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9" r:id="rId2"/>
    <p:sldId id="27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0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8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1143000"/>
            <a:ext cx="8488681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2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sz="2000" dirty="0"/>
              <a:t>Computer Engineer</a:t>
            </a:r>
          </a:p>
          <a:p>
            <a:pPr marL="342900" lvl="2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sz="2000" dirty="0"/>
              <a:t>Experience with multiple programming languages including:</a:t>
            </a:r>
          </a:p>
          <a:p>
            <a:pPr marL="800100" lvl="3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sz="1800" dirty="0"/>
              <a:t>C, C++, Java, Ruby, Assembly</a:t>
            </a:r>
          </a:p>
          <a:p>
            <a:pPr marL="342900" lvl="2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sz="2000" dirty="0"/>
              <a:t>Some experience in Texas</a:t>
            </a:r>
            <a:r>
              <a:rPr lang="en-US" altLang="ja-JP" dirty="0"/>
              <a:t> Instruments: MSP432</a:t>
            </a:r>
          </a:p>
          <a:p>
            <a:pPr marL="342900" lvl="2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sz="2000" dirty="0"/>
              <a:t>I have worked in teams, furthering my leadership skills, and also worked on team on technical projects.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59" y="304800"/>
            <a:ext cx="8229600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b="1" dirty="0">
                <a:ea typeface="ＭＳ Ｐゴシック" pitchFamily="34" charset="-128"/>
              </a:rPr>
              <a:t>Timothy Horton – Bio</a:t>
            </a:r>
            <a:endParaRPr lang="en-US" altLang="en-US" sz="3600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652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1143000"/>
            <a:ext cx="8488681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2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sz="2400" dirty="0"/>
              <a:t>External Power Supplies</a:t>
            </a:r>
          </a:p>
          <a:p>
            <a:pPr marL="800100" lvl="3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35 W 120 VAC Input 7V Output</a:t>
            </a:r>
          </a:p>
          <a:p>
            <a:pPr marL="342900" lvl="2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Message Loader	</a:t>
            </a:r>
          </a:p>
          <a:p>
            <a:pPr marL="800100" lvl="3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RS232 Serial Adapter for 25-pin and 9-pin Serial Ports	</a:t>
            </a:r>
          </a:p>
          <a:p>
            <a:pPr marL="342900" lvl="2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Ethernet Adapter Kits/ Wireless Broadcast Receiver Capabilities</a:t>
            </a:r>
          </a:p>
          <a:p>
            <a:pPr marL="342900" lvl="2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Remote Control </a:t>
            </a:r>
            <a:r>
              <a:rPr lang="en-US" altLang="ja-JP" dirty="0" err="1"/>
              <a:t>Keybaord</a:t>
            </a:r>
            <a:endParaRPr lang="en-US" altLang="ja-JP" dirty="0"/>
          </a:p>
          <a:p>
            <a:pPr marL="800100" lvl="3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dirty="0" err="1"/>
              <a:t>BetaBrite</a:t>
            </a:r>
            <a:r>
              <a:rPr lang="en-US" altLang="ja-JP" dirty="0"/>
              <a:t> infrared remote keyboard (runs on AA batteries)	</a:t>
            </a:r>
          </a:p>
          <a:p>
            <a:pPr marL="342900" lvl="2" indent="-3429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ja-JP" sz="2400" dirty="0"/>
          </a:p>
          <a:p>
            <a:pPr marL="342900" lvl="2" indent="-342900" eaLnBrk="1" hangingPunct="1">
              <a:spcBef>
                <a:spcPts val="0"/>
              </a:spcBef>
            </a:pPr>
            <a:endParaRPr lang="en-US" altLang="ja-JP" sz="2400" baseline="30000" dirty="0">
              <a:ea typeface="ＭＳ Ｐゴシック" pitchFamily="34" charset="-128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59" y="304800"/>
            <a:ext cx="8229600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b="1" dirty="0">
                <a:ea typeface="ＭＳ Ｐゴシック" pitchFamily="34" charset="-128"/>
              </a:rPr>
              <a:t>Display Specifications </a:t>
            </a:r>
            <a:endParaRPr lang="en-US" altLang="en-US" sz="3600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9353608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592</TotalTime>
  <Words>65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Arial Black</vt:lpstr>
      <vt:lpstr>Calibri</vt:lpstr>
      <vt:lpstr>Times</vt:lpstr>
      <vt:lpstr>Wingdings</vt:lpstr>
      <vt:lpstr>uccs-powerpoint-template-2014-cobranded</vt:lpstr>
      <vt:lpstr>Timothy Horton – Bio</vt:lpstr>
      <vt:lpstr>Display Specifications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Timothy Horton</cp:lastModifiedBy>
  <cp:revision>173</cp:revision>
  <dcterms:created xsi:type="dcterms:W3CDTF">2014-11-03T22:15:20Z</dcterms:created>
  <dcterms:modified xsi:type="dcterms:W3CDTF">2016-03-30T13:40:06Z</dcterms:modified>
</cp:coreProperties>
</file>