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9" r:id="rId2"/>
    <p:sldId id="27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0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06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8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ADDE-98E8-4149-84E6-9A28F99CE161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74319" y="1143000"/>
            <a:ext cx="8488681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C19"/>
              </a:buClr>
              <a:buSzPct val="60000"/>
              <a:buFont typeface="Wingdings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SzPct val="60000"/>
              <a:buFont typeface="Wingdings" pitchFamily="2" charset="2"/>
              <a:buChar char="t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B41A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2" indent="-3429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ja-JP" sz="2000" dirty="0"/>
              <a:t>Computer Engineer</a:t>
            </a:r>
          </a:p>
          <a:p>
            <a:pPr marL="342900" lvl="2" indent="-3429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ja-JP" sz="2000" dirty="0"/>
              <a:t>Experience with multiple programming languages including:</a:t>
            </a:r>
          </a:p>
          <a:p>
            <a:pPr marL="800100" lvl="3" indent="-3429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ja-JP" sz="1800" dirty="0"/>
              <a:t>C, C++, Java, HTML, Ruby, </a:t>
            </a:r>
            <a:r>
              <a:rPr lang="en-US" altLang="ja-JP" sz="1800" dirty="0" err="1"/>
              <a:t>Lua</a:t>
            </a:r>
            <a:r>
              <a:rPr lang="en-US" altLang="ja-JP" sz="1800" dirty="0"/>
              <a:t>, Basic, Assembly</a:t>
            </a:r>
          </a:p>
          <a:p>
            <a:pPr marL="342900" lvl="2" indent="-3429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ja-JP" sz="2000" dirty="0"/>
              <a:t>Experience with microcontrollers including:</a:t>
            </a:r>
          </a:p>
          <a:p>
            <a:pPr marL="800100" lvl="3" indent="-3429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ja-JP" dirty="0"/>
              <a:t>Arduino: Uno, </a:t>
            </a:r>
            <a:r>
              <a:rPr lang="en-US" altLang="ja-JP" dirty="0" err="1"/>
              <a:t>Duemilanove</a:t>
            </a:r>
            <a:endParaRPr lang="en-US" altLang="ja-JP" dirty="0"/>
          </a:p>
          <a:p>
            <a:pPr marL="800100" lvl="3" indent="-3429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ja-JP" dirty="0"/>
              <a:t>Texas Instruments: MSP432</a:t>
            </a:r>
          </a:p>
          <a:p>
            <a:pPr marL="342900" lvl="2" indent="-3429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ja-JP" sz="2000" dirty="0"/>
              <a:t>I have worked in team environments in the past to solve technical problems.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03859" y="304800"/>
            <a:ext cx="8229600" cy="6096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3200" b="1" dirty="0">
                <a:ea typeface="ＭＳ Ｐゴシック" pitchFamily="34" charset="-128"/>
              </a:rPr>
              <a:t>Austin Wasinger – Bio</a:t>
            </a:r>
            <a:endParaRPr lang="en-US" altLang="en-US" sz="3600" b="1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652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74319" y="1143000"/>
            <a:ext cx="8488681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C19"/>
              </a:buClr>
              <a:buSzPct val="60000"/>
              <a:buFont typeface="Wingdings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SzPct val="60000"/>
              <a:buFont typeface="Wingdings" pitchFamily="2" charset="2"/>
              <a:buChar char="t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B41A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2" indent="-3429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ja-JP" sz="2400" dirty="0"/>
              <a:t>Relatively low power consumption (must be able to support a battery backup that lasts up to 1 year)</a:t>
            </a:r>
          </a:p>
          <a:p>
            <a:pPr marL="342900" lvl="2" indent="-3429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ja-JP" sz="2400" dirty="0"/>
              <a:t>Must be able to acquire accurate clock time</a:t>
            </a:r>
          </a:p>
          <a:p>
            <a:pPr marL="342900" lvl="2" indent="-3429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ja-JP" sz="2400" dirty="0"/>
              <a:t>Must be able to interface with a large display</a:t>
            </a:r>
          </a:p>
          <a:p>
            <a:pPr marL="342900" lvl="2" indent="-3429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ja-JP" sz="2400" dirty="0"/>
              <a:t>Must have wireless interface for uploading new information</a:t>
            </a:r>
          </a:p>
          <a:p>
            <a:pPr marL="800100" lvl="3" indent="-3429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ja-JP" dirty="0"/>
              <a:t>Wireless interface must be secure</a:t>
            </a:r>
          </a:p>
          <a:p>
            <a:pPr marL="800100" lvl="3" indent="-3429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ja-JP" i="1" dirty="0"/>
              <a:t>Long-term: Have the ability to synchronize multiple microcontrollers together that use the same </a:t>
            </a:r>
            <a:r>
              <a:rPr lang="en-US" altLang="ja-JP" i="1"/>
              <a:t>information source.</a:t>
            </a:r>
            <a:endParaRPr lang="en-US" altLang="ja-JP" i="1" dirty="0"/>
          </a:p>
          <a:p>
            <a:pPr marL="342900" lvl="2" indent="-342900" eaLnBrk="1" hangingPunct="1">
              <a:spcBef>
                <a:spcPts val="0"/>
              </a:spcBef>
            </a:pPr>
            <a:endParaRPr lang="en-US" altLang="ja-JP" sz="2400" baseline="30000" dirty="0">
              <a:ea typeface="ＭＳ Ｐゴシック" pitchFamily="34" charset="-128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03859" y="304800"/>
            <a:ext cx="8229600" cy="6096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3200" b="1" dirty="0">
                <a:ea typeface="ＭＳ Ｐゴシック" pitchFamily="34" charset="-128"/>
              </a:rPr>
              <a:t>Microcontroller Design Specifications</a:t>
            </a:r>
            <a:endParaRPr lang="en-US" altLang="en-US" sz="3600" b="1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9353608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556</TotalTime>
  <Words>128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ＭＳ Ｐゴシック</vt:lpstr>
      <vt:lpstr>Arial</vt:lpstr>
      <vt:lpstr>Arial Black</vt:lpstr>
      <vt:lpstr>Calibri</vt:lpstr>
      <vt:lpstr>Times</vt:lpstr>
      <vt:lpstr>Wingdings</vt:lpstr>
      <vt:lpstr>uccs-powerpoint-template-2014-cobranded</vt:lpstr>
      <vt:lpstr>Austin Wasinger – Bio</vt:lpstr>
      <vt:lpstr>Microcontroller Design Specifications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Austin Wasinger</cp:lastModifiedBy>
  <cp:revision>170</cp:revision>
  <dcterms:created xsi:type="dcterms:W3CDTF">2014-11-03T22:15:20Z</dcterms:created>
  <dcterms:modified xsi:type="dcterms:W3CDTF">2016-03-30T00:07:16Z</dcterms:modified>
</cp:coreProperties>
</file>