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1752600"/>
            <a:ext cx="848868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Computer Engineer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Experience working with microcontrollers (msp430, STK3000, Spartan 3E, Arduino </a:t>
            </a:r>
            <a:r>
              <a:rPr lang="en-US" altLang="en-US" sz="2400" dirty="0" err="1" smtClean="0">
                <a:ea typeface="ＭＳ Ｐゴシック" pitchFamily="34" charset="-128"/>
              </a:rPr>
              <a:t>uno</a:t>
            </a:r>
            <a:r>
              <a:rPr lang="en-US" altLang="en-US" sz="2400" dirty="0" smtClean="0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Worked with 8x8 matrices, essentially what the display is</a:t>
            </a:r>
          </a:p>
          <a:p>
            <a:pPr eaLnBrk="1" hangingPunct="1"/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99060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 smtClean="0">
                <a:ea typeface="ＭＳ Ｐゴシック" pitchFamily="34" charset="-128"/>
              </a:rPr>
              <a:t>Tony Duran and his background</a:t>
            </a:r>
            <a:endParaRPr lang="en-US" altLang="en-US" sz="3600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1752600"/>
            <a:ext cx="848868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Display real time on a display to be put in labs.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Display will need to display words as well as numbers</a:t>
            </a:r>
            <a:endParaRPr lang="en-US" altLang="en-US" sz="1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Microcontroller/microcomputer sending information to display is </a:t>
            </a:r>
            <a:r>
              <a:rPr lang="en-US" altLang="en-US" sz="2400" smtClean="0">
                <a:ea typeface="ＭＳ Ｐゴシック" pitchFamily="34" charset="-128"/>
              </a:rPr>
              <a:t>to be powered </a:t>
            </a:r>
            <a:r>
              <a:rPr lang="en-US" altLang="en-US" sz="2400" dirty="0" smtClean="0">
                <a:ea typeface="ＭＳ Ｐゴシック" pitchFamily="34" charset="-128"/>
              </a:rPr>
              <a:t>by battery for at least a year (to keep time more accurate).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Wireless connectivity i.e. being able to send data to be displayed remotely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User interface for uploading data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99060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 smtClean="0">
                <a:ea typeface="ＭＳ Ｐゴシック" pitchFamily="34" charset="-128"/>
              </a:rPr>
              <a:t>Requirements Analysis</a:t>
            </a:r>
            <a:endParaRPr lang="en-US" altLang="en-US" sz="3600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5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1200</TotalTime>
  <Words>97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Arial Black</vt:lpstr>
      <vt:lpstr>Calibri</vt:lpstr>
      <vt:lpstr>Wingdings</vt:lpstr>
      <vt:lpstr>uccs-powerpoint-template-2014-cobranded</vt:lpstr>
      <vt:lpstr>Tony Duran and his background</vt:lpstr>
      <vt:lpstr>Requirements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dr awesome togo</cp:lastModifiedBy>
  <cp:revision>73</cp:revision>
  <dcterms:created xsi:type="dcterms:W3CDTF">2014-11-03T22:15:20Z</dcterms:created>
  <dcterms:modified xsi:type="dcterms:W3CDTF">2016-03-30T17:19:11Z</dcterms:modified>
</cp:coreProperties>
</file>