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jpg"/><Relationship Id="rId7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Do you </a:t>
            </a:r>
            <a:r>
              <a:rPr b="1" i="1"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know</a:t>
            </a:r>
            <a:r>
              <a:rPr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Jacob Greenly, the Aerospace Engineer???”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-Sooooo many people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1898750" y="2175450"/>
            <a:ext cx="29460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Fav memory: getting pranked haaaaaard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12023">
            <a:off x="289263" y="1302678"/>
            <a:ext cx="2041748" cy="302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58961">
            <a:off x="2609282" y="3054431"/>
            <a:ext cx="1741362" cy="109418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 rot="-1338605">
            <a:off x="756719" y="3583334"/>
            <a:ext cx="840843" cy="7925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>
                <a:solidFill>
                  <a:srgbClr val="00FF00"/>
                </a:solidFill>
              </a:rPr>
              <a:t>Pledge name: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1002" y="1125072"/>
            <a:ext cx="2014676" cy="3588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7">
            <a:alphaModFix/>
          </a:blip>
          <a:srcRect b="30669" l="12633" r="9332" t="3601"/>
          <a:stretch/>
        </p:blipFill>
        <p:spPr>
          <a:xfrm>
            <a:off x="4516625" y="2272525"/>
            <a:ext cx="2366674" cy="26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