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fmgCzO1IMSe5ex6xvcsBOZjfW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a9c1fa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a9c1f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ar.utoronto.ca/efp_grape/cgi-bin/efpWeb.cg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dstate.edu/agronomy-horticulture-plant-science/functional-genomics-bud-endodormancy-induction-grapevin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993474" y="3244334"/>
            <a:ext cx="5157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http://bar.utoronto.ca/efp_grape/cgi-bin/efpWeb.cgi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88" y="0"/>
            <a:ext cx="8331305" cy="642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631768" y="2554516"/>
            <a:ext cx="76643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https://www.sdstate.edu/agronomy-horticulture-plant-science/functional-genomics-bud-endodormancy-induction-grapevines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368" y="1612392"/>
            <a:ext cx="7065264" cy="3633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6ea9c1fa7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6360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2020-01-10T11:54:25Z</dcterms:created>
  <dc:creator>Usuario de Windows</dc:creator>
</cp:coreProperties>
</file>