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notesSlides/notesSlide2.xml" ContentType="application/vnd.openxmlformats-officedocument.presentationml.notesSlide+xml"/>
  <Override PartName="/ppt/media/image11.jpg" ContentType="image/jpg"/>
  <Override PartName="/ppt/notesSlides/notesSlide3.xml" ContentType="application/vnd.openxmlformats-officedocument.presentationml.notesSlide+xml"/>
  <Override PartName="/ppt/media/image28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78" r:id="rId9"/>
    <p:sldId id="274" r:id="rId10"/>
    <p:sldId id="272" r:id="rId11"/>
    <p:sldId id="275" r:id="rId12"/>
    <p:sldId id="273" r:id="rId13"/>
    <p:sldId id="276" r:id="rId14"/>
    <p:sldId id="277" r:id="rId15"/>
    <p:sldId id="282" r:id="rId16"/>
    <p:sldId id="279" r:id="rId17"/>
    <p:sldId id="285" r:id="rId18"/>
    <p:sldId id="280" r:id="rId19"/>
    <p:sldId id="281" r:id="rId20"/>
    <p:sldId id="284" r:id="rId21"/>
    <p:sldId id="264" r:id="rId22"/>
  </p:sldIdLst>
  <p:sldSz cx="12192000" cy="6858000"/>
  <p:notesSz cx="6858000" cy="9144000"/>
  <p:embeddedFontLst>
    <p:embeddedFont>
      <p:font typeface="Times" panose="02020603050405020304" pitchFamily="18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06" autoAdjust="0"/>
  </p:normalViewPr>
  <p:slideViewPr>
    <p:cSldViewPr snapToGrid="0">
      <p:cViewPr varScale="1">
        <p:scale>
          <a:sx n="98" d="100"/>
          <a:sy n="9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Who You Are</a:t>
            </a:r>
          </a:p>
          <a:p>
            <a:pPr marL="228600" indent="-228600">
              <a:buAutoNum type="arabicPeriod"/>
            </a:pPr>
            <a:r>
              <a:rPr lang="en-US" dirty="0"/>
              <a:t>What You Do (methods, research areas)</a:t>
            </a:r>
          </a:p>
          <a:p>
            <a:pPr marL="228600" indent="-228600">
              <a:buAutoNum type="arabicPeriod"/>
            </a:pPr>
            <a:r>
              <a:rPr lang="en-US" dirty="0"/>
              <a:t>What you hope to learn today/</a:t>
            </a:r>
            <a:r>
              <a:rPr lang="en-US"/>
              <a:t>in this series?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DA2D-6F0C-4D97-ACFB-71323C8E6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3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3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jobs.github.io/" TargetMode="External"/><Relationship Id="rId2" Type="http://schemas.openxmlformats.org/officeDocument/2006/relationships/hyperlink" Target="https://colab.research.google.com/drive/1egYeVhzxZJ_3AGEoK5bZIaxxLbpFBSLC?usp=shar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realpython.github.io/fake-job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yzRzzqg-CpUUfr85ATEEw6UiVE3bt_S?usp=sharing" TargetMode="External"/><Relationship Id="rId2" Type="http://schemas.openxmlformats.org/officeDocument/2006/relationships/hyperlink" Target="https://www.webscraper.io/test-sites/e-commerce/static/computers/laptop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64KVg43SXCGK-wJViWZKhXoF6_uY5wY?usp=sharing" TargetMode="External"/><Relationship Id="rId2" Type="http://schemas.openxmlformats.org/officeDocument/2006/relationships/hyperlink" Target="https://api.covid19api.com/summary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bHHRXuWzF_rMQ6dC-FAtob6Sfeh7q2u?usp=share_link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A14MMwBFM1IuT4kMMA7vtRIINO8Wv1H?usp=sharing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X6mMmwZ9uw06zLFh__2fNCskDIS8lXj/view?usp=sharing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b95XryOiL0dhwO4L1Axqcs8wBKlHTky?usp=share_link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3546C-929D-4DF6-8EB4-79D1CDBD0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‘Top items being scraped right now’ section. Pull item name, price, description, number of reviews.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3C531-215B-432A-B53B-49B80708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1561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87E4F-EF30-4E93-886F-D8EF1FD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696838"/>
          </a:xfrm>
        </p:spPr>
        <p:txBody>
          <a:bodyPr>
            <a:normAutofit/>
          </a:bodyPr>
          <a:lstStyle/>
          <a:p>
            <a:r>
              <a:rPr lang="en-US" dirty="0"/>
              <a:t>Link below to code. Fill in missing areas to complete scraping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https://colab.research.google.com/drive/1egYeVhzxZJ_3AGEoK5bZIaxxLbpFBSLC?usp=sharing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job title, job link, brief description provided. </a:t>
            </a:r>
          </a:p>
          <a:p>
            <a:r>
              <a:rPr lang="en-US" dirty="0"/>
              <a:t>Bonus: Place in Pandas </a:t>
            </a:r>
            <a:r>
              <a:rPr lang="en-US" dirty="0" err="1"/>
              <a:t>dataframe</a:t>
            </a:r>
            <a:r>
              <a:rPr lang="en-US" dirty="0"/>
              <a:t> and print</a:t>
            </a:r>
          </a:p>
          <a:p>
            <a:r>
              <a:rPr lang="en-US" dirty="0"/>
              <a:t>Website URL : </a:t>
            </a:r>
            <a:r>
              <a:rPr lang="en-US" dirty="0">
                <a:hlinkClick r:id="rId3"/>
              </a:rPr>
              <a:t>https://pythonjobs.github.io/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Another practice website: </a:t>
            </a:r>
            <a:r>
              <a:rPr lang="en-US" dirty="0">
                <a:hlinkClick r:id="rId4"/>
              </a:rPr>
              <a:t>https://realpython.github.io/fake-jobs/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F8136-453E-49A2-B94F-CDD1321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BS4 Exercise</a:t>
            </a:r>
          </a:p>
        </p:txBody>
      </p:sp>
    </p:spTree>
    <p:extLst>
      <p:ext uri="{BB962C8B-B14F-4D97-AF65-F5344CB8AC3E}">
        <p14:creationId xmlns:p14="http://schemas.microsoft.com/office/powerpoint/2010/main" val="4074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F7877-C72E-43B9-BD42-09098037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774660"/>
          </a:xfrm>
        </p:spPr>
        <p:txBody>
          <a:bodyPr/>
          <a:lstStyle/>
          <a:p>
            <a:r>
              <a:rPr lang="en-US" dirty="0"/>
              <a:t>Extract all titles, descriptions, price and reviews for all pages computers. Following URL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https://www.webscraper.io/test-sites/e-commerce/static/computers/laptops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https://colab.research.google.com/drive/1EyzRzzqg-CpUUfr85ATEEw6UiVE3bt_S?usp=sharing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671BD-65EA-483A-BA0E-7A0EB70F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Exercise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39233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API Techniques using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699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C94AE-C870-440F-8930-450904AC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81664"/>
          </a:xfrm>
        </p:spPr>
        <p:txBody>
          <a:bodyPr>
            <a:normAutofit/>
          </a:bodyPr>
          <a:lstStyle/>
          <a:p>
            <a:r>
              <a:rPr lang="en-US" dirty="0"/>
              <a:t>Free to access and use with no keys required. </a:t>
            </a:r>
          </a:p>
          <a:p>
            <a:r>
              <a:rPr lang="en-US" dirty="0"/>
              <a:t>API json data. </a:t>
            </a:r>
            <a:r>
              <a:rPr lang="en-US" dirty="0">
                <a:hlinkClick r:id="rId2"/>
              </a:rPr>
              <a:t>https://api.covid19api.com/summary</a:t>
            </a:r>
            <a:endParaRPr lang="en-US" dirty="0"/>
          </a:p>
          <a:p>
            <a:r>
              <a:rPr lang="en-US" dirty="0"/>
              <a:t>Sample code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https://colab.research.google.com/drive/1a64KVg43SXCGK-wJViWZKhXoF6_uY5wY?usp=sharing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North American countries pull the following data fields(country name, total confirmed cases, total deaths, date). Place into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51B38-5340-42D4-A58B-119AE00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API</a:t>
            </a:r>
          </a:p>
        </p:txBody>
      </p:sp>
    </p:spTree>
    <p:extLst>
      <p:ext uri="{BB962C8B-B14F-4D97-AF65-F5344CB8AC3E}">
        <p14:creationId xmlns:p14="http://schemas.microsoft.com/office/powerpoint/2010/main" val="1623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9FFCB-2F6F-4D0E-8117-2D8DDE43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quick, easy and free.</a:t>
            </a:r>
          </a:p>
          <a:p>
            <a:r>
              <a:rPr lang="en-US" dirty="0"/>
              <a:t>Sample code. Includes instructions for setup.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https://colab.research.google.com/drive/1XbHHRXuWzF_rMQ6dC-FAtob6Sfeh7q2u?usp=share_link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reddit by topic. Trending posts, recent posts, top posts. Extract data for title, author, post text, up votes, down votes, number of comments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897AB-E0E8-4E68-8B5F-5C11A4F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3500"/>
            <a:ext cx="11570100" cy="685800"/>
          </a:xfrm>
        </p:spPr>
        <p:txBody>
          <a:bodyPr/>
          <a:lstStyle/>
          <a:p>
            <a:r>
              <a:rPr lang="en-US" dirty="0"/>
              <a:t>Reddit API</a:t>
            </a:r>
          </a:p>
        </p:txBody>
      </p:sp>
    </p:spTree>
    <p:extLst>
      <p:ext uri="{BB962C8B-B14F-4D97-AF65-F5344CB8AC3E}">
        <p14:creationId xmlns:p14="http://schemas.microsoft.com/office/powerpoint/2010/main" val="40853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4E512-8853-45D0-86E0-34A323F74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code. Fill in missing areas to complete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https://colab.research.google.com/drive/1xA14MMwBFM1IuT4kMMA7vtRIINO8Wv1H?usp=sharing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What are the top 5 countries with the highest confirmed cases?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DD3306-3188-454F-B6F8-2152E83B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API Exercise</a:t>
            </a:r>
          </a:p>
        </p:txBody>
      </p:sp>
    </p:spTree>
    <p:extLst>
      <p:ext uri="{BB962C8B-B14F-4D97-AF65-F5344CB8AC3E}">
        <p14:creationId xmlns:p14="http://schemas.microsoft.com/office/powerpoint/2010/main" val="3122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DE6B1-45A0-44DE-A8F0-12B43F6FD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free, approval may take some time. </a:t>
            </a:r>
          </a:p>
          <a:p>
            <a:r>
              <a:rPr lang="en-US" dirty="0"/>
              <a:t>Sample code. Need bearer token to generate results.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https://drive.google.com/file/d/10X6mMmwZ9uw06zLFh__2fNCskDIS8lXj/view?usp=sharing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tweets by keywords, hashtags, tweets by specific users, tweets by location. Filter tweets by date.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EB0B-D40D-478C-84B4-248DAFA3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987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42657-6904-4B2F-A5F5-FF6BD5C7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and free to use at any time. No registration required.</a:t>
            </a:r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https://colab.research.google.com/drive/1Ab95XryOiL0dhwO4L1Axqcs8wBKlHTky?usp=share_link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Goal: search Wikipedia by search term. Extract article title, URL, content</a:t>
            </a:r>
            <a:r>
              <a:rPr lang="en-US"/>
              <a:t>, links.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4FBF9-2DDB-4E2B-8190-BCFC5B1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API</a:t>
            </a:r>
          </a:p>
        </p:txBody>
      </p:sp>
    </p:spTree>
    <p:extLst>
      <p:ext uri="{BB962C8B-B14F-4D97-AF65-F5344CB8AC3E}">
        <p14:creationId xmlns:p14="http://schemas.microsoft.com/office/powerpoint/2010/main" val="16355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Group Discussion. How do you plan to use Web Scraping/APIs in your research</a:t>
            </a:r>
          </a:p>
          <a:p>
            <a:r>
              <a:rPr lang="en-US" dirty="0"/>
              <a:t>Comparing Web Scraping vs APIs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98294-6320-4394-94BE-B5F0B37B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512323"/>
            <a:ext cx="11570100" cy="685800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4D0D51-96FC-4460-A735-A0E41220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52" y="1163264"/>
            <a:ext cx="5066491" cy="50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5A5-3E40-4531-BAAB-83CF3D6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A94CE-146F-41AC-80C6-CC2BADDF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24" y="1212541"/>
            <a:ext cx="5396883" cy="53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944B-4EDE-4C20-8009-90E70B7D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87060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brought </a:t>
            </a:r>
            <a:r>
              <a:rPr lang="en-US" sz="6000" i="1" dirty="0"/>
              <a:t>you </a:t>
            </a:r>
            <a:r>
              <a:rPr lang="en-US" sz="6000" dirty="0"/>
              <a:t>here today?</a:t>
            </a:r>
            <a:br>
              <a:rPr lang="en-US" sz="4400" dirty="0"/>
            </a:br>
            <a:r>
              <a:rPr lang="en-US" sz="4400" dirty="0"/>
              <a:t>(Breakout rooms)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D33BF-A272-416E-B42B-59AB081EF8DF}"/>
              </a:ext>
            </a:extLst>
          </p:cNvPr>
          <p:cNvSpPr txBox="1"/>
          <p:nvPr/>
        </p:nvSpPr>
        <p:spPr>
          <a:xfrm>
            <a:off x="1219078" y="3195961"/>
            <a:ext cx="1028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Who you are?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hope to learn from today’s series?</a:t>
            </a:r>
          </a:p>
          <a:p>
            <a:pPr marL="342900" indent="-342900">
              <a:buAutoNum type="arabicPeriod"/>
            </a:pPr>
            <a:r>
              <a:rPr lang="en-US" sz="1800" dirty="0"/>
              <a:t>How do you plan to use web scraping/APIs in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12073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Web Scraping Techniques with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266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38793" y="2431880"/>
            <a:ext cx="3143282" cy="4025850"/>
            <a:chOff x="4680674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4680674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775" y="6779938"/>
              <a:ext cx="4191807" cy="102055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45948" y="2431880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6106" y="6826623"/>
              <a:ext cx="5121763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6850" y="2795566"/>
            <a:ext cx="2727168" cy="906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774</Words>
  <Application>Microsoft Office PowerPoint</Application>
  <PresentationFormat>Widescreen</PresentationFormat>
  <Paragraphs>88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</vt:lpstr>
      <vt:lpstr>Verdana</vt:lpstr>
      <vt:lpstr>Helvetica Neue</vt:lpstr>
      <vt:lpstr>Simple Light</vt:lpstr>
      <vt:lpstr>Web Scraping and APIs for extracting data through the web</vt:lpstr>
      <vt:lpstr>Outline</vt:lpstr>
      <vt:lpstr>Attendance</vt:lpstr>
      <vt:lpstr>Web Scraping</vt:lpstr>
      <vt:lpstr>APIs</vt:lpstr>
      <vt:lpstr>What brought you here today? (Breakout rooms)</vt:lpstr>
      <vt:lpstr>PowerPoint Presentation</vt:lpstr>
      <vt:lpstr>Applications of Web Scraping Techniques with Python</vt:lpstr>
      <vt:lpstr>PowerPoint Presentation</vt:lpstr>
      <vt:lpstr>BeautifulSoup Example</vt:lpstr>
      <vt:lpstr>Selenium Example</vt:lpstr>
      <vt:lpstr>BS4 Exercise</vt:lpstr>
      <vt:lpstr>Selenium Exercise and Sample Code</vt:lpstr>
      <vt:lpstr>Applications of API Techniques using Python</vt:lpstr>
      <vt:lpstr>COVID19 API</vt:lpstr>
      <vt:lpstr>Reddit API</vt:lpstr>
      <vt:lpstr>COVID API Exercise</vt:lpstr>
      <vt:lpstr>Twitter API</vt:lpstr>
      <vt:lpstr>Wikipedia API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44</cp:revision>
  <dcterms:modified xsi:type="dcterms:W3CDTF">2023-01-18T20:49:51Z</dcterms:modified>
</cp:coreProperties>
</file>