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7E6-36D2-4CD3-90A4-1A6862CF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B57A-A4E3-46ED-A4F9-C60D64FB8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81BF-EBFD-4C15-9809-A5D029F9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5255-373A-4BB3-86DA-B5962155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BAF6-EFD7-4811-B652-D5428AB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ADEF-2198-4785-9949-E24EE25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1E9-9298-453C-B6AE-8B186C17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6559-8911-4479-961A-3840FF2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C8CC-BC86-4D96-9209-6A25328D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9C33-9E5F-4980-A04F-9420123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544F-04D8-479C-ACFC-9149F16DC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A9E5F-4C26-4A29-A0A0-E82058C1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CB9CA-8F95-41E8-AFCD-5321EE49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C4E2-F3CE-4E0C-9247-5BF311DF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079-77A2-4DF3-97D1-82605F7F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7B0C-513A-4B1A-8B05-077E83F4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BC21-990E-4096-9999-7E0D317B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D2D-BD79-43B8-96F2-C04F416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2E2D-9760-4514-AD40-5375296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97DA-9548-4DEA-939F-4B99F8BB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E50-979B-4C17-905C-A1425048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9F4B-8EE8-460C-9695-A6D61A0E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47CD-7D8B-470C-9892-606162EF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B8C8-E571-4455-B512-EF332992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CB8B-82E2-4AD5-9147-5D1B3EC3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349-38E6-4673-ABFA-334B033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EEDE-2571-492C-BDB6-FC75E94A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D12A-87E9-4E38-B1AB-902395BA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FABC-E1CF-4D23-84CD-F1BE7E5F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2CC1-C6F7-4FF9-958B-9512A0FA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36E5-F128-48CD-A930-83196719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3535-0D07-4A55-B00E-50EB3737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F031-AD49-4463-A39E-DBCAD0AE4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B93E-E060-4BD5-87C3-5D3E9D77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B5AD0-AE2B-4B59-BC6E-7EC04FF12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3976-EF89-40C6-ABCE-3B7628452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4270C-0346-400D-A07B-66759466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F9247-8E01-4810-90B2-D243D243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9DA5E-8B4C-4FBE-8ABF-27507E87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5242-B1ED-46D2-BD7D-ED1C569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39141-3266-4B3C-BA8B-952737AE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2797-DA99-4DE7-A13D-12244BCC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5693C-288E-40F7-9AC7-F856ABF5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2FF67-3932-4AE8-8527-C0F40AFB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75D0E-554F-4020-B47C-49BF7049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EA4F-F923-4EAC-9753-096822C9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947C-8E85-4C7D-A898-74118900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18E4-917E-4C30-8FBF-15316517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FBE43-519B-49EF-B3EB-EFBE2C1A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1B52-21F3-43D3-94C2-CEEDC880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13EB1-86F9-47F9-A8B1-E294C22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3CA5-E707-43B8-805B-A41EDB22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F58E-B6F4-489F-BFAB-0947A694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42917-002E-42CE-BFD3-15C2CABFB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9D8CA-C361-4864-AB38-E9345059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3184-5F54-478D-8BE9-A4A9083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6AA8-8A05-4601-A0FE-C512887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8448-6BEC-4BEC-870D-997F2F4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30EBB-1A04-48A0-82F9-28A4D732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E0B4-CCE1-4B51-9455-EA112005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44AE-44CE-4EBB-B409-E0434C5F1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A68C-F803-4524-A6F4-4663B7414FC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D7FC-A94B-402A-8A40-B6F1AAC6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40B2-05C8-4149-962E-5E1893B9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5345-8D76-475E-BA4C-4EADC030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C6E1-52FC-40D6-BB1E-F73E031D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7" y="166231"/>
            <a:ext cx="7929281" cy="681037"/>
          </a:xfrm>
        </p:spPr>
        <p:txBody>
          <a:bodyPr>
            <a:normAutofit/>
          </a:bodyPr>
          <a:lstStyle/>
          <a:p>
            <a:pPr algn="ctr"/>
            <a:r>
              <a:rPr lang="en-US" sz="3100" dirty="0"/>
              <a:t>Email: </a:t>
            </a:r>
            <a:r>
              <a:rPr lang="en-US" sz="3100" b="1" dirty="0"/>
              <a:t>ccss-researchsupport@cornell.edu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5B07-207A-43A5-AE11-A98364B0D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31537" y="1430113"/>
            <a:ext cx="4168855" cy="5221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Consulting</a:t>
            </a:r>
          </a:p>
          <a:p>
            <a:r>
              <a:rPr lang="en-US" sz="2600" dirty="0"/>
              <a:t>Popular Topics: </a:t>
            </a:r>
          </a:p>
          <a:p>
            <a:pPr lvl="1"/>
            <a:r>
              <a:rPr lang="en-US" sz="2200" dirty="0"/>
              <a:t>Qualitative Methods </a:t>
            </a:r>
          </a:p>
          <a:p>
            <a:pPr lvl="1"/>
            <a:r>
              <a:rPr lang="en-US" sz="2200" dirty="0"/>
              <a:t>Data Cleaning </a:t>
            </a:r>
          </a:p>
          <a:p>
            <a:pPr lvl="1"/>
            <a:r>
              <a:rPr lang="en-US" sz="2200" dirty="0"/>
              <a:t>Visualizations </a:t>
            </a:r>
          </a:p>
          <a:p>
            <a:pPr lvl="1"/>
            <a:r>
              <a:rPr lang="en-US" sz="2200" dirty="0"/>
              <a:t>Survey Analysis </a:t>
            </a:r>
          </a:p>
          <a:p>
            <a:pPr lvl="1"/>
            <a:r>
              <a:rPr lang="en-US" sz="2200" dirty="0"/>
              <a:t>Finding Data </a:t>
            </a:r>
          </a:p>
          <a:p>
            <a:pPr lvl="1"/>
            <a:r>
              <a:rPr lang="en-US" sz="2200" dirty="0"/>
              <a:t>Web Scraping </a:t>
            </a:r>
          </a:p>
          <a:p>
            <a:pPr lvl="1"/>
            <a:r>
              <a:rPr lang="en-US" sz="2200" dirty="0"/>
              <a:t>Text Analysis</a:t>
            </a:r>
          </a:p>
          <a:p>
            <a:r>
              <a:rPr lang="en-US" sz="2600" dirty="0"/>
              <a:t>Request Appointment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F809-B7F7-4FD8-8234-82C1762D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14" y="1430113"/>
            <a:ext cx="4018547" cy="6333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/>
              <a:t>Computing</a:t>
            </a:r>
          </a:p>
          <a:p>
            <a:pPr marL="285750" indent="-285750"/>
            <a:r>
              <a:rPr lang="en-US" sz="2600" dirty="0"/>
              <a:t>Shared &amp; Dedicated Cloud Computing Resources</a:t>
            </a:r>
          </a:p>
          <a:p>
            <a:pPr marL="285750" indent="-285750"/>
            <a:r>
              <a:rPr lang="en-US" sz="2600" dirty="0"/>
              <a:t>Secure Data Enclave</a:t>
            </a:r>
          </a:p>
          <a:p>
            <a:pPr marL="285750" indent="-285750"/>
            <a:r>
              <a:rPr lang="en-US" sz="2600" dirty="0"/>
              <a:t>Software</a:t>
            </a:r>
          </a:p>
          <a:p>
            <a:pPr marL="742950" lvl="1" indent="-285750"/>
            <a:r>
              <a:rPr lang="en-US" sz="2200" dirty="0"/>
              <a:t>Stata, SPSS, SAS </a:t>
            </a:r>
          </a:p>
          <a:p>
            <a:pPr marL="742950" lvl="1" indent="-285750"/>
            <a:r>
              <a:rPr lang="en-US" sz="2200" dirty="0"/>
              <a:t>Python </a:t>
            </a:r>
          </a:p>
          <a:p>
            <a:pPr marL="742950" lvl="1" indent="-285750"/>
            <a:r>
              <a:rPr lang="en-US" sz="2200" dirty="0"/>
              <a:t>R </a:t>
            </a:r>
          </a:p>
          <a:p>
            <a:pPr marL="742950" lvl="1" indent="-285750"/>
            <a:r>
              <a:rPr lang="en-US" sz="2200" dirty="0" err="1"/>
              <a:t>Matlab</a:t>
            </a:r>
            <a:r>
              <a:rPr lang="en-US" sz="2200" dirty="0"/>
              <a:t> </a:t>
            </a:r>
          </a:p>
          <a:p>
            <a:pPr marL="742950" lvl="1" indent="-285750"/>
            <a:r>
              <a:rPr lang="en-US" sz="2200" dirty="0"/>
              <a:t>ArcGIS </a:t>
            </a:r>
          </a:p>
          <a:p>
            <a:pPr marL="742950" lvl="1" indent="-285750"/>
            <a:r>
              <a:rPr lang="en-US" sz="2200" dirty="0" err="1"/>
              <a:t>Atlas.ti</a:t>
            </a:r>
            <a:r>
              <a:rPr lang="en-US" sz="2200" dirty="0"/>
              <a:t> </a:t>
            </a:r>
          </a:p>
          <a:p>
            <a:pPr marL="742950" lvl="1" indent="-285750"/>
            <a:r>
              <a:rPr lang="en-US" sz="2200" dirty="0" err="1"/>
              <a:t>MaxQDA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90828B2-8C97-8537-9643-638719A0C7C0}"/>
              </a:ext>
            </a:extLst>
          </p:cNvPr>
          <p:cNvSpPr txBox="1">
            <a:spLocks/>
          </p:cNvSpPr>
          <p:nvPr/>
        </p:nvSpPr>
        <p:spPr>
          <a:xfrm>
            <a:off x="4669698" y="1430113"/>
            <a:ext cx="4018547" cy="391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Data Services</a:t>
            </a:r>
          </a:p>
          <a:p>
            <a:pPr marL="285750" indent="-285750"/>
            <a:r>
              <a:rPr lang="en-US" sz="2600" dirty="0"/>
              <a:t>Data Access</a:t>
            </a:r>
          </a:p>
          <a:p>
            <a:pPr marL="285750" indent="-285750"/>
            <a:r>
              <a:rPr lang="en-US" sz="2600" dirty="0"/>
              <a:t>Secure Data Services</a:t>
            </a:r>
          </a:p>
          <a:p>
            <a:pPr marL="285750" indent="-285750"/>
            <a:r>
              <a:rPr lang="en-US" sz="2600" dirty="0"/>
              <a:t>Data Sharing &amp; Archiving</a:t>
            </a:r>
          </a:p>
          <a:p>
            <a:pPr marL="285750" indent="-285750"/>
            <a:r>
              <a:rPr lang="en-US" sz="2600" dirty="0"/>
              <a:t>Results Reproduction</a:t>
            </a:r>
          </a:p>
          <a:p>
            <a:pPr marL="285750" indent="-285750"/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9E9447-2313-FC00-50EE-D4AE6305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2" y="94793"/>
            <a:ext cx="3324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07DA0EB1-C4C8-F84B-C46A-B77BE64DD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02" y="5383722"/>
            <a:ext cx="1463040" cy="1463040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1C913DDA-1E2E-98EC-28D3-FD55B420E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25" y="5360672"/>
            <a:ext cx="1463040" cy="1463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E85D52-0D24-1B7E-04A4-DDC89B297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16" y="5383722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0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Email: ccss-researchsupport@cornell.edu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Services</dc:title>
  <dc:creator>Jacob R Grippin</dc:creator>
  <cp:lastModifiedBy>Jayme D’Cunha</cp:lastModifiedBy>
  <cp:revision>5</cp:revision>
  <dcterms:created xsi:type="dcterms:W3CDTF">2022-08-12T17:59:31Z</dcterms:created>
  <dcterms:modified xsi:type="dcterms:W3CDTF">2022-08-12T19:45:12Z</dcterms:modified>
</cp:coreProperties>
</file>