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7"/>
  </p:notesMasterIdLst>
  <p:sldIdLst>
    <p:sldId id="256" r:id="rId2"/>
    <p:sldId id="257" r:id="rId3"/>
    <p:sldId id="265" r:id="rId4"/>
    <p:sldId id="258" r:id="rId5"/>
    <p:sldId id="264" r:id="rId6"/>
  </p:sldIdLst>
  <p:sldSz cx="12192000" cy="6858000"/>
  <p:notesSz cx="6858000" cy="9144000"/>
  <p:embeddedFontLst>
    <p:embeddedFont>
      <p:font typeface="Times" panose="02020603050405020304" pitchFamily="18" charset="0"/>
      <p:regular r:id="rId8"/>
      <p:bold r:id="rId9"/>
      <p:italic r:id="rId10"/>
      <p:boldItalic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64B9C2-C9EF-42CA-AE0D-AA5D3934382F}" v="6" dt="2022-10-22T16:24:57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633aa77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633aa77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CSS maters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08675" y="5925446"/>
            <a:ext cx="1371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0889_10_C_lr.jpg"/>
          <p:cNvPicPr preferRelativeResize="0"/>
          <p:nvPr/>
        </p:nvPicPr>
        <p:blipFill rotWithShape="1">
          <a:blip r:embed="rId2">
            <a:alphaModFix/>
          </a:blip>
          <a:srcRect l="3172" r="7962"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4" descr="cu white lrg.psd"/>
          <p:cNvPicPr preferRelativeResize="0"/>
          <p:nvPr/>
        </p:nvPicPr>
        <p:blipFill rotWithShape="1">
          <a:blip r:embed="rId3">
            <a:alphaModFix/>
          </a:blip>
          <a:srcRect r="72185"/>
          <a:stretch/>
        </p:blipFill>
        <p:spPr>
          <a:xfrm>
            <a:off x="242711" y="402168"/>
            <a:ext cx="1732846" cy="12679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38151" y="3200422"/>
            <a:ext cx="5516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14AF-3E16-45D2-8156-A0C97B36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DC26-DFE0-4EBC-99CB-3681B8DA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BD6E4-9236-41B1-9B2E-36C2B755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7CF1-65BF-4DCA-AD09-309159FB317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73D0-6612-4BE5-B192-1C4F95C4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8343-C93D-4C6E-BE4C-09429D96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043-E76C-49BF-9B40-08017AE0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7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00" y="305250"/>
            <a:ext cx="1067175" cy="9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-6"/>
            <a:ext cx="12191999" cy="30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1409699"/>
            <a:ext cx="6096000" cy="95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05700" y="3066400"/>
            <a:ext cx="114534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2800" b="1" dirty="0"/>
              <a:t>Introduction to Data Sources and Access Through CCSS</a:t>
            </a:r>
            <a:br>
              <a:rPr lang="en-US" sz="2800" b="1" dirty="0"/>
            </a:br>
            <a:r>
              <a:rPr lang="en-US" sz="2400" dirty="0"/>
              <a:t>CCSS Workshop</a:t>
            </a:r>
            <a:endParaRPr lang="en-US"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  <p:cxnSp>
        <p:nvCxnSpPr>
          <p:cNvPr id="84" name="Google Shape;84;p16"/>
          <p:cNvCxnSpPr/>
          <p:nvPr/>
        </p:nvCxnSpPr>
        <p:spPr>
          <a:xfrm>
            <a:off x="405696" y="2514600"/>
            <a:ext cx="193110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C153-9332-4EBC-8582-E1E5A298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415"/>
            <a:ext cx="10515600" cy="860218"/>
          </a:xfrm>
        </p:spPr>
        <p:txBody>
          <a:bodyPr/>
          <a:lstStyle/>
          <a:p>
            <a:pPr algn="ctr"/>
            <a:r>
              <a:rPr lang="en-US" dirty="0"/>
              <a:t>Attendance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4E3775-3597-4D1E-8134-9A6E4F44B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397" y="906380"/>
            <a:ext cx="5809205" cy="58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0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9B96-4922-405D-9341-1EBF157E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68F99-91A0-42CD-AB71-262E60EB0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datasets </a:t>
            </a:r>
            <a:r>
              <a:rPr lang="en-US" dirty="0" err="1"/>
              <a:t>autosize</a:t>
            </a:r>
            <a:r>
              <a:rPr lang="en-US" dirty="0"/>
              <a:t> and </a:t>
            </a:r>
            <a:r>
              <a:rPr lang="en-US" dirty="0" err="1"/>
              <a:t>autoexpense</a:t>
            </a:r>
            <a:r>
              <a:rPr lang="en-US" dirty="0"/>
              <a:t> 1 to 1 by make variable. Open datasets below by running following commands.</a:t>
            </a:r>
          </a:p>
          <a:p>
            <a:pPr marL="76200" indent="0">
              <a:buNone/>
            </a:pPr>
            <a:r>
              <a:rPr lang="en-US" dirty="0" err="1"/>
              <a:t>webuse</a:t>
            </a:r>
            <a:r>
              <a:rPr lang="en-US" dirty="0"/>
              <a:t> </a:t>
            </a:r>
            <a:r>
              <a:rPr lang="en-US" dirty="0" err="1"/>
              <a:t>autosize</a:t>
            </a:r>
            <a:r>
              <a:rPr lang="en-US" dirty="0"/>
              <a:t>, clear</a:t>
            </a:r>
          </a:p>
          <a:p>
            <a:pPr marL="76200" indent="0">
              <a:buNone/>
            </a:pPr>
            <a:r>
              <a:rPr lang="en-US" dirty="0" err="1"/>
              <a:t>webuse</a:t>
            </a:r>
            <a:r>
              <a:rPr lang="en-US" dirty="0"/>
              <a:t> </a:t>
            </a:r>
            <a:r>
              <a:rPr lang="en-US" dirty="0" err="1"/>
              <a:t>autoexpense</a:t>
            </a:r>
            <a:r>
              <a:rPr lang="en-US" dirty="0"/>
              <a:t>, clear</a:t>
            </a:r>
          </a:p>
          <a:p>
            <a:r>
              <a:rPr lang="en-US" dirty="0"/>
              <a:t>*save datasets</a:t>
            </a:r>
          </a:p>
          <a:p>
            <a:r>
              <a:rPr lang="en-US" dirty="0"/>
              <a:t>Reshape dataset reshape6 from long to wide with income for each year as columns. Open dataset using command below.</a:t>
            </a:r>
          </a:p>
          <a:p>
            <a:pPr marL="76200" indent="0">
              <a:buNone/>
            </a:pPr>
            <a:r>
              <a:rPr lang="en-US"/>
              <a:t>webuse</a:t>
            </a:r>
            <a:r>
              <a:rPr lang="en-US" dirty="0"/>
              <a:t> reshape6, clear</a:t>
            </a:r>
          </a:p>
        </p:txBody>
      </p:sp>
    </p:spTree>
    <p:extLst>
      <p:ext uri="{BB962C8B-B14F-4D97-AF65-F5344CB8AC3E}">
        <p14:creationId xmlns:p14="http://schemas.microsoft.com/office/powerpoint/2010/main" val="165202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CE9B-D90B-4769-9CD4-21EA82F9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6905"/>
          </a:xfrm>
        </p:spPr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9DB5AC-3B32-4C77-AA68-1C79E6267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544" y="1106905"/>
            <a:ext cx="5696912" cy="56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38150" y="3200425"/>
            <a:ext cx="85374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Contact us at CCSS-ResearchSupport@cornell.edu								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90</Words>
  <Application>Microsoft Office PowerPoint</Application>
  <PresentationFormat>Widescreen</PresentationFormat>
  <Paragraphs>13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Verdana</vt:lpstr>
      <vt:lpstr>Helvetica Neue</vt:lpstr>
      <vt:lpstr>Arial</vt:lpstr>
      <vt:lpstr>Times</vt:lpstr>
      <vt:lpstr>Simple Light</vt:lpstr>
      <vt:lpstr>Introduction to Data Sources and Access Through CCSS CCSS Workshop</vt:lpstr>
      <vt:lpstr>Attendance</vt:lpstr>
      <vt:lpstr>Exercise</vt:lpstr>
      <vt:lpstr>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CCSS Research Support</dc:title>
  <dc:creator>Jacob R Grippin</dc:creator>
  <cp:lastModifiedBy>Jacob R Grippin</cp:lastModifiedBy>
  <cp:revision>8</cp:revision>
  <dcterms:modified xsi:type="dcterms:W3CDTF">2022-10-30T21:39:18Z</dcterms:modified>
</cp:coreProperties>
</file>