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5" r:id="rId4"/>
    <p:sldId id="267" r:id="rId5"/>
    <p:sldId id="268" r:id="rId6"/>
    <p:sldId id="258" r:id="rId7"/>
    <p:sldId id="264" r:id="rId8"/>
  </p:sldIdLst>
  <p:sldSz cx="12192000" cy="6858000"/>
  <p:notesSz cx="6858000" cy="9144000"/>
  <p:embeddedFontLst>
    <p:embeddedFont>
      <p:font typeface="Times" panose="02020603050405020304" pitchFamily="18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4AF-3E16-45D2-8156-A0C97B3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DC26-DFE0-4EBC-99CB-3681B8DA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D6E4-9236-41B1-9B2E-36C2B755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CF1-65BF-4DCA-AD09-309159FB31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73D0-6612-4BE5-B192-1C4F95C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8343-C93D-4C6E-BE4C-09429D96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043-E76C-49BF-9B40-08017AE0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00" y="305250"/>
            <a:ext cx="1067175" cy="9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1409699"/>
            <a:ext cx="6096000" cy="9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05700" y="3066400"/>
            <a:ext cx="11453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Cleaning and Analyzing Survey data using SPSS</a:t>
            </a:r>
            <a:br>
              <a:rPr lang="en-US" sz="2800" b="1" dirty="0"/>
            </a:br>
            <a:r>
              <a:rPr lang="en-US" sz="2400" dirty="0"/>
              <a:t>CCSS Workshop</a:t>
            </a:r>
            <a:endParaRPr lang="en-US"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  <p:cxnSp>
        <p:nvCxnSpPr>
          <p:cNvPr id="84" name="Google Shape;84;p16"/>
          <p:cNvCxnSpPr/>
          <p:nvPr/>
        </p:nvCxnSpPr>
        <p:spPr>
          <a:xfrm>
            <a:off x="405696" y="2514600"/>
            <a:ext cx="193110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C153-9332-4EBC-8582-E1E5A298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15"/>
            <a:ext cx="10515600" cy="860218"/>
          </a:xfrm>
        </p:spPr>
        <p:txBody>
          <a:bodyPr/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E3775-3597-4D1E-8134-9A6E4F44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97" y="906380"/>
            <a:ext cx="5809205" cy="58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5683-C40E-456B-AA42-F35CC07E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27CC-490B-4AB5-95C6-5931A518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Remove Missing Data</a:t>
            </a:r>
          </a:p>
          <a:p>
            <a:r>
              <a:rPr lang="en-US" dirty="0">
                <a:solidFill>
                  <a:schemeClr val="tx1"/>
                </a:solidFill>
              </a:rPr>
              <a:t>Drop Duplicates</a:t>
            </a:r>
          </a:p>
          <a:p>
            <a:r>
              <a:rPr lang="en-US" dirty="0">
                <a:solidFill>
                  <a:schemeClr val="tx1"/>
                </a:solidFill>
              </a:rPr>
              <a:t>Change Data type</a:t>
            </a:r>
          </a:p>
          <a:p>
            <a:r>
              <a:rPr lang="en-US" dirty="0">
                <a:solidFill>
                  <a:schemeClr val="tx1"/>
                </a:solidFill>
              </a:rPr>
              <a:t>Editing data</a:t>
            </a:r>
          </a:p>
          <a:p>
            <a:r>
              <a:rPr lang="en-US" dirty="0">
                <a:solidFill>
                  <a:schemeClr val="tx1"/>
                </a:solidFill>
              </a:rPr>
              <a:t>Drop Unwanted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C7C8-72DB-4C19-BEA5-C2997147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96E2-7A57-4A5F-BFE5-C12C7535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*open sample dataset ‘Employee Data’ with following code.</a:t>
            </a:r>
          </a:p>
          <a:p>
            <a:r>
              <a:rPr lang="en-US" dirty="0"/>
              <a:t>GET</a:t>
            </a:r>
          </a:p>
          <a:p>
            <a:pPr marL="76200" indent="0">
              <a:buNone/>
            </a:pPr>
            <a:r>
              <a:rPr lang="en-US" dirty="0"/>
              <a:t>  	FILE='Employee </a:t>
            </a:r>
            <a:r>
              <a:rPr lang="en-US" dirty="0" err="1"/>
              <a:t>Data.sav</a:t>
            </a:r>
            <a:r>
              <a:rPr lang="en-US" dirty="0"/>
              <a:t>’.</a:t>
            </a:r>
          </a:p>
          <a:p>
            <a:pPr marL="76200" indent="0">
              <a:buNone/>
            </a:pPr>
            <a:r>
              <a:rPr lang="en-US" dirty="0"/>
              <a:t>	DATASET NAME DataSet3 WINDOW=FRONT.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Remove rows that have 'missing' for previous experience(</a:t>
            </a:r>
            <a:r>
              <a:rPr lang="en-US" dirty="0" err="1"/>
              <a:t>prevexp</a:t>
            </a:r>
            <a:r>
              <a:rPr lang="en-US" dirty="0"/>
              <a:t>).</a:t>
            </a:r>
          </a:p>
          <a:p>
            <a:r>
              <a:rPr lang="en-US" dirty="0"/>
              <a:t>Create new dataset that consists of female managers and all minorities.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6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3E74-EA57-4F60-8C8E-8D0AD424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Summarizing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753B-317D-4342-AEE2-3DF8B64F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*open sample dataset ‘Employee Data’ with following code.</a:t>
            </a:r>
          </a:p>
          <a:p>
            <a:r>
              <a:rPr lang="en-US" dirty="0"/>
              <a:t>GET</a:t>
            </a:r>
          </a:p>
          <a:p>
            <a:pPr marL="76200" indent="0">
              <a:buNone/>
            </a:pPr>
            <a:r>
              <a:rPr lang="en-US" dirty="0"/>
              <a:t>  	FILE='Employee </a:t>
            </a:r>
            <a:r>
              <a:rPr lang="en-US" dirty="0" err="1"/>
              <a:t>Data.sav</a:t>
            </a:r>
            <a:r>
              <a:rPr lang="en-US" dirty="0"/>
              <a:t>’.</a:t>
            </a:r>
          </a:p>
          <a:p>
            <a:pPr marL="76200" indent="0">
              <a:buNone/>
            </a:pPr>
            <a:r>
              <a:rPr lang="en-US" dirty="0"/>
              <a:t>	DATASET NAME DataSet3 WINDOW=FRONT.</a:t>
            </a:r>
          </a:p>
          <a:p>
            <a:endParaRPr lang="en-US" dirty="0"/>
          </a:p>
          <a:p>
            <a:r>
              <a:rPr lang="en-US" dirty="0"/>
              <a:t>Create new variable. Difference in starting and current salary.</a:t>
            </a:r>
          </a:p>
          <a:p>
            <a:r>
              <a:rPr lang="en-US" dirty="0"/>
              <a:t>If person is manager, increase wage by 5%</a:t>
            </a:r>
          </a:p>
          <a:p>
            <a:r>
              <a:rPr lang="en-US" dirty="0"/>
              <a:t>How many females in dataset?</a:t>
            </a:r>
          </a:p>
          <a:p>
            <a:r>
              <a:rPr lang="en-US" dirty="0"/>
              <a:t>Show distribution of salary using histogram.</a:t>
            </a:r>
          </a:p>
          <a:p>
            <a:r>
              <a:rPr lang="en-US" dirty="0"/>
              <a:t>Show frequency counts of 'educ' variable using </a:t>
            </a:r>
            <a:r>
              <a:rPr lang="en-US" dirty="0" err="1"/>
              <a:t>barplot</a:t>
            </a:r>
            <a:r>
              <a:rPr lang="en-US" dirty="0"/>
              <a:t>.</a:t>
            </a:r>
          </a:p>
          <a:p>
            <a:r>
              <a:rPr lang="en-US" dirty="0"/>
              <a:t>Compare difference in starting and current salary between males and females.</a:t>
            </a:r>
          </a:p>
        </p:txBody>
      </p:sp>
    </p:spTree>
    <p:extLst>
      <p:ext uri="{BB962C8B-B14F-4D97-AF65-F5344CB8AC3E}">
        <p14:creationId xmlns:p14="http://schemas.microsoft.com/office/powerpoint/2010/main" val="182727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CE9B-D90B-4769-9CD4-21EA82F9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905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DB5AC-3B32-4C77-AA68-1C79E626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44" y="1106905"/>
            <a:ext cx="5696912" cy="56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194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Verdana</vt:lpstr>
      <vt:lpstr>Arial</vt:lpstr>
      <vt:lpstr>Times</vt:lpstr>
      <vt:lpstr>Simple Light</vt:lpstr>
      <vt:lpstr>Cleaning and Analyzing Survey data using SPSS CCSS Workshop</vt:lpstr>
      <vt:lpstr>Attendance</vt:lpstr>
      <vt:lpstr>Data Cleaning Techniques</vt:lpstr>
      <vt:lpstr>Exercise Data Cleaning</vt:lpstr>
      <vt:lpstr>Exercise Summarizing Data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15</cp:revision>
  <dcterms:modified xsi:type="dcterms:W3CDTF">2022-10-30T20:14:46Z</dcterms:modified>
</cp:coreProperties>
</file>