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0" r:id="rId4"/>
    <p:sldId id="280" r:id="rId5"/>
    <p:sldId id="279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/>
    <p:restoredTop sz="95884"/>
  </p:normalViewPr>
  <p:slideViewPr>
    <p:cSldViewPr snapToGrid="0">
      <p:cViewPr varScale="1">
        <p:scale>
          <a:sx n="81" d="100"/>
          <a:sy n="81" d="100"/>
        </p:scale>
        <p:origin x="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39AA-6253-5243-B9A5-98CF9D40714A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7D1C-9341-EA4D-87ED-2C8E833C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65B-4A31-3AFA-3DDF-1C7D88C0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2C17-0AFC-1C55-CF93-77DF665C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86A2-422E-FD0E-B770-CDE61C1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8523-BDFA-671A-71EC-FCEE3F0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606C-11AA-AFA1-1DCC-331E2983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C47-C6F9-F979-2CAD-C7E935B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F9A6-3DCE-C5AE-7046-3B25F2FF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7EE2-4B19-7E9E-1E9C-A757D52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C659-6575-DAAD-1FD8-F1633A5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CCB-9D46-65E3-E11F-E0372487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BD7-43D9-F5E5-00AB-237E267A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1573-1346-821B-DC53-1B145B44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6D5A-4DBA-922A-E19D-9DA3717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4CD6-B65F-7443-567D-C0B02251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23F3-EE87-AB68-0443-7C5812E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9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E1A-34E8-86FB-676F-267863E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75E5-17FA-9CCC-DAFB-45AD2C08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249D-9985-F351-3D1C-42565E7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B1A5-DBBD-D20E-B7BF-3B714266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CA6C-CDFB-B7D1-3AC3-AC71CDA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CB3-453B-6D81-962D-8C4CA0E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F6F2-1657-2D65-1D84-1E4A30DD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1DE6-0268-2290-E164-AF63E8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85E6-30F3-F21C-702F-0168F0D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0C0A-0F61-09BB-B59F-58C4C65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F412-7F25-732C-F6D0-84BCB3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2797-98E3-E235-39B6-00CEABE65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FA06-FA7C-638F-2B6E-C3C31969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5227-D387-33D0-BEAB-E34547B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5C97-E7A9-6D74-6EE5-126DA302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A67B-A5F0-CF6B-32A4-59B253F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2D80-63D2-413A-1ACF-EFC62AA2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01E7-002D-5104-9AFC-EBD4E499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BEDF-8C44-D467-32BF-AC80D58C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FF63-D6A2-25BB-8F79-B88217DB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39FD-B72F-D506-F19C-4D6F78F0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D22F4-1E74-77CB-4048-C995126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7C9BB-CDC5-61BB-10A7-0910C06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2A27-5793-CE4E-2EEC-2955C46E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619-F18E-212C-08E4-A06533F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FFC0-2CED-E09B-3767-D25D2D0A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673F3-EA9A-FB63-2785-5B21DEF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F8E-33B7-FCA0-37FF-A08E1FC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6DB4-2ADF-0010-4E90-FC1AF08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5AA4A-75D7-DE8C-BEE0-403FE057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9627-A883-07E0-5431-8CAB1054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99FE-C191-E680-F758-9D37282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9AB-674F-9C54-9994-62C8708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B26D-7CE6-4A6B-4717-135AB1AC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89A6-9783-6472-126C-416315A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3444-12B4-95AC-BB02-844A2A2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B77B-0056-D4E5-EDAF-2D215E1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F54-EA63-1417-0DCD-B17CA53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22D16-8A4E-4AAB-0E77-A9D33B92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F1AA-74BA-5C05-EC6F-830EBBDB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2409-8307-C92B-72F2-E2953A89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3BD2-AEEA-9D10-D353-350ABB3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948-9213-647B-8D9A-3184CBE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7E88-FA4F-4531-49B5-436D4100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54E3-AAE6-C7BA-83FE-421760C7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2E91-DEC4-0AFC-5EDA-E3CD7BC1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D29CB-0C85-9341-8588-019021E165F1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34C-27EE-0C69-4390-1E5C1FD6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BC30-FA44-FBB2-4422-30A1377A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grips9/SP24_WSR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DataServices@cornellprod.onmicrosoft.com/bookings/s/KbUdxKz8x0q8c_wd8yWEZA2" TargetMode="External"/><Relationship Id="rId2" Type="http://schemas.openxmlformats.org/officeDocument/2006/relationships/hyperlink" Target="https://outlook.office365.com/owa/calendar/CCSSConsultationgs@cornellprod.onmicrosoft.com/bookings/s/4hZyp0FGKEC1nWQahSz0IA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ocialsciences.cornell.edu/computing-and-data/data-discovery-and-replication" TargetMode="External"/><Relationship Id="rId5" Type="http://schemas.openxmlformats.org/officeDocument/2006/relationships/hyperlink" Target="mailto:socialsciences@cornell.edu" TargetMode="External"/><Relationship Id="rId4" Type="http://schemas.openxmlformats.org/officeDocument/2006/relationships/hyperlink" Target="https://socialsciences.cornell.edu/computing-and-data/workshops-and-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Extracting Online Data through Web Scraping in R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77C-39EF-EE95-8EF2-081B6CA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for Web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9A7F-4C95-C4F4-155C-78E9ACE2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RVest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B694-7779-0221-2440-66140EF1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User Friendly. Less flexible</a:t>
            </a:r>
          </a:p>
          <a:p>
            <a:r>
              <a:rPr lang="en-US" dirty="0"/>
              <a:t>Navigates static webpages.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6B1A8-C49A-3740-A922-EFEE1157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RSelenium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522A9-F06B-4795-67B4-F873B05A51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complex, but greater flexibility. </a:t>
            </a:r>
          </a:p>
          <a:p>
            <a:r>
              <a:rPr lang="en-US" dirty="0"/>
              <a:t>Navigates webpage interactively. </a:t>
            </a:r>
          </a:p>
        </p:txBody>
      </p:sp>
    </p:spTree>
    <p:extLst>
      <p:ext uri="{BB962C8B-B14F-4D97-AF65-F5344CB8AC3E}">
        <p14:creationId xmlns:p14="http://schemas.microsoft.com/office/powerpoint/2010/main" val="94818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Page</a:t>
            </a:r>
            <a:endParaRPr lang="en-US" dirty="0"/>
          </a:p>
          <a:p>
            <a:r>
              <a:rPr lang="en-US" dirty="0"/>
              <a:t>Sample code using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/>
              <a:t>RSelenium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Coding Demo</a:t>
            </a:r>
          </a:p>
        </p:txBody>
      </p:sp>
    </p:spTree>
    <p:extLst>
      <p:ext uri="{BB962C8B-B14F-4D97-AF65-F5344CB8AC3E}">
        <p14:creationId xmlns:p14="http://schemas.microsoft.com/office/powerpoint/2010/main" val="31684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9786" y="420600"/>
            <a:ext cx="51911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6" name="Picture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2A9BD7AE-213A-8D1F-34DD-AC2C5BC6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96" y="223345"/>
            <a:ext cx="6634656" cy="66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AF061-BF8D-1597-1DA5-CAEE0647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Programming/Coding Consultation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Data Consultation</a:t>
            </a:r>
            <a:r>
              <a:rPr lang="en-US" dirty="0"/>
              <a:t>. For 1v1 or group trainings. Qualitative, Quantitative, Accessing and working with Data. (Python, R, Stata most popular)</a:t>
            </a:r>
          </a:p>
          <a:p>
            <a:r>
              <a:rPr lang="en-US" dirty="0">
                <a:hlinkClick r:id="rId4"/>
              </a:rPr>
              <a:t>CCSS Workshops</a:t>
            </a:r>
            <a:r>
              <a:rPr lang="en-US" dirty="0"/>
              <a:t>. Recordings upon request. Email </a:t>
            </a:r>
            <a:r>
              <a:rPr lang="en-US" dirty="0">
                <a:hlinkClick r:id="rId5"/>
              </a:rPr>
              <a:t>socialsciences@cornell.edu</a:t>
            </a:r>
            <a:endParaRPr lang="en-US" dirty="0"/>
          </a:p>
          <a:p>
            <a:r>
              <a:rPr lang="en-US" dirty="0">
                <a:hlinkClick r:id="rId6"/>
              </a:rPr>
              <a:t>Data Discovery and Replication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25E03-890C-0801-E145-F6A82CD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CCSS Resources</a:t>
            </a:r>
          </a:p>
        </p:txBody>
      </p:sp>
    </p:spTree>
    <p:extLst>
      <p:ext uri="{BB962C8B-B14F-4D97-AF65-F5344CB8AC3E}">
        <p14:creationId xmlns:p14="http://schemas.microsoft.com/office/powerpoint/2010/main" val="518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126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Helvetica Neue</vt:lpstr>
      <vt:lpstr>Times</vt:lpstr>
      <vt:lpstr>Verdana</vt:lpstr>
      <vt:lpstr>Office Theme</vt:lpstr>
      <vt:lpstr>Extracting Online Data through Web Scraping in R</vt:lpstr>
      <vt:lpstr>Web Scraping</vt:lpstr>
      <vt:lpstr>PowerPoint Presentation</vt:lpstr>
      <vt:lpstr>R Packages for Web Scraping</vt:lpstr>
      <vt:lpstr>Coding Demo</vt:lpstr>
      <vt:lpstr>Evaluation</vt:lpstr>
      <vt:lpstr>Other CCSS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APIs for extracting data through the web</dc:title>
  <dc:creator>Jacob R Grippin</dc:creator>
  <cp:lastModifiedBy>Jacob R Grippin</cp:lastModifiedBy>
  <cp:revision>9</cp:revision>
  <dcterms:created xsi:type="dcterms:W3CDTF">2024-03-03T03:28:31Z</dcterms:created>
  <dcterms:modified xsi:type="dcterms:W3CDTF">2024-10-30T08:59:40Z</dcterms:modified>
</cp:coreProperties>
</file>