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9" r:id="rId6"/>
    <p:sldId id="270" r:id="rId7"/>
    <p:sldId id="268" r:id="rId8"/>
    <p:sldId id="264" r:id="rId9"/>
  </p:sldIdLst>
  <p:sldSz cx="12192000" cy="6858000"/>
  <p:notesSz cx="6858000" cy="9144000"/>
  <p:embeddedFontLst>
    <p:embeddedFont>
      <p:font typeface="Times" panose="02020603050405020304" pitchFamily="18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24" autoAdjust="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cornell.edu/qualtri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trics.com/support/survey-platform/my-projects/creating-a-project/" TargetMode="External"/><Relationship Id="rId2" Type="http://schemas.openxmlformats.org/officeDocument/2006/relationships/hyperlink" Target="https://it.cornell.edu/qualtric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qualtrics.com/support/survey-platform/survey-module/editing-questions/question-types-guide/question-types-overvie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trics.com/support/survey-platform/contacts/contact-list-overview/" TargetMode="External"/><Relationship Id="rId2" Type="http://schemas.openxmlformats.org/officeDocument/2006/relationships/hyperlink" Target="https://www.qualtrics.com/support/survey-platform/distributions-module/distributions-overview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qualtrics.com/support/survey-platform/reports-module/results-vs-reports/" TargetMode="External"/><Relationship Id="rId4" Type="http://schemas.openxmlformats.org/officeDocument/2006/relationships/hyperlink" Target="https://www.qualtrics.com/support/survey-platform/data-and-analysis-module/data/download-data/export-data-overvie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orms.office.com/Pages/ResponsePage.aspx?id=ZkN-XZsbz0WOebFLJ99G4SUXqdLlghJDhzZ5bd0gLPtUOVAyTFRHSFlSWjhFREhERlZQQTQ0U0FPRi4u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sciences.cornell.edu/computing-and-data/software" TargetMode="External"/><Relationship Id="rId2" Type="http://schemas.openxmlformats.org/officeDocument/2006/relationships/hyperlink" Target="https://socialsciences.cornell.edu/computing-and-data/cloud-computing-solution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cialsciences.cornell.edu/computing-and-data/schedule-a-consul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trics.com/support/survey-platform/survey-module/survey-flow/survey-flow-overview/" TargetMode="External"/><Relationship Id="rId2" Type="http://schemas.openxmlformats.org/officeDocument/2006/relationships/hyperlink" Target="https://www.qualtrics.com/support/survey-platform/survey-module/survey-publishing-version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qualtrics.com/support/survey-platform/common-use-cases-rc/survey-tips-tricks/" TargetMode="External"/><Relationship Id="rId5" Type="http://schemas.openxmlformats.org/officeDocument/2006/relationships/hyperlink" Target="https://www.qualtrics.com/support/survey-platform/survey-module/survey-tools/quotas/" TargetMode="External"/><Relationship Id="rId4" Type="http://schemas.openxmlformats.org/officeDocument/2006/relationships/hyperlink" Target="https://www.qualtrics.com/support/survey-platform/survey-module/survey-tools/email-trigger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Introduction to Qualtrics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56C19B-66C3-685E-5C79-94CC37173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Free Access to Qualtrics through Cornell</a:t>
            </a:r>
            <a:endParaRPr lang="en-US" dirty="0"/>
          </a:p>
          <a:p>
            <a:r>
              <a:rPr lang="en-US" dirty="0"/>
              <a:t>Create a Project/Survey from scratch</a:t>
            </a:r>
          </a:p>
          <a:p>
            <a:r>
              <a:rPr lang="en-US" dirty="0"/>
              <a:t>Talk about Qualtrics Question Types</a:t>
            </a:r>
          </a:p>
          <a:p>
            <a:r>
              <a:rPr lang="en-US" dirty="0"/>
              <a:t>Preview and Publish surveys</a:t>
            </a:r>
          </a:p>
          <a:p>
            <a:r>
              <a:rPr lang="en-US" dirty="0"/>
              <a:t>Distribute your survey</a:t>
            </a:r>
          </a:p>
          <a:p>
            <a:r>
              <a:rPr lang="en-US" dirty="0"/>
              <a:t>Data &amp; Results</a:t>
            </a:r>
          </a:p>
          <a:p>
            <a:r>
              <a:rPr lang="en-US" dirty="0"/>
              <a:t>Extras, Questions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FD215-CF1C-A5C6-D62E-018C1997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24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5E4580-160F-D734-B3E0-A235E59D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5593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Access Qualtrics for Free.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https://it.cornell.edu/qualtrics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Create Project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https://www.qualtrics.com/support/survey-platform/my-projects/creating-a-project/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Question Types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4"/>
              </a:rPr>
              <a:t>https://www.qualtrics.com/support/survey-platform/survey-module/editing-questions/question-types-guide/question-types-overview/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6CEA8-7D37-1C1F-DB6E-B085A2C2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Qualtrics through Cornell, Create Survey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21240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988502-AE40-CF9D-B8CB-47912CEA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26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Distributing Surveys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Contact Lists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https://www.qualtrics.com/support/survey-platform/distributions-module/distributions-overview/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Exporting Response Data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4"/>
              </a:rPr>
              <a:t>https://www.qualtrics.com/support/survey-platform/data-and-analysis-module/data/download-data/export-data-overview/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5"/>
              </a:rPr>
              <a:t>Results &amp; Reports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5"/>
              </a:rPr>
              <a:t>https://www.qualtrics.com/support/survey-platform/reports-module/results-vs-reports/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27CA7D-F00A-FDD3-B662-19DB962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Distribution, Data, Results, Reports</a:t>
            </a:r>
          </a:p>
        </p:txBody>
      </p:sp>
    </p:spTree>
    <p:extLst>
      <p:ext uri="{BB962C8B-B14F-4D97-AF65-F5344CB8AC3E}">
        <p14:creationId xmlns:p14="http://schemas.microsoft.com/office/powerpoint/2010/main" val="159559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84481F-FDFE-05CE-1E7B-FAC18A7C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3987800" cy="4965700"/>
          </a:xfrm>
        </p:spPr>
        <p:txBody>
          <a:bodyPr/>
          <a:lstStyle/>
          <a:p>
            <a:r>
              <a:rPr lang="en-US" dirty="0"/>
              <a:t>Link: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https://forms.office.com/Pages/ResponsePage.aspx?id=ZkN-XZsbz0WOebFLJ99G4SUXqdLlghJDhzZ5bd0gLPtUOVAyTFRHSFlSWjhFREhERlZQQTQ0U0FPRi4u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0AB30-B88A-FF76-C1F5-13A24EA0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Picture 4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04C9D610-F709-2450-01F2-36393879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50" y="1409700"/>
            <a:ext cx="7329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4F6D8-4404-70C0-ED98-D94F7805B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Cloud Computing Resources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Access to software for free</a:t>
            </a:r>
            <a:endParaRPr lang="en-US" dirty="0"/>
          </a:p>
          <a:p>
            <a:r>
              <a:rPr lang="en-US" dirty="0">
                <a:hlinkClick r:id="rId4"/>
              </a:rPr>
              <a:t>Schedule Consultation</a:t>
            </a:r>
            <a:endParaRPr lang="en-US" dirty="0"/>
          </a:p>
          <a:p>
            <a:r>
              <a:rPr lang="en-US" dirty="0"/>
              <a:t>Email questions to </a:t>
            </a:r>
            <a:r>
              <a:rPr lang="en-US" dirty="0" err="1"/>
              <a:t>socialsciences@cornell.edu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8CB183-509C-954B-6E62-D32E14B0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CCSS Resources</a:t>
            </a:r>
          </a:p>
        </p:txBody>
      </p:sp>
    </p:spTree>
    <p:extLst>
      <p:ext uri="{BB962C8B-B14F-4D97-AF65-F5344CB8AC3E}">
        <p14:creationId xmlns:p14="http://schemas.microsoft.com/office/powerpoint/2010/main" val="26408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73C38-C40C-5AA5-4F3E-9140DA0B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115719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Preview &amp; Publish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https://www.qualtrics.com/support/survey-platform/survey-module/survey-publishing-versions/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Survey Flow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https://www.qualtrics.com/support/survey-platform/survey-module/survey-flow/survey-flow-overview/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Email Triggers. Post survey email once complete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4"/>
              </a:rPr>
              <a:t>https://www.qualtrics.com/support/survey-platform/survey-module/survey-tools/email-triggers/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5"/>
              </a:rPr>
              <a:t>Quotas. Limit total responses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5"/>
              </a:rPr>
              <a:t>https://www.qualtrics.com/support/survey-platform/survey-module/survey-tools/quotas/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hlinkClick r:id="rId6"/>
              </a:rPr>
              <a:t>General Tips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6"/>
              </a:rPr>
              <a:t>https://www.qualtrics.com/support/survey-platform/common-use-cases-rc/survey-tips-tricks/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3ABAE-E37C-5AF3-A1C0-FFAAB087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570100" cy="685800"/>
          </a:xfrm>
        </p:spPr>
        <p:txBody>
          <a:bodyPr/>
          <a:lstStyle/>
          <a:p>
            <a:r>
              <a:rPr lang="en-US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31320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</a:t>
            </a:r>
            <a:r>
              <a:rPr lang="en-US" dirty="0" err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socialsciences@cornell.edu</a:t>
            </a:r>
            <a:r>
              <a:rPr lang="en-US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							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335</Words>
  <Application>Microsoft Macintosh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Verdana</vt:lpstr>
      <vt:lpstr>Arial</vt:lpstr>
      <vt:lpstr>Helvetica Neue</vt:lpstr>
      <vt:lpstr>Times</vt:lpstr>
      <vt:lpstr>Simple Light</vt:lpstr>
      <vt:lpstr>Introduction to Qualtrics</vt:lpstr>
      <vt:lpstr>Outline</vt:lpstr>
      <vt:lpstr>Qualtrics through Cornell, Create Survey &amp; Questions</vt:lpstr>
      <vt:lpstr>Distribution, Data, Results, Reports</vt:lpstr>
      <vt:lpstr>Evaluation</vt:lpstr>
      <vt:lpstr>CCSS Resources</vt:lpstr>
      <vt:lpstr>Extras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50</cp:revision>
  <dcterms:modified xsi:type="dcterms:W3CDTF">2024-01-30T19:31:07Z</dcterms:modified>
</cp:coreProperties>
</file>