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65" r:id="rId3"/>
    <p:sldId id="266" r:id="rId4"/>
    <p:sldId id="271" r:id="rId5"/>
    <p:sldId id="267" r:id="rId6"/>
    <p:sldId id="268" r:id="rId7"/>
    <p:sldId id="272" r:id="rId8"/>
    <p:sldId id="273" r:id="rId9"/>
    <p:sldId id="270" r:id="rId10"/>
    <p:sldId id="269" r:id="rId11"/>
    <p:sldId id="264" r:id="rId12"/>
  </p:sldIdLst>
  <p:sldSz cx="12192000" cy="6858000"/>
  <p:notesSz cx="6858000" cy="9144000"/>
  <p:embeddedFontLst>
    <p:embeddedFont>
      <p:font typeface="Times" panose="02020603050405020304" pitchFamily="18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024" autoAdjust="0"/>
  </p:normalViewPr>
  <p:slideViewPr>
    <p:cSldViewPr snapToGrid="0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633aa77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633aa77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CSS maters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08675" y="5925446"/>
            <a:ext cx="13716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0889_10_C_lr.jpg"/>
          <p:cNvPicPr preferRelativeResize="0"/>
          <p:nvPr/>
        </p:nvPicPr>
        <p:blipFill rotWithShape="1">
          <a:blip r:embed="rId2">
            <a:alphaModFix/>
          </a:blip>
          <a:srcRect l="3172" r="7962"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14" descr="cu white lrg.psd"/>
          <p:cNvPicPr preferRelativeResize="0"/>
          <p:nvPr/>
        </p:nvPicPr>
        <p:blipFill rotWithShape="1">
          <a:blip r:embed="rId3">
            <a:alphaModFix/>
          </a:blip>
          <a:srcRect r="72185"/>
          <a:stretch/>
        </p:blipFill>
        <p:spPr>
          <a:xfrm>
            <a:off x="242711" y="402168"/>
            <a:ext cx="1732846" cy="126796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38151" y="3200422"/>
            <a:ext cx="5516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-6"/>
            <a:ext cx="12191999" cy="304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grips9/SP24-API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g4fMztgt2MqRS_kvBkl9sjZqVB1zv1kW?usp=sharing" TargetMode="External"/><Relationship Id="rId2" Type="http://schemas.openxmlformats.org/officeDocument/2006/relationships/hyperlink" Target="https://www.enjoyalgorithms.com/blog/api-introduction-for-data-science-and-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ml8HQKsFTE4Um4huFgEJE8E5Xii-SBCO?usp=sharing" TargetMode="External"/><Relationship Id="rId2" Type="http://schemas.openxmlformats.org/officeDocument/2006/relationships/hyperlink" Target="https://docs.google.com/document/d/1sKM8wSaYqtKbriEYkkpuoN2L8aeJl1Zx/edit?usp=sharing&amp;ouid=117340435050962348521&amp;rtpof=true&amp;sd=true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aezucTWwQ4Ai5SuR144bt2zPwcsZU19G?usp=sharing" TargetMode="External"/><Relationship Id="rId2" Type="http://schemas.openxmlformats.org/officeDocument/2006/relationships/hyperlink" Target="https://docs.google.com/document/d/1LHCFFUMo89__5xHeZ8rf5XYkdb9WPEKT/edit?usp=sharing&amp;ouid=117340435050962348521&amp;rtpof=true&amp;sd=true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juBMe-R8PacQwkAjgXDhrmg8FW6vp5S?usp=sharing" TargetMode="External"/><Relationship Id="rId2" Type="http://schemas.openxmlformats.org/officeDocument/2006/relationships/hyperlink" Target="https://docs.google.com/document/d/1Rehg0h5mbfJHoXklVe4zDLTMMdn_YuaK/edit?usp=sharing&amp;ouid=117340435050962348521&amp;rtpof=true&amp;sd=true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sciences.cornell.edu/computing-and-data/schedule-a-consultation" TargetMode="External"/><Relationship Id="rId2" Type="http://schemas.openxmlformats.org/officeDocument/2006/relationships/hyperlink" Target="https://socialsciences.cornell.edu/computing-and-data/workshops-and-training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ocialsciences.cornell.edu/computing-and-data/cloud-computing-solutions" TargetMode="External"/><Relationship Id="rId4" Type="http://schemas.openxmlformats.org/officeDocument/2006/relationships/hyperlink" Target="https://socialsciences.cornell.edu/computing-and-data/softw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dk1"/>
              </a:buClr>
              <a:buSzPts val="4860"/>
            </a:pPr>
            <a:r>
              <a:rPr lang="en-US" sz="4000" dirty="0"/>
              <a:t>Extracting Online Data Through APIs in Python</a:t>
            </a:r>
            <a:endParaRPr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EF0CFD-F31D-5679-4A13-28B7A16F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0600"/>
            <a:ext cx="11570100" cy="68580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5" name="Picture 4" descr="A qr code on a green background&#10;&#10;Description automatically generated">
            <a:extLst>
              <a:ext uri="{FF2B5EF4-FFF2-40B4-BE49-F238E27FC236}">
                <a16:creationId xmlns:a16="http://schemas.microsoft.com/office/drawing/2014/main" id="{04DC8FE5-6DBB-CEF9-2059-124A7751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293600"/>
            <a:ext cx="65532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3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38150" y="3200425"/>
            <a:ext cx="85374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Contact us at </a:t>
            </a:r>
            <a:r>
              <a:rPr lang="en-US" dirty="0" err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socialsciences@cornell.edu</a:t>
            </a:r>
            <a:r>
              <a:rPr lang="en-US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							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85D17-1149-DEAC-10B0-B4AB260DB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99" y="1752600"/>
            <a:ext cx="3779887" cy="3999000"/>
          </a:xfrm>
        </p:spPr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data</a:t>
            </a:r>
          </a:p>
          <a:p>
            <a:r>
              <a:rPr lang="en-US" dirty="0"/>
              <a:t>Submitting requests. Restaurant Example</a:t>
            </a:r>
          </a:p>
          <a:p>
            <a:r>
              <a:rPr lang="en-US" dirty="0"/>
              <a:t>How </a:t>
            </a:r>
            <a:r>
              <a:rPr lang="en-US"/>
              <a:t>to extract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31DD6C-0970-7999-5873-E1869CDA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Format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A686402-AFF5-2208-9966-5CA6F3DE9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786" y="1409700"/>
            <a:ext cx="7790213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8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7E2056-FD40-9203-181B-1214DC52C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APIS are free with no key(</a:t>
            </a:r>
            <a:r>
              <a:rPr lang="en-US" dirty="0" err="1"/>
              <a:t>MovieDB</a:t>
            </a:r>
            <a:r>
              <a:rPr lang="en-US" dirty="0"/>
              <a:t>)</a:t>
            </a:r>
          </a:p>
          <a:p>
            <a:r>
              <a:rPr lang="en-US" dirty="0"/>
              <a:t>Most APIS require you to request access. But are free and quick request(</a:t>
            </a:r>
            <a:r>
              <a:rPr lang="en-US" dirty="0" err="1"/>
              <a:t>spotify</a:t>
            </a:r>
            <a:r>
              <a:rPr lang="en-US" dirty="0"/>
              <a:t>, </a:t>
            </a:r>
            <a:r>
              <a:rPr lang="en-US" dirty="0" err="1"/>
              <a:t>redditt</a:t>
            </a:r>
            <a:r>
              <a:rPr lang="en-US" dirty="0"/>
              <a:t>)</a:t>
            </a:r>
          </a:p>
          <a:p>
            <a:r>
              <a:rPr lang="en-US" dirty="0"/>
              <a:t>Some APIS take a long time to receive approval before use(Instagram, X)</a:t>
            </a:r>
          </a:p>
          <a:p>
            <a:r>
              <a:rPr lang="en-US" dirty="0"/>
              <a:t>Some APIS cost money(SEC filings </a:t>
            </a:r>
            <a:r>
              <a:rPr lang="en-US" dirty="0" err="1"/>
              <a:t>edgar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8453D1-A625-C9E0-6BA7-B85F45D2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Access</a:t>
            </a:r>
          </a:p>
        </p:txBody>
      </p:sp>
    </p:spTree>
    <p:extLst>
      <p:ext uri="{BB962C8B-B14F-4D97-AF65-F5344CB8AC3E}">
        <p14:creationId xmlns:p14="http://schemas.microsoft.com/office/powerpoint/2010/main" val="39825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36DF48-8C48-C2EC-AE0C-99849A0C2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https://github.com/jgrips9/SP24-APIS</a:t>
            </a:r>
            <a:endParaRPr lang="en-US" dirty="0"/>
          </a:p>
          <a:p>
            <a:r>
              <a:rPr lang="en-US" dirty="0"/>
              <a:t>Contains following:</a:t>
            </a:r>
          </a:p>
          <a:p>
            <a:r>
              <a:rPr lang="en-US" dirty="0"/>
              <a:t>How to request access to APIS(Spotify, Reddit, Google search API)</a:t>
            </a:r>
          </a:p>
          <a:p>
            <a:r>
              <a:rPr lang="en-US" dirty="0"/>
              <a:t>Sample code for each above(</a:t>
            </a:r>
            <a:r>
              <a:rPr lang="en-US" dirty="0" err="1"/>
              <a:t>jupyter</a:t>
            </a:r>
            <a:r>
              <a:rPr lang="en-US" dirty="0"/>
              <a:t>, python, 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  <a:p>
            <a:r>
              <a:rPr lang="en-US" dirty="0"/>
              <a:t>Copy of slides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CA4B2-6B42-1CDF-8B5F-A5D5A590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page for workshop</a:t>
            </a:r>
          </a:p>
        </p:txBody>
      </p:sp>
    </p:spTree>
    <p:extLst>
      <p:ext uri="{BB962C8B-B14F-4D97-AF65-F5344CB8AC3E}">
        <p14:creationId xmlns:p14="http://schemas.microsoft.com/office/powerpoint/2010/main" val="339527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139AD0-E076-F088-DB3F-8A4F4D1F5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tutorial</a:t>
            </a:r>
            <a:endParaRPr lang="en-US" dirty="0"/>
          </a:p>
          <a:p>
            <a:r>
              <a:rPr lang="en-US" dirty="0">
                <a:hlinkClick r:id="rId3"/>
              </a:rPr>
              <a:t>Sample code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1062A-49F9-0A95-D556-1479EA31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Example: </a:t>
            </a:r>
            <a:r>
              <a:rPr lang="en-US" dirty="0" err="1"/>
              <a:t>MovieDB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D59C88-7735-323B-FF63-D19A5C104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Instructions to request access</a:t>
            </a:r>
            <a:endParaRPr lang="en-US" dirty="0"/>
          </a:p>
          <a:p>
            <a:r>
              <a:rPr lang="en-US" dirty="0">
                <a:hlinkClick r:id="rId3"/>
              </a:rPr>
              <a:t>Sample code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BB8BE6-A311-415D-FB1C-E1F42C35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Example: Spotify</a:t>
            </a:r>
          </a:p>
        </p:txBody>
      </p:sp>
    </p:spTree>
    <p:extLst>
      <p:ext uri="{BB962C8B-B14F-4D97-AF65-F5344CB8AC3E}">
        <p14:creationId xmlns:p14="http://schemas.microsoft.com/office/powerpoint/2010/main" val="358822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BB2A80-ECD5-BF81-D55D-325F5DFAA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Instructions to request access</a:t>
            </a:r>
            <a:endParaRPr lang="en-US" dirty="0"/>
          </a:p>
          <a:p>
            <a:r>
              <a:rPr lang="en-US" dirty="0">
                <a:hlinkClick r:id="rId3"/>
              </a:rPr>
              <a:t>Sample code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B23BA6-E581-CA91-DF66-0ADC38BE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Example: Reddit</a:t>
            </a:r>
          </a:p>
        </p:txBody>
      </p:sp>
    </p:spTree>
    <p:extLst>
      <p:ext uri="{BB962C8B-B14F-4D97-AF65-F5344CB8AC3E}">
        <p14:creationId xmlns:p14="http://schemas.microsoft.com/office/powerpoint/2010/main" val="248884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73F384-13E0-23AE-1C4E-B9A24CA6F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Instructions to request access</a:t>
            </a:r>
            <a:endParaRPr lang="en-US" dirty="0"/>
          </a:p>
          <a:p>
            <a:r>
              <a:rPr lang="en-US" dirty="0">
                <a:hlinkClick r:id="rId3"/>
              </a:rPr>
              <a:t>Sample code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246ECF-57BA-FDA8-5F4B-F15C293A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Example: Google Search API</a:t>
            </a:r>
          </a:p>
        </p:txBody>
      </p:sp>
    </p:spTree>
    <p:extLst>
      <p:ext uri="{BB962C8B-B14F-4D97-AF65-F5344CB8AC3E}">
        <p14:creationId xmlns:p14="http://schemas.microsoft.com/office/powerpoint/2010/main" val="38389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9068D2-5F6D-CF11-D130-86B0E3276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Workshops</a:t>
            </a:r>
            <a:endParaRPr lang="en-US" dirty="0"/>
          </a:p>
          <a:p>
            <a:r>
              <a:rPr lang="en-US" dirty="0">
                <a:hlinkClick r:id="rId3"/>
              </a:rPr>
              <a:t>Consultations</a:t>
            </a:r>
            <a:endParaRPr lang="en-US" dirty="0"/>
          </a:p>
          <a:p>
            <a:r>
              <a:rPr lang="en-US" dirty="0">
                <a:hlinkClick r:id="rId4"/>
              </a:rPr>
              <a:t>Free software </a:t>
            </a:r>
            <a:r>
              <a:rPr lang="en-US" dirty="0"/>
              <a:t>through </a:t>
            </a:r>
            <a:r>
              <a:rPr lang="en-US" dirty="0">
                <a:hlinkClick r:id="rId5"/>
              </a:rPr>
              <a:t>cloud computing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C762FC-38EA-AFB5-2B7A-5B0A058D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CCSS Resources</a:t>
            </a:r>
          </a:p>
        </p:txBody>
      </p:sp>
    </p:spTree>
    <p:extLst>
      <p:ext uri="{BB962C8B-B14F-4D97-AF65-F5344CB8AC3E}">
        <p14:creationId xmlns:p14="http://schemas.microsoft.com/office/powerpoint/2010/main" val="32953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191</Words>
  <Application>Microsoft Macintosh PowerPoint</Application>
  <PresentationFormat>Widescreen</PresentationFormat>
  <Paragraphs>36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</vt:lpstr>
      <vt:lpstr>Verdana</vt:lpstr>
      <vt:lpstr>Helvetica Neue</vt:lpstr>
      <vt:lpstr>Simple Light</vt:lpstr>
      <vt:lpstr>Extracting Online Data Through APIs in Python</vt:lpstr>
      <vt:lpstr>API Format</vt:lpstr>
      <vt:lpstr>Requesting Access</vt:lpstr>
      <vt:lpstr>Github page for workshop</vt:lpstr>
      <vt:lpstr>Coding Example: MovieDB</vt:lpstr>
      <vt:lpstr>Coding Example: Spotify</vt:lpstr>
      <vt:lpstr>Coding Example: Reddit</vt:lpstr>
      <vt:lpstr>Coding Example: Google Search API</vt:lpstr>
      <vt:lpstr>CCSS Resources</vt:lpstr>
      <vt:lpstr>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CCSS Research Support</dc:title>
  <dc:creator>Jacob R Grippin</dc:creator>
  <cp:lastModifiedBy>Jacob R Grippin</cp:lastModifiedBy>
  <cp:revision>54</cp:revision>
  <dcterms:modified xsi:type="dcterms:W3CDTF">2024-02-17T12:28:45Z</dcterms:modified>
</cp:coreProperties>
</file>