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0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82" r:id="rId6"/>
    <p:sldId id="260" r:id="rId7"/>
    <p:sldId id="283" r:id="rId8"/>
    <p:sldId id="264" r:id="rId9"/>
  </p:sldIdLst>
  <p:sldSz cx="12192000" cy="6858000"/>
  <p:notesSz cx="6858000" cy="9144000"/>
  <p:embeddedFontLst>
    <p:embeddedFont>
      <p:font typeface="Times" panose="02020603050405020304" pitchFamily="18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80" autoAdjust="0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vid19api.com/summar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AKQHgXu8pF-AcaAa0tk8WiGuUk3Zy05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Comparing Web Scraping vs APIs</a:t>
            </a:r>
          </a:p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C94AE-C870-440F-8930-450904AC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81664"/>
          </a:xfrm>
        </p:spPr>
        <p:txBody>
          <a:bodyPr>
            <a:normAutofit/>
          </a:bodyPr>
          <a:lstStyle/>
          <a:p>
            <a:r>
              <a:rPr lang="en-US" dirty="0"/>
              <a:t>Free to access and use with no keys required. </a:t>
            </a:r>
          </a:p>
          <a:p>
            <a:r>
              <a:rPr lang="en-US" dirty="0"/>
              <a:t>API json data. </a:t>
            </a:r>
            <a:r>
              <a:rPr lang="en-US" dirty="0">
                <a:hlinkClick r:id="rId2"/>
              </a:rPr>
              <a:t>https://api.covid19api.com/summary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51B38-5340-42D4-A58B-119AE00B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Sample Data</a:t>
            </a:r>
          </a:p>
        </p:txBody>
      </p:sp>
    </p:spTree>
    <p:extLst>
      <p:ext uri="{BB962C8B-B14F-4D97-AF65-F5344CB8AC3E}">
        <p14:creationId xmlns:p14="http://schemas.microsoft.com/office/powerpoint/2010/main" val="1623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3752AC-6BD7-F158-7E77-E7D1B2FC4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</a:t>
            </a:r>
            <a:r>
              <a:rPr lang="en-US">
                <a:hlinkClick r:id="rId2"/>
              </a:rPr>
              <a:t>/drive/11AKQHgXu8pF-AcaAa0tk8WiGuUk3Zy05?usp=sharing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5D899-1F99-9572-09A2-449C4785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2498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137</Words>
  <Application>Microsoft Macintosh PowerPoint</Application>
  <PresentationFormat>Widescreen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</vt:lpstr>
      <vt:lpstr>Helvetica Neue</vt:lpstr>
      <vt:lpstr>Verdana</vt:lpstr>
      <vt:lpstr>Simple Light</vt:lpstr>
      <vt:lpstr>Web Scraping and APIs for extracting data through the web</vt:lpstr>
      <vt:lpstr>Outline</vt:lpstr>
      <vt:lpstr>Web Scraping</vt:lpstr>
      <vt:lpstr>APIs</vt:lpstr>
      <vt:lpstr>API Sample Data</vt:lpstr>
      <vt:lpstr>PowerPoint Presentation</vt:lpstr>
      <vt:lpstr>Sample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45</cp:revision>
  <dcterms:modified xsi:type="dcterms:W3CDTF">2023-04-14T21:52:21Z</dcterms:modified>
</cp:coreProperties>
</file>