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ppt/media/image10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0" r:id="rId6"/>
    <p:sldId id="283" r:id="rId7"/>
    <p:sldId id="264" r:id="rId8"/>
  </p:sldIdLst>
  <p:sldSz cx="12192000" cy="6858000"/>
  <p:notesSz cx="6858000" cy="9144000"/>
  <p:embeddedFontLst>
    <p:embeddedFont>
      <p:font typeface="Times" panose="02020603050405020304" pitchFamily="18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998" autoAdjust="0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5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1ED2-9BAE-46CD-BE87-A2A8AC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CBDE-C82E-4771-8C9A-CF26A99D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F887-D00A-4818-86F1-FC7BAFF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ABC8-71D9-4612-8398-F644C5DA9B1E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BBF3-0003-48BB-B195-E5644F3E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CAF2-03B0-47FD-B284-35DF51F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2D18-3E3A-4397-B40F-D2120DF5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3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sonapi.org/example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1AKQHgXu8pF-AcaAa0tk8WiGuUk3Zy05?usp=shar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dk1"/>
              </a:buClr>
              <a:buSzPts val="4860"/>
            </a:pPr>
            <a:r>
              <a:rPr lang="en-US" sz="4000" dirty="0"/>
              <a:t>Web Scraping and APIs for extracting data through the web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0F6-0206-43A8-944A-A909061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7608-489B-43AD-9B11-877DABAE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Introduction: Web Scraping and APIs</a:t>
            </a:r>
          </a:p>
          <a:p>
            <a:r>
              <a:rPr lang="en-US" dirty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30430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AF2088-EFF8-47DE-8395-FB4424282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communication and data exchange between 2 applications.</a:t>
            </a:r>
          </a:p>
          <a:p>
            <a:r>
              <a:rPr lang="en-US" dirty="0"/>
              <a:t>API Sample Data: </a:t>
            </a:r>
            <a:r>
              <a:rPr lang="en-US" dirty="0">
                <a:hlinkClick r:id="rId2"/>
              </a:rPr>
              <a:t>https://jsonapi.org/examples/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9BAF7-1EA0-43B8-9F9C-97F31B05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2CCD3-B8B5-48C2-82EB-1634A45A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12" y="3094125"/>
            <a:ext cx="8982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3752AC-6BD7-F158-7E77-E7D1B2FC4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https://colab.research.google.com</a:t>
            </a:r>
            <a:r>
              <a:rPr lang="en-US">
                <a:hlinkClick r:id="rId2"/>
              </a:rPr>
              <a:t>/drive/11AKQHgXu8pF-AcaAa0tk8WiGuUk3Zy05?usp=sharing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35D899-1F99-9572-09A2-449C4785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2498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106</Words>
  <Application>Microsoft Macintosh PowerPoint</Application>
  <PresentationFormat>Widescreen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 Neue</vt:lpstr>
      <vt:lpstr>Times</vt:lpstr>
      <vt:lpstr>Verdana</vt:lpstr>
      <vt:lpstr>Simple Light</vt:lpstr>
      <vt:lpstr>Web Scraping and APIs for extracting data through the web</vt:lpstr>
      <vt:lpstr>Outline</vt:lpstr>
      <vt:lpstr>Web Scraping</vt:lpstr>
      <vt:lpstr>APIs</vt:lpstr>
      <vt:lpstr>PowerPoint Presentation</vt:lpstr>
      <vt:lpstr>Sample Code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46</cp:revision>
  <dcterms:modified xsi:type="dcterms:W3CDTF">2023-04-17T22:37:25Z</dcterms:modified>
</cp:coreProperties>
</file>