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5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6" r:id="rId4"/>
    <p:sldId id="274" r:id="rId5"/>
    <p:sldId id="275" r:id="rId6"/>
    <p:sldId id="277" r:id="rId7"/>
    <p:sldId id="264" r:id="rId8"/>
  </p:sldIdLst>
  <p:sldSz cx="12192000" cy="6858000"/>
  <p:notesSz cx="6858000" cy="9144000"/>
  <p:embeddedFontLst>
    <p:embeddedFont>
      <p:font typeface="Times" panose="02020603050405020304" pitchFamily="18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8844" autoAdjust="0"/>
  </p:normalViewPr>
  <p:slideViewPr>
    <p:cSldViewPr snapToGrid="0">
      <p:cViewPr varScale="1">
        <p:scale>
          <a:sx n="109" d="100"/>
          <a:sy n="109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craper.io/test-sites/e-commerce/static/phones/touch" TargetMode="External"/><Relationship Id="rId2" Type="http://schemas.openxmlformats.org/officeDocument/2006/relationships/hyperlink" Target="https://colab.research.google.com/drive/1u46hzYInfiy9ZaT2NuJfdlnhDuGQaEBF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Intermediate Web Scraping in Python (Selenium)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Web Scraping </a:t>
            </a:r>
          </a:p>
          <a:p>
            <a:r>
              <a:rPr lang="en-US" dirty="0"/>
              <a:t>Python Web Scraping Demo</a:t>
            </a:r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838793" y="2431880"/>
            <a:ext cx="3143282" cy="4025850"/>
            <a:chOff x="4680674" y="4010349"/>
            <a:chExt cx="5183505" cy="6638925"/>
          </a:xfrm>
        </p:grpSpPr>
        <p:sp>
          <p:nvSpPr>
            <p:cNvPr id="6" name="object 6"/>
            <p:cNvSpPr/>
            <p:nvPr/>
          </p:nvSpPr>
          <p:spPr>
            <a:xfrm>
              <a:off x="4680674" y="4010349"/>
              <a:ext cx="5183505" cy="6638925"/>
            </a:xfrm>
            <a:custGeom>
              <a:avLst/>
              <a:gdLst/>
              <a:ahLst/>
              <a:cxnLst/>
              <a:rect l="l" t="t" r="r" b="b"/>
              <a:pathLst>
                <a:path w="5183505" h="6638925">
                  <a:moveTo>
                    <a:pt x="5183088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183088" y="6638541"/>
                  </a:lnTo>
                  <a:lnTo>
                    <a:pt x="5183088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775" y="6779938"/>
              <a:ext cx="4191807" cy="102055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634338" y="2407868"/>
            <a:ext cx="3562232" cy="4025850"/>
            <a:chOff x="7392444" y="4010349"/>
            <a:chExt cx="5874385" cy="6638925"/>
          </a:xfrm>
        </p:grpSpPr>
        <p:sp>
          <p:nvSpPr>
            <p:cNvPr id="10" name="object 10"/>
            <p:cNvSpPr/>
            <p:nvPr/>
          </p:nvSpPr>
          <p:spPr>
            <a:xfrm>
              <a:off x="7392444" y="4010349"/>
              <a:ext cx="5874385" cy="6638925"/>
            </a:xfrm>
            <a:custGeom>
              <a:avLst/>
              <a:gdLst/>
              <a:ahLst/>
              <a:cxnLst/>
              <a:rect l="l" t="t" r="r" b="b"/>
              <a:pathLst>
                <a:path w="5874384" h="6638925">
                  <a:moveTo>
                    <a:pt x="5874166" y="0"/>
                  </a:moveTo>
                  <a:lnTo>
                    <a:pt x="0" y="0"/>
                  </a:lnTo>
                  <a:lnTo>
                    <a:pt x="0" y="6638541"/>
                  </a:lnTo>
                  <a:lnTo>
                    <a:pt x="5874166" y="6638541"/>
                  </a:lnTo>
                  <a:lnTo>
                    <a:pt x="5874166" y="0"/>
                  </a:lnTo>
                  <a:close/>
                </a:path>
              </a:pathLst>
            </a:custGeom>
            <a:solidFill>
              <a:srgbClr val="530909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5164" y="4473923"/>
              <a:ext cx="4203269" cy="1575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8754" y="6860304"/>
              <a:ext cx="5121762" cy="101821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6850" y="2795566"/>
            <a:ext cx="2727168" cy="9067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3DD1A-383D-4AD4-A129-ECEAAA95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571900" cy="4823298"/>
          </a:xfrm>
        </p:spPr>
        <p:txBody>
          <a:bodyPr>
            <a:normAutofit/>
          </a:bodyPr>
          <a:lstStyle/>
          <a:p>
            <a:r>
              <a:rPr lang="en-US" dirty="0"/>
              <a:t>Link below to Sample Code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https://colab.research.google.com/drive/1u46hzYInfiy9ZaT2NuJfdlnhDuGQaEBF?usp=sharing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Scraping principles for Selenium and BS4 are similar. Different Syntax</a:t>
            </a:r>
          </a:p>
          <a:p>
            <a:endParaRPr lang="en-US" dirty="0"/>
          </a:p>
          <a:p>
            <a:r>
              <a:rPr lang="en-US" dirty="0"/>
              <a:t>Goal: Traverse website link below. Extract price, title, description and reviews as before for all pages. </a:t>
            </a:r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https://www.webscraper.io/test-sites/e-commerce/static/phones/touch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9F3BB-0970-4B2D-80E2-7142A7F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Example</a:t>
            </a:r>
          </a:p>
        </p:txBody>
      </p:sp>
    </p:spTree>
    <p:extLst>
      <p:ext uri="{BB962C8B-B14F-4D97-AF65-F5344CB8AC3E}">
        <p14:creationId xmlns:p14="http://schemas.microsoft.com/office/powerpoint/2010/main" val="438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42CCD-6383-9DDA-6360-63C4E672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E5D55B-ADDD-0A48-5D8F-60075AFF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33400"/>
            <a:ext cx="60833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132</Words>
  <Application>Microsoft Macintosh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</vt:lpstr>
      <vt:lpstr>Verdana</vt:lpstr>
      <vt:lpstr>Arial</vt:lpstr>
      <vt:lpstr>Helvetica Neue</vt:lpstr>
      <vt:lpstr>Simple Light</vt:lpstr>
      <vt:lpstr>Intermediate Web Scraping in Python (Selenium)</vt:lpstr>
      <vt:lpstr>Outline</vt:lpstr>
      <vt:lpstr>Web Scraping</vt:lpstr>
      <vt:lpstr>PowerPoint Presentation</vt:lpstr>
      <vt:lpstr>Selenium Example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48</cp:revision>
  <dcterms:modified xsi:type="dcterms:W3CDTF">2023-09-12T11:40:29Z</dcterms:modified>
</cp:coreProperties>
</file>