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7" r:id="rId3"/>
    <p:sldId id="278" r:id="rId4"/>
    <p:sldId id="280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898"/>
    <p:restoredTop sz="95884"/>
  </p:normalViewPr>
  <p:slideViewPr>
    <p:cSldViewPr snapToGrid="0">
      <p:cViewPr varScale="1">
        <p:scale>
          <a:sx n="95" d="100"/>
          <a:sy n="95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rmarkdown.html#chunk-options" TargetMode="External"/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quarto.org/docs/get-started/hello/rstudio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Creating Reports in </a:t>
            </a:r>
            <a:r>
              <a:rPr lang="en-US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RMarkdown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Quarto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C5898-9534-D30D-A260-0E9BDD3E1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to local computer. </a:t>
            </a:r>
            <a:r>
              <a:rPr lang="en-US" dirty="0">
                <a:hlinkClick r:id="rId2"/>
              </a:rPr>
              <a:t>Instructions</a:t>
            </a:r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, install required package: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rmarkdown</a:t>
            </a:r>
            <a:r>
              <a:rPr lang="en-US" dirty="0"/>
              <a:t>” Alternatively through menu: ‘File -&gt; New File -&gt; R Markdown…’ </a:t>
            </a:r>
          </a:p>
          <a:p>
            <a:r>
              <a:rPr lang="en-US" dirty="0"/>
              <a:t>CCSS </a:t>
            </a:r>
            <a:r>
              <a:rPr lang="en-US" dirty="0" err="1"/>
              <a:t>Github</a:t>
            </a:r>
            <a:r>
              <a:rPr lang="en-US" dirty="0"/>
              <a:t> page with sample code and installation instructions. CCSS </a:t>
            </a:r>
            <a:r>
              <a:rPr lang="en-US" dirty="0" err="1"/>
              <a:t>Github</a:t>
            </a:r>
            <a:r>
              <a:rPr lang="en-US" dirty="0"/>
              <a:t> page.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9470F9-80ED-9E76-37D7-B1CA9440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1600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Follow Along in Live Time</a:t>
            </a:r>
          </a:p>
        </p:txBody>
      </p:sp>
    </p:spTree>
    <p:extLst>
      <p:ext uri="{BB962C8B-B14F-4D97-AF65-F5344CB8AC3E}">
        <p14:creationId xmlns:p14="http://schemas.microsoft.com/office/powerpoint/2010/main" val="8466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EC74F-3949-5E52-36CA-276AB90A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5013960" cy="5105400"/>
          </a:xfrm>
        </p:spPr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Requires installation</a:t>
            </a:r>
          </a:p>
          <a:p>
            <a:pPr lvl="1"/>
            <a:r>
              <a:rPr lang="en-US" dirty="0"/>
              <a:t>Can only be used within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For additional resources for creating slides or websites require installation</a:t>
            </a:r>
          </a:p>
          <a:p>
            <a:pPr lvl="1"/>
            <a:r>
              <a:rPr lang="en-US" dirty="0"/>
              <a:t>Can only create documents through </a:t>
            </a:r>
            <a:r>
              <a:rPr lang="en-US" dirty="0" err="1"/>
              <a:t>Rstudio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8DF7B-B1A2-CA57-694C-846C9716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00" y="237720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Differences Between </a:t>
            </a:r>
            <a:r>
              <a:rPr lang="en-US" dirty="0" err="1"/>
              <a:t>Rmarkdown</a:t>
            </a:r>
            <a:r>
              <a:rPr lang="en-US" dirty="0"/>
              <a:t> and Quarto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EB92455-C825-7133-F3FA-79FFA244FAD5}"/>
              </a:ext>
            </a:extLst>
          </p:cNvPr>
          <p:cNvSpPr txBox="1">
            <a:spLocks/>
          </p:cNvSpPr>
          <p:nvPr/>
        </p:nvSpPr>
        <p:spPr>
          <a:xfrm>
            <a:off x="6096000" y="1752600"/>
            <a:ext cx="5013960" cy="5105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Quarto</a:t>
            </a:r>
          </a:p>
          <a:p>
            <a:pPr lvl="1"/>
            <a:r>
              <a:rPr lang="en-US" dirty="0"/>
              <a:t>Comes installed default with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Can be used with other applications outside of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No additional installation needed for creating slides or websites.</a:t>
            </a:r>
          </a:p>
          <a:p>
            <a:pPr lvl="1"/>
            <a:r>
              <a:rPr lang="en-US" dirty="0"/>
              <a:t>Can create document through command prompt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70037-414A-CC9A-FA55-9F49EBDF4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Markdown Formatted Text</a:t>
            </a:r>
          </a:p>
          <a:p>
            <a:r>
              <a:rPr lang="en-US" dirty="0"/>
              <a:t>Code Chunks</a:t>
            </a:r>
          </a:p>
          <a:p>
            <a:r>
              <a:rPr lang="en-US" dirty="0"/>
              <a:t>Inline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A14A87-9D78-237B-13DB-4564B719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00" y="242047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Sample Code and Files</a:t>
            </a:r>
          </a:p>
        </p:txBody>
      </p:sp>
    </p:spTree>
    <p:extLst>
      <p:ext uri="{BB962C8B-B14F-4D97-AF65-F5344CB8AC3E}">
        <p14:creationId xmlns:p14="http://schemas.microsoft.com/office/powerpoint/2010/main" val="32039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D2C028-0AE6-1795-1132-BA671AB77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Rmarkdown</a:t>
            </a:r>
            <a:r>
              <a:rPr lang="en-US" sz="1800" kern="10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introduction</a:t>
            </a:r>
            <a:endParaRPr lang="en-US" sz="1800" u="sng" kern="10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https://rmarkdown.rstudio.com/lesson-1.html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Rmarkdown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cheatsheet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https://rstudio.github.io/cheatsheets/html/rmarkdown.html#chunk-options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Quarto introduction.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Rmarkdown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introduction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https://quarto.org/docs/get-started/hello/rstudio.html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43B72E-57D8-796A-BF39-C5F5843D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701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58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9786" y="4206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5" name="Picture 4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A99974EA-97D9-18A9-0812-B0C861AF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2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189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Helvetica Neue</vt:lpstr>
      <vt:lpstr>Aptos</vt:lpstr>
      <vt:lpstr>Aptos Display</vt:lpstr>
      <vt:lpstr>Arial</vt:lpstr>
      <vt:lpstr>Times</vt:lpstr>
      <vt:lpstr>Verdana</vt:lpstr>
      <vt:lpstr>Office Theme</vt:lpstr>
      <vt:lpstr>Creating Reports in RMarkdown and Quarto</vt:lpstr>
      <vt:lpstr>Follow Along in Live Time</vt:lpstr>
      <vt:lpstr>Differences Between Rmarkdown and Quarto</vt:lpstr>
      <vt:lpstr>Sample Code and Files</vt:lpstr>
      <vt:lpstr>References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15</cp:revision>
  <dcterms:created xsi:type="dcterms:W3CDTF">2024-03-03T03:28:31Z</dcterms:created>
  <dcterms:modified xsi:type="dcterms:W3CDTF">2025-01-30T15:00:28Z</dcterms:modified>
</cp:coreProperties>
</file>