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0" r:id="rId2"/>
    <p:sldId id="259" r:id="rId3"/>
    <p:sldId id="281" r:id="rId4"/>
    <p:sldId id="285" r:id="rId5"/>
    <p:sldId id="284" r:id="rId6"/>
    <p:sldId id="288" r:id="rId7"/>
    <p:sldId id="289" r:id="rId8"/>
    <p:sldId id="291" r:id="rId9"/>
    <p:sldId id="290" r:id="rId10"/>
    <p:sldId id="292" r:id="rId11"/>
    <p:sldId id="282" r:id="rId12"/>
    <p:sldId id="286" r:id="rId13"/>
    <p:sldId id="262" r:id="rId14"/>
    <p:sldId id="268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FF6CD-E505-4444-9726-267DA28AFB2A}">
          <p14:sldIdLst>
            <p14:sldId id="280"/>
          </p14:sldIdLst>
        </p14:section>
        <p14:section name="Untitled Section" id="{43B01A33-4981-4BE7-B965-A7549CA851CC}">
          <p14:sldIdLst>
            <p14:sldId id="259"/>
            <p14:sldId id="281"/>
            <p14:sldId id="285"/>
            <p14:sldId id="284"/>
            <p14:sldId id="288"/>
            <p14:sldId id="289"/>
            <p14:sldId id="291"/>
            <p14:sldId id="290"/>
            <p14:sldId id="292"/>
            <p14:sldId id="282"/>
            <p14:sldId id="286"/>
            <p14:sldId id="262"/>
            <p14:sldId id="26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1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057D-E4FA-4EE8-B431-B13575242417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CC29-6035-47BC-AB1E-140862AA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447800" cy="365125"/>
          </a:xfrm>
        </p:spPr>
        <p:txBody>
          <a:bodyPr/>
          <a:lstStyle/>
          <a:p>
            <a:fld id="{2CA5515B-F377-4E1F-A458-7E7F1A412B22}" type="datetime1">
              <a:rPr lang="en-US" smtClean="0"/>
              <a:t>2/2/2016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76400" cy="365125"/>
          </a:xfrm>
        </p:spPr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1676400" cy="365125"/>
          </a:xfrm>
        </p:spPr>
        <p:txBody>
          <a:bodyPr/>
          <a:lstStyle/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B86F-25D0-4378-B4BB-C7553FE83360}" type="datetime1">
              <a:rPr lang="en-US" smtClean="0"/>
              <a:t>2/2/2016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Networking Software Development</a:t>
            </a:r>
            <a:br>
              <a:rPr lang="en-US" dirty="0" smtClean="0"/>
            </a:br>
            <a:r>
              <a:rPr lang="en-US" dirty="0" smtClean="0"/>
              <a:t>Lab 1 – Networking Layer 4 (Transport Layer)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Version 0.1</a:t>
            </a:r>
          </a:p>
          <a:p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B3B1-62D1-4626-9830-CC322E10E653}" type="datetime1">
              <a:rPr lang="en-US" smtClean="0"/>
              <a:pPr/>
              <a:t>2/2/2016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Case 4: Board </a:t>
            </a:r>
            <a:r>
              <a:rPr lang="en-US" dirty="0" smtClean="0"/>
              <a:t>Network Stats</a:t>
            </a:r>
            <a:r>
              <a:rPr lang="en-US" dirty="0" smtClean="0"/>
              <a:t> Analysis</a:t>
            </a:r>
          </a:p>
          <a:p>
            <a:pPr marL="742950" lvl="2" indent="-342900"/>
            <a:r>
              <a:rPr lang="en-US" dirty="0" smtClean="0"/>
              <a:t>Start a </a:t>
            </a:r>
            <a:r>
              <a:rPr lang="en-US" dirty="0" err="1" smtClean="0"/>
              <a:t>TeraTerm</a:t>
            </a:r>
            <a:r>
              <a:rPr lang="en-US" dirty="0" smtClean="0"/>
              <a:t> session and connect it to the board’s serial console</a:t>
            </a:r>
          </a:p>
          <a:p>
            <a:pPr marL="742950" lvl="2" indent="-342900"/>
            <a:r>
              <a:rPr lang="en-US" dirty="0" smtClean="0"/>
              <a:t>While sending messages from “Packet Sender”, look at the  Network stats dashboard on the board’s serial console. Verify the consistency of the stats (e.g., # of packets received at layer 4 cannot be greater than #r of packets received at layer 3, and # of packets received at layer 3 cannot be greater than # of packets received at layer 2)</a:t>
            </a: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85166"/>
            <a:ext cx="7671293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Hardware/Software Topology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70510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</a:t>
            </a:r>
            <a:r>
              <a:rPr lang="en-US" dirty="0" smtClean="0"/>
              <a:t>Diagrams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Context </a:t>
            </a:r>
            <a:r>
              <a:rPr lang="en-US" dirty="0" smtClean="0"/>
              <a:t>Diagram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22609"/>
            <a:ext cx="7125416" cy="39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Diagrams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Context </a:t>
            </a:r>
            <a:r>
              <a:rPr lang="en-US" dirty="0" smtClean="0"/>
              <a:t>Diagram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660075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  <a:r>
              <a:rPr lang="en-US" dirty="0" smtClean="0"/>
              <a:t>Diagrams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</a:t>
            </a:r>
            <a:r>
              <a:rPr lang="en-US" dirty="0" smtClean="0"/>
              <a:t>Architecture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543800" cy="42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3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  <a:r>
              <a:rPr lang="en-US" dirty="0" smtClean="0"/>
              <a:t>Diagrams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</a:t>
            </a:r>
            <a:r>
              <a:rPr lang="en-US" dirty="0" smtClean="0"/>
              <a:t>Architecture (cont.)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5" y="2590800"/>
            <a:ext cx="7425629" cy="33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Study an implementation of the UDP protocol on an embedded networking stack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Learning objectives</a:t>
            </a:r>
            <a:endParaRPr lang="en-US" dirty="0"/>
          </a:p>
          <a:p>
            <a:pPr lvl="1"/>
            <a:r>
              <a:rPr lang="en-US" dirty="0" smtClean="0"/>
              <a:t>To become </a:t>
            </a:r>
            <a:r>
              <a:rPr lang="en-US" dirty="0"/>
              <a:t>familiar with </a:t>
            </a:r>
            <a:r>
              <a:rPr lang="en-US" dirty="0" smtClean="0"/>
              <a:t>the internals of the UDP protocol 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learn how to use the </a:t>
            </a:r>
            <a:r>
              <a:rPr lang="en-US" dirty="0" err="1" smtClean="0"/>
              <a:t>Kinetis</a:t>
            </a:r>
            <a:r>
              <a:rPr lang="en-US" dirty="0" smtClean="0"/>
              <a:t> Design Studio (KDS) software development environment for the FRDM-K64F board.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FRDM-K64F 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438400"/>
            <a:ext cx="3780659" cy="364331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295400" y="2331244"/>
            <a:ext cx="1676400" cy="609600"/>
          </a:xfrm>
          <a:prstGeom prst="wedgeRectCallout">
            <a:avLst>
              <a:gd name="adj1" fmla="val 162298"/>
              <a:gd name="adj2" fmla="val -1763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Ethernet RJ-45 port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249680" y="4991893"/>
            <a:ext cx="1676400" cy="609600"/>
          </a:xfrm>
          <a:prstGeom prst="wedgeRectCallout">
            <a:avLst>
              <a:gd name="adj1" fmla="val 164117"/>
              <a:gd name="adj2" fmla="val -1388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Micrcontroller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Kinetis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K64F)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272540" y="3666331"/>
            <a:ext cx="1676400" cy="806450"/>
          </a:xfrm>
          <a:prstGeom prst="wedgeRectCallout">
            <a:avLst>
              <a:gd name="adj1" fmla="val 173662"/>
              <a:gd name="adj2" fmla="val -349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Ethernet PHY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Micrel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KSZ8081RNA)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3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Protocol</a:t>
            </a:r>
          </a:p>
          <a:p>
            <a:r>
              <a:rPr lang="en-US" dirty="0" smtClean="0"/>
              <a:t>UDP Header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5924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Complete the code that implements the support for the UDP protocol in the embedded networking stack for the FRDM-K64F board:</a:t>
            </a:r>
          </a:p>
          <a:p>
            <a:pPr marL="742950" lvl="2" indent="-342900"/>
            <a:r>
              <a:rPr lang="en-US" dirty="0" smtClean="0"/>
              <a:t>Complete the layer-4 function that </a:t>
            </a:r>
            <a:r>
              <a:rPr lang="en-US" dirty="0" smtClean="0"/>
              <a:t> binds a UDP end-point to a given UDP port number</a:t>
            </a:r>
          </a:p>
          <a:p>
            <a:pPr marL="742950" lvl="2" indent="-342900"/>
            <a:r>
              <a:rPr lang="en-US" dirty="0" smtClean="0"/>
              <a:t>Complete the layer-4 function that sends a UDP datagram over the network</a:t>
            </a:r>
          </a:p>
          <a:p>
            <a:pPr marL="742950" lvl="2" indent="-342900"/>
            <a:r>
              <a:rPr lang="en-US" dirty="0" smtClean="0"/>
              <a:t>Complete the layer-4 function that looks up the UDP end point corresponding to the destination UDP port of an incoming UDP datagram.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your completed embedded networking stack on the FRDM-K64F board, by using the “Packet Sender” tool from a PC, as follows:</a:t>
            </a:r>
          </a:p>
          <a:p>
            <a:pPr marL="742950" lvl="2" indent="-342900"/>
            <a:r>
              <a:rPr lang="en-US" dirty="0" smtClean="0"/>
              <a:t>Connect the Ethernet port of the board to the Ethernet port of your PC</a:t>
            </a:r>
          </a:p>
          <a:p>
            <a:pPr marL="742950" lvl="2" indent="-342900"/>
            <a:r>
              <a:rPr lang="en-US" dirty="0" smtClean="0"/>
              <a:t>Configure a static IPv4 address for the PC’s wired Ethernet interface that is in the 192.168.8.0/24 subnet (e.g., 192.168.8.1)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Configure “Packet Sender” on the PC to send UDP datagrams to port 8887, to  the IPv4 address of the board (which by default is 192.168.8.2)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880542"/>
            <a:ext cx="6915150" cy="13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5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case 1: Random messages</a:t>
            </a:r>
          </a:p>
          <a:p>
            <a:pPr marL="742950" lvl="2" indent="-342900"/>
            <a:r>
              <a:rPr lang="en-US" dirty="0" smtClean="0"/>
              <a:t>Send random text messages to the board: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r>
              <a:rPr lang="en-US" dirty="0" smtClean="0"/>
              <a:t>The board should respond echoing your message, appending a capital letter (‘A’ .. ‘Z’) at the end of the original message: 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7" y="2514600"/>
            <a:ext cx="6915150" cy="1384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286468"/>
            <a:ext cx="7505700" cy="708872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228600" y="2804979"/>
            <a:ext cx="936991" cy="401884"/>
          </a:xfrm>
          <a:prstGeom prst="borderCallout1">
            <a:avLst>
              <a:gd name="adj1" fmla="val 53406"/>
              <a:gd name="adj2" fmla="val 99170"/>
              <a:gd name="adj3" fmla="val 113356"/>
              <a:gd name="adj4" fmla="val 16366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1. Enter text message here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477000" y="2021436"/>
            <a:ext cx="936991" cy="401884"/>
          </a:xfrm>
          <a:prstGeom prst="borderCallout1">
            <a:avLst>
              <a:gd name="adj1" fmla="val 97647"/>
              <a:gd name="adj2" fmla="val 53087"/>
              <a:gd name="adj3" fmla="val 412514"/>
              <a:gd name="adj4" fmla="val 68782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. Click Send button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029200" y="6195437"/>
            <a:ext cx="1066800" cy="401884"/>
          </a:xfrm>
          <a:prstGeom prst="borderCallout1">
            <a:avLst>
              <a:gd name="adj1" fmla="val -1370"/>
              <a:gd name="adj2" fmla="val 54894"/>
              <a:gd name="adj3" fmla="val -90998"/>
              <a:gd name="adj4" fmla="val 46193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Sample reply from the board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6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Case 2: Command messages</a:t>
            </a:r>
          </a:p>
          <a:p>
            <a:pPr marL="742950" lvl="2" indent="-342900"/>
            <a:r>
              <a:rPr lang="en-US" dirty="0" smtClean="0"/>
              <a:t>Send “command” messages to the board to change the color of the blinking LED. Valid commands are the strings: “red”, “green”, “blue”, “yellow”, “cyan”, “magenta” and “white”.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4200"/>
            <a:ext cx="579519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1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Case 3: Wireshark Analysis</a:t>
            </a:r>
          </a:p>
          <a:p>
            <a:pPr marL="742950" lvl="2" indent="-342900"/>
            <a:r>
              <a:rPr lang="en-US" dirty="0" smtClean="0"/>
              <a:t>Use Wireshark to verify that UDP packets sent by the FRDM-K64F board are well-formed.</a:t>
            </a:r>
          </a:p>
          <a:p>
            <a:pPr marL="0" lvl="1" indent="0">
              <a:buNone/>
            </a:pP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2/2/2016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99833"/>
            <a:ext cx="7170347" cy="36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11825</TotalTime>
  <Words>556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Embedded Networking Software Development Lab 1 – Networking Layer 4 (Transport Layer) </vt:lpstr>
      <vt:lpstr>Overview</vt:lpstr>
      <vt:lpstr>Overview (2)</vt:lpstr>
      <vt:lpstr>Background Information</vt:lpstr>
      <vt:lpstr>Software Requirements</vt:lpstr>
      <vt:lpstr>Test Plan</vt:lpstr>
      <vt:lpstr>Test Plan (2)</vt:lpstr>
      <vt:lpstr>Test Plan (3)</vt:lpstr>
      <vt:lpstr>Test Plan (4)</vt:lpstr>
      <vt:lpstr>Test Plan (5)</vt:lpstr>
      <vt:lpstr>Software Architecture Diagrams</vt:lpstr>
      <vt:lpstr>Software Architecture Diagrams (2)</vt:lpstr>
      <vt:lpstr>Software Architecture Diagrams (3)</vt:lpstr>
      <vt:lpstr>Software Architecture Diagrams (4)</vt:lpstr>
      <vt:lpstr>Software Architecture Diagrams (5)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FSP Notation to Represent Large State Machines</dc:title>
  <dc:creator>German Rivera</dc:creator>
  <cp:lastModifiedBy>Rivera Jose-B46482</cp:lastModifiedBy>
  <cp:revision>415</cp:revision>
  <dcterms:created xsi:type="dcterms:W3CDTF">2012-03-20T21:40:18Z</dcterms:created>
  <dcterms:modified xsi:type="dcterms:W3CDTF">2016-02-02T22:33:57Z</dcterms:modified>
</cp:coreProperties>
</file>