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79" r:id="rId4"/>
    <p:sldId id="280" r:id="rId5"/>
    <p:sldId id="278" r:id="rId6"/>
    <p:sldId id="261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FF6CD-E505-4444-9726-267DA28AFB2A}">
          <p14:sldIdLst>
            <p14:sldId id="257"/>
          </p14:sldIdLst>
        </p14:section>
        <p14:section name="Untitled Section" id="{43B01A33-4981-4BE7-B965-A7549CA851CC}">
          <p14:sldIdLst>
            <p14:sldId id="259"/>
            <p14:sldId id="279"/>
            <p14:sldId id="280"/>
            <p14:sldId id="278"/>
            <p14:sldId id="261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791" autoAdjust="0"/>
  </p:normalViewPr>
  <p:slideViewPr>
    <p:cSldViewPr>
      <p:cViewPr>
        <p:scale>
          <a:sx n="100" d="100"/>
          <a:sy n="100" d="100"/>
        </p:scale>
        <p:origin x="-21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057D-E4FA-4EE8-B431-B1357524241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CC29-6035-47BC-AB1E-140862AA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47800" cy="365125"/>
          </a:xfrm>
        </p:spPr>
        <p:txBody>
          <a:bodyPr/>
          <a:lstStyle/>
          <a:p>
            <a:fld id="{2CA5515B-F377-4E1F-A458-7E7F1A412B22}" type="datetime1">
              <a:rPr lang="en-US" smtClean="0"/>
              <a:t>9/30/2016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76400" cy="365125"/>
          </a:xfrm>
        </p:spPr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1676400" cy="365125"/>
          </a:xfrm>
        </p:spPr>
        <p:txBody>
          <a:bodyPr/>
          <a:lstStyle/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B86F-25D0-4378-B4BB-C7553FE83360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9DE-0215-403E-A6AD-FE92AF7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Stack Demo </a:t>
            </a:r>
            <a:r>
              <a:rPr lang="en-US" dirty="0" smtClean="0"/>
              <a:t>with the FRDM-K64F board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Germán Rivera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(jgrivera67@gmail.com)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B3B1-62D1-4626-9830-CC322E10E653}" type="datetime1">
              <a:rPr lang="en-US" smtClean="0"/>
              <a:pPr/>
              <a:t>9/30/2016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5181"/>
            <a:ext cx="8150152" cy="3290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Demo: Hardware Topology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371600" y="2802781"/>
            <a:ext cx="305507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5663" y="2486039"/>
            <a:ext cx="360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to set color of RGB LED on all boards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 rot="7323443">
            <a:off x="3910485" y="4506255"/>
            <a:ext cx="685800" cy="13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721905">
            <a:off x="5538873" y="4558646"/>
            <a:ext cx="685800" cy="131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4565" y="4119896"/>
            <a:ext cx="34188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propagation of command to all other boards</a:t>
            </a:r>
          </a:p>
          <a:p>
            <a:r>
              <a:rPr lang="en-US" sz="1400" dirty="0" smtClean="0"/>
              <a:t>connected to the switch via a UDP multicast</a:t>
            </a:r>
          </a:p>
          <a:p>
            <a:r>
              <a:rPr lang="en-US" sz="1400" dirty="0" smtClean="0"/>
              <a:t>message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6395969" y="4673270"/>
            <a:ext cx="1752600" cy="114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Demo: Software Topology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64284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Demo: Detailed Software Topology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84" y="2057400"/>
            <a:ext cx="6639432" cy="43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FRDM-K64F board </a:t>
            </a:r>
            <a:r>
              <a:rPr lang="en-US" dirty="0" err="1" smtClean="0"/>
              <a:t>IoT</a:t>
            </a:r>
            <a:r>
              <a:rPr lang="en-US" dirty="0" smtClean="0"/>
              <a:t> peripherals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30" y="2468563"/>
            <a:ext cx="3780659" cy="364331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58800" y="5392208"/>
            <a:ext cx="1676400" cy="930275"/>
          </a:xfrm>
          <a:prstGeom prst="wedgeRectCallout">
            <a:avLst>
              <a:gd name="adj1" fmla="val 198460"/>
              <a:gd name="adj2" fmla="val -2722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RF module interface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(SPI interface)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67267" y="2163763"/>
            <a:ext cx="1676400" cy="609600"/>
          </a:xfrm>
          <a:prstGeom prst="wedgeRectCallout">
            <a:avLst>
              <a:gd name="adj1" fmla="val 164622"/>
              <a:gd name="adj2" fmla="val 1388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Ethernet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29400" y="4876800"/>
            <a:ext cx="1828800" cy="1479550"/>
          </a:xfrm>
          <a:prstGeom prst="wedgeRectCallout">
            <a:avLst>
              <a:gd name="adj1" fmla="val -142533"/>
              <a:gd name="adj2" fmla="val 1047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luetooth module interface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(UART interface)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07960"/>
            <a:ext cx="7655999" cy="40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Architecture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Context </a:t>
            </a:r>
            <a:r>
              <a:rPr lang="en-US" dirty="0" smtClean="0"/>
              <a:t>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452253"/>
            <a:ext cx="5410200" cy="378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  <a:r>
              <a:rPr lang="en-US" dirty="0" smtClean="0"/>
              <a:t>Diagrams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</a:t>
            </a:r>
            <a:r>
              <a:rPr lang="en-US" dirty="0" smtClean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E6C7-3283-4BCF-9359-1605821E8EA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09DE-0215-403E-A6AD-FE92AF7EE245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14" y="2197543"/>
            <a:ext cx="6785185" cy="46568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7400" y="3200400"/>
            <a:ext cx="7620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Timer ISR</a:t>
            </a:r>
            <a:endParaRPr lang="en-US" sz="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3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122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IoT Stack Demo with the FRDM-K64F board </vt:lpstr>
      <vt:lpstr>Overview</vt:lpstr>
      <vt:lpstr>Overview (2)</vt:lpstr>
      <vt:lpstr>Overview (3)</vt:lpstr>
      <vt:lpstr>Overview (4)</vt:lpstr>
      <vt:lpstr>Software Architecture Diagrams</vt:lpstr>
      <vt:lpstr>Software Architecture Diagrams (2)</vt:lpstr>
      <vt:lpstr>Software Architecture Diagrams (3)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FSP Notation to Represent Large State Machines</dc:title>
  <dc:creator>German Rivera</dc:creator>
  <cp:lastModifiedBy>Administrator</cp:lastModifiedBy>
  <cp:revision>386</cp:revision>
  <dcterms:created xsi:type="dcterms:W3CDTF">2012-03-20T21:40:18Z</dcterms:created>
  <dcterms:modified xsi:type="dcterms:W3CDTF">2016-09-30T10:21:49Z</dcterms:modified>
</cp:coreProperties>
</file>