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" r:id="rId2"/>
    <p:sldId id="298" r:id="rId3"/>
    <p:sldId id="297" r:id="rId4"/>
    <p:sldId id="293" r:id="rId5"/>
    <p:sldId id="262" r:id="rId6"/>
    <p:sldId id="28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FF6CD-E505-4444-9726-267DA28AFB2A}">
          <p14:sldIdLst>
            <p14:sldId id="299"/>
            <p14:sldId id="298"/>
            <p14:sldId id="297"/>
          </p14:sldIdLst>
        </p14:section>
        <p14:section name="Untitled Section" id="{43B01A33-4981-4BE7-B965-A7549CA851CC}">
          <p14:sldIdLst>
            <p14:sldId id="293"/>
            <p14:sldId id="262"/>
            <p14:sldId id="28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1" autoAdjust="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057D-E4FA-4EE8-B431-B1357524241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CC29-6035-47BC-AB1E-140862AA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47800" cy="365125"/>
          </a:xfrm>
        </p:spPr>
        <p:txBody>
          <a:bodyPr/>
          <a:lstStyle/>
          <a:p>
            <a:fld id="{2CA5515B-F377-4E1F-A458-7E7F1A412B22}" type="datetime1">
              <a:rPr lang="en-US" smtClean="0"/>
              <a:t>9/30/2016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76400" cy="365125"/>
          </a:xfrm>
        </p:spPr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1676400" cy="365125"/>
          </a:xfrm>
        </p:spPr>
        <p:txBody>
          <a:bodyPr/>
          <a:lstStyle/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B86F-25D0-4378-B4BB-C7553FE83360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Autonomous car with the FRDM-KL25Z </a:t>
            </a:r>
            <a:r>
              <a:rPr lang="en-US" dirty="0" smtClean="0"/>
              <a:t>board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Germán Rivera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(jgrivera67@gmail.com)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B3B1-62D1-4626-9830-CC322E10E653}" type="datetime1">
              <a:rPr lang="en-US" smtClean="0"/>
              <a:pPr/>
              <a:t>9/30/2016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Platform for </a:t>
            </a:r>
            <a:r>
              <a:rPr lang="en-US" dirty="0" smtClean="0"/>
              <a:t>the autonomous car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TFC-KIT</a:t>
            </a:r>
            <a:r>
              <a:rPr lang="en-US" dirty="0"/>
              <a:t>: The NXP </a:t>
            </a:r>
            <a:r>
              <a:rPr lang="en-US" dirty="0" smtClean="0"/>
              <a:t>Cup Intelligent </a:t>
            </a:r>
            <a:r>
              <a:rPr lang="en-US" dirty="0"/>
              <a:t>Car </a:t>
            </a:r>
            <a:r>
              <a:rPr lang="en-US" dirty="0" smtClean="0"/>
              <a:t>Development System</a:t>
            </a:r>
          </a:p>
          <a:p>
            <a:pPr lvl="2"/>
            <a:r>
              <a:rPr lang="en-US" dirty="0" smtClean="0"/>
              <a:t>FRDM-KL25Z board</a:t>
            </a:r>
          </a:p>
          <a:p>
            <a:pPr lvl="2"/>
            <a:r>
              <a:rPr lang="en-US" dirty="0" smtClean="0"/>
              <a:t>TFC-shield board</a:t>
            </a:r>
          </a:p>
          <a:p>
            <a:pPr lvl="2"/>
            <a:r>
              <a:rPr lang="en-US" dirty="0" smtClean="0"/>
              <a:t>Line scan camera board</a:t>
            </a:r>
          </a:p>
          <a:p>
            <a:pPr lvl="2"/>
            <a:r>
              <a:rPr lang="en-US" dirty="0" smtClean="0"/>
              <a:t>Wheel DC motors</a:t>
            </a:r>
          </a:p>
          <a:p>
            <a:pPr lvl="2"/>
            <a:r>
              <a:rPr lang="en-US" dirty="0" smtClean="0"/>
              <a:t>Steering servo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s://dickwyn.files.wordpress.com/2015/04/p11608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4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TFC Shield User Interface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s://community.freescale.com/servlet/JiveServlet/showImage/102-93914-26-3042/FRDM-TF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7" y="2819400"/>
            <a:ext cx="4335463" cy="29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51404" y="3617353"/>
            <a:ext cx="1143000" cy="451262"/>
          </a:xfrm>
          <a:prstGeom prst="wedgeRoundRectCallout">
            <a:avLst>
              <a:gd name="adj1" fmla="val 223611"/>
              <a:gd name="adj2" fmla="val 67426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trimpot2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57237" y="2801407"/>
            <a:ext cx="1143000" cy="467784"/>
          </a:xfrm>
          <a:prstGeom prst="wedgeRoundRectCallout">
            <a:avLst>
              <a:gd name="adj1" fmla="val 235464"/>
              <a:gd name="adj2" fmla="val 116654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trimpot1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1920" y="4416777"/>
            <a:ext cx="1553633" cy="454231"/>
          </a:xfrm>
          <a:prstGeom prst="wedgeRoundRectCallout">
            <a:avLst>
              <a:gd name="adj1" fmla="val 187993"/>
              <a:gd name="adj2" fmla="val -27491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push button 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81812" y="3113351"/>
            <a:ext cx="1600200" cy="467784"/>
          </a:xfrm>
          <a:prstGeom prst="wedgeRoundRectCallout">
            <a:avLst>
              <a:gd name="adj1" fmla="val -186155"/>
              <a:gd name="adj2" fmla="val 6011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push button 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669087" y="4851029"/>
            <a:ext cx="1858433" cy="460669"/>
          </a:xfrm>
          <a:prstGeom prst="wedgeRoundRectCallout">
            <a:avLst>
              <a:gd name="adj1" fmla="val -165922"/>
              <a:gd name="adj2" fmla="val -211237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DIP switches (4)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73085" y="5108820"/>
            <a:ext cx="1553633" cy="454231"/>
          </a:xfrm>
          <a:prstGeom prst="wedgeRoundRectCallout">
            <a:avLst>
              <a:gd name="adj1" fmla="val 133497"/>
              <a:gd name="adj2" fmla="val -77818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Battery LEDs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09600" y="4815104"/>
            <a:ext cx="1143000" cy="938303"/>
          </a:xfrm>
          <a:prstGeom prst="wedgeRoundRectCallout">
            <a:avLst>
              <a:gd name="adj1" fmla="val 102871"/>
              <a:gd name="adj2" fmla="val -54134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 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28978" cy="30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Context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02" y="1752600"/>
            <a:ext cx="6714995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Context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58" y="1524000"/>
            <a:ext cx="6755066" cy="49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Software High-level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8901"/>
            <a:ext cx="7543800" cy="51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95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Autonomous car with the FRDM-KL25Z board </vt:lpstr>
      <vt:lpstr>Overview</vt:lpstr>
      <vt:lpstr>Overview (2)</vt:lpstr>
      <vt:lpstr>Process Control Problem Formulation</vt:lpstr>
      <vt:lpstr>Software Context Diagram</vt:lpstr>
      <vt:lpstr>Hardware Context Diagram</vt:lpstr>
      <vt:lpstr>Control Software High-level Architecture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FSP Notation to Represent Large State Machines</dc:title>
  <dc:creator>German Rivera</dc:creator>
  <cp:lastModifiedBy>Administrator</cp:lastModifiedBy>
  <cp:revision>455</cp:revision>
  <dcterms:created xsi:type="dcterms:W3CDTF">2012-03-20T21:40:18Z</dcterms:created>
  <dcterms:modified xsi:type="dcterms:W3CDTF">2016-09-30T10:21:09Z</dcterms:modified>
</cp:coreProperties>
</file>