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F035-E4EB-0646-A0FE-DBC2FD45AC4F}" type="datetimeFigureOut">
              <a:rPr lang="de-DE" smtClean="0"/>
              <a:t>22/04/2014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FC95-52AE-9C40-B6F1-DA09FB7D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001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F035-E4EB-0646-A0FE-DBC2FD45AC4F}" type="datetimeFigureOut">
              <a:rPr lang="de-DE" smtClean="0"/>
              <a:t>22/04/2014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FC95-52AE-9C40-B6F1-DA09FB7D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982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F035-E4EB-0646-A0FE-DBC2FD45AC4F}" type="datetimeFigureOut">
              <a:rPr lang="de-DE" smtClean="0"/>
              <a:t>22/04/2014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FC95-52AE-9C40-B6F1-DA09FB7D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47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F035-E4EB-0646-A0FE-DBC2FD45AC4F}" type="datetimeFigureOut">
              <a:rPr lang="de-DE" smtClean="0"/>
              <a:t>22/04/2014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FC95-52AE-9C40-B6F1-DA09FB7D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68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F035-E4EB-0646-A0FE-DBC2FD45AC4F}" type="datetimeFigureOut">
              <a:rPr lang="de-DE" smtClean="0"/>
              <a:t>22/04/2014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FC95-52AE-9C40-B6F1-DA09FB7D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67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F035-E4EB-0646-A0FE-DBC2FD45AC4F}" type="datetimeFigureOut">
              <a:rPr lang="de-DE" smtClean="0"/>
              <a:t>22/04/2014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FC95-52AE-9C40-B6F1-DA09FB7D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17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F035-E4EB-0646-A0FE-DBC2FD45AC4F}" type="datetimeFigureOut">
              <a:rPr lang="de-DE" smtClean="0"/>
              <a:t>22/04/2014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FC95-52AE-9C40-B6F1-DA09FB7D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95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F035-E4EB-0646-A0FE-DBC2FD45AC4F}" type="datetimeFigureOut">
              <a:rPr lang="de-DE" smtClean="0"/>
              <a:t>22/04/2014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FC95-52AE-9C40-B6F1-DA09FB7D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65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F035-E4EB-0646-A0FE-DBC2FD45AC4F}" type="datetimeFigureOut">
              <a:rPr lang="de-DE" smtClean="0"/>
              <a:t>22/04/2014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FC95-52AE-9C40-B6F1-DA09FB7D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98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F035-E4EB-0646-A0FE-DBC2FD45AC4F}" type="datetimeFigureOut">
              <a:rPr lang="de-DE" smtClean="0"/>
              <a:t>22/04/2014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FC95-52AE-9C40-B6F1-DA09FB7D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39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F035-E4EB-0646-A0FE-DBC2FD45AC4F}" type="datetimeFigureOut">
              <a:rPr lang="de-DE" smtClean="0"/>
              <a:t>22/04/2014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FC95-52AE-9C40-B6F1-DA09FB7D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42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3F035-E4EB-0646-A0FE-DBC2FD45AC4F}" type="datetimeFigureOut">
              <a:rPr lang="de-DE" smtClean="0"/>
              <a:t>22/04/2014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9FC95-52AE-9C40-B6F1-DA09FB7DF6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584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ierung 57"/>
          <p:cNvGrpSpPr/>
          <p:nvPr/>
        </p:nvGrpSpPr>
        <p:grpSpPr>
          <a:xfrm>
            <a:off x="472158" y="0"/>
            <a:ext cx="7413871" cy="3859945"/>
            <a:chOff x="472158" y="0"/>
            <a:chExt cx="7413871" cy="3859945"/>
          </a:xfrm>
        </p:grpSpPr>
        <p:sp>
          <p:nvSpPr>
            <p:cNvPr id="4" name="Abgerundetes Rechteck 3"/>
            <p:cNvSpPr/>
            <p:nvPr/>
          </p:nvSpPr>
          <p:spPr>
            <a:xfrm>
              <a:off x="472158" y="439563"/>
              <a:ext cx="3174859" cy="2897861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Abgerundetes Rechteck 4"/>
            <p:cNvSpPr/>
            <p:nvPr/>
          </p:nvSpPr>
          <p:spPr>
            <a:xfrm>
              <a:off x="4711170" y="439563"/>
              <a:ext cx="3174859" cy="2897861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1074568" y="1017507"/>
              <a:ext cx="1888634" cy="166057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/>
            <p:cNvSpPr/>
            <p:nvPr/>
          </p:nvSpPr>
          <p:spPr>
            <a:xfrm>
              <a:off x="1367631" y="830286"/>
              <a:ext cx="1367632" cy="8954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5362425" y="1017507"/>
              <a:ext cx="1888634" cy="166057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5622925" y="830286"/>
              <a:ext cx="1367632" cy="89540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 Verbindung 7"/>
            <p:cNvCxnSpPr/>
            <p:nvPr/>
          </p:nvCxnSpPr>
          <p:spPr>
            <a:xfrm flipH="1">
              <a:off x="4173045" y="0"/>
              <a:ext cx="32990" cy="3859945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winkelte Verbindung 15"/>
            <p:cNvCxnSpPr/>
            <p:nvPr/>
          </p:nvCxnSpPr>
          <p:spPr>
            <a:xfrm>
              <a:off x="2735263" y="1138189"/>
              <a:ext cx="2887662" cy="362901"/>
            </a:xfrm>
            <a:prstGeom prst="bentConnector3">
              <a:avLst>
                <a:gd name="adj1" fmla="val 46002"/>
              </a:avLst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Bild 25" descr="box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029" y="1960518"/>
              <a:ext cx="1075720" cy="540915"/>
            </a:xfrm>
            <a:prstGeom prst="rect">
              <a:avLst/>
            </a:prstGeom>
          </p:spPr>
        </p:pic>
        <p:sp>
          <p:nvSpPr>
            <p:cNvPr id="2" name="Abgerundetes Rechteck 1"/>
            <p:cNvSpPr/>
            <p:nvPr/>
          </p:nvSpPr>
          <p:spPr>
            <a:xfrm rot="900000">
              <a:off x="2526084" y="2433877"/>
              <a:ext cx="245625" cy="67308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Abgerundetes Rechteck 12"/>
            <p:cNvSpPr/>
            <p:nvPr/>
          </p:nvSpPr>
          <p:spPr>
            <a:xfrm>
              <a:off x="1367631" y="2881579"/>
              <a:ext cx="1318788" cy="39072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9" name="Gruppierung 48"/>
            <p:cNvGrpSpPr/>
            <p:nvPr/>
          </p:nvGrpSpPr>
          <p:grpSpPr>
            <a:xfrm>
              <a:off x="5622925" y="2174801"/>
              <a:ext cx="1318788" cy="1047158"/>
              <a:chOff x="5622925" y="2290266"/>
              <a:chExt cx="1318788" cy="1047158"/>
            </a:xfrm>
          </p:grpSpPr>
          <p:sp>
            <p:nvSpPr>
              <p:cNvPr id="31" name="Abgerundetes Rechteck 30"/>
              <p:cNvSpPr/>
              <p:nvPr/>
            </p:nvSpPr>
            <p:spPr>
              <a:xfrm rot="19380000">
                <a:off x="6391063" y="2290266"/>
                <a:ext cx="264229" cy="815577"/>
              </a:xfrm>
              <a:prstGeom prst="roundRect">
                <a:avLst>
                  <a:gd name="adj" fmla="val 5000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" name="Abgerundetes Rechteck 13"/>
              <p:cNvSpPr/>
              <p:nvPr/>
            </p:nvSpPr>
            <p:spPr>
              <a:xfrm>
                <a:off x="5622925" y="2881579"/>
                <a:ext cx="1318788" cy="39072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965473" y="2678079"/>
                <a:ext cx="662400" cy="659345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1693896" y="2678079"/>
              <a:ext cx="662400" cy="659345"/>
            </a:xfrm>
            <a:prstGeom prst="ellipse">
              <a:avLst/>
            </a:prstGeom>
            <a:gradFill>
              <a:gsLst>
                <a:gs pos="0">
                  <a:schemeClr val="accent6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</a:gra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27" name="Bild 26" descr="Screen Shot 2014-04-22 at 08.20.44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395" y="830321"/>
              <a:ext cx="1185202" cy="890742"/>
            </a:xfrm>
            <a:prstGeom prst="rect">
              <a:avLst/>
            </a:prstGeom>
          </p:spPr>
        </p:pic>
        <p:pic>
          <p:nvPicPr>
            <p:cNvPr id="28" name="Bild 27" descr="Screen Shot 2014-04-22 at 08.23.51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60" r="20985"/>
            <a:stretch/>
          </p:blipFill>
          <p:spPr>
            <a:xfrm>
              <a:off x="1386000" y="846781"/>
              <a:ext cx="1317600" cy="878912"/>
            </a:xfrm>
            <a:prstGeom prst="rect">
              <a:avLst/>
            </a:prstGeom>
          </p:spPr>
        </p:pic>
        <p:pic>
          <p:nvPicPr>
            <p:cNvPr id="30" name="Bild 29" descr="blöcke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5544" y="1892091"/>
              <a:ext cx="1077673" cy="708185"/>
            </a:xfrm>
            <a:prstGeom prst="rect">
              <a:avLst/>
            </a:prstGeom>
          </p:spPr>
        </p:pic>
        <p:sp>
          <p:nvSpPr>
            <p:cNvPr id="34" name="Gleichschenkliges Dreieck 33"/>
            <p:cNvSpPr/>
            <p:nvPr/>
          </p:nvSpPr>
          <p:spPr>
            <a:xfrm>
              <a:off x="1922048" y="714817"/>
              <a:ext cx="260502" cy="23093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Oval 32"/>
            <p:cNvSpPr/>
            <p:nvPr/>
          </p:nvSpPr>
          <p:spPr>
            <a:xfrm>
              <a:off x="1905550" y="566359"/>
              <a:ext cx="293494" cy="2952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" name="Gewinkelte Verbindung 36"/>
            <p:cNvCxnSpPr>
              <a:stCxn id="33" idx="6"/>
            </p:cNvCxnSpPr>
            <p:nvPr/>
          </p:nvCxnSpPr>
          <p:spPr>
            <a:xfrm>
              <a:off x="2199044" y="713959"/>
              <a:ext cx="1842047" cy="42423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winkelte Verbindung 44"/>
            <p:cNvCxnSpPr/>
            <p:nvPr/>
          </p:nvCxnSpPr>
          <p:spPr>
            <a:xfrm rot="16200000" flipH="1">
              <a:off x="5748839" y="1743883"/>
              <a:ext cx="234825" cy="1984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feld 55"/>
            <p:cNvSpPr txBox="1"/>
            <p:nvPr/>
          </p:nvSpPr>
          <p:spPr>
            <a:xfrm>
              <a:off x="1074568" y="3480549"/>
              <a:ext cx="1888634" cy="37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>
                  <a:latin typeface="Helvetica"/>
                  <a:cs typeface="Helvetica"/>
                </a:rPr>
                <a:t>builder</a:t>
              </a:r>
              <a:endParaRPr lang="de-DE" dirty="0">
                <a:latin typeface="Helvetica"/>
                <a:cs typeface="Helvetica"/>
              </a:endParaRP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5362425" y="3467995"/>
              <a:ext cx="1888634" cy="379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 smtClean="0">
                  <a:latin typeface="Helvetica"/>
                  <a:cs typeface="Helvetica"/>
                </a:rPr>
                <a:t>architect</a:t>
              </a:r>
              <a:endParaRPr lang="de-DE" dirty="0">
                <a:latin typeface="Helvetica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6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Macintosh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Anna</dc:creator>
  <cp:lastModifiedBy>Anna</cp:lastModifiedBy>
  <cp:revision>10</cp:revision>
  <dcterms:created xsi:type="dcterms:W3CDTF">2014-04-22T06:13:18Z</dcterms:created>
  <dcterms:modified xsi:type="dcterms:W3CDTF">2014-04-23T13:03:22Z</dcterms:modified>
</cp:coreProperties>
</file>