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60" r:id="rId5"/>
    <p:sldId id="261" r:id="rId6"/>
    <p:sldId id="262" r:id="rId7"/>
    <p:sldId id="263" r:id="rId8"/>
    <p:sldId id="259"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13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5AA79A20-D969-453C-A56E-78A73DCF4354}" type="datetimeFigureOut">
              <a:rPr lang="en-CA" smtClean="0"/>
              <a:t>2024-09-06</a:t>
            </a:fld>
            <a:endParaRPr lang="en-CA"/>
          </a:p>
        </p:txBody>
      </p:sp>
      <p:sp>
        <p:nvSpPr>
          <p:cNvPr id="5" name="Footer Placeholder 4"/>
          <p:cNvSpPr>
            <a:spLocks noGrp="1"/>
          </p:cNvSpPr>
          <p:nvPr>
            <p:ph type="ftr" sz="quarter" idx="11"/>
          </p:nvPr>
        </p:nvSpPr>
        <p:spPr>
          <a:xfrm>
            <a:off x="2692397" y="5037663"/>
            <a:ext cx="5214635" cy="279400"/>
          </a:xfrm>
        </p:spPr>
        <p:txBody>
          <a:bodyPr/>
          <a:lstStyle/>
          <a:p>
            <a:endParaRPr lang="en-CA"/>
          </a:p>
        </p:txBody>
      </p:sp>
      <p:sp>
        <p:nvSpPr>
          <p:cNvPr id="6" name="Slide Number Placeholder 5"/>
          <p:cNvSpPr>
            <a:spLocks noGrp="1"/>
          </p:cNvSpPr>
          <p:nvPr>
            <p:ph type="sldNum" sz="quarter" idx="12"/>
          </p:nvPr>
        </p:nvSpPr>
        <p:spPr>
          <a:xfrm>
            <a:off x="8956900" y="5037663"/>
            <a:ext cx="551167" cy="279400"/>
          </a:xfrm>
        </p:spPr>
        <p:txBody>
          <a:bodyPr/>
          <a:lstStyle/>
          <a:p>
            <a:fld id="{2EFE1230-55C6-48CD-B00C-0A82EA45D38B}" type="slidenum">
              <a:rPr lang="en-CA" smtClean="0"/>
              <a:t>‹#›</a:t>
            </a:fld>
            <a:endParaRPr lang="en-CA"/>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98262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A79A20-D969-453C-A56E-78A73DCF4354}" type="datetimeFigureOut">
              <a:rPr lang="en-CA" smtClean="0"/>
              <a:t>2024-09-06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EFE1230-55C6-48CD-B00C-0A82EA45D38B}" type="slidenum">
              <a:rPr lang="en-CA" smtClean="0"/>
              <a:t>‹#›</a:t>
            </a:fld>
            <a:endParaRPr lang="en-CA"/>
          </a:p>
        </p:txBody>
      </p:sp>
    </p:spTree>
    <p:extLst>
      <p:ext uri="{BB962C8B-B14F-4D97-AF65-F5344CB8AC3E}">
        <p14:creationId xmlns:p14="http://schemas.microsoft.com/office/powerpoint/2010/main" val="765430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A79A20-D969-453C-A56E-78A73DCF4354}" type="datetimeFigureOut">
              <a:rPr lang="en-CA" smtClean="0"/>
              <a:t>2024-09-06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EFE1230-55C6-48CD-B00C-0A82EA45D38B}" type="slidenum">
              <a:rPr lang="en-CA" smtClean="0"/>
              <a:t>‹#›</a:t>
            </a:fld>
            <a:endParaRPr lang="en-CA"/>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526480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A79A20-D969-453C-A56E-78A73DCF4354}" type="datetimeFigureOut">
              <a:rPr lang="en-CA" smtClean="0"/>
              <a:t>2024-09-06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EFE1230-55C6-48CD-B00C-0A82EA45D38B}" type="slidenum">
              <a:rPr lang="en-CA" smtClean="0"/>
              <a:t>‹#›</a:t>
            </a:fld>
            <a:endParaRPr lang="en-CA"/>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8653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A79A20-D969-453C-A56E-78A73DCF4354}" type="datetimeFigureOut">
              <a:rPr lang="en-CA" smtClean="0"/>
              <a:t>2024-09-06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EFE1230-55C6-48CD-B00C-0A82EA45D38B}" type="slidenum">
              <a:rPr lang="en-CA" smtClean="0"/>
              <a:t>‹#›</a:t>
            </a:fld>
            <a:endParaRPr lang="en-CA"/>
          </a:p>
        </p:txBody>
      </p:sp>
    </p:spTree>
    <p:extLst>
      <p:ext uri="{BB962C8B-B14F-4D97-AF65-F5344CB8AC3E}">
        <p14:creationId xmlns:p14="http://schemas.microsoft.com/office/powerpoint/2010/main" val="5871357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A79A20-D969-453C-A56E-78A73DCF4354}" type="datetimeFigureOut">
              <a:rPr lang="en-CA" smtClean="0"/>
              <a:t>2024-09-06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EFE1230-55C6-48CD-B00C-0A82EA45D38B}" type="slidenum">
              <a:rPr lang="en-CA" smtClean="0"/>
              <a:t>‹#›</a:t>
            </a:fld>
            <a:endParaRPr lang="en-CA"/>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6705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A79A20-D969-453C-A56E-78A73DCF4354}" type="datetimeFigureOut">
              <a:rPr lang="en-CA" smtClean="0"/>
              <a:t>2024-09-06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EFE1230-55C6-48CD-B00C-0A82EA45D38B}" type="slidenum">
              <a:rPr lang="en-CA" smtClean="0"/>
              <a:t>‹#›</a:t>
            </a:fld>
            <a:endParaRPr lang="en-CA"/>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136870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A79A20-D969-453C-A56E-78A73DCF4354}" type="datetimeFigureOut">
              <a:rPr lang="en-CA" smtClean="0"/>
              <a:t>2024-09-06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EFE1230-55C6-48CD-B00C-0A82EA45D38B}" type="slidenum">
              <a:rPr lang="en-CA" smtClean="0"/>
              <a:t>‹#›</a:t>
            </a:fld>
            <a:endParaRPr lang="en-CA"/>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020522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A79A20-D969-453C-A56E-78A73DCF4354}" type="datetimeFigureOut">
              <a:rPr lang="en-CA" smtClean="0"/>
              <a:t>2024-09-06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EFE1230-55C6-48CD-B00C-0A82EA45D38B}" type="slidenum">
              <a:rPr lang="en-CA" smtClean="0"/>
              <a:t>‹#›</a:t>
            </a:fld>
            <a:endParaRPr lang="en-CA"/>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14214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A79A20-D969-453C-A56E-78A73DCF4354}" type="datetimeFigureOut">
              <a:rPr lang="en-CA" smtClean="0"/>
              <a:t>2024-09-06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EFE1230-55C6-48CD-B00C-0A82EA45D38B}" type="slidenum">
              <a:rPr lang="en-CA" smtClean="0"/>
              <a:t>‹#›</a:t>
            </a:fld>
            <a:endParaRPr lang="en-CA"/>
          </a:p>
        </p:txBody>
      </p:sp>
    </p:spTree>
    <p:extLst>
      <p:ext uri="{BB962C8B-B14F-4D97-AF65-F5344CB8AC3E}">
        <p14:creationId xmlns:p14="http://schemas.microsoft.com/office/powerpoint/2010/main" val="436690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A79A20-D969-453C-A56E-78A73DCF4354}" type="datetimeFigureOut">
              <a:rPr lang="en-CA" smtClean="0"/>
              <a:t>2024-09-06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EFE1230-55C6-48CD-B00C-0A82EA45D38B}" type="slidenum">
              <a:rPr lang="en-CA" smtClean="0"/>
              <a:t>‹#›</a:t>
            </a:fld>
            <a:endParaRPr lang="en-CA"/>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4724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A79A20-D969-453C-A56E-78A73DCF4354}" type="datetimeFigureOut">
              <a:rPr lang="en-CA" smtClean="0"/>
              <a:t>2024-09-06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EFE1230-55C6-48CD-B00C-0A82EA45D38B}" type="slidenum">
              <a:rPr lang="en-CA" smtClean="0"/>
              <a:t>‹#›</a:t>
            </a:fld>
            <a:endParaRPr lang="en-CA"/>
          </a:p>
        </p:txBody>
      </p:sp>
    </p:spTree>
    <p:extLst>
      <p:ext uri="{BB962C8B-B14F-4D97-AF65-F5344CB8AC3E}">
        <p14:creationId xmlns:p14="http://schemas.microsoft.com/office/powerpoint/2010/main" val="1918614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A79A20-D969-453C-A56E-78A73DCF4354}" type="datetimeFigureOut">
              <a:rPr lang="en-CA" smtClean="0"/>
              <a:t>2024-09-06</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2EFE1230-55C6-48CD-B00C-0A82EA45D38B}" type="slidenum">
              <a:rPr lang="en-CA" smtClean="0"/>
              <a:t>‹#›</a:t>
            </a:fld>
            <a:endParaRPr lang="en-CA"/>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52733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A79A20-D969-453C-A56E-78A73DCF4354}" type="datetimeFigureOut">
              <a:rPr lang="en-CA" smtClean="0"/>
              <a:t>2024-09-06</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2EFE1230-55C6-48CD-B00C-0A82EA45D38B}" type="slidenum">
              <a:rPr lang="en-CA" smtClean="0"/>
              <a:t>‹#›</a:t>
            </a:fld>
            <a:endParaRPr lang="en-CA"/>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91274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A79A20-D969-453C-A56E-78A73DCF4354}" type="datetimeFigureOut">
              <a:rPr lang="en-CA" smtClean="0"/>
              <a:t>2024-09-06</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2EFE1230-55C6-48CD-B00C-0A82EA45D38B}" type="slidenum">
              <a:rPr lang="en-CA" smtClean="0"/>
              <a:t>‹#›</a:t>
            </a:fld>
            <a:endParaRPr lang="en-CA"/>
          </a:p>
        </p:txBody>
      </p:sp>
    </p:spTree>
    <p:extLst>
      <p:ext uri="{BB962C8B-B14F-4D97-AF65-F5344CB8AC3E}">
        <p14:creationId xmlns:p14="http://schemas.microsoft.com/office/powerpoint/2010/main" val="14821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A79A20-D969-453C-A56E-78A73DCF4354}" type="datetimeFigureOut">
              <a:rPr lang="en-CA" smtClean="0"/>
              <a:t>2024-09-06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EFE1230-55C6-48CD-B00C-0A82EA45D38B}" type="slidenum">
              <a:rPr lang="en-CA" smtClean="0"/>
              <a:t>‹#›</a:t>
            </a:fld>
            <a:endParaRPr lang="en-CA"/>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32831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A79A20-D969-453C-A56E-78A73DCF4354}" type="datetimeFigureOut">
              <a:rPr lang="en-CA" smtClean="0"/>
              <a:t>2024-09-06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EFE1230-55C6-48CD-B00C-0A82EA45D38B}" type="slidenum">
              <a:rPr lang="en-CA" smtClean="0"/>
              <a:t>‹#›</a:t>
            </a:fld>
            <a:endParaRPr lang="en-CA"/>
          </a:p>
        </p:txBody>
      </p:sp>
    </p:spTree>
    <p:extLst>
      <p:ext uri="{BB962C8B-B14F-4D97-AF65-F5344CB8AC3E}">
        <p14:creationId xmlns:p14="http://schemas.microsoft.com/office/powerpoint/2010/main" val="381162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AA79A20-D969-453C-A56E-78A73DCF4354}" type="datetimeFigureOut">
              <a:rPr lang="en-CA" smtClean="0"/>
              <a:t>2024-09-06</a:t>
            </a:fld>
            <a:endParaRPr lang="en-CA"/>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CA"/>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EFE1230-55C6-48CD-B00C-0A82EA45D38B}" type="slidenum">
              <a:rPr lang="en-CA" smtClean="0"/>
              <a:t>‹#›</a:t>
            </a:fld>
            <a:endParaRPr lang="en-CA"/>
          </a:p>
        </p:txBody>
      </p:sp>
    </p:spTree>
    <p:extLst>
      <p:ext uri="{BB962C8B-B14F-4D97-AF65-F5344CB8AC3E}">
        <p14:creationId xmlns:p14="http://schemas.microsoft.com/office/powerpoint/2010/main" val="326598760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C4452-6D0A-0E27-8376-B8F42D24F004}"/>
              </a:ext>
            </a:extLst>
          </p:cNvPr>
          <p:cNvSpPr>
            <a:spLocks noGrp="1"/>
          </p:cNvSpPr>
          <p:nvPr>
            <p:ph type="ctrTitle"/>
          </p:nvPr>
        </p:nvSpPr>
        <p:spPr>
          <a:xfrm>
            <a:off x="1524000" y="2569463"/>
            <a:ext cx="9144000" cy="940499"/>
          </a:xfrm>
        </p:spPr>
        <p:txBody>
          <a:bodyPr/>
          <a:lstStyle/>
          <a:p>
            <a:r>
              <a:rPr lang="en-CA" dirty="0"/>
              <a:t>Family Dental Clinic</a:t>
            </a:r>
          </a:p>
        </p:txBody>
      </p:sp>
      <p:sp>
        <p:nvSpPr>
          <p:cNvPr id="3" name="Subtitle 2">
            <a:extLst>
              <a:ext uri="{FF2B5EF4-FFF2-40B4-BE49-F238E27FC236}">
                <a16:creationId xmlns:a16="http://schemas.microsoft.com/office/drawing/2014/main" id="{E9F3EBF1-53A9-6DA1-E586-E8CE45C1658C}"/>
              </a:ext>
            </a:extLst>
          </p:cNvPr>
          <p:cNvSpPr>
            <a:spLocks noGrp="1"/>
          </p:cNvSpPr>
          <p:nvPr>
            <p:ph type="subTitle" idx="1"/>
          </p:nvPr>
        </p:nvSpPr>
        <p:spPr>
          <a:xfrm>
            <a:off x="3721608" y="4217733"/>
            <a:ext cx="4294632" cy="448754"/>
          </a:xfrm>
        </p:spPr>
        <p:txBody>
          <a:bodyPr/>
          <a:lstStyle/>
          <a:p>
            <a:r>
              <a:rPr lang="mk-MK" dirty="0"/>
              <a:t>Јордан Грков - 213278</a:t>
            </a:r>
            <a:endParaRPr lang="en-CA" dirty="0"/>
          </a:p>
        </p:txBody>
      </p:sp>
    </p:spTree>
    <p:extLst>
      <p:ext uri="{BB962C8B-B14F-4D97-AF65-F5344CB8AC3E}">
        <p14:creationId xmlns:p14="http://schemas.microsoft.com/office/powerpoint/2010/main" val="4581512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FC3EF-FD51-F981-68E9-56F2E13F4969}"/>
              </a:ext>
            </a:extLst>
          </p:cNvPr>
          <p:cNvSpPr>
            <a:spLocks noGrp="1"/>
          </p:cNvSpPr>
          <p:nvPr>
            <p:ph type="title"/>
          </p:nvPr>
        </p:nvSpPr>
        <p:spPr/>
        <p:txBody>
          <a:bodyPr/>
          <a:lstStyle/>
          <a:p>
            <a:r>
              <a:rPr lang="mk-MK" dirty="0"/>
              <a:t>Ви благодарам</a:t>
            </a:r>
            <a:endParaRPr lang="en-CA" dirty="0"/>
          </a:p>
        </p:txBody>
      </p:sp>
    </p:spTree>
    <p:extLst>
      <p:ext uri="{BB962C8B-B14F-4D97-AF65-F5344CB8AC3E}">
        <p14:creationId xmlns:p14="http://schemas.microsoft.com/office/powerpoint/2010/main" val="4098832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CAA7E-A6CF-07DE-720E-5BA27B49087C}"/>
              </a:ext>
            </a:extLst>
          </p:cNvPr>
          <p:cNvSpPr>
            <a:spLocks noGrp="1"/>
          </p:cNvSpPr>
          <p:nvPr>
            <p:ph type="title"/>
          </p:nvPr>
        </p:nvSpPr>
        <p:spPr/>
        <p:txBody>
          <a:bodyPr/>
          <a:lstStyle/>
          <a:p>
            <a:r>
              <a:rPr lang="mk-MK" dirty="0"/>
              <a:t>Вовед</a:t>
            </a:r>
            <a:endParaRPr lang="en-CA" dirty="0"/>
          </a:p>
        </p:txBody>
      </p:sp>
      <p:sp>
        <p:nvSpPr>
          <p:cNvPr id="3" name="Content Placeholder 2">
            <a:extLst>
              <a:ext uri="{FF2B5EF4-FFF2-40B4-BE49-F238E27FC236}">
                <a16:creationId xmlns:a16="http://schemas.microsoft.com/office/drawing/2014/main" id="{6F535DF6-634D-1911-1EF1-217AF2D31CF7}"/>
              </a:ext>
            </a:extLst>
          </p:cNvPr>
          <p:cNvSpPr>
            <a:spLocks noGrp="1"/>
          </p:cNvSpPr>
          <p:nvPr>
            <p:ph idx="1"/>
          </p:nvPr>
        </p:nvSpPr>
        <p:spPr/>
        <p:txBody>
          <a:bodyPr>
            <a:normAutofit/>
          </a:bodyPr>
          <a:lstStyle/>
          <a:p>
            <a:r>
              <a:rPr lang="ru-RU" dirty="0"/>
              <a:t>Проектот „Family Dental Clinic“ е веб-сајт базиран на кориснички интерфејс, чија цел е да обезбеди кориснички п</a:t>
            </a:r>
            <a:r>
              <a:rPr lang="mk-MK" dirty="0"/>
              <a:t>одобар</a:t>
            </a:r>
            <a:r>
              <a:rPr lang="ru-RU" dirty="0"/>
              <a:t> начин за управување со стоматолошките услуги. Сајтот нуди функционалности за преглед на достапните услуги, резервација на термини и контакт со докторите, со цел да се подобри управувањето со стоматолошките услуги и да се олесни пристапот до здравствена грижа.</a:t>
            </a:r>
          </a:p>
        </p:txBody>
      </p:sp>
    </p:spTree>
    <p:extLst>
      <p:ext uri="{BB962C8B-B14F-4D97-AF65-F5344CB8AC3E}">
        <p14:creationId xmlns:p14="http://schemas.microsoft.com/office/powerpoint/2010/main" val="3537603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75F34-6B0D-23E9-AD28-EE2C622D61B5}"/>
              </a:ext>
            </a:extLst>
          </p:cNvPr>
          <p:cNvSpPr>
            <a:spLocks noGrp="1"/>
          </p:cNvSpPr>
          <p:nvPr>
            <p:ph type="title"/>
          </p:nvPr>
        </p:nvSpPr>
        <p:spPr/>
        <p:txBody>
          <a:bodyPr/>
          <a:lstStyle/>
          <a:p>
            <a:r>
              <a:rPr lang="mk-MK" dirty="0"/>
              <a:t>Технологии што се користат</a:t>
            </a:r>
            <a:endParaRPr lang="en-CA" dirty="0"/>
          </a:p>
        </p:txBody>
      </p:sp>
      <p:sp>
        <p:nvSpPr>
          <p:cNvPr id="3" name="Content Placeholder 2">
            <a:extLst>
              <a:ext uri="{FF2B5EF4-FFF2-40B4-BE49-F238E27FC236}">
                <a16:creationId xmlns:a16="http://schemas.microsoft.com/office/drawing/2014/main" id="{371D9B09-B207-C25F-5B18-F18656BBAD78}"/>
              </a:ext>
            </a:extLst>
          </p:cNvPr>
          <p:cNvSpPr>
            <a:spLocks noGrp="1"/>
          </p:cNvSpPr>
          <p:nvPr>
            <p:ph idx="1"/>
          </p:nvPr>
        </p:nvSpPr>
        <p:spPr/>
        <p:txBody>
          <a:bodyPr>
            <a:normAutofit fontScale="92500" lnSpcReduction="10000"/>
          </a:bodyPr>
          <a:lstStyle/>
          <a:p>
            <a:r>
              <a:rPr lang="en-CA" dirty="0"/>
              <a:t>React - </a:t>
            </a:r>
            <a:r>
              <a:rPr lang="ru-RU" dirty="0"/>
              <a:t>Библиотека за изградба на кориснички интерфејси која овозможува креирање на динамични компоненти и управување со состојбата на апликацијата.</a:t>
            </a:r>
            <a:endParaRPr lang="en-CA" dirty="0"/>
          </a:p>
          <a:p>
            <a:r>
              <a:rPr lang="en-CA" dirty="0"/>
              <a:t>MongoDB - </a:t>
            </a:r>
            <a:r>
              <a:rPr lang="ru-RU" dirty="0"/>
              <a:t>NoSQL база на податоци која користи JSON документи, идеална за управување со податоци за корисници и термини.</a:t>
            </a:r>
            <a:endParaRPr lang="en-CA" dirty="0"/>
          </a:p>
          <a:p>
            <a:r>
              <a:rPr lang="en-CA" dirty="0"/>
              <a:t>Express.js </a:t>
            </a:r>
            <a:r>
              <a:rPr lang="mk-MK" dirty="0"/>
              <a:t>и </a:t>
            </a:r>
            <a:r>
              <a:rPr lang="en-CA" dirty="0"/>
              <a:t>Node.js - </a:t>
            </a:r>
            <a:r>
              <a:rPr lang="ru-RU" dirty="0"/>
              <a:t>Серверска платформа која овозможува изградба на сервер-side логика и управување со API-то.</a:t>
            </a:r>
            <a:endParaRPr lang="en-CA" dirty="0"/>
          </a:p>
          <a:p>
            <a:r>
              <a:rPr lang="en-CA" dirty="0"/>
              <a:t>Material-UI - </a:t>
            </a:r>
            <a:r>
              <a:rPr lang="ru-RU" dirty="0"/>
              <a:t>Библиотека за компоненти која помага во создавање на визуелно привлекувачки и конзистентни кориснички интерфејси</a:t>
            </a:r>
            <a:endParaRPr lang="en-CA" dirty="0"/>
          </a:p>
          <a:p>
            <a:endParaRPr lang="en-CA" dirty="0"/>
          </a:p>
        </p:txBody>
      </p:sp>
    </p:spTree>
    <p:extLst>
      <p:ext uri="{BB962C8B-B14F-4D97-AF65-F5344CB8AC3E}">
        <p14:creationId xmlns:p14="http://schemas.microsoft.com/office/powerpoint/2010/main" val="667773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A370A-58E2-0AF4-80DE-243665C34383}"/>
              </a:ext>
            </a:extLst>
          </p:cNvPr>
          <p:cNvSpPr>
            <a:spLocks noGrp="1"/>
          </p:cNvSpPr>
          <p:nvPr>
            <p:ph type="title"/>
          </p:nvPr>
        </p:nvSpPr>
        <p:spPr/>
        <p:txBody>
          <a:bodyPr/>
          <a:lstStyle/>
          <a:p>
            <a:r>
              <a:rPr lang="mk-MK" dirty="0"/>
              <a:t>Функционалности</a:t>
            </a:r>
            <a:endParaRPr lang="en-CA" dirty="0"/>
          </a:p>
        </p:txBody>
      </p:sp>
      <p:sp>
        <p:nvSpPr>
          <p:cNvPr id="3" name="Content Placeholder 2">
            <a:extLst>
              <a:ext uri="{FF2B5EF4-FFF2-40B4-BE49-F238E27FC236}">
                <a16:creationId xmlns:a16="http://schemas.microsoft.com/office/drawing/2014/main" id="{2C6026C3-A997-C4E9-A336-45B37BEF617A}"/>
              </a:ext>
            </a:extLst>
          </p:cNvPr>
          <p:cNvSpPr>
            <a:spLocks noGrp="1"/>
          </p:cNvSpPr>
          <p:nvPr>
            <p:ph idx="1"/>
          </p:nvPr>
        </p:nvSpPr>
        <p:spPr/>
        <p:txBody>
          <a:bodyPr/>
          <a:lstStyle/>
          <a:p>
            <a:r>
              <a:rPr lang="ru-RU" b="1" dirty="0"/>
              <a:t>Администраторски панел:</a:t>
            </a:r>
            <a:r>
              <a:rPr lang="ru-RU" dirty="0"/>
              <a:t> </a:t>
            </a:r>
            <a:endParaRPr lang="en-CA" dirty="0"/>
          </a:p>
          <a:p>
            <a:pPr marL="0" indent="0">
              <a:buNone/>
            </a:pPr>
            <a:r>
              <a:rPr lang="en-CA" dirty="0"/>
              <a:t>- </a:t>
            </a:r>
            <a:r>
              <a:rPr lang="ru-RU" dirty="0"/>
              <a:t>Достапен само за овластени корисници за управување со закажаните термини и други административни задачи.</a:t>
            </a:r>
            <a:endParaRPr lang="en-CA" dirty="0"/>
          </a:p>
        </p:txBody>
      </p:sp>
      <p:pic>
        <p:nvPicPr>
          <p:cNvPr id="5" name="Picture 4" descr="A screenshot of a login box">
            <a:extLst>
              <a:ext uri="{FF2B5EF4-FFF2-40B4-BE49-F238E27FC236}">
                <a16:creationId xmlns:a16="http://schemas.microsoft.com/office/drawing/2014/main" id="{081DDFE1-8320-8F2F-34B9-7F77FC957E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4273" y="3691765"/>
            <a:ext cx="3588477" cy="1981338"/>
          </a:xfrm>
          <a:prstGeom prst="rect">
            <a:avLst/>
          </a:prstGeom>
        </p:spPr>
      </p:pic>
    </p:spTree>
    <p:extLst>
      <p:ext uri="{BB962C8B-B14F-4D97-AF65-F5344CB8AC3E}">
        <p14:creationId xmlns:p14="http://schemas.microsoft.com/office/powerpoint/2010/main" val="903564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B294C-9402-997A-1773-92A89106E140}"/>
              </a:ext>
            </a:extLst>
          </p:cNvPr>
          <p:cNvSpPr>
            <a:spLocks noGrp="1"/>
          </p:cNvSpPr>
          <p:nvPr>
            <p:ph type="title"/>
          </p:nvPr>
        </p:nvSpPr>
        <p:spPr/>
        <p:txBody>
          <a:bodyPr/>
          <a:lstStyle/>
          <a:p>
            <a:r>
              <a:rPr lang="mk-MK" dirty="0"/>
              <a:t>Функционалности</a:t>
            </a:r>
            <a:endParaRPr lang="en-CA" dirty="0"/>
          </a:p>
        </p:txBody>
      </p:sp>
      <p:sp>
        <p:nvSpPr>
          <p:cNvPr id="3" name="Content Placeholder 2">
            <a:extLst>
              <a:ext uri="{FF2B5EF4-FFF2-40B4-BE49-F238E27FC236}">
                <a16:creationId xmlns:a16="http://schemas.microsoft.com/office/drawing/2014/main" id="{954BA4A7-83EE-8615-AEFF-C150FC2DB90B}"/>
              </a:ext>
            </a:extLst>
          </p:cNvPr>
          <p:cNvSpPr>
            <a:spLocks noGrp="1"/>
          </p:cNvSpPr>
          <p:nvPr>
            <p:ph idx="1"/>
          </p:nvPr>
        </p:nvSpPr>
        <p:spPr/>
        <p:txBody>
          <a:bodyPr/>
          <a:lstStyle/>
          <a:p>
            <a:r>
              <a:rPr lang="ru-RU" b="1" dirty="0"/>
              <a:t>Резервација на термини:</a:t>
            </a:r>
            <a:r>
              <a:rPr lang="ru-RU" dirty="0"/>
              <a:t> </a:t>
            </a:r>
            <a:endParaRPr lang="en-CA" dirty="0"/>
          </a:p>
          <a:p>
            <a:pPr marL="0" indent="0">
              <a:buNone/>
            </a:pPr>
            <a:r>
              <a:rPr lang="en-CA" dirty="0"/>
              <a:t>- </a:t>
            </a:r>
            <a:r>
              <a:rPr lang="ru-RU" dirty="0"/>
              <a:t>Интегриран систем за резервација кој овозможува избор на дата, време, и доктор.</a:t>
            </a:r>
            <a:endParaRPr lang="en-CA" dirty="0"/>
          </a:p>
        </p:txBody>
      </p:sp>
      <p:pic>
        <p:nvPicPr>
          <p:cNvPr id="7" name="Picture 6" descr="A screenshot of a computer">
            <a:extLst>
              <a:ext uri="{FF2B5EF4-FFF2-40B4-BE49-F238E27FC236}">
                <a16:creationId xmlns:a16="http://schemas.microsoft.com/office/drawing/2014/main" id="{2742550E-31B6-EB57-1142-C2ADF5B5D2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2679" y="3565398"/>
            <a:ext cx="1768221" cy="2506026"/>
          </a:xfrm>
          <a:prstGeom prst="rect">
            <a:avLst/>
          </a:prstGeom>
        </p:spPr>
      </p:pic>
    </p:spTree>
    <p:extLst>
      <p:ext uri="{BB962C8B-B14F-4D97-AF65-F5344CB8AC3E}">
        <p14:creationId xmlns:p14="http://schemas.microsoft.com/office/powerpoint/2010/main" val="3863820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04C85-9DC4-08FD-1C43-8782F5DC8E6B}"/>
              </a:ext>
            </a:extLst>
          </p:cNvPr>
          <p:cNvSpPr>
            <a:spLocks noGrp="1"/>
          </p:cNvSpPr>
          <p:nvPr>
            <p:ph type="title"/>
          </p:nvPr>
        </p:nvSpPr>
        <p:spPr/>
        <p:txBody>
          <a:bodyPr/>
          <a:lstStyle/>
          <a:p>
            <a:r>
              <a:rPr lang="mk-MK" dirty="0"/>
              <a:t>Функционалности</a:t>
            </a:r>
            <a:endParaRPr lang="en-CA" dirty="0"/>
          </a:p>
        </p:txBody>
      </p:sp>
      <p:sp>
        <p:nvSpPr>
          <p:cNvPr id="3" name="Content Placeholder 2">
            <a:extLst>
              <a:ext uri="{FF2B5EF4-FFF2-40B4-BE49-F238E27FC236}">
                <a16:creationId xmlns:a16="http://schemas.microsoft.com/office/drawing/2014/main" id="{1CC5D97F-EFBA-17CC-EBB3-0FFE539F7EB3}"/>
              </a:ext>
            </a:extLst>
          </p:cNvPr>
          <p:cNvSpPr>
            <a:spLocks noGrp="1"/>
          </p:cNvSpPr>
          <p:nvPr>
            <p:ph idx="1"/>
          </p:nvPr>
        </p:nvSpPr>
        <p:spPr/>
        <p:txBody>
          <a:bodyPr/>
          <a:lstStyle/>
          <a:p>
            <a:r>
              <a:rPr lang="ru-RU" b="1" dirty="0"/>
              <a:t>Онлајн услуги:</a:t>
            </a:r>
            <a:r>
              <a:rPr lang="ru-RU" dirty="0"/>
              <a:t> </a:t>
            </a:r>
            <a:endParaRPr lang="en-CA" dirty="0"/>
          </a:p>
          <a:p>
            <a:pPr marL="0" indent="0">
              <a:buNone/>
            </a:pPr>
            <a:r>
              <a:rPr lang="en-CA" dirty="0"/>
              <a:t>- </a:t>
            </a:r>
            <a:r>
              <a:rPr lang="ru-RU" dirty="0"/>
              <a:t>Корисниците можат да прегледуваат и резервираат стоматолошки услуги преку интуитивен интерфејс.</a:t>
            </a:r>
            <a:endParaRPr lang="en-CA" dirty="0"/>
          </a:p>
        </p:txBody>
      </p:sp>
      <p:pic>
        <p:nvPicPr>
          <p:cNvPr id="5" name="Picture 4" descr="A screenshot of a phone&#10;&#10;Description automatically generated">
            <a:extLst>
              <a:ext uri="{FF2B5EF4-FFF2-40B4-BE49-F238E27FC236}">
                <a16:creationId xmlns:a16="http://schemas.microsoft.com/office/drawing/2014/main" id="{DD49B3F3-5E0F-F1C5-C8A6-69C16BFB4E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9" y="3552825"/>
            <a:ext cx="3219609" cy="2171700"/>
          </a:xfrm>
          <a:prstGeom prst="rect">
            <a:avLst/>
          </a:prstGeom>
        </p:spPr>
      </p:pic>
    </p:spTree>
    <p:extLst>
      <p:ext uri="{BB962C8B-B14F-4D97-AF65-F5344CB8AC3E}">
        <p14:creationId xmlns:p14="http://schemas.microsoft.com/office/powerpoint/2010/main" val="3937305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560AA-94E5-9F2E-1CF2-B46C9DA9BB31}"/>
              </a:ext>
            </a:extLst>
          </p:cNvPr>
          <p:cNvSpPr>
            <a:spLocks noGrp="1"/>
          </p:cNvSpPr>
          <p:nvPr>
            <p:ph type="title"/>
          </p:nvPr>
        </p:nvSpPr>
        <p:spPr/>
        <p:txBody>
          <a:bodyPr/>
          <a:lstStyle/>
          <a:p>
            <a:r>
              <a:rPr lang="mk-MK" dirty="0"/>
              <a:t>Функционалности</a:t>
            </a:r>
            <a:endParaRPr lang="en-CA" dirty="0"/>
          </a:p>
        </p:txBody>
      </p:sp>
      <p:sp>
        <p:nvSpPr>
          <p:cNvPr id="3" name="Content Placeholder 2">
            <a:extLst>
              <a:ext uri="{FF2B5EF4-FFF2-40B4-BE49-F238E27FC236}">
                <a16:creationId xmlns:a16="http://schemas.microsoft.com/office/drawing/2014/main" id="{FCBDE311-94B5-9780-B0E0-973532F2F2E8}"/>
              </a:ext>
            </a:extLst>
          </p:cNvPr>
          <p:cNvSpPr>
            <a:spLocks noGrp="1"/>
          </p:cNvSpPr>
          <p:nvPr>
            <p:ph idx="1"/>
          </p:nvPr>
        </p:nvSpPr>
        <p:spPr/>
        <p:txBody>
          <a:bodyPr/>
          <a:lstStyle/>
          <a:p>
            <a:r>
              <a:rPr lang="ru-RU" b="1" dirty="0"/>
              <a:t>Контакт форма</a:t>
            </a:r>
            <a:r>
              <a:rPr lang="ru-RU" dirty="0"/>
              <a:t>:</a:t>
            </a:r>
            <a:endParaRPr lang="en-CA" dirty="0"/>
          </a:p>
          <a:p>
            <a:pPr marL="0" indent="0">
              <a:buNone/>
            </a:pPr>
            <a:r>
              <a:rPr lang="en-CA" dirty="0"/>
              <a:t>-</a:t>
            </a:r>
            <a:r>
              <a:rPr lang="ru-RU" dirty="0"/>
              <a:t> Веб страната вклучува контакт форма за оставување пораки од пациентите. Ова им овозможува на корисниците да се јават или постават прашања на медицинскиот персонал</a:t>
            </a:r>
            <a:r>
              <a:rPr lang="en-CA" dirty="0"/>
              <a:t>.</a:t>
            </a:r>
          </a:p>
        </p:txBody>
      </p:sp>
      <p:pic>
        <p:nvPicPr>
          <p:cNvPr id="5" name="Picture 4" descr="A screenshot of a computer&#10;&#10;Description automatically generated">
            <a:extLst>
              <a:ext uri="{FF2B5EF4-FFF2-40B4-BE49-F238E27FC236}">
                <a16:creationId xmlns:a16="http://schemas.microsoft.com/office/drawing/2014/main" id="{D3A51A5B-0996-C6CC-6D45-839C0C31E4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31158" y="4216400"/>
            <a:ext cx="1789218" cy="1691291"/>
          </a:xfrm>
          <a:prstGeom prst="rect">
            <a:avLst/>
          </a:prstGeom>
        </p:spPr>
      </p:pic>
    </p:spTree>
    <p:extLst>
      <p:ext uri="{BB962C8B-B14F-4D97-AF65-F5344CB8AC3E}">
        <p14:creationId xmlns:p14="http://schemas.microsoft.com/office/powerpoint/2010/main" val="83219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AE7B9-6F51-C96C-7092-DD3CC476F509}"/>
              </a:ext>
            </a:extLst>
          </p:cNvPr>
          <p:cNvSpPr>
            <a:spLocks noGrp="1"/>
          </p:cNvSpPr>
          <p:nvPr>
            <p:ph type="title"/>
          </p:nvPr>
        </p:nvSpPr>
        <p:spPr/>
        <p:txBody>
          <a:bodyPr/>
          <a:lstStyle/>
          <a:p>
            <a:r>
              <a:rPr lang="mk-MK" dirty="0"/>
              <a:t>Функционалности</a:t>
            </a:r>
            <a:endParaRPr lang="en-CA" dirty="0"/>
          </a:p>
        </p:txBody>
      </p:sp>
      <p:sp>
        <p:nvSpPr>
          <p:cNvPr id="3" name="Content Placeholder 2">
            <a:extLst>
              <a:ext uri="{FF2B5EF4-FFF2-40B4-BE49-F238E27FC236}">
                <a16:creationId xmlns:a16="http://schemas.microsoft.com/office/drawing/2014/main" id="{0EBDE31E-2FFC-AF2E-348B-AD266C9CE9AD}"/>
              </a:ext>
            </a:extLst>
          </p:cNvPr>
          <p:cNvSpPr>
            <a:spLocks noGrp="1"/>
          </p:cNvSpPr>
          <p:nvPr>
            <p:ph idx="1"/>
          </p:nvPr>
        </p:nvSpPr>
        <p:spPr/>
        <p:txBody>
          <a:bodyPr/>
          <a:lstStyle/>
          <a:p>
            <a:r>
              <a:rPr lang="mk-MK" dirty="0"/>
              <a:t>Интуитивен кориснички интерфејс:</a:t>
            </a:r>
          </a:p>
          <a:p>
            <a:pPr>
              <a:buFontTx/>
              <a:buChar char="-"/>
            </a:pPr>
            <a:r>
              <a:rPr lang="ru-RU" dirty="0"/>
              <a:t>Лесна навигација и јасно организирани менија</a:t>
            </a:r>
            <a:r>
              <a:rPr lang="mk-MK" dirty="0"/>
              <a:t>.</a:t>
            </a:r>
          </a:p>
          <a:p>
            <a:pPr marL="0" indent="0">
              <a:buNone/>
            </a:pPr>
            <a:endParaRPr lang="mk-MK" dirty="0"/>
          </a:p>
          <a:p>
            <a:pPr marL="0" indent="0">
              <a:buNone/>
            </a:pPr>
            <a:endParaRPr lang="en-CA" dirty="0"/>
          </a:p>
        </p:txBody>
      </p:sp>
      <p:pic>
        <p:nvPicPr>
          <p:cNvPr id="5" name="Picture 4">
            <a:extLst>
              <a:ext uri="{FF2B5EF4-FFF2-40B4-BE49-F238E27FC236}">
                <a16:creationId xmlns:a16="http://schemas.microsoft.com/office/drawing/2014/main" id="{B1CAA340-1DBB-404A-1A2D-91F3F4E738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7416" y="4001294"/>
            <a:ext cx="7297168" cy="895475"/>
          </a:xfrm>
          <a:prstGeom prst="rect">
            <a:avLst/>
          </a:prstGeom>
        </p:spPr>
      </p:pic>
    </p:spTree>
    <p:extLst>
      <p:ext uri="{BB962C8B-B14F-4D97-AF65-F5344CB8AC3E}">
        <p14:creationId xmlns:p14="http://schemas.microsoft.com/office/powerpoint/2010/main" val="2986505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35BBE-E293-073B-19A4-843BBF10D0EB}"/>
              </a:ext>
            </a:extLst>
          </p:cNvPr>
          <p:cNvSpPr>
            <a:spLocks noGrp="1"/>
          </p:cNvSpPr>
          <p:nvPr>
            <p:ph type="title"/>
          </p:nvPr>
        </p:nvSpPr>
        <p:spPr/>
        <p:txBody>
          <a:bodyPr/>
          <a:lstStyle/>
          <a:p>
            <a:r>
              <a:rPr lang="mk-MK" dirty="0"/>
              <a:t>Функционалности</a:t>
            </a:r>
            <a:endParaRPr lang="en-CA" dirty="0"/>
          </a:p>
        </p:txBody>
      </p:sp>
      <p:sp>
        <p:nvSpPr>
          <p:cNvPr id="3" name="Content Placeholder 2">
            <a:extLst>
              <a:ext uri="{FF2B5EF4-FFF2-40B4-BE49-F238E27FC236}">
                <a16:creationId xmlns:a16="http://schemas.microsoft.com/office/drawing/2014/main" id="{8BBD3779-AD2F-78B6-93E3-CB98D9F396BF}"/>
              </a:ext>
            </a:extLst>
          </p:cNvPr>
          <p:cNvSpPr>
            <a:spLocks noGrp="1"/>
          </p:cNvSpPr>
          <p:nvPr>
            <p:ph idx="1"/>
          </p:nvPr>
        </p:nvSpPr>
        <p:spPr/>
        <p:txBody>
          <a:bodyPr/>
          <a:lstStyle/>
          <a:p>
            <a:r>
              <a:rPr lang="ru-RU" b="1" dirty="0"/>
              <a:t>Бришење податоци</a:t>
            </a:r>
            <a:r>
              <a:rPr lang="ru-RU" dirty="0"/>
              <a:t>:</a:t>
            </a:r>
          </a:p>
          <a:p>
            <a:pPr marL="0" indent="0">
              <a:buNone/>
            </a:pPr>
            <a:r>
              <a:rPr lang="ru-RU" dirty="0"/>
              <a:t>- Докторите имаат можност да бришат свои податоци од системот. Ова вклучува можност за бришење на нивните информации за термини, услуги, или други релевантни податоци, со цел да го одржат системот ажурен и точен.</a:t>
            </a:r>
            <a:endParaRPr lang="en-CA" dirty="0"/>
          </a:p>
        </p:txBody>
      </p:sp>
      <p:pic>
        <p:nvPicPr>
          <p:cNvPr id="5" name="Picture 4" descr="A screenshot of a computer&#10;&#10;Description automatically generated">
            <a:extLst>
              <a:ext uri="{FF2B5EF4-FFF2-40B4-BE49-F238E27FC236}">
                <a16:creationId xmlns:a16="http://schemas.microsoft.com/office/drawing/2014/main" id="{74DA56C1-DF31-F254-BD3C-92502B2B03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4648994"/>
            <a:ext cx="4743450" cy="1312097"/>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6CF2819E-6078-8127-B900-3C4E30D0EF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8992" y="4417138"/>
            <a:ext cx="3843733" cy="1543953"/>
          </a:xfrm>
          <a:prstGeom prst="rect">
            <a:avLst/>
          </a:prstGeom>
        </p:spPr>
      </p:pic>
    </p:spTree>
    <p:extLst>
      <p:ext uri="{BB962C8B-B14F-4D97-AF65-F5344CB8AC3E}">
        <p14:creationId xmlns:p14="http://schemas.microsoft.com/office/powerpoint/2010/main" val="273410230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139</TotalTime>
  <Words>300</Words>
  <Application>Microsoft Office PowerPoint</Application>
  <PresentationFormat>Widescreen</PresentationFormat>
  <Paragraphs>28</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Garamond</vt:lpstr>
      <vt:lpstr>Organic</vt:lpstr>
      <vt:lpstr>Family Dental Clinic</vt:lpstr>
      <vt:lpstr>Вовед</vt:lpstr>
      <vt:lpstr>Технологии што се користат</vt:lpstr>
      <vt:lpstr>Функционалности</vt:lpstr>
      <vt:lpstr>Функционалности</vt:lpstr>
      <vt:lpstr>Функционалности</vt:lpstr>
      <vt:lpstr>Функционалности</vt:lpstr>
      <vt:lpstr>Функционалности</vt:lpstr>
      <vt:lpstr>Функционалности</vt:lpstr>
      <vt:lpstr>Ви благодарам</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Jordan Grkov</dc:creator>
  <cp:lastModifiedBy>Jordan Grkov</cp:lastModifiedBy>
  <cp:revision>3</cp:revision>
  <dcterms:created xsi:type="dcterms:W3CDTF">2024-09-06T17:11:34Z</dcterms:created>
  <dcterms:modified xsi:type="dcterms:W3CDTF">2024-09-06T19:30:46Z</dcterms:modified>
</cp:coreProperties>
</file>