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4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561593" y="2328764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Process_csv_data.Rmd</a:t>
            </a:r>
            <a:endParaRPr lang="en-ZA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534478" cy="124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541751" y="4530624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Butterflies_combine_</a:t>
            </a:r>
            <a:r>
              <a:rPr lang="en-US" sz="1000" err="1"/>
              <a:t>env</a:t>
            </a:r>
            <a:r>
              <a:rPr lang="en-US" sz="1000"/>
              <a:t>_data.</a:t>
            </a:r>
            <a:r>
              <a:rPr lang="en-US" sz="1000" dirty="0" err="1"/>
              <a:t>Rmd</a:t>
            </a:r>
            <a:endParaRPr lang="en-ZA" sz="10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845039" y="3543908"/>
            <a:ext cx="805760" cy="733936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Partly processed data</a:t>
            </a:r>
          </a:p>
          <a:p>
            <a:pPr algn="ctr"/>
            <a:endParaRPr lang="en-ZA" sz="9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3267761" y="936753"/>
            <a:ext cx="702441" cy="139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3247919" y="3269396"/>
            <a:ext cx="19842" cy="274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3247919" y="4277844"/>
            <a:ext cx="0" cy="25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517693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3223712" y="5471256"/>
            <a:ext cx="24207" cy="32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645748" y="31512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268890" y="376503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586815" y="4159810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GAMM output</a:t>
            </a:r>
          </a:p>
          <a:p>
            <a:pPr algn="ctr"/>
            <a:endParaRPr lang="en-ZA" sz="7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993134" y="3530960"/>
            <a:ext cx="226727" cy="6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>
            <a:off x="7399453" y="4341946"/>
            <a:ext cx="468619" cy="10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10876"/>
            <a:ext cx="715818" cy="14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4138715" y="1439544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650799" y="3910876"/>
            <a:ext cx="487916" cy="1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8A59B1EE-CA44-C203-885D-D564641ABF66}"/>
              </a:ext>
            </a:extLst>
          </p:cNvPr>
          <p:cNvSpPr/>
          <p:nvPr/>
        </p:nvSpPr>
        <p:spPr>
          <a:xfrm>
            <a:off x="5246807" y="381665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GAM_compare_spline_analyses.Rmd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2" idx="3"/>
            <a:endCxn id="183" idx="1"/>
          </p:cNvCxnSpPr>
          <p:nvPr/>
        </p:nvCxnSpPr>
        <p:spPr>
          <a:xfrm flipH="1">
            <a:off x="5246807" y="3490244"/>
            <a:ext cx="597305" cy="66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183" idx="3"/>
            <a:endCxn id="75" idx="1"/>
          </p:cNvCxnSpPr>
          <p:nvPr/>
        </p:nvCxnSpPr>
        <p:spPr>
          <a:xfrm flipH="1" flipV="1">
            <a:off x="6021497" y="3530960"/>
            <a:ext cx="423674" cy="62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Butterfly_maps.Rmd</a:t>
            </a:r>
            <a:endParaRPr lang="en-ZA" sz="700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2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3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225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6</cp:revision>
  <dcterms:created xsi:type="dcterms:W3CDTF">2024-05-14T07:54:29Z</dcterms:created>
  <dcterms:modified xsi:type="dcterms:W3CDTF">2024-06-21T08:34:27Z</dcterms:modified>
</cp:coreProperties>
</file>