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2025/01/22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A1241E-FCAB-71BD-FE15-8635A4AEF885}"/>
              </a:ext>
            </a:extLst>
          </p:cNvPr>
          <p:cNvCxnSpPr>
            <a:cxnSpLocks/>
            <a:endCxn id="163" idx="2"/>
          </p:cNvCxnSpPr>
          <p:nvPr/>
        </p:nvCxnSpPr>
        <p:spPr>
          <a:xfrm flipH="1" flipV="1">
            <a:off x="7949047" y="2628762"/>
            <a:ext cx="1844490" cy="199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1_Process_csv_data.Rmd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2_Butterflies_combine_env_data.Rmd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566576" y="374084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320372" y="4193008"/>
            <a:ext cx="882106" cy="55777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/>
              <a:t>GAMM output</a:t>
            </a:r>
          </a:p>
          <a:p>
            <a:pPr algn="ctr"/>
            <a:r>
              <a:rPr lang="en-ZA" sz="600" dirty="0"/>
              <a:t>…_</a:t>
            </a:r>
            <a:r>
              <a:rPr lang="en-ZA" sz="600" dirty="0" err="1"/>
              <a:t>gamm_input.Rds</a:t>
            </a:r>
            <a:endParaRPr lang="en-ZA" sz="600" dirty="0"/>
          </a:p>
          <a:p>
            <a:pPr algn="ctr"/>
            <a:r>
              <a:rPr lang="en-US" sz="600" dirty="0"/>
              <a:t>…</a:t>
            </a:r>
            <a:r>
              <a:rPr lang="en-US" sz="600" dirty="0" err="1"/>
              <a:t>gamm_cor_struct_compare.rds</a:t>
            </a:r>
            <a:endParaRPr lang="en-ZA" sz="600" dirty="0"/>
          </a:p>
          <a:p>
            <a:pPr algn="ctr"/>
            <a:endParaRPr lang="en-ZA" sz="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761425" y="3530960"/>
            <a:ext cx="458436" cy="66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 flipV="1">
            <a:off x="7202478" y="4352544"/>
            <a:ext cx="872385" cy="119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GAMM_compare_corstructs_analyses.Rmd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183" idx="2"/>
            <a:endCxn id="2" idx="1"/>
          </p:cNvCxnSpPr>
          <p:nvPr/>
        </p:nvCxnSpPr>
        <p:spPr>
          <a:xfrm flipH="1">
            <a:off x="4566576" y="3591394"/>
            <a:ext cx="107158" cy="488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2" idx="3"/>
            <a:endCxn id="75" idx="1"/>
          </p:cNvCxnSpPr>
          <p:nvPr/>
        </p:nvCxnSpPr>
        <p:spPr>
          <a:xfrm flipV="1">
            <a:off x="5764940" y="3530960"/>
            <a:ext cx="256557" cy="54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2_butterfly_maps.Rmd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2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3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56E20-5172-EA2E-B720-B43ACC9DAF21}"/>
              </a:ext>
            </a:extLst>
          </p:cNvPr>
          <p:cNvGrpSpPr/>
          <p:nvPr/>
        </p:nvGrpSpPr>
        <p:grpSpPr>
          <a:xfrm>
            <a:off x="4074552" y="2861385"/>
            <a:ext cx="1717444" cy="730009"/>
            <a:chOff x="4079329" y="2889182"/>
            <a:chExt cx="1717444" cy="730009"/>
          </a:xfrm>
        </p:grpSpPr>
        <p:sp>
          <p:nvSpPr>
            <p:cNvPr id="183" name="Flowchart: Decision 182">
              <a:extLst>
                <a:ext uri="{FF2B5EF4-FFF2-40B4-BE49-F238E27FC236}">
                  <a16:creationId xmlns:a16="http://schemas.microsoft.com/office/drawing/2014/main" id="{8A59B1EE-CA44-C203-885D-D564641ABF66}"/>
                </a:ext>
              </a:extLst>
            </p:cNvPr>
            <p:cNvSpPr/>
            <p:nvPr/>
          </p:nvSpPr>
          <p:spPr>
            <a:xfrm>
              <a:off x="4079329" y="2941128"/>
              <a:ext cx="1198364" cy="678063"/>
            </a:xfrm>
            <a:prstGeom prst="flowChartDecision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>
                  <a:solidFill>
                    <a:srgbClr val="7030A0"/>
                  </a:solidFill>
                </a:rPr>
                <a:t>GAM_compare_spline_analyses.Rmd</a:t>
              </a:r>
              <a:endParaRPr lang="en-ZA" sz="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8F42A9-E841-6950-909A-64F140F41053}"/>
                </a:ext>
              </a:extLst>
            </p:cNvPr>
            <p:cNvSpPr txBox="1"/>
            <p:nvPr/>
          </p:nvSpPr>
          <p:spPr>
            <a:xfrm>
              <a:off x="5109091" y="2889182"/>
              <a:ext cx="68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/>
                <a:t>Cited as preliminary, not reported otherwise</a:t>
              </a:r>
              <a:endParaRPr lang="en-ZA" sz="500" dirty="0"/>
            </a:p>
          </p:txBody>
        </p:sp>
      </p:grp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7AFA0E3-9BA8-D3D7-4152-A23BC3D4ABFD}"/>
              </a:ext>
            </a:extLst>
          </p:cNvPr>
          <p:cNvSpPr/>
          <p:nvPr/>
        </p:nvSpPr>
        <p:spPr>
          <a:xfrm>
            <a:off x="7992799" y="3174595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GAMM_model_selection.Rmd</a:t>
            </a:r>
            <a:endParaRPr lang="en-US" sz="600" dirty="0">
              <a:solidFill>
                <a:srgbClr val="7030A0"/>
              </a:solidFill>
            </a:endParaRPr>
          </a:p>
          <a:p>
            <a:pPr algn="ctr"/>
            <a:r>
              <a:rPr lang="en-US" sz="600" dirty="0">
                <a:solidFill>
                  <a:srgbClr val="7030A0"/>
                </a:solidFill>
              </a:rPr>
              <a:t>(notebook, not report)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20EA64-DEE3-6211-55AD-2C97054133AB}"/>
              </a:ext>
            </a:extLst>
          </p:cNvPr>
          <p:cNvCxnSpPr>
            <a:cxnSpLocks/>
            <a:stCxn id="25" idx="3"/>
            <a:endCxn id="51" idx="1"/>
          </p:cNvCxnSpPr>
          <p:nvPr/>
        </p:nvCxnSpPr>
        <p:spPr>
          <a:xfrm flipV="1">
            <a:off x="7202478" y="3513627"/>
            <a:ext cx="790321" cy="95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8D8994AA-179A-A277-7D29-E2A310D5B541}"/>
              </a:ext>
            </a:extLst>
          </p:cNvPr>
          <p:cNvSpPr/>
          <p:nvPr/>
        </p:nvSpPr>
        <p:spPr>
          <a:xfrm>
            <a:off x="9277972" y="3600802"/>
            <a:ext cx="882106" cy="374457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…</a:t>
            </a:r>
            <a:r>
              <a:rPr lang="en-US" sz="600" dirty="0" err="1"/>
              <a:t>gamm_model_select</a:t>
            </a:r>
            <a:r>
              <a:rPr lang="en-US" sz="600" dirty="0"/>
              <a:t>_.....</a:t>
            </a:r>
            <a:r>
              <a:rPr lang="en-US" sz="600" dirty="0" err="1"/>
              <a:t>rds</a:t>
            </a:r>
            <a:endParaRPr lang="en-ZA" sz="6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07ABBD4-2C6C-2F00-C3C2-EF9BBF69F6A4}"/>
              </a:ext>
            </a:extLst>
          </p:cNvPr>
          <p:cNvCxnSpPr>
            <a:cxnSpLocks/>
            <a:stCxn id="51" idx="3"/>
            <a:endCxn id="67" idx="0"/>
          </p:cNvCxnSpPr>
          <p:nvPr/>
        </p:nvCxnSpPr>
        <p:spPr>
          <a:xfrm>
            <a:off x="9191163" y="3513627"/>
            <a:ext cx="527862" cy="8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A2CDC-4B81-6363-85FD-14FA4A6B51E4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 flipH="1">
            <a:off x="9182936" y="3975259"/>
            <a:ext cx="536089" cy="319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647E868E-C5C1-28BB-C153-B92114470305}"/>
              </a:ext>
            </a:extLst>
          </p:cNvPr>
          <p:cNvSpPr/>
          <p:nvPr/>
        </p:nvSpPr>
        <p:spPr>
          <a:xfrm>
            <a:off x="8583754" y="429497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process_GAMMS_single_result_output.Rmd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475681" y="3674481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AEFFEBE-CBE1-A4D4-8ECC-60156AC8FCA4}"/>
              </a:ext>
            </a:extLst>
          </p:cNvPr>
          <p:cNvSpPr/>
          <p:nvPr/>
        </p:nvSpPr>
        <p:spPr>
          <a:xfrm>
            <a:off x="9014949" y="523555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4 msgdm_multiplot.png</a:t>
            </a:r>
            <a:endParaRPr lang="en-ZA" sz="5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C813B-0353-53B5-8D12-1B60AE18DF8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8526874" y="5428189"/>
            <a:ext cx="488075" cy="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706CF-2250-D4A4-49BC-445A9BA75011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9943738" y="1984443"/>
            <a:ext cx="954532" cy="344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315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Rodger, JG, Dr [jgrodger@sun.ac.za]</cp:lastModifiedBy>
  <cp:revision>11</cp:revision>
  <dcterms:created xsi:type="dcterms:W3CDTF">2024-05-14T07:54:29Z</dcterms:created>
  <dcterms:modified xsi:type="dcterms:W3CDTF">2025-01-22T21:25:19Z</dcterms:modified>
</cp:coreProperties>
</file>