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7"/>
  </p:notesMasterIdLst>
  <p:sldIdLst>
    <p:sldId id="256" r:id="rId2"/>
    <p:sldId id="280" r:id="rId3"/>
    <p:sldId id="281" r:id="rId4"/>
    <p:sldId id="282" r:id="rId5"/>
    <p:sldId id="283" r:id="rId6"/>
    <p:sldId id="284" r:id="rId7"/>
    <p:sldId id="292" r:id="rId8"/>
    <p:sldId id="285" r:id="rId9"/>
    <p:sldId id="286" r:id="rId10"/>
    <p:sldId id="287" r:id="rId11"/>
    <p:sldId id="288" r:id="rId12"/>
    <p:sldId id="289" r:id="rId13"/>
    <p:sldId id="290" r:id="rId14"/>
    <p:sldId id="277" r:id="rId15"/>
    <p:sldId id="291"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5DA0"/>
    <a:srgbClr val="9941DD"/>
    <a:srgbClr val="FFDFDB"/>
    <a:srgbClr val="6578A0"/>
    <a:srgbClr val="ED7D31"/>
    <a:srgbClr val="FFF2CC"/>
    <a:srgbClr val="FFE8DE"/>
    <a:srgbClr val="F2FFEA"/>
    <a:srgbClr val="FFFFFF"/>
    <a:srgbClr val="E5E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00"/>
    <p:restoredTop sz="83791"/>
  </p:normalViewPr>
  <p:slideViewPr>
    <p:cSldViewPr snapToGrid="0" snapToObjects="1">
      <p:cViewPr varScale="1">
        <p:scale>
          <a:sx n="127" d="100"/>
          <a:sy n="127" d="100"/>
        </p:scale>
        <p:origin x="18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F86B8F-322F-8848-82CE-D16262006168}" type="doc">
      <dgm:prSet loTypeId="urn:microsoft.com/office/officeart/2005/8/layout/radial5" loCatId="" qsTypeId="urn:microsoft.com/office/officeart/2005/8/quickstyle/simple1" qsCatId="simple" csTypeId="urn:microsoft.com/office/officeart/2005/8/colors/accent1_2" csCatId="accent1" phldr="1"/>
      <dgm:spPr/>
      <dgm:t>
        <a:bodyPr/>
        <a:lstStyle/>
        <a:p>
          <a:endParaRPr lang="en-US"/>
        </a:p>
      </dgm:t>
    </dgm:pt>
    <dgm:pt modelId="{E3354710-92B8-1A4B-BF15-D6EE8B18D6DE}">
      <dgm:prSet phldrT="[Text]"/>
      <dgm:spPr/>
      <dgm:t>
        <a:bodyPr/>
        <a:lstStyle/>
        <a:p>
          <a:r>
            <a:rPr lang="en-US" dirty="0"/>
            <a:t>Cambridge</a:t>
          </a:r>
        </a:p>
      </dgm:t>
    </dgm:pt>
    <dgm:pt modelId="{6299C5E6-614E-0E45-84F7-13CDF1C1B864}" type="parTrans" cxnId="{04AC6B56-CE21-BA4F-BBAA-D307CF45C89C}">
      <dgm:prSet/>
      <dgm:spPr/>
      <dgm:t>
        <a:bodyPr/>
        <a:lstStyle/>
        <a:p>
          <a:endParaRPr lang="en-US"/>
        </a:p>
      </dgm:t>
    </dgm:pt>
    <dgm:pt modelId="{CF7513F4-3D2D-8C4B-AFC3-631875D31659}" type="sibTrans" cxnId="{04AC6B56-CE21-BA4F-BBAA-D307CF45C89C}">
      <dgm:prSet/>
      <dgm:spPr/>
      <dgm:t>
        <a:bodyPr/>
        <a:lstStyle/>
        <a:p>
          <a:endParaRPr lang="en-US"/>
        </a:p>
      </dgm:t>
    </dgm:pt>
    <dgm:pt modelId="{0A0E2058-09B8-BA4D-88DA-52851FB81137}">
      <dgm:prSet phldrT="[Text]"/>
      <dgm:spPr/>
      <dgm:t>
        <a:bodyPr/>
        <a:lstStyle/>
        <a:p>
          <a:r>
            <a:rPr lang="en-US" dirty="0"/>
            <a:t>SBIC, Singapore</a:t>
          </a:r>
        </a:p>
      </dgm:t>
    </dgm:pt>
    <dgm:pt modelId="{E90FDA32-A906-3248-96DF-FAFA54585D31}" type="parTrans" cxnId="{AA00FC9B-895B-8146-92F5-4990348916F4}">
      <dgm:prSet/>
      <dgm:spPr/>
      <dgm:t>
        <a:bodyPr/>
        <a:lstStyle/>
        <a:p>
          <a:endParaRPr lang="en-US"/>
        </a:p>
      </dgm:t>
    </dgm:pt>
    <dgm:pt modelId="{70D3F1DC-CEC0-3942-A5D7-AD9E9170543C}" type="sibTrans" cxnId="{AA00FC9B-895B-8146-92F5-4990348916F4}">
      <dgm:prSet/>
      <dgm:spPr/>
      <dgm:t>
        <a:bodyPr/>
        <a:lstStyle/>
        <a:p>
          <a:endParaRPr lang="en-US"/>
        </a:p>
      </dgm:t>
    </dgm:pt>
    <dgm:pt modelId="{B8C1E788-9210-4346-9EFB-F8B714F6FDFB}">
      <dgm:prSet phldrT="[Text]"/>
      <dgm:spPr/>
      <dgm:t>
        <a:bodyPr/>
        <a:lstStyle/>
        <a:p>
          <a:r>
            <a:rPr lang="en-US" dirty="0"/>
            <a:t>Virginia Tech-Wake Forest, USA</a:t>
          </a:r>
        </a:p>
      </dgm:t>
    </dgm:pt>
    <dgm:pt modelId="{558BD2DC-0C3F-2C44-9478-CAD0931BE738}" type="parTrans" cxnId="{0C525F4A-E39A-4449-853A-51941123209C}">
      <dgm:prSet/>
      <dgm:spPr/>
      <dgm:t>
        <a:bodyPr/>
        <a:lstStyle/>
        <a:p>
          <a:endParaRPr lang="en-US"/>
        </a:p>
      </dgm:t>
    </dgm:pt>
    <dgm:pt modelId="{A2ACD5F7-94C6-4E4F-B6A0-4DBC688B6075}" type="sibTrans" cxnId="{0C525F4A-E39A-4449-853A-51941123209C}">
      <dgm:prSet/>
      <dgm:spPr/>
      <dgm:t>
        <a:bodyPr/>
        <a:lstStyle/>
        <a:p>
          <a:endParaRPr lang="en-US"/>
        </a:p>
      </dgm:t>
    </dgm:pt>
    <dgm:pt modelId="{A28DCD5B-1FA7-7D48-9DFC-674A56F269D1}">
      <dgm:prSet phldrT="[Text]"/>
      <dgm:spPr/>
      <dgm:t>
        <a:bodyPr/>
        <a:lstStyle/>
        <a:p>
          <a:r>
            <a:rPr lang="en-US" dirty="0"/>
            <a:t>CAS, China</a:t>
          </a:r>
        </a:p>
      </dgm:t>
    </dgm:pt>
    <dgm:pt modelId="{0172D7A3-89B5-6249-9555-A22D974A3466}" type="parTrans" cxnId="{FA063785-9BEA-1F47-B2C5-AF993B652A4E}">
      <dgm:prSet/>
      <dgm:spPr/>
      <dgm:t>
        <a:bodyPr/>
        <a:lstStyle/>
        <a:p>
          <a:endParaRPr lang="en-US"/>
        </a:p>
      </dgm:t>
    </dgm:pt>
    <dgm:pt modelId="{F196D6C0-C706-AE43-9D48-79CAB945A64C}" type="sibTrans" cxnId="{FA063785-9BEA-1F47-B2C5-AF993B652A4E}">
      <dgm:prSet/>
      <dgm:spPr/>
      <dgm:t>
        <a:bodyPr/>
        <a:lstStyle/>
        <a:p>
          <a:endParaRPr lang="en-US"/>
        </a:p>
      </dgm:t>
    </dgm:pt>
    <dgm:pt modelId="{2D8FA615-7357-4F41-9E10-C5D36D3D1E59}">
      <dgm:prSet phldrT="[Text]"/>
      <dgm:spPr/>
      <dgm:t>
        <a:bodyPr/>
        <a:lstStyle/>
        <a:p>
          <a:r>
            <a:rPr lang="en-US" dirty="0"/>
            <a:t>ETH, Switzerland</a:t>
          </a:r>
        </a:p>
      </dgm:t>
    </dgm:pt>
    <dgm:pt modelId="{C15744E8-A5F7-9C40-9C52-5CBCF0129F3E}" type="parTrans" cxnId="{EEEC0E73-4764-204B-ACD8-6E717879E7E2}">
      <dgm:prSet/>
      <dgm:spPr/>
      <dgm:t>
        <a:bodyPr/>
        <a:lstStyle/>
        <a:p>
          <a:endParaRPr lang="en-US"/>
        </a:p>
      </dgm:t>
    </dgm:pt>
    <dgm:pt modelId="{2F160BCC-9BED-1C44-BD42-04C34CE3D4B1}" type="sibTrans" cxnId="{EEEC0E73-4764-204B-ACD8-6E717879E7E2}">
      <dgm:prSet/>
      <dgm:spPr/>
      <dgm:t>
        <a:bodyPr/>
        <a:lstStyle/>
        <a:p>
          <a:endParaRPr lang="en-US"/>
        </a:p>
      </dgm:t>
    </dgm:pt>
    <dgm:pt modelId="{4533CBD5-F2EA-704C-BBF0-B845B71EBF61}">
      <dgm:prSet/>
      <dgm:spPr/>
      <dgm:t>
        <a:bodyPr/>
        <a:lstStyle/>
        <a:p>
          <a:r>
            <a:rPr lang="en-US" dirty="0" err="1"/>
            <a:t>iThera</a:t>
          </a:r>
          <a:r>
            <a:rPr lang="en-US" dirty="0"/>
            <a:t> Medical, Germany</a:t>
          </a:r>
        </a:p>
      </dgm:t>
    </dgm:pt>
    <dgm:pt modelId="{63DCC43F-A8AB-474C-BFC0-A0E42C3186C5}" type="parTrans" cxnId="{B9B350A9-9585-6341-A480-61FEF7612794}">
      <dgm:prSet/>
      <dgm:spPr/>
      <dgm:t>
        <a:bodyPr/>
        <a:lstStyle/>
        <a:p>
          <a:endParaRPr lang="en-US"/>
        </a:p>
      </dgm:t>
    </dgm:pt>
    <dgm:pt modelId="{369B48DF-6577-A04F-8779-A709C30D016F}" type="sibTrans" cxnId="{B9B350A9-9585-6341-A480-61FEF7612794}">
      <dgm:prSet/>
      <dgm:spPr/>
      <dgm:t>
        <a:bodyPr/>
        <a:lstStyle/>
        <a:p>
          <a:endParaRPr lang="en-US"/>
        </a:p>
      </dgm:t>
    </dgm:pt>
    <dgm:pt modelId="{6EC364B7-0D44-164C-8B71-D232A9BE2A9A}">
      <dgm:prSet/>
      <dgm:spPr/>
      <dgm:t>
        <a:bodyPr/>
        <a:lstStyle/>
        <a:p>
          <a:r>
            <a:rPr lang="en-US" dirty="0"/>
            <a:t>UK-Erlangen, Germany </a:t>
          </a:r>
        </a:p>
      </dgm:t>
    </dgm:pt>
    <dgm:pt modelId="{76E833CD-3BD4-0F49-9877-EAAB40E813C5}" type="parTrans" cxnId="{0BCD9D67-5668-D74C-AB8B-3FA46B4A074C}">
      <dgm:prSet/>
      <dgm:spPr/>
      <dgm:t>
        <a:bodyPr/>
        <a:lstStyle/>
        <a:p>
          <a:endParaRPr lang="en-US"/>
        </a:p>
      </dgm:t>
    </dgm:pt>
    <dgm:pt modelId="{DE101231-47CA-244B-92A0-104B85E09CE9}" type="sibTrans" cxnId="{0BCD9D67-5668-D74C-AB8B-3FA46B4A074C}">
      <dgm:prSet/>
      <dgm:spPr/>
      <dgm:t>
        <a:bodyPr/>
        <a:lstStyle/>
        <a:p>
          <a:endParaRPr lang="en-US"/>
        </a:p>
      </dgm:t>
    </dgm:pt>
    <dgm:pt modelId="{BAD04C1C-F9CF-1A48-81E9-B358728EB06B}">
      <dgm:prSet/>
      <dgm:spPr/>
      <dgm:t>
        <a:bodyPr/>
        <a:lstStyle/>
        <a:p>
          <a:r>
            <a:rPr lang="en-US" dirty="0"/>
            <a:t>ICR, UK</a:t>
          </a:r>
        </a:p>
      </dgm:t>
    </dgm:pt>
    <dgm:pt modelId="{4EEB03B0-9C19-0B4C-AD1B-7A324897E616}" type="parTrans" cxnId="{E9D93ACC-5408-7349-BF92-D0AF6947E663}">
      <dgm:prSet/>
      <dgm:spPr/>
      <dgm:t>
        <a:bodyPr/>
        <a:lstStyle/>
        <a:p>
          <a:endParaRPr lang="en-US"/>
        </a:p>
      </dgm:t>
    </dgm:pt>
    <dgm:pt modelId="{F45504ED-C8F6-9642-BA32-1C554C1EF35B}" type="sibTrans" cxnId="{E9D93ACC-5408-7349-BF92-D0AF6947E663}">
      <dgm:prSet/>
      <dgm:spPr/>
      <dgm:t>
        <a:bodyPr/>
        <a:lstStyle/>
        <a:p>
          <a:endParaRPr lang="en-US"/>
        </a:p>
      </dgm:t>
    </dgm:pt>
    <dgm:pt modelId="{5B77B9E9-6004-1E4C-9E29-EBDF49574DD9}">
      <dgm:prSet/>
      <dgm:spPr/>
      <dgm:t>
        <a:bodyPr/>
        <a:lstStyle/>
        <a:p>
          <a:r>
            <a:rPr lang="en-US" dirty="0"/>
            <a:t>UT Southwestern, USA</a:t>
          </a:r>
        </a:p>
      </dgm:t>
    </dgm:pt>
    <dgm:pt modelId="{AAECC638-624E-FF42-B9F5-8A67A56FC0CB}" type="parTrans" cxnId="{89CD00A9-D834-B741-A3E9-04840EC24DAA}">
      <dgm:prSet/>
      <dgm:spPr/>
      <dgm:t>
        <a:bodyPr/>
        <a:lstStyle/>
        <a:p>
          <a:endParaRPr lang="en-US"/>
        </a:p>
      </dgm:t>
    </dgm:pt>
    <dgm:pt modelId="{D006AF9A-D0F8-CA44-9512-4121C3B2C6E0}" type="sibTrans" cxnId="{89CD00A9-D834-B741-A3E9-04840EC24DAA}">
      <dgm:prSet/>
      <dgm:spPr/>
      <dgm:t>
        <a:bodyPr/>
        <a:lstStyle/>
        <a:p>
          <a:endParaRPr lang="en-US"/>
        </a:p>
      </dgm:t>
    </dgm:pt>
    <dgm:pt modelId="{6ADDA2D7-D0C7-DD4C-8048-C5F05C3F0731}" type="pres">
      <dgm:prSet presAssocID="{62F86B8F-322F-8848-82CE-D16262006168}" presName="Name0" presStyleCnt="0">
        <dgm:presLayoutVars>
          <dgm:chMax val="1"/>
          <dgm:dir/>
          <dgm:animLvl val="ctr"/>
          <dgm:resizeHandles val="exact"/>
        </dgm:presLayoutVars>
      </dgm:prSet>
      <dgm:spPr/>
    </dgm:pt>
    <dgm:pt modelId="{2ED05282-876A-344F-B852-CABB952E764C}" type="pres">
      <dgm:prSet presAssocID="{E3354710-92B8-1A4B-BF15-D6EE8B18D6DE}" presName="centerShape" presStyleLbl="node0" presStyleIdx="0" presStyleCnt="1"/>
      <dgm:spPr/>
    </dgm:pt>
    <dgm:pt modelId="{13D84C39-6EDE-3B4B-B673-DFFDC9D517C6}" type="pres">
      <dgm:prSet presAssocID="{E90FDA32-A906-3248-96DF-FAFA54585D31}" presName="parTrans" presStyleLbl="sibTrans2D1" presStyleIdx="0" presStyleCnt="8"/>
      <dgm:spPr/>
    </dgm:pt>
    <dgm:pt modelId="{0B4DFC95-DD0F-DC48-9F4C-5BE2570008D7}" type="pres">
      <dgm:prSet presAssocID="{E90FDA32-A906-3248-96DF-FAFA54585D31}" presName="connectorText" presStyleLbl="sibTrans2D1" presStyleIdx="0" presStyleCnt="8"/>
      <dgm:spPr/>
    </dgm:pt>
    <dgm:pt modelId="{1EF4D402-DFEC-9747-9DEA-EA6B286500CB}" type="pres">
      <dgm:prSet presAssocID="{0A0E2058-09B8-BA4D-88DA-52851FB81137}" presName="node" presStyleLbl="node1" presStyleIdx="0" presStyleCnt="8">
        <dgm:presLayoutVars>
          <dgm:bulletEnabled val="1"/>
        </dgm:presLayoutVars>
      </dgm:prSet>
      <dgm:spPr/>
    </dgm:pt>
    <dgm:pt modelId="{3A281F28-86DA-4744-9349-EC731992044D}" type="pres">
      <dgm:prSet presAssocID="{558BD2DC-0C3F-2C44-9478-CAD0931BE738}" presName="parTrans" presStyleLbl="sibTrans2D1" presStyleIdx="1" presStyleCnt="8"/>
      <dgm:spPr/>
    </dgm:pt>
    <dgm:pt modelId="{672CE816-FF81-424F-AC9F-B5B9018E8CE5}" type="pres">
      <dgm:prSet presAssocID="{558BD2DC-0C3F-2C44-9478-CAD0931BE738}" presName="connectorText" presStyleLbl="sibTrans2D1" presStyleIdx="1" presStyleCnt="8"/>
      <dgm:spPr/>
    </dgm:pt>
    <dgm:pt modelId="{7ABBC798-7A9E-CE4D-B606-00D5835F3F46}" type="pres">
      <dgm:prSet presAssocID="{B8C1E788-9210-4346-9EFB-F8B714F6FDFB}" presName="node" presStyleLbl="node1" presStyleIdx="1" presStyleCnt="8">
        <dgm:presLayoutVars>
          <dgm:bulletEnabled val="1"/>
        </dgm:presLayoutVars>
      </dgm:prSet>
      <dgm:spPr/>
    </dgm:pt>
    <dgm:pt modelId="{1420EB35-45EF-7D47-A2A2-939786179F65}" type="pres">
      <dgm:prSet presAssocID="{0172D7A3-89B5-6249-9555-A22D974A3466}" presName="parTrans" presStyleLbl="sibTrans2D1" presStyleIdx="2" presStyleCnt="8"/>
      <dgm:spPr/>
    </dgm:pt>
    <dgm:pt modelId="{7084E587-2A4C-764E-A898-35A09B454D47}" type="pres">
      <dgm:prSet presAssocID="{0172D7A3-89B5-6249-9555-A22D974A3466}" presName="connectorText" presStyleLbl="sibTrans2D1" presStyleIdx="2" presStyleCnt="8"/>
      <dgm:spPr/>
    </dgm:pt>
    <dgm:pt modelId="{EF3DD781-E545-BD4A-824D-7CFA7B62BD2E}" type="pres">
      <dgm:prSet presAssocID="{A28DCD5B-1FA7-7D48-9DFC-674A56F269D1}" presName="node" presStyleLbl="node1" presStyleIdx="2" presStyleCnt="8">
        <dgm:presLayoutVars>
          <dgm:bulletEnabled val="1"/>
        </dgm:presLayoutVars>
      </dgm:prSet>
      <dgm:spPr/>
    </dgm:pt>
    <dgm:pt modelId="{1B79934F-8851-C849-AECB-5669DB1EF922}" type="pres">
      <dgm:prSet presAssocID="{C15744E8-A5F7-9C40-9C52-5CBCF0129F3E}" presName="parTrans" presStyleLbl="sibTrans2D1" presStyleIdx="3" presStyleCnt="8"/>
      <dgm:spPr/>
    </dgm:pt>
    <dgm:pt modelId="{83E55BCA-EF89-B045-BC52-D3A9FDB08B5C}" type="pres">
      <dgm:prSet presAssocID="{C15744E8-A5F7-9C40-9C52-5CBCF0129F3E}" presName="connectorText" presStyleLbl="sibTrans2D1" presStyleIdx="3" presStyleCnt="8"/>
      <dgm:spPr/>
    </dgm:pt>
    <dgm:pt modelId="{4FB06B6E-D160-0B41-919E-349D3F782AB3}" type="pres">
      <dgm:prSet presAssocID="{2D8FA615-7357-4F41-9E10-C5D36D3D1E59}" presName="node" presStyleLbl="node1" presStyleIdx="3" presStyleCnt="8">
        <dgm:presLayoutVars>
          <dgm:bulletEnabled val="1"/>
        </dgm:presLayoutVars>
      </dgm:prSet>
      <dgm:spPr/>
    </dgm:pt>
    <dgm:pt modelId="{D614056F-813B-5C41-930A-2F5CED6F4256}" type="pres">
      <dgm:prSet presAssocID="{63DCC43F-A8AB-474C-BFC0-A0E42C3186C5}" presName="parTrans" presStyleLbl="sibTrans2D1" presStyleIdx="4" presStyleCnt="8"/>
      <dgm:spPr/>
    </dgm:pt>
    <dgm:pt modelId="{63D8416E-716F-B247-BC80-19F53A525196}" type="pres">
      <dgm:prSet presAssocID="{63DCC43F-A8AB-474C-BFC0-A0E42C3186C5}" presName="connectorText" presStyleLbl="sibTrans2D1" presStyleIdx="4" presStyleCnt="8"/>
      <dgm:spPr/>
    </dgm:pt>
    <dgm:pt modelId="{05B30412-2095-0342-9DB2-5D3362A6C7CC}" type="pres">
      <dgm:prSet presAssocID="{4533CBD5-F2EA-704C-BBF0-B845B71EBF61}" presName="node" presStyleLbl="node1" presStyleIdx="4" presStyleCnt="8">
        <dgm:presLayoutVars>
          <dgm:bulletEnabled val="1"/>
        </dgm:presLayoutVars>
      </dgm:prSet>
      <dgm:spPr/>
    </dgm:pt>
    <dgm:pt modelId="{D8AF092B-E69D-D248-8050-9776EDFF6BB6}" type="pres">
      <dgm:prSet presAssocID="{76E833CD-3BD4-0F49-9877-EAAB40E813C5}" presName="parTrans" presStyleLbl="sibTrans2D1" presStyleIdx="5" presStyleCnt="8"/>
      <dgm:spPr/>
    </dgm:pt>
    <dgm:pt modelId="{FFE9AC6E-2DE2-E145-803F-407529D0D9BF}" type="pres">
      <dgm:prSet presAssocID="{76E833CD-3BD4-0F49-9877-EAAB40E813C5}" presName="connectorText" presStyleLbl="sibTrans2D1" presStyleIdx="5" presStyleCnt="8"/>
      <dgm:spPr/>
    </dgm:pt>
    <dgm:pt modelId="{137D9095-C8BF-DF47-BB83-F6AC568894C1}" type="pres">
      <dgm:prSet presAssocID="{6EC364B7-0D44-164C-8B71-D232A9BE2A9A}" presName="node" presStyleLbl="node1" presStyleIdx="5" presStyleCnt="8">
        <dgm:presLayoutVars>
          <dgm:bulletEnabled val="1"/>
        </dgm:presLayoutVars>
      </dgm:prSet>
      <dgm:spPr/>
    </dgm:pt>
    <dgm:pt modelId="{00CE61E0-7C2C-2349-BCB6-AEE126F650B4}" type="pres">
      <dgm:prSet presAssocID="{4EEB03B0-9C19-0B4C-AD1B-7A324897E616}" presName="parTrans" presStyleLbl="sibTrans2D1" presStyleIdx="6" presStyleCnt="8"/>
      <dgm:spPr/>
    </dgm:pt>
    <dgm:pt modelId="{6D44741A-26B2-1C47-A0A1-814D0871DB99}" type="pres">
      <dgm:prSet presAssocID="{4EEB03B0-9C19-0B4C-AD1B-7A324897E616}" presName="connectorText" presStyleLbl="sibTrans2D1" presStyleIdx="6" presStyleCnt="8"/>
      <dgm:spPr/>
    </dgm:pt>
    <dgm:pt modelId="{96C7014D-EBA9-C544-9854-1E22140D60F6}" type="pres">
      <dgm:prSet presAssocID="{BAD04C1C-F9CF-1A48-81E9-B358728EB06B}" presName="node" presStyleLbl="node1" presStyleIdx="6" presStyleCnt="8">
        <dgm:presLayoutVars>
          <dgm:bulletEnabled val="1"/>
        </dgm:presLayoutVars>
      </dgm:prSet>
      <dgm:spPr/>
    </dgm:pt>
    <dgm:pt modelId="{D398669C-3FAD-A440-829B-85419035E47B}" type="pres">
      <dgm:prSet presAssocID="{AAECC638-624E-FF42-B9F5-8A67A56FC0CB}" presName="parTrans" presStyleLbl="sibTrans2D1" presStyleIdx="7" presStyleCnt="8"/>
      <dgm:spPr/>
    </dgm:pt>
    <dgm:pt modelId="{47E0B4CC-0E12-7F4C-BE7F-668462134606}" type="pres">
      <dgm:prSet presAssocID="{AAECC638-624E-FF42-B9F5-8A67A56FC0CB}" presName="connectorText" presStyleLbl="sibTrans2D1" presStyleIdx="7" presStyleCnt="8"/>
      <dgm:spPr/>
    </dgm:pt>
    <dgm:pt modelId="{BC75F500-972E-0B46-9896-28840DB53F5D}" type="pres">
      <dgm:prSet presAssocID="{5B77B9E9-6004-1E4C-9E29-EBDF49574DD9}" presName="node" presStyleLbl="node1" presStyleIdx="7" presStyleCnt="8">
        <dgm:presLayoutVars>
          <dgm:bulletEnabled val="1"/>
        </dgm:presLayoutVars>
      </dgm:prSet>
      <dgm:spPr/>
    </dgm:pt>
  </dgm:ptLst>
  <dgm:cxnLst>
    <dgm:cxn modelId="{228A7203-ADF9-AC44-BBF7-949856A94947}" type="presOf" srcId="{62F86B8F-322F-8848-82CE-D16262006168}" destId="{6ADDA2D7-D0C7-DD4C-8048-C5F05C3F0731}" srcOrd="0" destOrd="0" presId="urn:microsoft.com/office/officeart/2005/8/layout/radial5"/>
    <dgm:cxn modelId="{EFBCDA07-C9AE-8548-BC60-32FE58A9A306}" type="presOf" srcId="{63DCC43F-A8AB-474C-BFC0-A0E42C3186C5}" destId="{D614056F-813B-5C41-930A-2F5CED6F4256}" srcOrd="0" destOrd="0" presId="urn:microsoft.com/office/officeart/2005/8/layout/radial5"/>
    <dgm:cxn modelId="{64B54008-A674-FD47-BD78-EE9FD580A445}" type="presOf" srcId="{558BD2DC-0C3F-2C44-9478-CAD0931BE738}" destId="{3A281F28-86DA-4744-9349-EC731992044D}" srcOrd="0" destOrd="0" presId="urn:microsoft.com/office/officeart/2005/8/layout/radial5"/>
    <dgm:cxn modelId="{8ED29020-166F-2E40-82E1-A7FCAA46F203}" type="presOf" srcId="{B8C1E788-9210-4346-9EFB-F8B714F6FDFB}" destId="{7ABBC798-7A9E-CE4D-B606-00D5835F3F46}" srcOrd="0" destOrd="0" presId="urn:microsoft.com/office/officeart/2005/8/layout/radial5"/>
    <dgm:cxn modelId="{D8ECA82F-A953-9C4C-A52E-A16CF90ABC93}" type="presOf" srcId="{76E833CD-3BD4-0F49-9877-EAAB40E813C5}" destId="{D8AF092B-E69D-D248-8050-9776EDFF6BB6}" srcOrd="0" destOrd="0" presId="urn:microsoft.com/office/officeart/2005/8/layout/radial5"/>
    <dgm:cxn modelId="{C1CF5E4A-1506-914B-89EC-B60A1B189740}" type="presOf" srcId="{0A0E2058-09B8-BA4D-88DA-52851FB81137}" destId="{1EF4D402-DFEC-9747-9DEA-EA6B286500CB}" srcOrd="0" destOrd="0" presId="urn:microsoft.com/office/officeart/2005/8/layout/radial5"/>
    <dgm:cxn modelId="{0C525F4A-E39A-4449-853A-51941123209C}" srcId="{E3354710-92B8-1A4B-BF15-D6EE8B18D6DE}" destId="{B8C1E788-9210-4346-9EFB-F8B714F6FDFB}" srcOrd="1" destOrd="0" parTransId="{558BD2DC-0C3F-2C44-9478-CAD0931BE738}" sibTransId="{A2ACD5F7-94C6-4E4F-B6A0-4DBC688B6075}"/>
    <dgm:cxn modelId="{DC44484E-736C-ED4F-8B4A-6D26E2F3E55B}" type="presOf" srcId="{6EC364B7-0D44-164C-8B71-D232A9BE2A9A}" destId="{137D9095-C8BF-DF47-BB83-F6AC568894C1}" srcOrd="0" destOrd="0" presId="urn:microsoft.com/office/officeart/2005/8/layout/radial5"/>
    <dgm:cxn modelId="{04AC6B56-CE21-BA4F-BBAA-D307CF45C89C}" srcId="{62F86B8F-322F-8848-82CE-D16262006168}" destId="{E3354710-92B8-1A4B-BF15-D6EE8B18D6DE}" srcOrd="0" destOrd="0" parTransId="{6299C5E6-614E-0E45-84F7-13CDF1C1B864}" sibTransId="{CF7513F4-3D2D-8C4B-AFC3-631875D31659}"/>
    <dgm:cxn modelId="{8C77A65B-29FD-184B-89AB-1AEE35A2B02F}" type="presOf" srcId="{558BD2DC-0C3F-2C44-9478-CAD0931BE738}" destId="{672CE816-FF81-424F-AC9F-B5B9018E8CE5}" srcOrd="1" destOrd="0" presId="urn:microsoft.com/office/officeart/2005/8/layout/radial5"/>
    <dgm:cxn modelId="{BAA6265D-5795-7943-8492-57461B38FB41}" type="presOf" srcId="{63DCC43F-A8AB-474C-BFC0-A0E42C3186C5}" destId="{63D8416E-716F-B247-BC80-19F53A525196}" srcOrd="1" destOrd="0" presId="urn:microsoft.com/office/officeart/2005/8/layout/radial5"/>
    <dgm:cxn modelId="{D5013067-4212-FB40-B60B-45D96D69C856}" type="presOf" srcId="{E3354710-92B8-1A4B-BF15-D6EE8B18D6DE}" destId="{2ED05282-876A-344F-B852-CABB952E764C}" srcOrd="0" destOrd="0" presId="urn:microsoft.com/office/officeart/2005/8/layout/radial5"/>
    <dgm:cxn modelId="{0BCD9D67-5668-D74C-AB8B-3FA46B4A074C}" srcId="{E3354710-92B8-1A4B-BF15-D6EE8B18D6DE}" destId="{6EC364B7-0D44-164C-8B71-D232A9BE2A9A}" srcOrd="5" destOrd="0" parTransId="{76E833CD-3BD4-0F49-9877-EAAB40E813C5}" sibTransId="{DE101231-47CA-244B-92A0-104B85E09CE9}"/>
    <dgm:cxn modelId="{8A7D976F-0047-0845-B8AA-38FC573A5CE0}" type="presOf" srcId="{76E833CD-3BD4-0F49-9877-EAAB40E813C5}" destId="{FFE9AC6E-2DE2-E145-803F-407529D0D9BF}" srcOrd="1" destOrd="0" presId="urn:microsoft.com/office/officeart/2005/8/layout/radial5"/>
    <dgm:cxn modelId="{EEEC0E73-4764-204B-ACD8-6E717879E7E2}" srcId="{E3354710-92B8-1A4B-BF15-D6EE8B18D6DE}" destId="{2D8FA615-7357-4F41-9E10-C5D36D3D1E59}" srcOrd="3" destOrd="0" parTransId="{C15744E8-A5F7-9C40-9C52-5CBCF0129F3E}" sibTransId="{2F160BCC-9BED-1C44-BD42-04C34CE3D4B1}"/>
    <dgm:cxn modelId="{FA063785-9BEA-1F47-B2C5-AF993B652A4E}" srcId="{E3354710-92B8-1A4B-BF15-D6EE8B18D6DE}" destId="{A28DCD5B-1FA7-7D48-9DFC-674A56F269D1}" srcOrd="2" destOrd="0" parTransId="{0172D7A3-89B5-6249-9555-A22D974A3466}" sibTransId="{F196D6C0-C706-AE43-9D48-79CAB945A64C}"/>
    <dgm:cxn modelId="{4B420E92-34F3-9249-A35A-3B92FD9B1AB4}" type="presOf" srcId="{4533CBD5-F2EA-704C-BBF0-B845B71EBF61}" destId="{05B30412-2095-0342-9DB2-5D3362A6C7CC}" srcOrd="0" destOrd="0" presId="urn:microsoft.com/office/officeart/2005/8/layout/radial5"/>
    <dgm:cxn modelId="{48CDC992-2669-3D47-8D5B-E73B7BBDA991}" type="presOf" srcId="{4EEB03B0-9C19-0B4C-AD1B-7A324897E616}" destId="{00CE61E0-7C2C-2349-BCB6-AEE126F650B4}" srcOrd="0" destOrd="0" presId="urn:microsoft.com/office/officeart/2005/8/layout/radial5"/>
    <dgm:cxn modelId="{8785BE99-267F-CF4E-9D19-1E8C857F73E7}" type="presOf" srcId="{E90FDA32-A906-3248-96DF-FAFA54585D31}" destId="{0B4DFC95-DD0F-DC48-9F4C-5BE2570008D7}" srcOrd="1" destOrd="0" presId="urn:microsoft.com/office/officeart/2005/8/layout/radial5"/>
    <dgm:cxn modelId="{AA00FC9B-895B-8146-92F5-4990348916F4}" srcId="{E3354710-92B8-1A4B-BF15-D6EE8B18D6DE}" destId="{0A0E2058-09B8-BA4D-88DA-52851FB81137}" srcOrd="0" destOrd="0" parTransId="{E90FDA32-A906-3248-96DF-FAFA54585D31}" sibTransId="{70D3F1DC-CEC0-3942-A5D7-AD9E9170543C}"/>
    <dgm:cxn modelId="{89CD00A9-D834-B741-A3E9-04840EC24DAA}" srcId="{E3354710-92B8-1A4B-BF15-D6EE8B18D6DE}" destId="{5B77B9E9-6004-1E4C-9E29-EBDF49574DD9}" srcOrd="7" destOrd="0" parTransId="{AAECC638-624E-FF42-B9F5-8A67A56FC0CB}" sibTransId="{D006AF9A-D0F8-CA44-9512-4121C3B2C6E0}"/>
    <dgm:cxn modelId="{B9B350A9-9585-6341-A480-61FEF7612794}" srcId="{E3354710-92B8-1A4B-BF15-D6EE8B18D6DE}" destId="{4533CBD5-F2EA-704C-BBF0-B845B71EBF61}" srcOrd="4" destOrd="0" parTransId="{63DCC43F-A8AB-474C-BFC0-A0E42C3186C5}" sibTransId="{369B48DF-6577-A04F-8779-A709C30D016F}"/>
    <dgm:cxn modelId="{EEE52EB4-2276-904C-9386-4C7946FCE36D}" type="presOf" srcId="{C15744E8-A5F7-9C40-9C52-5CBCF0129F3E}" destId="{83E55BCA-EF89-B045-BC52-D3A9FDB08B5C}" srcOrd="1" destOrd="0" presId="urn:microsoft.com/office/officeart/2005/8/layout/radial5"/>
    <dgm:cxn modelId="{EF65E5B5-3EB3-EC45-8E9D-4E6DD29814B6}" type="presOf" srcId="{0172D7A3-89B5-6249-9555-A22D974A3466}" destId="{7084E587-2A4C-764E-A898-35A09B454D47}" srcOrd="1" destOrd="0" presId="urn:microsoft.com/office/officeart/2005/8/layout/radial5"/>
    <dgm:cxn modelId="{B88436B7-6973-6548-9332-50200779FBE3}" type="presOf" srcId="{BAD04C1C-F9CF-1A48-81E9-B358728EB06B}" destId="{96C7014D-EBA9-C544-9854-1E22140D60F6}" srcOrd="0" destOrd="0" presId="urn:microsoft.com/office/officeart/2005/8/layout/radial5"/>
    <dgm:cxn modelId="{839CE2B8-ADB9-5E4C-9ADF-5B01A5FE34F5}" type="presOf" srcId="{C15744E8-A5F7-9C40-9C52-5CBCF0129F3E}" destId="{1B79934F-8851-C849-AECB-5669DB1EF922}" srcOrd="0" destOrd="0" presId="urn:microsoft.com/office/officeart/2005/8/layout/radial5"/>
    <dgm:cxn modelId="{C7370DC2-D20C-9140-8F80-65786C0DF825}" type="presOf" srcId="{AAECC638-624E-FF42-B9F5-8A67A56FC0CB}" destId="{47E0B4CC-0E12-7F4C-BE7F-668462134606}" srcOrd="1" destOrd="0" presId="urn:microsoft.com/office/officeart/2005/8/layout/radial5"/>
    <dgm:cxn modelId="{F0EF1FC6-4000-B640-8E8C-C2C70E9B5CDE}" type="presOf" srcId="{5B77B9E9-6004-1E4C-9E29-EBDF49574DD9}" destId="{BC75F500-972E-0B46-9896-28840DB53F5D}" srcOrd="0" destOrd="0" presId="urn:microsoft.com/office/officeart/2005/8/layout/radial5"/>
    <dgm:cxn modelId="{E9D93ACC-5408-7349-BF92-D0AF6947E663}" srcId="{E3354710-92B8-1A4B-BF15-D6EE8B18D6DE}" destId="{BAD04C1C-F9CF-1A48-81E9-B358728EB06B}" srcOrd="6" destOrd="0" parTransId="{4EEB03B0-9C19-0B4C-AD1B-7A324897E616}" sibTransId="{F45504ED-C8F6-9642-BA32-1C554C1EF35B}"/>
    <dgm:cxn modelId="{F9F1DDE8-3B9D-4140-83AF-D90305B0D3C0}" type="presOf" srcId="{2D8FA615-7357-4F41-9E10-C5D36D3D1E59}" destId="{4FB06B6E-D160-0B41-919E-349D3F782AB3}" srcOrd="0" destOrd="0" presId="urn:microsoft.com/office/officeart/2005/8/layout/radial5"/>
    <dgm:cxn modelId="{98D03FE9-BFCF-B247-8CFA-30B7292C6AC1}" type="presOf" srcId="{4EEB03B0-9C19-0B4C-AD1B-7A324897E616}" destId="{6D44741A-26B2-1C47-A0A1-814D0871DB99}" srcOrd="1" destOrd="0" presId="urn:microsoft.com/office/officeart/2005/8/layout/radial5"/>
    <dgm:cxn modelId="{A3CC6CF2-6D55-3140-967E-795927CAC366}" type="presOf" srcId="{A28DCD5B-1FA7-7D48-9DFC-674A56F269D1}" destId="{EF3DD781-E545-BD4A-824D-7CFA7B62BD2E}" srcOrd="0" destOrd="0" presId="urn:microsoft.com/office/officeart/2005/8/layout/radial5"/>
    <dgm:cxn modelId="{E058FEF2-10FC-6D4A-960E-7DCE52E69AC9}" type="presOf" srcId="{AAECC638-624E-FF42-B9F5-8A67A56FC0CB}" destId="{D398669C-3FAD-A440-829B-85419035E47B}" srcOrd="0" destOrd="0" presId="urn:microsoft.com/office/officeart/2005/8/layout/radial5"/>
    <dgm:cxn modelId="{8BBE27FA-EC71-C245-AD76-E14040D820D5}" type="presOf" srcId="{0172D7A3-89B5-6249-9555-A22D974A3466}" destId="{1420EB35-45EF-7D47-A2A2-939786179F65}" srcOrd="0" destOrd="0" presId="urn:microsoft.com/office/officeart/2005/8/layout/radial5"/>
    <dgm:cxn modelId="{E245A1FF-B03B-FD42-BAA9-E1F5854D09FB}" type="presOf" srcId="{E90FDA32-A906-3248-96DF-FAFA54585D31}" destId="{13D84C39-6EDE-3B4B-B673-DFFDC9D517C6}" srcOrd="0" destOrd="0" presId="urn:microsoft.com/office/officeart/2005/8/layout/radial5"/>
    <dgm:cxn modelId="{46A69AB9-DE52-BD43-AB28-5636C8E8E4A7}" type="presParOf" srcId="{6ADDA2D7-D0C7-DD4C-8048-C5F05C3F0731}" destId="{2ED05282-876A-344F-B852-CABB952E764C}" srcOrd="0" destOrd="0" presId="urn:microsoft.com/office/officeart/2005/8/layout/radial5"/>
    <dgm:cxn modelId="{9CCFCBD5-FF59-6447-ADCA-76EEC711CA63}" type="presParOf" srcId="{6ADDA2D7-D0C7-DD4C-8048-C5F05C3F0731}" destId="{13D84C39-6EDE-3B4B-B673-DFFDC9D517C6}" srcOrd="1" destOrd="0" presId="urn:microsoft.com/office/officeart/2005/8/layout/radial5"/>
    <dgm:cxn modelId="{BEFEB26B-6186-6848-A9AE-5F6E4639DF6D}" type="presParOf" srcId="{13D84C39-6EDE-3B4B-B673-DFFDC9D517C6}" destId="{0B4DFC95-DD0F-DC48-9F4C-5BE2570008D7}" srcOrd="0" destOrd="0" presId="urn:microsoft.com/office/officeart/2005/8/layout/radial5"/>
    <dgm:cxn modelId="{7306D442-D14A-6148-8590-3BE1563A8121}" type="presParOf" srcId="{6ADDA2D7-D0C7-DD4C-8048-C5F05C3F0731}" destId="{1EF4D402-DFEC-9747-9DEA-EA6B286500CB}" srcOrd="2" destOrd="0" presId="urn:microsoft.com/office/officeart/2005/8/layout/radial5"/>
    <dgm:cxn modelId="{7EF58889-0590-4E46-A701-5284E0086AD5}" type="presParOf" srcId="{6ADDA2D7-D0C7-DD4C-8048-C5F05C3F0731}" destId="{3A281F28-86DA-4744-9349-EC731992044D}" srcOrd="3" destOrd="0" presId="urn:microsoft.com/office/officeart/2005/8/layout/radial5"/>
    <dgm:cxn modelId="{114A2E51-C931-9D47-BFCB-BDF9061ED84F}" type="presParOf" srcId="{3A281F28-86DA-4744-9349-EC731992044D}" destId="{672CE816-FF81-424F-AC9F-B5B9018E8CE5}" srcOrd="0" destOrd="0" presId="urn:microsoft.com/office/officeart/2005/8/layout/radial5"/>
    <dgm:cxn modelId="{92CF4014-66B9-E74A-95B3-211A943D96BF}" type="presParOf" srcId="{6ADDA2D7-D0C7-DD4C-8048-C5F05C3F0731}" destId="{7ABBC798-7A9E-CE4D-B606-00D5835F3F46}" srcOrd="4" destOrd="0" presId="urn:microsoft.com/office/officeart/2005/8/layout/radial5"/>
    <dgm:cxn modelId="{9FE61167-6D35-204E-8CA8-6F270327DA64}" type="presParOf" srcId="{6ADDA2D7-D0C7-DD4C-8048-C5F05C3F0731}" destId="{1420EB35-45EF-7D47-A2A2-939786179F65}" srcOrd="5" destOrd="0" presId="urn:microsoft.com/office/officeart/2005/8/layout/radial5"/>
    <dgm:cxn modelId="{8839FC1B-8CB1-0C47-BB2F-25ED58BC7FE9}" type="presParOf" srcId="{1420EB35-45EF-7D47-A2A2-939786179F65}" destId="{7084E587-2A4C-764E-A898-35A09B454D47}" srcOrd="0" destOrd="0" presId="urn:microsoft.com/office/officeart/2005/8/layout/radial5"/>
    <dgm:cxn modelId="{5FAEAB14-93A3-8546-80F6-BBBCA86FBBE5}" type="presParOf" srcId="{6ADDA2D7-D0C7-DD4C-8048-C5F05C3F0731}" destId="{EF3DD781-E545-BD4A-824D-7CFA7B62BD2E}" srcOrd="6" destOrd="0" presId="urn:microsoft.com/office/officeart/2005/8/layout/radial5"/>
    <dgm:cxn modelId="{9A869C16-1174-024F-A371-B9D1BF779221}" type="presParOf" srcId="{6ADDA2D7-D0C7-DD4C-8048-C5F05C3F0731}" destId="{1B79934F-8851-C849-AECB-5669DB1EF922}" srcOrd="7" destOrd="0" presId="urn:microsoft.com/office/officeart/2005/8/layout/radial5"/>
    <dgm:cxn modelId="{30C6CF33-7634-7F47-9481-37CDE4E5F656}" type="presParOf" srcId="{1B79934F-8851-C849-AECB-5669DB1EF922}" destId="{83E55BCA-EF89-B045-BC52-D3A9FDB08B5C}" srcOrd="0" destOrd="0" presId="urn:microsoft.com/office/officeart/2005/8/layout/radial5"/>
    <dgm:cxn modelId="{0D5B7E7A-51AB-1841-ADDC-7A3C3687C68A}" type="presParOf" srcId="{6ADDA2D7-D0C7-DD4C-8048-C5F05C3F0731}" destId="{4FB06B6E-D160-0B41-919E-349D3F782AB3}" srcOrd="8" destOrd="0" presId="urn:microsoft.com/office/officeart/2005/8/layout/radial5"/>
    <dgm:cxn modelId="{E946A98E-DDEA-7546-8A55-B4E0268C5135}" type="presParOf" srcId="{6ADDA2D7-D0C7-DD4C-8048-C5F05C3F0731}" destId="{D614056F-813B-5C41-930A-2F5CED6F4256}" srcOrd="9" destOrd="0" presId="urn:microsoft.com/office/officeart/2005/8/layout/radial5"/>
    <dgm:cxn modelId="{A324DA28-E71A-2A4D-B764-B7AF31034C04}" type="presParOf" srcId="{D614056F-813B-5C41-930A-2F5CED6F4256}" destId="{63D8416E-716F-B247-BC80-19F53A525196}" srcOrd="0" destOrd="0" presId="urn:microsoft.com/office/officeart/2005/8/layout/radial5"/>
    <dgm:cxn modelId="{A6C4BFD2-FCF7-534A-8652-23C3B5A0BEA4}" type="presParOf" srcId="{6ADDA2D7-D0C7-DD4C-8048-C5F05C3F0731}" destId="{05B30412-2095-0342-9DB2-5D3362A6C7CC}" srcOrd="10" destOrd="0" presId="urn:microsoft.com/office/officeart/2005/8/layout/radial5"/>
    <dgm:cxn modelId="{A290D41B-9AD1-9C40-B707-175EBFEA2525}" type="presParOf" srcId="{6ADDA2D7-D0C7-DD4C-8048-C5F05C3F0731}" destId="{D8AF092B-E69D-D248-8050-9776EDFF6BB6}" srcOrd="11" destOrd="0" presId="urn:microsoft.com/office/officeart/2005/8/layout/radial5"/>
    <dgm:cxn modelId="{01DA6006-7325-1F4F-B1E3-929AA6619E60}" type="presParOf" srcId="{D8AF092B-E69D-D248-8050-9776EDFF6BB6}" destId="{FFE9AC6E-2DE2-E145-803F-407529D0D9BF}" srcOrd="0" destOrd="0" presId="urn:microsoft.com/office/officeart/2005/8/layout/radial5"/>
    <dgm:cxn modelId="{E64409C7-A273-2D41-A4C1-153BAEE6F870}" type="presParOf" srcId="{6ADDA2D7-D0C7-DD4C-8048-C5F05C3F0731}" destId="{137D9095-C8BF-DF47-BB83-F6AC568894C1}" srcOrd="12" destOrd="0" presId="urn:microsoft.com/office/officeart/2005/8/layout/radial5"/>
    <dgm:cxn modelId="{DD34383C-1C6E-7A43-8FCE-B242F59CA5D4}" type="presParOf" srcId="{6ADDA2D7-D0C7-DD4C-8048-C5F05C3F0731}" destId="{00CE61E0-7C2C-2349-BCB6-AEE126F650B4}" srcOrd="13" destOrd="0" presId="urn:microsoft.com/office/officeart/2005/8/layout/radial5"/>
    <dgm:cxn modelId="{F850DFD2-87DC-0843-B051-02911DBBAE5A}" type="presParOf" srcId="{00CE61E0-7C2C-2349-BCB6-AEE126F650B4}" destId="{6D44741A-26B2-1C47-A0A1-814D0871DB99}" srcOrd="0" destOrd="0" presId="urn:microsoft.com/office/officeart/2005/8/layout/radial5"/>
    <dgm:cxn modelId="{A207BAA5-8715-3347-8F7A-1E3060E00711}" type="presParOf" srcId="{6ADDA2D7-D0C7-DD4C-8048-C5F05C3F0731}" destId="{96C7014D-EBA9-C544-9854-1E22140D60F6}" srcOrd="14" destOrd="0" presId="urn:microsoft.com/office/officeart/2005/8/layout/radial5"/>
    <dgm:cxn modelId="{8F075BB1-3089-B547-98A8-DA0E995FDE69}" type="presParOf" srcId="{6ADDA2D7-D0C7-DD4C-8048-C5F05C3F0731}" destId="{D398669C-3FAD-A440-829B-85419035E47B}" srcOrd="15" destOrd="0" presId="urn:microsoft.com/office/officeart/2005/8/layout/radial5"/>
    <dgm:cxn modelId="{B31BA378-A2DB-3846-83A7-3C8798C39831}" type="presParOf" srcId="{D398669C-3FAD-A440-829B-85419035E47B}" destId="{47E0B4CC-0E12-7F4C-BE7F-668462134606}" srcOrd="0" destOrd="0" presId="urn:microsoft.com/office/officeart/2005/8/layout/radial5"/>
    <dgm:cxn modelId="{DF819DC9-316C-2143-9A9F-350A57497949}" type="presParOf" srcId="{6ADDA2D7-D0C7-DD4C-8048-C5F05C3F0731}" destId="{BC75F500-972E-0B46-9896-28840DB53F5D}" srcOrd="1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05282-876A-344F-B852-CABB952E764C}">
      <dsp:nvSpPr>
        <dsp:cNvPr id="0" name=""/>
        <dsp:cNvSpPr/>
      </dsp:nvSpPr>
      <dsp:spPr>
        <a:xfrm>
          <a:off x="3826887" y="1833463"/>
          <a:ext cx="1226065" cy="12260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Cambridge</a:t>
          </a:r>
        </a:p>
      </dsp:txBody>
      <dsp:txXfrm>
        <a:off x="4006440" y="2013016"/>
        <a:ext cx="866959" cy="866959"/>
      </dsp:txXfrm>
    </dsp:sp>
    <dsp:sp modelId="{13D84C39-6EDE-3B4B-B673-DFFDC9D517C6}">
      <dsp:nvSpPr>
        <dsp:cNvPr id="0" name=""/>
        <dsp:cNvSpPr/>
      </dsp:nvSpPr>
      <dsp:spPr>
        <a:xfrm rot="16200000">
          <a:off x="4251103" y="1279461"/>
          <a:ext cx="377633" cy="416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07748" y="1419478"/>
        <a:ext cx="264343" cy="250118"/>
      </dsp:txXfrm>
    </dsp:sp>
    <dsp:sp modelId="{1EF4D402-DFEC-9747-9DEA-EA6B286500CB}">
      <dsp:nvSpPr>
        <dsp:cNvPr id="0" name=""/>
        <dsp:cNvSpPr/>
      </dsp:nvSpPr>
      <dsp:spPr>
        <a:xfrm>
          <a:off x="3888190" y="17486"/>
          <a:ext cx="1103459" cy="1103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SBIC, Singapore</a:t>
          </a:r>
        </a:p>
      </dsp:txBody>
      <dsp:txXfrm>
        <a:off x="4049788" y="179084"/>
        <a:ext cx="780263" cy="780263"/>
      </dsp:txXfrm>
    </dsp:sp>
    <dsp:sp modelId="{3A281F28-86DA-4744-9349-EC731992044D}">
      <dsp:nvSpPr>
        <dsp:cNvPr id="0" name=""/>
        <dsp:cNvSpPr/>
      </dsp:nvSpPr>
      <dsp:spPr>
        <a:xfrm rot="18900000">
          <a:off x="4928938" y="1560229"/>
          <a:ext cx="377633" cy="416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945529" y="1683655"/>
        <a:ext cx="264343" cy="250118"/>
      </dsp:txXfrm>
    </dsp:sp>
    <dsp:sp modelId="{7ABBC798-7A9E-CE4D-B606-00D5835F3F46}">
      <dsp:nvSpPr>
        <dsp:cNvPr id="0" name=""/>
        <dsp:cNvSpPr/>
      </dsp:nvSpPr>
      <dsp:spPr>
        <a:xfrm>
          <a:off x="5215627" y="567329"/>
          <a:ext cx="1103459" cy="1103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Virginia Tech-Wake Forest, USA</a:t>
          </a:r>
        </a:p>
      </dsp:txBody>
      <dsp:txXfrm>
        <a:off x="5377225" y="728927"/>
        <a:ext cx="780263" cy="780263"/>
      </dsp:txXfrm>
    </dsp:sp>
    <dsp:sp modelId="{1420EB35-45EF-7D47-A2A2-939786179F65}">
      <dsp:nvSpPr>
        <dsp:cNvPr id="0" name=""/>
        <dsp:cNvSpPr/>
      </dsp:nvSpPr>
      <dsp:spPr>
        <a:xfrm>
          <a:off x="5209706" y="2238064"/>
          <a:ext cx="377633" cy="416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209706" y="2321436"/>
        <a:ext cx="264343" cy="250118"/>
      </dsp:txXfrm>
    </dsp:sp>
    <dsp:sp modelId="{EF3DD781-E545-BD4A-824D-7CFA7B62BD2E}">
      <dsp:nvSpPr>
        <dsp:cNvPr id="0" name=""/>
        <dsp:cNvSpPr/>
      </dsp:nvSpPr>
      <dsp:spPr>
        <a:xfrm>
          <a:off x="5765469" y="1894766"/>
          <a:ext cx="1103459" cy="1103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CAS, China</a:t>
          </a:r>
        </a:p>
      </dsp:txBody>
      <dsp:txXfrm>
        <a:off x="5927067" y="2056364"/>
        <a:ext cx="780263" cy="780263"/>
      </dsp:txXfrm>
    </dsp:sp>
    <dsp:sp modelId="{1B79934F-8851-C849-AECB-5669DB1EF922}">
      <dsp:nvSpPr>
        <dsp:cNvPr id="0" name=""/>
        <dsp:cNvSpPr/>
      </dsp:nvSpPr>
      <dsp:spPr>
        <a:xfrm rot="2700000">
          <a:off x="4928938" y="2915899"/>
          <a:ext cx="377633" cy="416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945529" y="2959217"/>
        <a:ext cx="264343" cy="250118"/>
      </dsp:txXfrm>
    </dsp:sp>
    <dsp:sp modelId="{4FB06B6E-D160-0B41-919E-349D3F782AB3}">
      <dsp:nvSpPr>
        <dsp:cNvPr id="0" name=""/>
        <dsp:cNvSpPr/>
      </dsp:nvSpPr>
      <dsp:spPr>
        <a:xfrm>
          <a:off x="5215627" y="3222203"/>
          <a:ext cx="1103459" cy="1103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ETH, Switzerland</a:t>
          </a:r>
        </a:p>
      </dsp:txBody>
      <dsp:txXfrm>
        <a:off x="5377225" y="3383801"/>
        <a:ext cx="780263" cy="780263"/>
      </dsp:txXfrm>
    </dsp:sp>
    <dsp:sp modelId="{D614056F-813B-5C41-930A-2F5CED6F4256}">
      <dsp:nvSpPr>
        <dsp:cNvPr id="0" name=""/>
        <dsp:cNvSpPr/>
      </dsp:nvSpPr>
      <dsp:spPr>
        <a:xfrm rot="5400000">
          <a:off x="4251103" y="3196668"/>
          <a:ext cx="377633" cy="416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07748" y="3223395"/>
        <a:ext cx="264343" cy="250118"/>
      </dsp:txXfrm>
    </dsp:sp>
    <dsp:sp modelId="{05B30412-2095-0342-9DB2-5D3362A6C7CC}">
      <dsp:nvSpPr>
        <dsp:cNvPr id="0" name=""/>
        <dsp:cNvSpPr/>
      </dsp:nvSpPr>
      <dsp:spPr>
        <a:xfrm>
          <a:off x="3888190" y="3772045"/>
          <a:ext cx="1103459" cy="1103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err="1"/>
            <a:t>iThera</a:t>
          </a:r>
          <a:r>
            <a:rPr lang="en-US" sz="1000" kern="1200" dirty="0"/>
            <a:t> Medical, Germany</a:t>
          </a:r>
        </a:p>
      </dsp:txBody>
      <dsp:txXfrm>
        <a:off x="4049788" y="3933643"/>
        <a:ext cx="780263" cy="780263"/>
      </dsp:txXfrm>
    </dsp:sp>
    <dsp:sp modelId="{D8AF092B-E69D-D248-8050-9776EDFF6BB6}">
      <dsp:nvSpPr>
        <dsp:cNvPr id="0" name=""/>
        <dsp:cNvSpPr/>
      </dsp:nvSpPr>
      <dsp:spPr>
        <a:xfrm rot="8100000">
          <a:off x="3573267" y="2915899"/>
          <a:ext cx="377633" cy="416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669966" y="2959217"/>
        <a:ext cx="264343" cy="250118"/>
      </dsp:txXfrm>
    </dsp:sp>
    <dsp:sp modelId="{137D9095-C8BF-DF47-BB83-F6AC568894C1}">
      <dsp:nvSpPr>
        <dsp:cNvPr id="0" name=""/>
        <dsp:cNvSpPr/>
      </dsp:nvSpPr>
      <dsp:spPr>
        <a:xfrm>
          <a:off x="2560753" y="3222203"/>
          <a:ext cx="1103459" cy="1103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UK-Erlangen, Germany </a:t>
          </a:r>
        </a:p>
      </dsp:txBody>
      <dsp:txXfrm>
        <a:off x="2722351" y="3383801"/>
        <a:ext cx="780263" cy="780263"/>
      </dsp:txXfrm>
    </dsp:sp>
    <dsp:sp modelId="{00CE61E0-7C2C-2349-BCB6-AEE126F650B4}">
      <dsp:nvSpPr>
        <dsp:cNvPr id="0" name=""/>
        <dsp:cNvSpPr/>
      </dsp:nvSpPr>
      <dsp:spPr>
        <a:xfrm rot="10800000">
          <a:off x="3292499" y="2238064"/>
          <a:ext cx="377633" cy="416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405789" y="2321436"/>
        <a:ext cx="264343" cy="250118"/>
      </dsp:txXfrm>
    </dsp:sp>
    <dsp:sp modelId="{96C7014D-EBA9-C544-9854-1E22140D60F6}">
      <dsp:nvSpPr>
        <dsp:cNvPr id="0" name=""/>
        <dsp:cNvSpPr/>
      </dsp:nvSpPr>
      <dsp:spPr>
        <a:xfrm>
          <a:off x="2010910" y="1894766"/>
          <a:ext cx="1103459" cy="1103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ICR, UK</a:t>
          </a:r>
        </a:p>
      </dsp:txBody>
      <dsp:txXfrm>
        <a:off x="2172508" y="2056364"/>
        <a:ext cx="780263" cy="780263"/>
      </dsp:txXfrm>
    </dsp:sp>
    <dsp:sp modelId="{D398669C-3FAD-A440-829B-85419035E47B}">
      <dsp:nvSpPr>
        <dsp:cNvPr id="0" name=""/>
        <dsp:cNvSpPr/>
      </dsp:nvSpPr>
      <dsp:spPr>
        <a:xfrm rot="13500000">
          <a:off x="3573267" y="1560229"/>
          <a:ext cx="377633" cy="416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669966" y="1683655"/>
        <a:ext cx="264343" cy="250118"/>
      </dsp:txXfrm>
    </dsp:sp>
    <dsp:sp modelId="{BC75F500-972E-0B46-9896-28840DB53F5D}">
      <dsp:nvSpPr>
        <dsp:cNvPr id="0" name=""/>
        <dsp:cNvSpPr/>
      </dsp:nvSpPr>
      <dsp:spPr>
        <a:xfrm>
          <a:off x="2560753" y="567329"/>
          <a:ext cx="1103459" cy="1103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UT Southwestern, USA</a:t>
          </a:r>
        </a:p>
      </dsp:txBody>
      <dsp:txXfrm>
        <a:off x="2722351" y="728927"/>
        <a:ext cx="780263" cy="78026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7347B-D752-D647-BD50-7737824B5B78}" type="datetimeFigureOut">
              <a:rPr lang="en-US" smtClean="0"/>
              <a:t>1/31/19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5D09A-FC64-4A40-87D0-37623C000912}" type="slidenum">
              <a:rPr lang="en-US" smtClean="0"/>
              <a:t>‹#›</a:t>
            </a:fld>
            <a:endParaRPr lang="en-US"/>
          </a:p>
        </p:txBody>
      </p:sp>
    </p:spTree>
    <p:extLst>
      <p:ext uri="{BB962C8B-B14F-4D97-AF65-F5344CB8AC3E}">
        <p14:creationId xmlns:p14="http://schemas.microsoft.com/office/powerpoint/2010/main" val="286261049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Photoacoustic imaging is now poised for clinical translation, with </a:t>
            </a:r>
          </a:p>
          <a:p>
            <a:pPr marL="171450" indent="-171450">
              <a:buFont typeface="Arial" panose="020B0604020202020204" pitchFamily="34" charset="0"/>
              <a:buChar char="•"/>
            </a:pPr>
            <a:r>
              <a:rPr lang="en-US" dirty="0"/>
              <a:t>multiple completed clinical trials across a range of diseases, particularly oncology, </a:t>
            </a:r>
          </a:p>
          <a:p>
            <a:pPr marL="171450" indent="-171450">
              <a:buFont typeface="Arial" panose="020B0604020202020204" pitchFamily="34" charset="0"/>
              <a:buChar char="•"/>
            </a:pPr>
            <a:r>
              <a:rPr lang="en-US" dirty="0"/>
              <a:t>commercial clinical instruments available, </a:t>
            </a:r>
          </a:p>
          <a:p>
            <a:pPr marL="171450" indent="-171450">
              <a:buFont typeface="Arial" panose="020B0604020202020204" pitchFamily="34" charset="0"/>
              <a:buChar char="•"/>
            </a:pPr>
            <a:r>
              <a:rPr lang="en-US" dirty="0"/>
              <a:t>and filings underway for FDA approval and CE marking</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0A5D09A-FC64-4A40-87D0-37623C000912}" type="slidenum">
              <a:rPr lang="en-US" smtClean="0"/>
              <a:t>2</a:t>
            </a:fld>
            <a:endParaRPr lang="en-US"/>
          </a:p>
        </p:txBody>
      </p:sp>
    </p:spTree>
    <p:extLst>
      <p:ext uri="{BB962C8B-B14F-4D97-AF65-F5344CB8AC3E}">
        <p14:creationId xmlns:p14="http://schemas.microsoft.com/office/powerpoint/2010/main" val="9734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Technical Aim</a:t>
            </a:r>
            <a:r>
              <a:rPr lang="en-US" dirty="0"/>
              <a:t>:</a:t>
            </a:r>
            <a:r>
              <a:rPr lang="en-US" b="1" dirty="0"/>
              <a:t> </a:t>
            </a:r>
            <a:r>
              <a:rPr lang="en-US" dirty="0"/>
              <a:t>Ensure imaging biomarker workflow is robustly available anywhere it is needed, giving comparable results </a:t>
            </a:r>
          </a:p>
          <a:p>
            <a:r>
              <a:rPr lang="en-US" b="1" dirty="0"/>
              <a:t>Precision: </a:t>
            </a:r>
            <a:r>
              <a:rPr lang="en-US" dirty="0"/>
              <a:t>Repeatability (same subject, same scanner, same operator, short interval) and reproducibility (comparable subjects, different scanner make/model, </a:t>
            </a:r>
            <a:r>
              <a:rPr lang="en-US" dirty="0" err="1"/>
              <a:t>centres</a:t>
            </a:r>
            <a:r>
              <a:rPr lang="en-US" dirty="0"/>
              <a:t>).</a:t>
            </a:r>
          </a:p>
          <a:p>
            <a:r>
              <a:rPr lang="en-GB" b="1" dirty="0"/>
              <a:t>Accuracy: </a:t>
            </a:r>
            <a:r>
              <a:rPr lang="en-GB" dirty="0"/>
              <a:t>Faithful recapitulation of the expected signal.</a:t>
            </a:r>
            <a:endParaRPr lang="en-US" dirty="0"/>
          </a:p>
          <a:p>
            <a:r>
              <a:rPr lang="en-US" b="1" dirty="0"/>
              <a:t>Availability: </a:t>
            </a:r>
            <a:r>
              <a:rPr lang="en-US" dirty="0"/>
              <a:t>Including considerations of:</a:t>
            </a:r>
          </a:p>
          <a:p>
            <a:pPr lvl="1"/>
            <a:r>
              <a:rPr lang="en-US" dirty="0"/>
              <a:t>legal/IP impediment;</a:t>
            </a:r>
          </a:p>
          <a:p>
            <a:pPr lvl="1"/>
            <a:r>
              <a:rPr lang="en-US" dirty="0"/>
              <a:t>ethical impediment.</a:t>
            </a:r>
          </a:p>
          <a:p>
            <a:r>
              <a:rPr lang="en-US" b="1" dirty="0"/>
              <a:t>Tolerability: </a:t>
            </a:r>
            <a:r>
              <a:rPr lang="en-US" dirty="0"/>
              <a:t>For patients and clinicians.</a:t>
            </a:r>
          </a:p>
          <a:p>
            <a:r>
              <a:rPr lang="en-US" dirty="0"/>
              <a:t>Precision:</a:t>
            </a:r>
            <a:r>
              <a:rPr lang="en-US" baseline="0" dirty="0"/>
              <a:t> laser excitation e.g. energy output, acoustic detection e.g. ultrasound coupling, physiology e.g. respiration rate, data handling e.g. image reconstruction method</a:t>
            </a:r>
          </a:p>
          <a:p>
            <a:r>
              <a:rPr lang="en-US" baseline="0" dirty="0"/>
              <a:t>Accuracy: data handling e.g. image reconstruction method, spectral analysis method</a:t>
            </a:r>
          </a:p>
          <a:p>
            <a:r>
              <a:rPr lang="en-US" baseline="0" dirty="0"/>
              <a:t>Availability: regulatory approvals of device, licenses for software on remote computers</a:t>
            </a:r>
          </a:p>
          <a:p>
            <a:r>
              <a:rPr lang="en-US" baseline="0" dirty="0"/>
              <a:t>Model systems: phantoms, mice</a:t>
            </a:r>
          </a:p>
          <a:p>
            <a:r>
              <a:rPr lang="en-US" baseline="0" dirty="0"/>
              <a:t>Types of measurements: repeated measurements over time (days, weeks, months), repeated measurements in the same subject and in different subjects, across different systems</a:t>
            </a:r>
          </a:p>
          <a:p>
            <a:endParaRPr lang="en-US" baseline="0" dirty="0"/>
          </a:p>
          <a:p>
            <a:pPr marL="0" indent="0">
              <a:buNone/>
            </a:pPr>
            <a:r>
              <a:rPr lang="en-US" b="1" u="sng" dirty="0"/>
              <a:t>Biology Aim</a:t>
            </a:r>
            <a:r>
              <a:rPr lang="en-US" b="1" dirty="0"/>
              <a:t>: </a:t>
            </a:r>
            <a:r>
              <a:rPr lang="en-US" dirty="0"/>
              <a:t>Ensure imaging biomarker reflects the biology </a:t>
            </a:r>
          </a:p>
          <a:p>
            <a:r>
              <a:rPr lang="en-US" dirty="0"/>
              <a:t>E.g. therapy-induced change in imaging biomarker faithfully reflects therapy-induced change in underlying pathology.</a:t>
            </a:r>
          </a:p>
          <a:p>
            <a:pPr marL="0" indent="0">
              <a:buNone/>
            </a:pPr>
            <a:r>
              <a:rPr lang="en-US" b="1" u="sng" dirty="0"/>
              <a:t>Clinical Aim</a:t>
            </a:r>
            <a:r>
              <a:rPr lang="en-US" b="1" dirty="0"/>
              <a:t>: </a:t>
            </a:r>
            <a:r>
              <a:rPr lang="en-US" dirty="0"/>
              <a:t>Ensure imaging biomarker forecasts patient outcome</a:t>
            </a:r>
          </a:p>
          <a:p>
            <a:r>
              <a:rPr lang="en-US" dirty="0"/>
              <a:t>E.g. imaging biomarker (plus clinical status) improves forecast of outcome, compared with forecast based on clinical status alone</a:t>
            </a:r>
          </a:p>
          <a:p>
            <a:r>
              <a:rPr lang="en-US" dirty="0"/>
              <a:t>Use Bradford Hill criteria where you haven’t (yet) got decent outcome data</a:t>
            </a:r>
          </a:p>
          <a:p>
            <a:endParaRPr lang="en-US" dirty="0"/>
          </a:p>
          <a:p>
            <a:endParaRPr lang="en-US" dirty="0"/>
          </a:p>
        </p:txBody>
      </p:sp>
      <p:sp>
        <p:nvSpPr>
          <p:cNvPr id="4" name="Slide Number Placeholder 3"/>
          <p:cNvSpPr>
            <a:spLocks noGrp="1"/>
          </p:cNvSpPr>
          <p:nvPr>
            <p:ph type="sldNum" sz="quarter" idx="5"/>
          </p:nvPr>
        </p:nvSpPr>
        <p:spPr/>
        <p:txBody>
          <a:bodyPr/>
          <a:lstStyle/>
          <a:p>
            <a:fld id="{50A5D09A-FC64-4A40-87D0-37623C000912}" type="slidenum">
              <a:rPr lang="en-US" smtClean="0"/>
              <a:t>3</a:t>
            </a:fld>
            <a:endParaRPr lang="en-US"/>
          </a:p>
        </p:txBody>
      </p:sp>
    </p:spTree>
    <p:extLst>
      <p:ext uri="{BB962C8B-B14F-4D97-AF65-F5344CB8AC3E}">
        <p14:creationId xmlns:p14="http://schemas.microsoft.com/office/powerpoint/2010/main" val="986780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your consortium</a:t>
            </a:r>
          </a:p>
        </p:txBody>
      </p:sp>
      <p:sp>
        <p:nvSpPr>
          <p:cNvPr id="4" name="Slide Number Placeholder 3"/>
          <p:cNvSpPr>
            <a:spLocks noGrp="1"/>
          </p:cNvSpPr>
          <p:nvPr>
            <p:ph type="sldNum" sz="quarter" idx="5"/>
          </p:nvPr>
        </p:nvSpPr>
        <p:spPr/>
        <p:txBody>
          <a:bodyPr/>
          <a:lstStyle/>
          <a:p>
            <a:fld id="{50A5D09A-FC64-4A40-87D0-37623C000912}" type="slidenum">
              <a:rPr lang="en-US" smtClean="0"/>
              <a:t>7</a:t>
            </a:fld>
            <a:endParaRPr lang="en-US"/>
          </a:p>
        </p:txBody>
      </p:sp>
    </p:spTree>
    <p:extLst>
      <p:ext uri="{BB962C8B-B14F-4D97-AF65-F5344CB8AC3E}">
        <p14:creationId xmlns:p14="http://schemas.microsoft.com/office/powerpoint/2010/main" val="162424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5D09A-FC64-4A40-87D0-37623C000912}" type="slidenum">
              <a:rPr lang="en-US" smtClean="0"/>
              <a:t>12</a:t>
            </a:fld>
            <a:endParaRPr lang="en-US"/>
          </a:p>
        </p:txBody>
      </p:sp>
    </p:spTree>
    <p:extLst>
      <p:ext uri="{BB962C8B-B14F-4D97-AF65-F5344CB8AC3E}">
        <p14:creationId xmlns:p14="http://schemas.microsoft.com/office/powerpoint/2010/main" val="258602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suggestions for funders?</a:t>
            </a:r>
          </a:p>
        </p:txBody>
      </p:sp>
      <p:sp>
        <p:nvSpPr>
          <p:cNvPr id="4" name="Slide Number Placeholder 3"/>
          <p:cNvSpPr>
            <a:spLocks noGrp="1"/>
          </p:cNvSpPr>
          <p:nvPr>
            <p:ph type="sldNum" sz="quarter" idx="5"/>
          </p:nvPr>
        </p:nvSpPr>
        <p:spPr/>
        <p:txBody>
          <a:bodyPr/>
          <a:lstStyle/>
          <a:p>
            <a:fld id="{50A5D09A-FC64-4A40-87D0-37623C000912}" type="slidenum">
              <a:rPr lang="en-US" smtClean="0"/>
              <a:t>13</a:t>
            </a:fld>
            <a:endParaRPr lang="en-US"/>
          </a:p>
        </p:txBody>
      </p:sp>
    </p:spTree>
    <p:extLst>
      <p:ext uri="{BB962C8B-B14F-4D97-AF65-F5344CB8AC3E}">
        <p14:creationId xmlns:p14="http://schemas.microsoft.com/office/powerpoint/2010/main" val="312581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842591"/>
            <a:ext cx="6858000" cy="1100759"/>
          </a:xfrm>
        </p:spPr>
        <p:txBody>
          <a:bodyPr/>
          <a:lstStyle>
            <a:lvl1pPr marL="0" indent="0" algn="ctr">
              <a:lnSpc>
                <a:spcPct val="100000"/>
              </a:lnSpc>
              <a:buNone/>
              <a:defRPr sz="1800">
                <a:latin typeface="+mj-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11" name="Title 10">
            <a:extLst>
              <a:ext uri="{FF2B5EF4-FFF2-40B4-BE49-F238E27FC236}">
                <a16:creationId xmlns:a16="http://schemas.microsoft.com/office/drawing/2014/main" id="{72D876CA-B0E5-3146-9BAA-AE6FA28FF922}"/>
              </a:ext>
            </a:extLst>
          </p:cNvPr>
          <p:cNvSpPr>
            <a:spLocks noGrp="1"/>
          </p:cNvSpPr>
          <p:nvPr>
            <p:ph type="title"/>
          </p:nvPr>
        </p:nvSpPr>
        <p:spPr>
          <a:xfrm>
            <a:off x="1998617" y="783771"/>
            <a:ext cx="5146766" cy="1319348"/>
          </a:xfrm>
        </p:spPr>
        <p:txBody>
          <a:bodyPr/>
          <a:lstStyle>
            <a:lvl1pPr algn="ctr">
              <a:lnSpc>
                <a:spcPct val="114000"/>
              </a:lnSpc>
              <a:defRPr/>
            </a:lvl1pPr>
          </a:lstStyle>
          <a:p>
            <a:r>
              <a:rPr lang="en-US"/>
              <a:t>Click to edit Master title style</a:t>
            </a:r>
          </a:p>
        </p:txBody>
      </p:sp>
      <p:sp>
        <p:nvSpPr>
          <p:cNvPr id="7" name="Footer Placeholder 6">
            <a:extLst>
              <a:ext uri="{FF2B5EF4-FFF2-40B4-BE49-F238E27FC236}">
                <a16:creationId xmlns:a16="http://schemas.microsoft.com/office/drawing/2014/main" id="{90A18F82-6209-744A-AF04-59AA34363B0E}"/>
              </a:ext>
            </a:extLst>
          </p:cNvPr>
          <p:cNvSpPr>
            <a:spLocks noGrp="1"/>
          </p:cNvSpPr>
          <p:nvPr>
            <p:ph type="ftr" sz="quarter" idx="11"/>
          </p:nvPr>
        </p:nvSpPr>
        <p:spPr/>
        <p:txBody>
          <a:bodyPr/>
          <a:lstStyle/>
          <a:p>
            <a:r>
              <a:rPr lang="en-US"/>
              <a:t>of 13</a:t>
            </a:r>
            <a:endParaRPr lang="en-US" dirty="0"/>
          </a:p>
        </p:txBody>
      </p:sp>
      <p:sp>
        <p:nvSpPr>
          <p:cNvPr id="8" name="Slide Number Placeholder 7">
            <a:extLst>
              <a:ext uri="{FF2B5EF4-FFF2-40B4-BE49-F238E27FC236}">
                <a16:creationId xmlns:a16="http://schemas.microsoft.com/office/drawing/2014/main" id="{CC192D34-A0FA-484D-8995-311E9ABA333B}"/>
              </a:ext>
            </a:extLst>
          </p:cNvPr>
          <p:cNvSpPr>
            <a:spLocks noGrp="1"/>
          </p:cNvSpPr>
          <p:nvPr>
            <p:ph type="sldNum" sz="quarter" idx="12"/>
          </p:nvPr>
        </p:nvSpPr>
        <p:spPr/>
        <p:txBody>
          <a:bodyPr/>
          <a:lstStyle/>
          <a:p>
            <a:fld id="{39CACE05-41A5-CE4D-9AD6-6F86C0D2763D}" type="slidenum">
              <a:rPr lang="en-US" smtClean="0"/>
              <a:pPr/>
              <a:t>‹#›</a:t>
            </a:fld>
            <a:endParaRPr lang="en-US" dirty="0"/>
          </a:p>
        </p:txBody>
      </p:sp>
      <p:sp>
        <p:nvSpPr>
          <p:cNvPr id="13" name="Rectangle 12">
            <a:extLst>
              <a:ext uri="{FF2B5EF4-FFF2-40B4-BE49-F238E27FC236}">
                <a16:creationId xmlns:a16="http://schemas.microsoft.com/office/drawing/2014/main" id="{2851E096-EC4C-EB43-81F1-F0A655FFC538}"/>
              </a:ext>
            </a:extLst>
          </p:cNvPr>
          <p:cNvSpPr/>
          <p:nvPr userDrawn="1"/>
        </p:nvSpPr>
        <p:spPr>
          <a:xfrm>
            <a:off x="0" y="4632724"/>
            <a:ext cx="6900530" cy="51077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1" dirty="0"/>
          </a:p>
        </p:txBody>
      </p:sp>
      <p:pic>
        <p:nvPicPr>
          <p:cNvPr id="15" name="Picture 14">
            <a:extLst>
              <a:ext uri="{FF2B5EF4-FFF2-40B4-BE49-F238E27FC236}">
                <a16:creationId xmlns:a16="http://schemas.microsoft.com/office/drawing/2014/main" id="{60E30D1D-A2C9-114A-A26D-11492B3878CB}"/>
              </a:ext>
            </a:extLst>
          </p:cNvPr>
          <p:cNvPicPr>
            <a:picLocks noChangeAspect="1"/>
          </p:cNvPicPr>
          <p:nvPr userDrawn="1"/>
        </p:nvPicPr>
        <p:blipFill>
          <a:blip r:embed="rId2"/>
          <a:stretch>
            <a:fillRect/>
          </a:stretch>
        </p:blipFill>
        <p:spPr>
          <a:xfrm>
            <a:off x="628650" y="4645112"/>
            <a:ext cx="2851200" cy="486000"/>
          </a:xfrm>
          <a:prstGeom prst="rect">
            <a:avLst/>
          </a:prstGeom>
        </p:spPr>
      </p:pic>
    </p:spTree>
    <p:extLst>
      <p:ext uri="{BB962C8B-B14F-4D97-AF65-F5344CB8AC3E}">
        <p14:creationId xmlns:p14="http://schemas.microsoft.com/office/powerpoint/2010/main" val="389864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
        <p:nvSpPr>
          <p:cNvPr id="8" name="Date Placeholder 7"/>
          <p:cNvSpPr>
            <a:spLocks noGrp="1"/>
          </p:cNvSpPr>
          <p:nvPr>
            <p:ph type="dt" sz="half" idx="10"/>
          </p:nvPr>
        </p:nvSpPr>
        <p:spPr>
          <a:xfrm>
            <a:off x="628650" y="4858028"/>
            <a:ext cx="2057400" cy="273844"/>
          </a:xfrm>
          <a:prstGeom prst="rect">
            <a:avLst/>
          </a:prstGeom>
        </p:spPr>
        <p:txBody>
          <a:bodyPr/>
          <a:lstStyle/>
          <a:p>
            <a:endParaRPr lang="en-US"/>
          </a:p>
        </p:txBody>
      </p:sp>
      <p:sp>
        <p:nvSpPr>
          <p:cNvPr id="9" name="Footer Placeholder 8"/>
          <p:cNvSpPr>
            <a:spLocks noGrp="1"/>
          </p:cNvSpPr>
          <p:nvPr>
            <p:ph type="ftr" sz="quarter" idx="11"/>
          </p:nvPr>
        </p:nvSpPr>
        <p:spPr/>
        <p:txBody>
          <a:bodyPr/>
          <a:lstStyle/>
          <a:p>
            <a:r>
              <a:rPr lang="en-US"/>
              <a:t>of 13</a:t>
            </a:r>
            <a:endParaRPr lang="en-US" dirty="0"/>
          </a:p>
        </p:txBody>
      </p:sp>
      <p:sp>
        <p:nvSpPr>
          <p:cNvPr id="10" name="Slide Number Placeholder 9"/>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239329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
        <p:nvSpPr>
          <p:cNvPr id="8" name="Date Placeholder 7"/>
          <p:cNvSpPr>
            <a:spLocks noGrp="1"/>
          </p:cNvSpPr>
          <p:nvPr>
            <p:ph type="dt" sz="half" idx="10"/>
          </p:nvPr>
        </p:nvSpPr>
        <p:spPr>
          <a:xfrm>
            <a:off x="628650" y="4858028"/>
            <a:ext cx="2057400" cy="273844"/>
          </a:xfrm>
          <a:prstGeom prst="rect">
            <a:avLst/>
          </a:prstGeom>
        </p:spPr>
        <p:txBody>
          <a:bodyPr/>
          <a:lstStyle/>
          <a:p>
            <a:endParaRPr lang="en-US"/>
          </a:p>
        </p:txBody>
      </p:sp>
      <p:sp>
        <p:nvSpPr>
          <p:cNvPr id="9" name="Footer Placeholder 8"/>
          <p:cNvSpPr>
            <a:spLocks noGrp="1"/>
          </p:cNvSpPr>
          <p:nvPr>
            <p:ph type="ftr" sz="quarter" idx="11"/>
          </p:nvPr>
        </p:nvSpPr>
        <p:spPr/>
        <p:txBody>
          <a:bodyPr/>
          <a:lstStyle/>
          <a:p>
            <a:r>
              <a:rPr lang="en-US"/>
              <a:t>of 13</a:t>
            </a:r>
            <a:endParaRPr lang="en-US" dirty="0"/>
          </a:p>
        </p:txBody>
      </p:sp>
      <p:sp>
        <p:nvSpPr>
          <p:cNvPr id="10" name="Slide Number Placeholder 9"/>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334310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1B754F27-AA20-6A43-A38B-CE30DB1352ED}"/>
              </a:ext>
            </a:extLst>
          </p:cNvPr>
          <p:cNvSpPr/>
          <p:nvPr userDrawn="1"/>
        </p:nvSpPr>
        <p:spPr>
          <a:xfrm>
            <a:off x="0" y="626981"/>
            <a:ext cx="9144000" cy="4571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DA6F91F-A23E-8247-BE4F-E140E2E3FC82}"/>
              </a:ext>
            </a:extLst>
          </p:cNvPr>
          <p:cNvSpPr>
            <a:spLocks noGrp="1"/>
          </p:cNvSpPr>
          <p:nvPr>
            <p:ph type="dt" sz="half" idx="10"/>
          </p:nvPr>
        </p:nvSpPr>
        <p:spPr>
          <a:xfrm>
            <a:off x="628650" y="4858028"/>
            <a:ext cx="2057400" cy="273844"/>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E4195E7F-D400-1E45-9ED4-D3A0CE5AB1FA}"/>
              </a:ext>
            </a:extLst>
          </p:cNvPr>
          <p:cNvSpPr>
            <a:spLocks noGrp="1"/>
          </p:cNvSpPr>
          <p:nvPr>
            <p:ph type="ftr" sz="quarter" idx="11"/>
          </p:nvPr>
        </p:nvSpPr>
        <p:spPr/>
        <p:txBody>
          <a:bodyPr/>
          <a:lstStyle/>
          <a:p>
            <a:r>
              <a:rPr lang="en-US"/>
              <a:t>of 13</a:t>
            </a:r>
            <a:endParaRPr lang="en-US" dirty="0"/>
          </a:p>
        </p:txBody>
      </p:sp>
      <p:sp>
        <p:nvSpPr>
          <p:cNvPr id="6" name="Slide Number Placeholder 5">
            <a:extLst>
              <a:ext uri="{FF2B5EF4-FFF2-40B4-BE49-F238E27FC236}">
                <a16:creationId xmlns:a16="http://schemas.microsoft.com/office/drawing/2014/main" id="{4A26EC93-4C72-C248-9A0F-28957F0D6B50}"/>
              </a:ext>
            </a:extLst>
          </p:cNvPr>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14600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140CF4-D0B6-9E4B-A4B7-C74DA7C7B8B0}"/>
              </a:ext>
            </a:extLst>
          </p:cNvPr>
          <p:cNvSpPr>
            <a:spLocks noGrp="1"/>
          </p:cNvSpPr>
          <p:nvPr>
            <p:ph type="dt" sz="half" idx="10"/>
          </p:nvPr>
        </p:nvSpPr>
        <p:spPr>
          <a:xfrm>
            <a:off x="628650" y="4858028"/>
            <a:ext cx="2057400" cy="273844"/>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EC357393-1631-C84F-936F-02CECC45D3FA}"/>
              </a:ext>
            </a:extLst>
          </p:cNvPr>
          <p:cNvSpPr>
            <a:spLocks noGrp="1"/>
          </p:cNvSpPr>
          <p:nvPr>
            <p:ph type="ftr" sz="quarter" idx="11"/>
          </p:nvPr>
        </p:nvSpPr>
        <p:spPr/>
        <p:txBody>
          <a:bodyPr/>
          <a:lstStyle/>
          <a:p>
            <a:r>
              <a:rPr lang="en-US"/>
              <a:t>of 13</a:t>
            </a:r>
            <a:endParaRPr lang="en-US" dirty="0"/>
          </a:p>
        </p:txBody>
      </p:sp>
      <p:sp>
        <p:nvSpPr>
          <p:cNvPr id="6" name="Slide Number Placeholder 5">
            <a:extLst>
              <a:ext uri="{FF2B5EF4-FFF2-40B4-BE49-F238E27FC236}">
                <a16:creationId xmlns:a16="http://schemas.microsoft.com/office/drawing/2014/main" id="{D757A271-95F2-EE4D-B933-955A2EA8EA37}"/>
              </a:ext>
            </a:extLst>
          </p:cNvPr>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119901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000">
                <a:latin typeface="+mj-lt"/>
              </a:defRPr>
            </a:lvl1pPr>
            <a:lvl2pPr>
              <a:defRPr sz="1600">
                <a:latin typeface="+mj-lt"/>
              </a:defRPr>
            </a:lvl2pPr>
            <a:lvl3pPr>
              <a:defRPr sz="1400">
                <a:latin typeface="+mj-lt"/>
              </a:defRPr>
            </a:lvl3pPr>
            <a:lvl4pPr>
              <a:defRPr sz="1200">
                <a:latin typeface="+mj-lt"/>
              </a:defRPr>
            </a:lvl4pPr>
            <a:lvl5pPr>
              <a:defRPr sz="12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EC9B1CBF-5301-404F-85A3-A72E8BDF273D}"/>
              </a:ext>
            </a:extLst>
          </p:cNvPr>
          <p:cNvSpPr/>
          <p:nvPr userDrawn="1"/>
        </p:nvSpPr>
        <p:spPr>
          <a:xfrm>
            <a:off x="0" y="626981"/>
            <a:ext cx="9144000" cy="4571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43240730-706E-9743-8F10-E09F4BF3951C}"/>
              </a:ext>
            </a:extLst>
          </p:cNvPr>
          <p:cNvSpPr>
            <a:spLocks noGrp="1"/>
          </p:cNvSpPr>
          <p:nvPr>
            <p:ph type="ftr" sz="quarter" idx="11"/>
          </p:nvPr>
        </p:nvSpPr>
        <p:spPr/>
        <p:txBody>
          <a:bodyPr/>
          <a:lstStyle/>
          <a:p>
            <a:r>
              <a:rPr lang="en-US"/>
              <a:t>of 13</a:t>
            </a:r>
            <a:endParaRPr lang="en-US" dirty="0"/>
          </a:p>
        </p:txBody>
      </p:sp>
      <p:sp>
        <p:nvSpPr>
          <p:cNvPr id="6" name="Slide Number Placeholder 5">
            <a:extLst>
              <a:ext uri="{FF2B5EF4-FFF2-40B4-BE49-F238E27FC236}">
                <a16:creationId xmlns:a16="http://schemas.microsoft.com/office/drawing/2014/main" id="{BD571E98-A7B6-3A46-AB07-59CA3AFE45D9}"/>
              </a:ext>
            </a:extLst>
          </p:cNvPr>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315963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4858028"/>
            <a:ext cx="2057400" cy="273844"/>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of 13</a:t>
            </a:r>
            <a:endParaRPr lang="en-US" dirty="0"/>
          </a:p>
        </p:txBody>
      </p:sp>
      <p:sp>
        <p:nvSpPr>
          <p:cNvPr id="6" name="Slide Number Placeholder 5"/>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57592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771F3B-3E78-1148-B212-ABDDEC3F81E3}"/>
              </a:ext>
            </a:extLst>
          </p:cNvPr>
          <p:cNvSpPr/>
          <p:nvPr userDrawn="1"/>
        </p:nvSpPr>
        <p:spPr>
          <a:xfrm>
            <a:off x="0" y="626981"/>
            <a:ext cx="9144000" cy="4571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628650" y="4858028"/>
            <a:ext cx="2057400" cy="273844"/>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of 13</a:t>
            </a:r>
            <a:endParaRPr lang="en-US" dirty="0"/>
          </a:p>
        </p:txBody>
      </p:sp>
      <p:sp>
        <p:nvSpPr>
          <p:cNvPr id="7" name="Slide Number Placeholder 6"/>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417792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29152"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4858028"/>
            <a:ext cx="2057400" cy="273844"/>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of 13</a:t>
            </a:r>
            <a:endParaRPr lang="en-US" dirty="0"/>
          </a:p>
        </p:txBody>
      </p:sp>
      <p:sp>
        <p:nvSpPr>
          <p:cNvPr id="9" name="Slide Number Placeholder 8"/>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396179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Rectangle 5">
            <a:extLst>
              <a:ext uri="{FF2B5EF4-FFF2-40B4-BE49-F238E27FC236}">
                <a16:creationId xmlns:a16="http://schemas.microsoft.com/office/drawing/2014/main" id="{CF8F44F9-3E37-7B4D-809E-844DD634D89A}"/>
              </a:ext>
            </a:extLst>
          </p:cNvPr>
          <p:cNvSpPr/>
          <p:nvPr userDrawn="1"/>
        </p:nvSpPr>
        <p:spPr>
          <a:xfrm>
            <a:off x="0" y="626981"/>
            <a:ext cx="9144000" cy="4571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600259F1-82F8-5B4B-AB53-19D78E1F4B43}"/>
              </a:ext>
            </a:extLst>
          </p:cNvPr>
          <p:cNvSpPr>
            <a:spLocks noGrp="1"/>
          </p:cNvSpPr>
          <p:nvPr>
            <p:ph type="ftr" sz="quarter" idx="11"/>
          </p:nvPr>
        </p:nvSpPr>
        <p:spPr/>
        <p:txBody>
          <a:bodyPr/>
          <a:lstStyle/>
          <a:p>
            <a:r>
              <a:rPr lang="en-US"/>
              <a:t>of 13</a:t>
            </a:r>
            <a:endParaRPr lang="en-US" dirty="0"/>
          </a:p>
        </p:txBody>
      </p:sp>
      <p:sp>
        <p:nvSpPr>
          <p:cNvPr id="9" name="Slide Number Placeholder 8">
            <a:extLst>
              <a:ext uri="{FF2B5EF4-FFF2-40B4-BE49-F238E27FC236}">
                <a16:creationId xmlns:a16="http://schemas.microsoft.com/office/drawing/2014/main" id="{7E94656B-41AE-0845-852D-1B0876E381BF}"/>
              </a:ext>
            </a:extLst>
          </p:cNvPr>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196719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lo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1"/>
            <a:ext cx="7886700" cy="851376"/>
          </a:xfrm>
        </p:spPr>
        <p:txBody>
          <a:bodyPr/>
          <a:lstStyle>
            <a:lvl1pPr>
              <a:defRPr/>
            </a:lvl1pPr>
          </a:lstStyle>
          <a:p>
            <a:r>
              <a:rPr lang="en-US" dirty="0"/>
              <a:t>Click to edit Master title style – this is a longer title than usual so we will stretch the title box</a:t>
            </a:r>
          </a:p>
        </p:txBody>
      </p:sp>
      <p:sp>
        <p:nvSpPr>
          <p:cNvPr id="6" name="Rectangle 5">
            <a:extLst>
              <a:ext uri="{FF2B5EF4-FFF2-40B4-BE49-F238E27FC236}">
                <a16:creationId xmlns:a16="http://schemas.microsoft.com/office/drawing/2014/main" id="{6AF10265-09D0-C44D-A728-572A95749810}"/>
              </a:ext>
            </a:extLst>
          </p:cNvPr>
          <p:cNvSpPr/>
          <p:nvPr userDrawn="1"/>
        </p:nvSpPr>
        <p:spPr>
          <a:xfrm>
            <a:off x="0" y="805657"/>
            <a:ext cx="9144000" cy="45719"/>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CA5968B8-91BE-2547-A457-64505056688E}"/>
              </a:ext>
            </a:extLst>
          </p:cNvPr>
          <p:cNvSpPr>
            <a:spLocks noGrp="1"/>
          </p:cNvSpPr>
          <p:nvPr>
            <p:ph type="ftr" sz="quarter" idx="11"/>
          </p:nvPr>
        </p:nvSpPr>
        <p:spPr/>
        <p:txBody>
          <a:bodyPr/>
          <a:lstStyle/>
          <a:p>
            <a:r>
              <a:rPr lang="en-US"/>
              <a:t>of 13</a:t>
            </a:r>
            <a:endParaRPr lang="en-US" dirty="0"/>
          </a:p>
        </p:txBody>
      </p:sp>
      <p:sp>
        <p:nvSpPr>
          <p:cNvPr id="9" name="Slide Number Placeholder 8">
            <a:extLst>
              <a:ext uri="{FF2B5EF4-FFF2-40B4-BE49-F238E27FC236}">
                <a16:creationId xmlns:a16="http://schemas.microsoft.com/office/drawing/2014/main" id="{62750761-BD30-2447-96B3-B8009138DE5F}"/>
              </a:ext>
            </a:extLst>
          </p:cNvPr>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376200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42767F-F1B0-6C44-9BCF-7A5EC7C88A46}"/>
              </a:ext>
            </a:extLst>
          </p:cNvPr>
          <p:cNvSpPr>
            <a:spLocks noGrp="1"/>
          </p:cNvSpPr>
          <p:nvPr>
            <p:ph type="ftr" sz="quarter" idx="11"/>
          </p:nvPr>
        </p:nvSpPr>
        <p:spPr/>
        <p:txBody>
          <a:bodyPr/>
          <a:lstStyle/>
          <a:p>
            <a:r>
              <a:rPr lang="en-US"/>
              <a:t>of 13</a:t>
            </a:r>
            <a:endParaRPr lang="en-US" dirty="0"/>
          </a:p>
        </p:txBody>
      </p:sp>
      <p:sp>
        <p:nvSpPr>
          <p:cNvPr id="7" name="Slide Number Placeholder 6">
            <a:extLst>
              <a:ext uri="{FF2B5EF4-FFF2-40B4-BE49-F238E27FC236}">
                <a16:creationId xmlns:a16="http://schemas.microsoft.com/office/drawing/2014/main" id="{4BD207EF-DF4E-8B46-9F9F-C922EABBB757}"/>
              </a:ext>
            </a:extLst>
          </p:cNvPr>
          <p:cNvSpPr>
            <a:spLocks noGrp="1"/>
          </p:cNvSpPr>
          <p:nvPr>
            <p:ph type="sldNum" sz="quarter" idx="12"/>
          </p:nvPr>
        </p:nvSpPr>
        <p:spPr/>
        <p:txBody>
          <a:bodyPr/>
          <a:lstStyle/>
          <a:p>
            <a:fld id="{39CACE05-41A5-CE4D-9AD6-6F86C0D2763D}" type="slidenum">
              <a:rPr lang="en-US" smtClean="0"/>
              <a:pPr/>
              <a:t>‹#›</a:t>
            </a:fld>
            <a:endParaRPr lang="en-US" dirty="0"/>
          </a:p>
        </p:txBody>
      </p:sp>
    </p:spTree>
    <p:extLst>
      <p:ext uri="{BB962C8B-B14F-4D97-AF65-F5344CB8AC3E}">
        <p14:creationId xmlns:p14="http://schemas.microsoft.com/office/powerpoint/2010/main" val="294656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completel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0F12EE-C684-B44C-8217-C82C934847EA}"/>
              </a:ext>
            </a:extLst>
          </p:cNvPr>
          <p:cNvSpPr/>
          <p:nvPr userDrawn="1"/>
        </p:nvSpPr>
        <p:spPr>
          <a:xfrm>
            <a:off x="0" y="4456386"/>
            <a:ext cx="9144000" cy="687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1" dirty="0"/>
          </a:p>
        </p:txBody>
      </p:sp>
    </p:spTree>
    <p:extLst>
      <p:ext uri="{BB962C8B-B14F-4D97-AF65-F5344CB8AC3E}">
        <p14:creationId xmlns:p14="http://schemas.microsoft.com/office/powerpoint/2010/main" val="35120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B4F60E-8E3F-A042-A0D8-8B2DF0C1325F}"/>
              </a:ext>
            </a:extLst>
          </p:cNvPr>
          <p:cNvSpPr/>
          <p:nvPr userDrawn="1"/>
        </p:nvSpPr>
        <p:spPr>
          <a:xfrm>
            <a:off x="0" y="4632724"/>
            <a:ext cx="9144000" cy="51077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1" dirty="0"/>
          </a:p>
        </p:txBody>
      </p:sp>
      <p:sp>
        <p:nvSpPr>
          <p:cNvPr id="2" name="Title Placeholder 1"/>
          <p:cNvSpPr>
            <a:spLocks noGrp="1"/>
          </p:cNvSpPr>
          <p:nvPr>
            <p:ph type="title"/>
          </p:nvPr>
        </p:nvSpPr>
        <p:spPr>
          <a:xfrm>
            <a:off x="628650" y="206377"/>
            <a:ext cx="7886700" cy="408976"/>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093305"/>
            <a:ext cx="7886700" cy="35394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7916091" y="4747188"/>
            <a:ext cx="599259" cy="287682"/>
          </a:xfrm>
          <a:prstGeom prst="rect">
            <a:avLst/>
          </a:prstGeom>
        </p:spPr>
        <p:txBody>
          <a:bodyPr vert="horz" lIns="91440" tIns="45720" rIns="91440" bIns="45720" rtlCol="0" anchor="ctr"/>
          <a:lstStyle>
            <a:lvl1pPr algn="ctr">
              <a:defRPr sz="1400" b="0">
                <a:solidFill>
                  <a:schemeClr val="tx1"/>
                </a:solidFill>
              </a:defRPr>
            </a:lvl1pPr>
          </a:lstStyle>
          <a:p>
            <a:r>
              <a:rPr lang="en-US" dirty="0"/>
              <a:t>of 13</a:t>
            </a:r>
          </a:p>
        </p:txBody>
      </p:sp>
      <p:sp>
        <p:nvSpPr>
          <p:cNvPr id="6" name="Slide Number Placeholder 5"/>
          <p:cNvSpPr>
            <a:spLocks noGrp="1"/>
          </p:cNvSpPr>
          <p:nvPr>
            <p:ph type="sldNum" sz="quarter" idx="4"/>
          </p:nvPr>
        </p:nvSpPr>
        <p:spPr>
          <a:xfrm>
            <a:off x="7602582" y="4747188"/>
            <a:ext cx="431074" cy="287682"/>
          </a:xfrm>
          <a:prstGeom prst="rect">
            <a:avLst/>
          </a:prstGeom>
        </p:spPr>
        <p:txBody>
          <a:bodyPr vert="horz" lIns="91440" tIns="45720" rIns="91440" bIns="45720" rtlCol="0" anchor="ctr"/>
          <a:lstStyle>
            <a:lvl1pPr algn="r">
              <a:defRPr sz="1400" b="0">
                <a:solidFill>
                  <a:schemeClr val="tx1"/>
                </a:solidFill>
              </a:defRPr>
            </a:lvl1pPr>
          </a:lstStyle>
          <a:p>
            <a:fld id="{39CACE05-41A5-CE4D-9AD6-6F86C0D2763D}" type="slidenum">
              <a:rPr lang="en-US" smtClean="0"/>
              <a:pPr/>
              <a:t>‹#›</a:t>
            </a:fld>
            <a:endParaRPr lang="en-US" dirty="0"/>
          </a:p>
        </p:txBody>
      </p:sp>
      <p:sp>
        <p:nvSpPr>
          <p:cNvPr id="7" name="Rectangle 6">
            <a:extLst>
              <a:ext uri="{FF2B5EF4-FFF2-40B4-BE49-F238E27FC236}">
                <a16:creationId xmlns:a16="http://schemas.microsoft.com/office/drawing/2014/main" id="{7FE05B24-89EE-A848-B076-3AEF436BB5DF}"/>
              </a:ext>
            </a:extLst>
          </p:cNvPr>
          <p:cNvSpPr/>
          <p:nvPr userDrawn="1"/>
        </p:nvSpPr>
        <p:spPr>
          <a:xfrm>
            <a:off x="0" y="6502401"/>
            <a:ext cx="9144000" cy="3556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8" name="Rectangle 7">
            <a:extLst>
              <a:ext uri="{FF2B5EF4-FFF2-40B4-BE49-F238E27FC236}">
                <a16:creationId xmlns:a16="http://schemas.microsoft.com/office/drawing/2014/main" id="{9215F048-5EA4-0C45-908D-7E870E8EF5A6}"/>
              </a:ext>
            </a:extLst>
          </p:cNvPr>
          <p:cNvSpPr/>
          <p:nvPr userDrawn="1"/>
        </p:nvSpPr>
        <p:spPr>
          <a:xfrm>
            <a:off x="152400" y="6654801"/>
            <a:ext cx="9144000" cy="3556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9" name="Rectangle 8">
            <a:extLst>
              <a:ext uri="{FF2B5EF4-FFF2-40B4-BE49-F238E27FC236}">
                <a16:creationId xmlns:a16="http://schemas.microsoft.com/office/drawing/2014/main" id="{CF180922-2FF4-F84F-8B17-FAFFA8AF5B48}"/>
              </a:ext>
            </a:extLst>
          </p:cNvPr>
          <p:cNvSpPr/>
          <p:nvPr userDrawn="1"/>
        </p:nvSpPr>
        <p:spPr>
          <a:xfrm>
            <a:off x="304800" y="6807201"/>
            <a:ext cx="9144000" cy="3556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sp>
        <p:nvSpPr>
          <p:cNvPr id="10" name="Rectangle 9">
            <a:extLst>
              <a:ext uri="{FF2B5EF4-FFF2-40B4-BE49-F238E27FC236}">
                <a16:creationId xmlns:a16="http://schemas.microsoft.com/office/drawing/2014/main" id="{44649531-AC4E-164E-87E6-55EE0AF6D4C7}"/>
              </a:ext>
            </a:extLst>
          </p:cNvPr>
          <p:cNvSpPr/>
          <p:nvPr userDrawn="1"/>
        </p:nvSpPr>
        <p:spPr>
          <a:xfrm>
            <a:off x="457200" y="6959601"/>
            <a:ext cx="9144000" cy="3556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pic>
        <p:nvPicPr>
          <p:cNvPr id="14" name="Picture 13">
            <a:extLst>
              <a:ext uri="{FF2B5EF4-FFF2-40B4-BE49-F238E27FC236}">
                <a16:creationId xmlns:a16="http://schemas.microsoft.com/office/drawing/2014/main" id="{7ACD2652-5173-634E-BB61-CBC2FB43EBFB}"/>
              </a:ext>
            </a:extLst>
          </p:cNvPr>
          <p:cNvPicPr>
            <a:picLocks noChangeAspect="1"/>
          </p:cNvPicPr>
          <p:nvPr userDrawn="1"/>
        </p:nvPicPr>
        <p:blipFill>
          <a:blip r:embed="rId15"/>
          <a:stretch>
            <a:fillRect/>
          </a:stretch>
        </p:blipFill>
        <p:spPr>
          <a:xfrm>
            <a:off x="628650" y="4645112"/>
            <a:ext cx="1061100" cy="486000"/>
          </a:xfrm>
          <a:prstGeom prst="rect">
            <a:avLst/>
          </a:prstGeom>
        </p:spPr>
      </p:pic>
    </p:spTree>
    <p:extLst>
      <p:ext uri="{BB962C8B-B14F-4D97-AF65-F5344CB8AC3E}">
        <p14:creationId xmlns:p14="http://schemas.microsoft.com/office/powerpoint/2010/main" val="3330135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715" r:id="rId9"/>
    <p:sldLayoutId id="2147483668" r:id="rId10"/>
    <p:sldLayoutId id="2147483669" r:id="rId11"/>
    <p:sldLayoutId id="2147483670" r:id="rId12"/>
    <p:sldLayoutId id="2147483671" r:id="rId13"/>
  </p:sldLayoutIdLst>
  <p:hf hdr="0" dt="0"/>
  <p:txStyles>
    <p:titleStyle>
      <a:lvl1pPr algn="l" defTabSz="685783" rtl="0" eaLnBrk="1" latinLnBrk="0" hangingPunct="1">
        <a:lnSpc>
          <a:spcPct val="90000"/>
        </a:lnSpc>
        <a:spcBef>
          <a:spcPct val="0"/>
        </a:spcBef>
        <a:buNone/>
        <a:defRPr sz="2400" b="0" kern="1200">
          <a:solidFill>
            <a:schemeClr val="tx1"/>
          </a:solidFill>
          <a:latin typeface="+mn-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tif"/><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A7915C-CF43-2549-B283-9E111A2CD305}"/>
              </a:ext>
            </a:extLst>
          </p:cNvPr>
          <p:cNvSpPr>
            <a:spLocks noGrp="1"/>
          </p:cNvSpPr>
          <p:nvPr>
            <p:ph type="subTitle" idx="1"/>
          </p:nvPr>
        </p:nvSpPr>
        <p:spPr/>
        <p:txBody>
          <a:bodyPr>
            <a:normAutofit lnSpcReduction="10000"/>
          </a:bodyPr>
          <a:lstStyle/>
          <a:p>
            <a:r>
              <a:rPr lang="en-GB" dirty="0"/>
              <a:t>Presented by Sarah Bohndiek</a:t>
            </a:r>
          </a:p>
          <a:p>
            <a:r>
              <a:rPr lang="en-GB" dirty="0"/>
              <a:t>on behalf of IPASC</a:t>
            </a:r>
          </a:p>
          <a:p>
            <a:r>
              <a:rPr lang="en-GB" b="1" dirty="0" err="1"/>
              <a:t>www.ipasc.science</a:t>
            </a:r>
            <a:endParaRPr lang="en-GB" b="1" dirty="0"/>
          </a:p>
        </p:txBody>
      </p:sp>
      <p:sp>
        <p:nvSpPr>
          <p:cNvPr id="3" name="Title 2">
            <a:extLst>
              <a:ext uri="{FF2B5EF4-FFF2-40B4-BE49-F238E27FC236}">
                <a16:creationId xmlns:a16="http://schemas.microsoft.com/office/drawing/2014/main" id="{BE6EB32C-E13F-CB4D-B540-9A0CFF82CE94}"/>
              </a:ext>
            </a:extLst>
          </p:cNvPr>
          <p:cNvSpPr>
            <a:spLocks noGrp="1"/>
          </p:cNvSpPr>
          <p:nvPr>
            <p:ph type="title"/>
          </p:nvPr>
        </p:nvSpPr>
        <p:spPr>
          <a:xfrm>
            <a:off x="592427" y="783771"/>
            <a:ext cx="8062175" cy="1843519"/>
          </a:xfrm>
        </p:spPr>
        <p:txBody>
          <a:bodyPr/>
          <a:lstStyle/>
          <a:p>
            <a:r>
              <a:rPr lang="en-GB" b="1" dirty="0"/>
              <a:t>An international standardisation effort in</a:t>
            </a:r>
            <a:br>
              <a:rPr lang="en-GB" b="1" dirty="0"/>
            </a:br>
            <a:r>
              <a:rPr lang="en-GB" b="1" dirty="0"/>
              <a:t>technical validation of </a:t>
            </a:r>
            <a:br>
              <a:rPr lang="en-GB" b="1" dirty="0"/>
            </a:br>
            <a:r>
              <a:rPr lang="en-GB" b="1" dirty="0"/>
              <a:t>photoacoustic imaging</a:t>
            </a:r>
            <a:endParaRPr lang="en-GB" b="1" dirty="0">
              <a:latin typeface="+mj-lt"/>
            </a:endParaRPr>
          </a:p>
        </p:txBody>
      </p:sp>
    </p:spTree>
    <p:extLst>
      <p:ext uri="{BB962C8B-B14F-4D97-AF65-F5344CB8AC3E}">
        <p14:creationId xmlns:p14="http://schemas.microsoft.com/office/powerpoint/2010/main" val="96947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3FEA-A977-FC46-A4AA-E1CFE74CA025}"/>
              </a:ext>
            </a:extLst>
          </p:cNvPr>
          <p:cNvSpPr>
            <a:spLocks noGrp="1"/>
          </p:cNvSpPr>
          <p:nvPr>
            <p:ph type="title"/>
          </p:nvPr>
        </p:nvSpPr>
        <p:spPr/>
        <p:txBody>
          <a:bodyPr/>
          <a:lstStyle/>
          <a:p>
            <a:r>
              <a:rPr lang="en-GB" dirty="0"/>
              <a:t>5 IPASC working groups reported back in May 2018</a:t>
            </a:r>
            <a:endParaRPr lang="en-US" dirty="0"/>
          </a:p>
        </p:txBody>
      </p:sp>
      <p:sp>
        <p:nvSpPr>
          <p:cNvPr id="3" name="Footer Placeholder 2">
            <a:extLst>
              <a:ext uri="{FF2B5EF4-FFF2-40B4-BE49-F238E27FC236}">
                <a16:creationId xmlns:a16="http://schemas.microsoft.com/office/drawing/2014/main" id="{32A5404E-64F3-D94A-AC80-4B6B8FE51A8A}"/>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F06A5DA7-4A44-174C-87C2-0CFEEF024928}"/>
              </a:ext>
            </a:extLst>
          </p:cNvPr>
          <p:cNvSpPr>
            <a:spLocks noGrp="1"/>
          </p:cNvSpPr>
          <p:nvPr>
            <p:ph type="sldNum" sz="quarter" idx="12"/>
          </p:nvPr>
        </p:nvSpPr>
        <p:spPr/>
        <p:txBody>
          <a:bodyPr/>
          <a:lstStyle/>
          <a:p>
            <a:fld id="{39CACE05-41A5-CE4D-9AD6-6F86C0D2763D}" type="slidenum">
              <a:rPr lang="en-US" smtClean="0"/>
              <a:pPr/>
              <a:t>10</a:t>
            </a:fld>
            <a:endParaRPr lang="en-US" dirty="0"/>
          </a:p>
        </p:txBody>
      </p:sp>
      <p:grpSp>
        <p:nvGrpSpPr>
          <p:cNvPr id="5" name="Group 4">
            <a:extLst>
              <a:ext uri="{FF2B5EF4-FFF2-40B4-BE49-F238E27FC236}">
                <a16:creationId xmlns:a16="http://schemas.microsoft.com/office/drawing/2014/main" id="{21376A27-539C-A542-ABC1-A10138622887}"/>
              </a:ext>
            </a:extLst>
          </p:cNvPr>
          <p:cNvGrpSpPr/>
          <p:nvPr/>
        </p:nvGrpSpPr>
        <p:grpSpPr>
          <a:xfrm>
            <a:off x="1055701" y="1447957"/>
            <a:ext cx="2375877" cy="2390084"/>
            <a:chOff x="6936169" y="1673915"/>
            <a:chExt cx="2375877" cy="2390084"/>
          </a:xfrm>
        </p:grpSpPr>
        <p:sp>
          <p:nvSpPr>
            <p:cNvPr id="6" name="Rounded Rectangle 5">
              <a:extLst>
                <a:ext uri="{FF2B5EF4-FFF2-40B4-BE49-F238E27FC236}">
                  <a16:creationId xmlns:a16="http://schemas.microsoft.com/office/drawing/2014/main" id="{EC328271-A8FF-8246-9265-4DDE4C65EFFE}"/>
                </a:ext>
              </a:extLst>
            </p:cNvPr>
            <p:cNvSpPr/>
            <p:nvPr/>
          </p:nvSpPr>
          <p:spPr>
            <a:xfrm>
              <a:off x="7100285" y="1673915"/>
              <a:ext cx="2063261" cy="461107"/>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Data</a:t>
              </a:r>
            </a:p>
          </p:txBody>
        </p:sp>
        <p:sp>
          <p:nvSpPr>
            <p:cNvPr id="7" name="Rounded Rectangle 6">
              <a:extLst>
                <a:ext uri="{FF2B5EF4-FFF2-40B4-BE49-F238E27FC236}">
                  <a16:creationId xmlns:a16="http://schemas.microsoft.com/office/drawing/2014/main" id="{230CFCF7-7C0A-3641-9D21-3CD651E41C46}"/>
                </a:ext>
              </a:extLst>
            </p:cNvPr>
            <p:cNvSpPr/>
            <p:nvPr/>
          </p:nvSpPr>
          <p:spPr>
            <a:xfrm>
              <a:off x="6936169" y="2550320"/>
              <a:ext cx="2375877" cy="1513679"/>
            </a:xfrm>
            <a:prstGeom prst="roundRect">
              <a:avLst>
                <a:gd name="adj" fmla="val 9418"/>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GB" sz="1400" dirty="0"/>
                <a:t>Understand the format of the raw and reconstructed data and metadata </a:t>
              </a:r>
            </a:p>
            <a:p>
              <a:pPr marL="285750" indent="-285750">
                <a:buFont typeface="Wingdings" panose="05000000000000000000" pitchFamily="2" charset="2"/>
                <a:buChar char="Ø"/>
              </a:pPr>
              <a:r>
                <a:rPr lang="en-GB" sz="1400" dirty="0"/>
                <a:t>Enable open access</a:t>
              </a:r>
            </a:p>
          </p:txBody>
        </p:sp>
      </p:grpSp>
      <p:sp>
        <p:nvSpPr>
          <p:cNvPr id="9" name="Rounded Rectangle 8">
            <a:extLst>
              <a:ext uri="{FF2B5EF4-FFF2-40B4-BE49-F238E27FC236}">
                <a16:creationId xmlns:a16="http://schemas.microsoft.com/office/drawing/2014/main" id="{11AA1509-AD9E-1A4A-BDA0-1180C5379D90}"/>
              </a:ext>
            </a:extLst>
          </p:cNvPr>
          <p:cNvSpPr/>
          <p:nvPr/>
        </p:nvSpPr>
        <p:spPr>
          <a:xfrm>
            <a:off x="5047488" y="1374805"/>
            <a:ext cx="3251636" cy="2082805"/>
          </a:xfrm>
          <a:prstGeom prst="roundRect">
            <a:avLst>
              <a:gd name="adj" fmla="val 6130"/>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GB" sz="1400" dirty="0"/>
              <a:t>Raw time series data required</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HDF5 identified as a standardized format</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Standardized list of meta data parameters to be agreed</a:t>
            </a:r>
          </a:p>
        </p:txBody>
      </p:sp>
      <p:sp>
        <p:nvSpPr>
          <p:cNvPr id="10" name="TextBox 9">
            <a:extLst>
              <a:ext uri="{FF2B5EF4-FFF2-40B4-BE49-F238E27FC236}">
                <a16:creationId xmlns:a16="http://schemas.microsoft.com/office/drawing/2014/main" id="{D82BF12A-0704-D840-9759-510D4FF56D8A}"/>
              </a:ext>
            </a:extLst>
          </p:cNvPr>
          <p:cNvSpPr txBox="1"/>
          <p:nvPr/>
        </p:nvSpPr>
        <p:spPr>
          <a:xfrm>
            <a:off x="4816900" y="3813657"/>
            <a:ext cx="3712812" cy="369332"/>
          </a:xfrm>
          <a:prstGeom prst="rect">
            <a:avLst/>
          </a:prstGeom>
          <a:noFill/>
        </p:spPr>
        <p:txBody>
          <a:bodyPr wrap="square" rtlCol="0">
            <a:spAutoFit/>
          </a:bodyPr>
          <a:lstStyle/>
          <a:p>
            <a:pPr algn="ctr"/>
            <a:r>
              <a:rPr lang="en-US" sz="1800" b="1" dirty="0"/>
              <a:t>-&gt; Agree metadata to be captured</a:t>
            </a:r>
          </a:p>
        </p:txBody>
      </p:sp>
    </p:spTree>
    <p:extLst>
      <p:ext uri="{BB962C8B-B14F-4D97-AF65-F5344CB8AC3E}">
        <p14:creationId xmlns:p14="http://schemas.microsoft.com/office/powerpoint/2010/main" val="178057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94B6-B08A-0E40-912C-8A8E8FC634DF}"/>
              </a:ext>
            </a:extLst>
          </p:cNvPr>
          <p:cNvSpPr>
            <a:spLocks noGrp="1"/>
          </p:cNvSpPr>
          <p:nvPr>
            <p:ph type="title"/>
          </p:nvPr>
        </p:nvSpPr>
        <p:spPr/>
        <p:txBody>
          <a:bodyPr/>
          <a:lstStyle/>
          <a:p>
            <a:r>
              <a:rPr lang="en-GB" dirty="0"/>
              <a:t>5 IPASC working groups reported back in May 2018</a:t>
            </a:r>
            <a:endParaRPr lang="en-US" dirty="0"/>
          </a:p>
        </p:txBody>
      </p:sp>
      <p:sp>
        <p:nvSpPr>
          <p:cNvPr id="3" name="Footer Placeholder 2">
            <a:extLst>
              <a:ext uri="{FF2B5EF4-FFF2-40B4-BE49-F238E27FC236}">
                <a16:creationId xmlns:a16="http://schemas.microsoft.com/office/drawing/2014/main" id="{DCE21B82-B771-DB46-A9BF-A73A69BDE059}"/>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08A01559-FE1A-334E-9BE3-0B783B3B4689}"/>
              </a:ext>
            </a:extLst>
          </p:cNvPr>
          <p:cNvSpPr>
            <a:spLocks noGrp="1"/>
          </p:cNvSpPr>
          <p:nvPr>
            <p:ph type="sldNum" sz="quarter" idx="12"/>
          </p:nvPr>
        </p:nvSpPr>
        <p:spPr/>
        <p:txBody>
          <a:bodyPr/>
          <a:lstStyle/>
          <a:p>
            <a:fld id="{39CACE05-41A5-CE4D-9AD6-6F86C0D2763D}" type="slidenum">
              <a:rPr lang="en-US" smtClean="0"/>
              <a:pPr/>
              <a:t>11</a:t>
            </a:fld>
            <a:endParaRPr lang="en-US" dirty="0"/>
          </a:p>
        </p:txBody>
      </p:sp>
      <p:grpSp>
        <p:nvGrpSpPr>
          <p:cNvPr id="5" name="Group 4">
            <a:extLst>
              <a:ext uri="{FF2B5EF4-FFF2-40B4-BE49-F238E27FC236}">
                <a16:creationId xmlns:a16="http://schemas.microsoft.com/office/drawing/2014/main" id="{9294CC01-EC2F-C544-BD32-48520BFF42E0}"/>
              </a:ext>
            </a:extLst>
          </p:cNvPr>
          <p:cNvGrpSpPr/>
          <p:nvPr/>
        </p:nvGrpSpPr>
        <p:grpSpPr>
          <a:xfrm>
            <a:off x="976923" y="1486228"/>
            <a:ext cx="2375877" cy="2390084"/>
            <a:chOff x="9687171" y="1673915"/>
            <a:chExt cx="2375877" cy="2390084"/>
          </a:xfrm>
          <a:solidFill>
            <a:srgbClr val="6A5DA0"/>
          </a:solidFill>
        </p:grpSpPr>
        <p:sp>
          <p:nvSpPr>
            <p:cNvPr id="6" name="Rounded Rectangle 5">
              <a:extLst>
                <a:ext uri="{FF2B5EF4-FFF2-40B4-BE49-F238E27FC236}">
                  <a16:creationId xmlns:a16="http://schemas.microsoft.com/office/drawing/2014/main" id="{55B37666-7CBF-B940-9935-258DB88BDAA6}"/>
                </a:ext>
              </a:extLst>
            </p:cNvPr>
            <p:cNvSpPr/>
            <p:nvPr/>
          </p:nvSpPr>
          <p:spPr>
            <a:xfrm>
              <a:off x="9812227" y="1673915"/>
              <a:ext cx="2063261" cy="461107"/>
            </a:xfrm>
            <a:prstGeom prst="round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Methodology</a:t>
              </a:r>
            </a:p>
          </p:txBody>
        </p:sp>
        <p:sp>
          <p:nvSpPr>
            <p:cNvPr id="7" name="Rounded Rectangle 6">
              <a:extLst>
                <a:ext uri="{FF2B5EF4-FFF2-40B4-BE49-F238E27FC236}">
                  <a16:creationId xmlns:a16="http://schemas.microsoft.com/office/drawing/2014/main" id="{48AECA53-423E-8D45-9DE4-5AECFE9B75EC}"/>
                </a:ext>
              </a:extLst>
            </p:cNvPr>
            <p:cNvSpPr/>
            <p:nvPr/>
          </p:nvSpPr>
          <p:spPr>
            <a:xfrm>
              <a:off x="9687171" y="2550320"/>
              <a:ext cx="2375877" cy="1513679"/>
            </a:xfrm>
            <a:prstGeom prst="roundRect">
              <a:avLst>
                <a:gd name="adj" fmla="val 11834"/>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a:t>Develop study designs </a:t>
              </a:r>
            </a:p>
            <a:p>
              <a:pPr marL="285750" indent="-285750">
                <a:buFont typeface="Wingdings" panose="05000000000000000000" pitchFamily="2" charset="2"/>
                <a:buChar char="Ø"/>
              </a:pPr>
              <a:r>
                <a:rPr lang="en-US" sz="1400" dirty="0"/>
                <a:t>Resolve logistical challenges  in multi-</a:t>
              </a:r>
              <a:r>
                <a:rPr lang="en-US" sz="1400" dirty="0" err="1"/>
                <a:t>centre</a:t>
              </a:r>
              <a:r>
                <a:rPr lang="en-US" sz="1400" dirty="0"/>
                <a:t> studies</a:t>
              </a:r>
              <a:endParaRPr lang="en-GB" sz="1400" dirty="0"/>
            </a:p>
          </p:txBody>
        </p:sp>
      </p:grpSp>
      <p:sp>
        <p:nvSpPr>
          <p:cNvPr id="9" name="Rounded Rectangle 8">
            <a:extLst>
              <a:ext uri="{FF2B5EF4-FFF2-40B4-BE49-F238E27FC236}">
                <a16:creationId xmlns:a16="http://schemas.microsoft.com/office/drawing/2014/main" id="{A50DF6BB-9E33-AD4F-BCBF-762011883492}"/>
              </a:ext>
            </a:extLst>
          </p:cNvPr>
          <p:cNvSpPr/>
          <p:nvPr/>
        </p:nvSpPr>
        <p:spPr>
          <a:xfrm>
            <a:off x="5075998" y="1123163"/>
            <a:ext cx="2957657" cy="2082805"/>
          </a:xfrm>
          <a:prstGeom prst="roundRect">
            <a:avLst>
              <a:gd name="adj" fmla="val 10228"/>
            </a:avLst>
          </a:prstGeom>
          <a:solidFill>
            <a:srgbClr val="6A5DA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1400" dirty="0"/>
              <a:t>Clear need to establish agreed guidelines in study design and parameter definitions for PAI quality</a:t>
            </a:r>
          </a:p>
          <a:p>
            <a:endParaRPr lang="en-US" sz="1400" dirty="0"/>
          </a:p>
          <a:p>
            <a:pPr marL="285750" indent="-285750">
              <a:buFont typeface="Wingdings" panose="05000000000000000000" pitchFamily="2" charset="2"/>
              <a:buChar char="v"/>
            </a:pPr>
            <a:r>
              <a:rPr lang="en-US" sz="1400" dirty="0"/>
              <a:t>Cambridge as source site</a:t>
            </a:r>
          </a:p>
          <a:p>
            <a:endParaRPr lang="en-US" sz="1400" dirty="0"/>
          </a:p>
          <a:p>
            <a:pPr marL="285750" indent="-285750">
              <a:buFont typeface="Wingdings" panose="05000000000000000000" pitchFamily="2" charset="2"/>
              <a:buChar char="v"/>
            </a:pPr>
            <a:r>
              <a:rPr lang="en-US" sz="1400" dirty="0"/>
              <a:t>‘Test-Ship-Test’ needed - Source site performs QC </a:t>
            </a:r>
            <a:endParaRPr lang="en-GB" sz="1400" dirty="0"/>
          </a:p>
        </p:txBody>
      </p:sp>
      <p:sp>
        <p:nvSpPr>
          <p:cNvPr id="10" name="TextBox 9">
            <a:extLst>
              <a:ext uri="{FF2B5EF4-FFF2-40B4-BE49-F238E27FC236}">
                <a16:creationId xmlns:a16="http://schemas.microsoft.com/office/drawing/2014/main" id="{6FD5DF84-85E7-734F-85E0-F6C5A230CA14}"/>
              </a:ext>
            </a:extLst>
          </p:cNvPr>
          <p:cNvSpPr txBox="1"/>
          <p:nvPr/>
        </p:nvSpPr>
        <p:spPr>
          <a:xfrm>
            <a:off x="5118464" y="3613220"/>
            <a:ext cx="2915192" cy="646331"/>
          </a:xfrm>
          <a:prstGeom prst="rect">
            <a:avLst/>
          </a:prstGeom>
          <a:noFill/>
        </p:spPr>
        <p:txBody>
          <a:bodyPr wrap="square" rtlCol="0">
            <a:spAutoFit/>
          </a:bodyPr>
          <a:lstStyle/>
          <a:p>
            <a:pPr algn="ctr"/>
            <a:r>
              <a:rPr lang="en-US" sz="1800" b="1" dirty="0"/>
              <a:t>-&gt; Agree image quality metrics to be extracted</a:t>
            </a:r>
          </a:p>
        </p:txBody>
      </p:sp>
    </p:spTree>
    <p:extLst>
      <p:ext uri="{BB962C8B-B14F-4D97-AF65-F5344CB8AC3E}">
        <p14:creationId xmlns:p14="http://schemas.microsoft.com/office/powerpoint/2010/main" val="362718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AD9409-3DB4-3D44-9A2F-35048A9FD113}"/>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2F0A3501-5419-7944-9647-F5CC2679F08C}"/>
              </a:ext>
            </a:extLst>
          </p:cNvPr>
          <p:cNvSpPr>
            <a:spLocks noGrp="1"/>
          </p:cNvSpPr>
          <p:nvPr>
            <p:ph type="sldNum" sz="quarter" idx="12"/>
          </p:nvPr>
        </p:nvSpPr>
        <p:spPr/>
        <p:txBody>
          <a:bodyPr/>
          <a:lstStyle/>
          <a:p>
            <a:fld id="{39CACE05-41A5-CE4D-9AD6-6F86C0D2763D}" type="slidenum">
              <a:rPr lang="en-US" smtClean="0"/>
              <a:pPr/>
              <a:t>12</a:t>
            </a:fld>
            <a:endParaRPr lang="en-US" dirty="0"/>
          </a:p>
        </p:txBody>
      </p:sp>
      <p:graphicFrame>
        <p:nvGraphicFramePr>
          <p:cNvPr id="6" name="Diagram 5">
            <a:extLst>
              <a:ext uri="{FF2B5EF4-FFF2-40B4-BE49-F238E27FC236}">
                <a16:creationId xmlns:a16="http://schemas.microsoft.com/office/drawing/2014/main" id="{CDEFBAB2-348B-554A-9496-19D00F724B33}"/>
              </a:ext>
            </a:extLst>
          </p:cNvPr>
          <p:cNvGraphicFramePr/>
          <p:nvPr>
            <p:extLst>
              <p:ext uri="{D42A27DB-BD31-4B8C-83A1-F6EECF244321}">
                <p14:modId xmlns:p14="http://schemas.microsoft.com/office/powerpoint/2010/main" val="1081082489"/>
              </p:ext>
            </p:extLst>
          </p:nvPr>
        </p:nvGraphicFramePr>
        <p:xfrm>
          <a:off x="132080" y="141878"/>
          <a:ext cx="8879840" cy="4892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1FB4C1D6-33F0-2849-AAA9-E39FEA4E9D9F}"/>
              </a:ext>
            </a:extLst>
          </p:cNvPr>
          <p:cNvSpPr/>
          <p:nvPr/>
        </p:nvSpPr>
        <p:spPr>
          <a:xfrm>
            <a:off x="188976" y="196427"/>
            <a:ext cx="2164080" cy="2031325"/>
          </a:xfrm>
          <a:prstGeom prst="rect">
            <a:avLst/>
          </a:prstGeom>
        </p:spPr>
        <p:txBody>
          <a:bodyPr wrap="square">
            <a:spAutoFit/>
          </a:bodyPr>
          <a:lstStyle/>
          <a:p>
            <a:r>
              <a:rPr lang="en-US" sz="1800" dirty="0"/>
              <a:t>A first IPASC pilot study has been conducted among commercial MSOT users with Cambridge as the source site</a:t>
            </a:r>
          </a:p>
        </p:txBody>
      </p:sp>
    </p:spTree>
    <p:extLst>
      <p:ext uri="{BB962C8B-B14F-4D97-AF65-F5344CB8AC3E}">
        <p14:creationId xmlns:p14="http://schemas.microsoft.com/office/powerpoint/2010/main" val="360930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724ED6-5440-5C45-9AAC-F0C98C0749E5}"/>
              </a:ext>
            </a:extLst>
          </p:cNvPr>
          <p:cNvSpPr>
            <a:spLocks noGrp="1"/>
          </p:cNvSpPr>
          <p:nvPr>
            <p:ph type="title"/>
          </p:nvPr>
        </p:nvSpPr>
        <p:spPr/>
        <p:txBody>
          <a:bodyPr/>
          <a:lstStyle/>
          <a:p>
            <a:r>
              <a:rPr lang="en-US" dirty="0"/>
              <a:t>The immediate next steps for IPASC are:</a:t>
            </a:r>
          </a:p>
        </p:txBody>
      </p:sp>
      <p:sp>
        <p:nvSpPr>
          <p:cNvPr id="2" name="Footer Placeholder 1">
            <a:extLst>
              <a:ext uri="{FF2B5EF4-FFF2-40B4-BE49-F238E27FC236}">
                <a16:creationId xmlns:a16="http://schemas.microsoft.com/office/drawing/2014/main" id="{6B2CC477-4EB0-4E46-81EC-45495EEE4120}"/>
              </a:ext>
            </a:extLst>
          </p:cNvPr>
          <p:cNvSpPr>
            <a:spLocks noGrp="1"/>
          </p:cNvSpPr>
          <p:nvPr>
            <p:ph type="ftr" sz="quarter" idx="11"/>
          </p:nvPr>
        </p:nvSpPr>
        <p:spPr/>
        <p:txBody>
          <a:bodyPr/>
          <a:lstStyle/>
          <a:p>
            <a:r>
              <a:rPr lang="en-US"/>
              <a:t>of 13</a:t>
            </a:r>
            <a:endParaRPr lang="en-US" dirty="0"/>
          </a:p>
        </p:txBody>
      </p:sp>
      <p:sp>
        <p:nvSpPr>
          <p:cNvPr id="3" name="Slide Number Placeholder 2">
            <a:extLst>
              <a:ext uri="{FF2B5EF4-FFF2-40B4-BE49-F238E27FC236}">
                <a16:creationId xmlns:a16="http://schemas.microsoft.com/office/drawing/2014/main" id="{D25FAE2F-5B16-AC43-B674-7168DA0D6C75}"/>
              </a:ext>
            </a:extLst>
          </p:cNvPr>
          <p:cNvSpPr>
            <a:spLocks noGrp="1"/>
          </p:cNvSpPr>
          <p:nvPr>
            <p:ph type="sldNum" sz="quarter" idx="12"/>
          </p:nvPr>
        </p:nvSpPr>
        <p:spPr/>
        <p:txBody>
          <a:bodyPr/>
          <a:lstStyle/>
          <a:p>
            <a:fld id="{39CACE05-41A5-CE4D-9AD6-6F86C0D2763D}" type="slidenum">
              <a:rPr lang="en-US" smtClean="0"/>
              <a:pPr/>
              <a:t>13</a:t>
            </a:fld>
            <a:endParaRPr lang="en-US" dirty="0"/>
          </a:p>
        </p:txBody>
      </p:sp>
      <p:sp>
        <p:nvSpPr>
          <p:cNvPr id="5" name="Content Placeholder 1">
            <a:extLst>
              <a:ext uri="{FF2B5EF4-FFF2-40B4-BE49-F238E27FC236}">
                <a16:creationId xmlns:a16="http://schemas.microsoft.com/office/drawing/2014/main" id="{2341480C-6F12-5E46-BBBC-45F1D4760614}"/>
              </a:ext>
            </a:extLst>
          </p:cNvPr>
          <p:cNvSpPr txBox="1">
            <a:spLocks/>
          </p:cNvSpPr>
          <p:nvPr/>
        </p:nvSpPr>
        <p:spPr>
          <a:xfrm>
            <a:off x="528828" y="1014884"/>
            <a:ext cx="8086344" cy="4528095"/>
          </a:xfrm>
          <a:prstGeom prst="rect">
            <a:avLst/>
          </a:prstGeom>
        </p:spPr>
        <p:txBody>
          <a:bodyPr>
            <a:normAutofit/>
          </a:bodyPr>
          <a:lst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Complete review of the pilot study protocol and data, including phantom properties.</a:t>
            </a:r>
          </a:p>
          <a:p>
            <a:r>
              <a:rPr lang="en-US" dirty="0"/>
              <a:t>Agree plans for the first full multi-</a:t>
            </a:r>
            <a:r>
              <a:rPr lang="en-US" dirty="0" err="1"/>
              <a:t>centre</a:t>
            </a:r>
            <a:r>
              <a:rPr lang="en-US" dirty="0"/>
              <a:t> study, including several system / phantom geometries and properties.</a:t>
            </a:r>
          </a:p>
          <a:p>
            <a:r>
              <a:rPr lang="en-US" dirty="0"/>
              <a:t>Conduct first full multi-</a:t>
            </a:r>
            <a:r>
              <a:rPr lang="en-US" dirty="0" err="1"/>
              <a:t>centre</a:t>
            </a:r>
            <a:r>
              <a:rPr lang="en-US" dirty="0"/>
              <a:t> study and write up the findings together with working group conclusions for open access publication.</a:t>
            </a:r>
          </a:p>
          <a:p>
            <a:r>
              <a:rPr lang="en-US" dirty="0"/>
              <a:t>Launch open access data repository for the pilot study and multi-</a:t>
            </a:r>
            <a:r>
              <a:rPr lang="en-US" dirty="0" err="1"/>
              <a:t>centre</a:t>
            </a:r>
            <a:r>
              <a:rPr lang="en-US" dirty="0"/>
              <a:t> study data.</a:t>
            </a:r>
          </a:p>
          <a:p>
            <a:r>
              <a:rPr lang="en-US" dirty="0"/>
              <a:t>Secure funding for the consortium.</a:t>
            </a:r>
          </a:p>
          <a:p>
            <a:endParaRPr lang="en-US" dirty="0"/>
          </a:p>
          <a:p>
            <a:endParaRPr lang="en-US" dirty="0"/>
          </a:p>
          <a:p>
            <a:pPr marL="0" indent="0">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1DC609B3-C5C9-8742-A8E5-1B0178E8B601}"/>
              </a:ext>
            </a:extLst>
          </p:cNvPr>
          <p:cNvSpPr txBox="1"/>
          <p:nvPr/>
        </p:nvSpPr>
        <p:spPr>
          <a:xfrm>
            <a:off x="1466245" y="4142895"/>
            <a:ext cx="6211509" cy="369332"/>
          </a:xfrm>
          <a:prstGeom prst="rect">
            <a:avLst/>
          </a:prstGeom>
          <a:noFill/>
        </p:spPr>
        <p:txBody>
          <a:bodyPr wrap="none" rtlCol="0">
            <a:spAutoFit/>
          </a:bodyPr>
          <a:lstStyle/>
          <a:p>
            <a:r>
              <a:rPr lang="en-US" sz="1800" i="1" dirty="0"/>
              <a:t>We also welcome YOUR suggestions during the panel discussion!</a:t>
            </a:r>
          </a:p>
        </p:txBody>
      </p:sp>
    </p:spTree>
    <p:extLst>
      <p:ext uri="{BB962C8B-B14F-4D97-AF65-F5344CB8AC3E}">
        <p14:creationId xmlns:p14="http://schemas.microsoft.com/office/powerpoint/2010/main" val="291117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9885-DA5A-484A-8907-B27762EA1CFB}"/>
              </a:ext>
            </a:extLst>
          </p:cNvPr>
          <p:cNvSpPr>
            <a:spLocks noGrp="1"/>
          </p:cNvSpPr>
          <p:nvPr>
            <p:ph type="title"/>
          </p:nvPr>
        </p:nvSpPr>
        <p:spPr/>
        <p:txBody>
          <a:bodyPr/>
          <a:lstStyle/>
          <a:p>
            <a:r>
              <a:rPr lang="en-GB" dirty="0"/>
              <a:t>Acknowledgements</a:t>
            </a:r>
          </a:p>
        </p:txBody>
      </p:sp>
      <p:sp>
        <p:nvSpPr>
          <p:cNvPr id="4" name="Footer Placeholder 3">
            <a:extLst>
              <a:ext uri="{FF2B5EF4-FFF2-40B4-BE49-F238E27FC236}">
                <a16:creationId xmlns:a16="http://schemas.microsoft.com/office/drawing/2014/main" id="{1A9A9CF9-2B37-FA4E-9B0E-00C43D4F8963}"/>
              </a:ext>
            </a:extLst>
          </p:cNvPr>
          <p:cNvSpPr>
            <a:spLocks noGrp="1"/>
          </p:cNvSpPr>
          <p:nvPr>
            <p:ph type="ftr" sz="quarter" idx="11"/>
          </p:nvPr>
        </p:nvSpPr>
        <p:spPr/>
        <p:txBody>
          <a:bodyPr/>
          <a:lstStyle/>
          <a:p>
            <a:r>
              <a:rPr lang="en-US"/>
              <a:t>of 13</a:t>
            </a:r>
            <a:endParaRPr lang="en-US" dirty="0"/>
          </a:p>
        </p:txBody>
      </p:sp>
      <p:sp>
        <p:nvSpPr>
          <p:cNvPr id="5" name="Slide Number Placeholder 4">
            <a:extLst>
              <a:ext uri="{FF2B5EF4-FFF2-40B4-BE49-F238E27FC236}">
                <a16:creationId xmlns:a16="http://schemas.microsoft.com/office/drawing/2014/main" id="{B63971C9-01AC-A241-93FE-41CE11B19140}"/>
              </a:ext>
            </a:extLst>
          </p:cNvPr>
          <p:cNvSpPr>
            <a:spLocks noGrp="1"/>
          </p:cNvSpPr>
          <p:nvPr>
            <p:ph type="sldNum" sz="quarter" idx="12"/>
          </p:nvPr>
        </p:nvSpPr>
        <p:spPr/>
        <p:txBody>
          <a:bodyPr/>
          <a:lstStyle/>
          <a:p>
            <a:fld id="{39CACE05-41A5-CE4D-9AD6-6F86C0D2763D}" type="slidenum">
              <a:rPr lang="en-US" smtClean="0"/>
              <a:pPr/>
              <a:t>14</a:t>
            </a:fld>
            <a:endParaRPr lang="en-US" dirty="0"/>
          </a:p>
        </p:txBody>
      </p:sp>
      <p:sp>
        <p:nvSpPr>
          <p:cNvPr id="6" name="TextBox 5">
            <a:extLst>
              <a:ext uri="{FF2B5EF4-FFF2-40B4-BE49-F238E27FC236}">
                <a16:creationId xmlns:a16="http://schemas.microsoft.com/office/drawing/2014/main" id="{B9F2A0D1-55B1-0C49-8A33-2040A31CC8FD}"/>
              </a:ext>
            </a:extLst>
          </p:cNvPr>
          <p:cNvSpPr txBox="1"/>
          <p:nvPr/>
        </p:nvSpPr>
        <p:spPr>
          <a:xfrm>
            <a:off x="2838576" y="858096"/>
            <a:ext cx="5803148" cy="369332"/>
          </a:xfrm>
          <a:prstGeom prst="rect">
            <a:avLst/>
          </a:prstGeom>
          <a:noFill/>
        </p:spPr>
        <p:txBody>
          <a:bodyPr wrap="square" rtlCol="0">
            <a:spAutoFit/>
          </a:bodyPr>
          <a:lstStyle/>
          <a:p>
            <a:pPr algn="ctr"/>
            <a:r>
              <a:rPr lang="en-GB" sz="1800" b="1" dirty="0"/>
              <a:t>Chair</a:t>
            </a:r>
            <a:r>
              <a:rPr lang="en-GB" sz="1800" dirty="0"/>
              <a:t> - Sarah </a:t>
            </a:r>
            <a:r>
              <a:rPr lang="en-GB" sz="1800" dirty="0" err="1"/>
              <a:t>Bohndiek</a:t>
            </a:r>
            <a:r>
              <a:rPr lang="en-GB" sz="1800" dirty="0"/>
              <a:t> </a:t>
            </a:r>
            <a:r>
              <a:rPr lang="en-GB" sz="1800" dirty="0">
                <a:solidFill>
                  <a:schemeClr val="accent1"/>
                </a:solidFill>
              </a:rPr>
              <a:t>UK</a:t>
            </a:r>
            <a:r>
              <a:rPr lang="en-GB" sz="1800" dirty="0"/>
              <a:t>    </a:t>
            </a:r>
            <a:r>
              <a:rPr lang="en-GB" sz="1800" b="1" dirty="0"/>
              <a:t>Co-Chair </a:t>
            </a:r>
            <a:r>
              <a:rPr lang="en-GB" sz="1800" dirty="0"/>
              <a:t>- William Vogt </a:t>
            </a:r>
            <a:r>
              <a:rPr lang="en-GB" sz="1800" dirty="0">
                <a:solidFill>
                  <a:schemeClr val="accent1"/>
                </a:solidFill>
              </a:rPr>
              <a:t>USA</a:t>
            </a:r>
            <a:endParaRPr lang="en-GB" sz="1800" dirty="0"/>
          </a:p>
        </p:txBody>
      </p:sp>
      <p:grpSp>
        <p:nvGrpSpPr>
          <p:cNvPr id="7" name="Group 6">
            <a:extLst>
              <a:ext uri="{FF2B5EF4-FFF2-40B4-BE49-F238E27FC236}">
                <a16:creationId xmlns:a16="http://schemas.microsoft.com/office/drawing/2014/main" id="{2DE7E66B-EADB-C143-AB32-B5248FB5EAB9}"/>
              </a:ext>
            </a:extLst>
          </p:cNvPr>
          <p:cNvGrpSpPr/>
          <p:nvPr/>
        </p:nvGrpSpPr>
        <p:grpSpPr>
          <a:xfrm>
            <a:off x="628650" y="886541"/>
            <a:ext cx="2209926" cy="3582961"/>
            <a:chOff x="265722" y="1555018"/>
            <a:chExt cx="2946567" cy="4777281"/>
          </a:xfrm>
        </p:grpSpPr>
        <p:sp>
          <p:nvSpPr>
            <p:cNvPr id="8" name="TextBox 7">
              <a:extLst>
                <a:ext uri="{FF2B5EF4-FFF2-40B4-BE49-F238E27FC236}">
                  <a16:creationId xmlns:a16="http://schemas.microsoft.com/office/drawing/2014/main" id="{18C80B3D-C129-0649-899D-C13AD0755D80}"/>
                </a:ext>
              </a:extLst>
            </p:cNvPr>
            <p:cNvSpPr txBox="1"/>
            <p:nvPr/>
          </p:nvSpPr>
          <p:spPr>
            <a:xfrm>
              <a:off x="265722" y="1555018"/>
              <a:ext cx="2672862" cy="1846660"/>
            </a:xfrm>
            <a:prstGeom prst="rect">
              <a:avLst/>
            </a:prstGeom>
            <a:noFill/>
          </p:spPr>
          <p:txBody>
            <a:bodyPr wrap="square" rtlCol="0">
              <a:spAutoFit/>
            </a:bodyPr>
            <a:lstStyle/>
            <a:p>
              <a:r>
                <a:rPr lang="en-GB" sz="1400" b="1" dirty="0"/>
                <a:t>Working Group Leads</a:t>
              </a:r>
            </a:p>
            <a:p>
              <a:pPr marL="257175" indent="-257175">
                <a:buAutoNum type="arabicPeriod"/>
              </a:pPr>
              <a:r>
                <a:rPr lang="en-GB" sz="1400" dirty="0"/>
                <a:t>Joanna Brunker </a:t>
              </a:r>
              <a:r>
                <a:rPr lang="en-GB" sz="1400" dirty="0">
                  <a:solidFill>
                    <a:schemeClr val="accent1"/>
                  </a:solidFill>
                </a:rPr>
                <a:t>UK</a:t>
              </a:r>
              <a:endParaRPr lang="en-GB" sz="1400" dirty="0"/>
            </a:p>
            <a:p>
              <a:pPr marL="257175" indent="-257175">
                <a:buAutoNum type="arabicPeriod"/>
              </a:pPr>
              <a:r>
                <a:rPr lang="en-GB" sz="1400" dirty="0"/>
                <a:t>James Joseph </a:t>
              </a:r>
              <a:r>
                <a:rPr lang="en-GB" sz="1400" dirty="0">
                  <a:solidFill>
                    <a:schemeClr val="accent1"/>
                  </a:solidFill>
                </a:rPr>
                <a:t>UK</a:t>
              </a:r>
              <a:endParaRPr lang="en-GB" sz="1400" dirty="0"/>
            </a:p>
            <a:p>
              <a:pPr marL="257175" indent="-257175">
                <a:buAutoNum type="arabicPeriod"/>
              </a:pPr>
              <a:r>
                <a:rPr lang="en-GB" sz="1400" dirty="0"/>
                <a:t>Lina Hacker </a:t>
              </a:r>
              <a:r>
                <a:rPr lang="en-GB" sz="1400" dirty="0">
                  <a:solidFill>
                    <a:schemeClr val="accent1"/>
                  </a:solidFill>
                </a:rPr>
                <a:t>UK</a:t>
              </a:r>
              <a:endParaRPr lang="en-GB" sz="1400" dirty="0"/>
            </a:p>
            <a:p>
              <a:pPr marL="257175" indent="-257175">
                <a:buAutoNum type="arabicPeriod"/>
              </a:pPr>
              <a:r>
                <a:rPr lang="en-GB" sz="1400" dirty="0" err="1"/>
                <a:t>Janek</a:t>
              </a:r>
              <a:r>
                <a:rPr lang="en-GB" sz="1400" dirty="0"/>
                <a:t> </a:t>
              </a:r>
              <a:r>
                <a:rPr lang="en-GB" sz="1400" dirty="0" err="1"/>
                <a:t>Grohl</a:t>
              </a:r>
              <a:r>
                <a:rPr lang="en-GB" sz="1400" dirty="0"/>
                <a:t> </a:t>
              </a:r>
              <a:r>
                <a:rPr lang="en-GB" sz="1400" dirty="0">
                  <a:solidFill>
                    <a:schemeClr val="accent1"/>
                  </a:solidFill>
                </a:rPr>
                <a:t>Germany</a:t>
              </a:r>
              <a:endParaRPr lang="en-GB" sz="1400" dirty="0"/>
            </a:p>
            <a:p>
              <a:pPr marL="257175" indent="-257175">
                <a:buAutoNum type="arabicPeriod"/>
              </a:pPr>
              <a:r>
                <a:rPr lang="en-GB" sz="1400" dirty="0"/>
                <a:t>William Vogt </a:t>
              </a:r>
              <a:r>
                <a:rPr lang="en-GB" sz="1400" dirty="0">
                  <a:solidFill>
                    <a:schemeClr val="accent1"/>
                  </a:solidFill>
                </a:rPr>
                <a:t>USA</a:t>
              </a:r>
              <a:endParaRPr lang="en-GB" sz="1400" dirty="0"/>
            </a:p>
          </p:txBody>
        </p:sp>
        <p:sp>
          <p:nvSpPr>
            <p:cNvPr id="9" name="TextBox 8">
              <a:extLst>
                <a:ext uri="{FF2B5EF4-FFF2-40B4-BE49-F238E27FC236}">
                  <a16:creationId xmlns:a16="http://schemas.microsoft.com/office/drawing/2014/main" id="{A61F3F4B-A8F1-6246-B738-61B76C62507F}"/>
                </a:ext>
              </a:extLst>
            </p:cNvPr>
            <p:cNvSpPr txBox="1"/>
            <p:nvPr/>
          </p:nvSpPr>
          <p:spPr>
            <a:xfrm>
              <a:off x="265722" y="3623866"/>
              <a:ext cx="2946567" cy="2708433"/>
            </a:xfrm>
            <a:prstGeom prst="rect">
              <a:avLst/>
            </a:prstGeom>
            <a:noFill/>
          </p:spPr>
          <p:txBody>
            <a:bodyPr wrap="square" rtlCol="0">
              <a:spAutoFit/>
            </a:bodyPr>
            <a:lstStyle/>
            <a:p>
              <a:r>
                <a:rPr lang="en-GB" sz="1400" b="1" dirty="0"/>
                <a:t>Industrial Members</a:t>
              </a:r>
            </a:p>
            <a:p>
              <a:pPr fontAlgn="b"/>
              <a:r>
                <a:rPr lang="en-GB" sz="1400" dirty="0"/>
                <a:t>Bryan </a:t>
              </a:r>
              <a:r>
                <a:rPr lang="en-GB" sz="1400" dirty="0" err="1"/>
                <a:t>Clingman</a:t>
              </a:r>
              <a:r>
                <a:rPr lang="en-GB" sz="1400" dirty="0"/>
                <a:t> </a:t>
              </a:r>
              <a:r>
                <a:rPr lang="en-GB" sz="1400" dirty="0">
                  <a:solidFill>
                    <a:schemeClr val="accent1"/>
                  </a:solidFill>
                </a:rPr>
                <a:t>USA</a:t>
              </a:r>
              <a:endParaRPr lang="en-GB" sz="1400" dirty="0"/>
            </a:p>
            <a:p>
              <a:pPr fontAlgn="b"/>
              <a:r>
                <a:rPr lang="en-GB" sz="1400" dirty="0"/>
                <a:t>Drew </a:t>
              </a:r>
              <a:r>
                <a:rPr lang="en-GB" sz="1400" dirty="0" err="1"/>
                <a:t>Heinmiller</a:t>
              </a:r>
              <a:r>
                <a:rPr lang="en-GB" sz="1400" dirty="0"/>
                <a:t> </a:t>
              </a:r>
              <a:r>
                <a:rPr lang="en-GB" sz="1400" dirty="0">
                  <a:solidFill>
                    <a:schemeClr val="accent1"/>
                  </a:solidFill>
                </a:rPr>
                <a:t>Canada</a:t>
              </a:r>
              <a:endParaRPr lang="en-GB" sz="1400" dirty="0"/>
            </a:p>
            <a:p>
              <a:pPr fontAlgn="b"/>
              <a:r>
                <a:rPr lang="en-GB" sz="1400" dirty="0" err="1"/>
                <a:t>Jithin</a:t>
              </a:r>
              <a:r>
                <a:rPr lang="en-GB" sz="1400" dirty="0"/>
                <a:t> Jose </a:t>
              </a:r>
              <a:r>
                <a:rPr lang="en-GB" sz="1400" dirty="0">
                  <a:solidFill>
                    <a:schemeClr val="accent1"/>
                  </a:solidFill>
                </a:rPr>
                <a:t>Netherlands</a:t>
              </a:r>
            </a:p>
            <a:p>
              <a:pPr fontAlgn="b"/>
              <a:r>
                <a:rPr lang="en-GB" sz="1400" dirty="0"/>
                <a:t>Steven Miller </a:t>
              </a:r>
              <a:r>
                <a:rPr lang="en-GB" sz="1400" dirty="0">
                  <a:solidFill>
                    <a:schemeClr val="accent1"/>
                  </a:solidFill>
                </a:rPr>
                <a:t>USA</a:t>
              </a:r>
            </a:p>
            <a:p>
              <a:pPr fontAlgn="b"/>
              <a:r>
                <a:rPr lang="en-GB" sz="1400" dirty="0"/>
                <a:t>Stefan </a:t>
              </a:r>
              <a:r>
                <a:rPr lang="en-GB" sz="1400" dirty="0" err="1"/>
                <a:t>Morscher</a:t>
              </a:r>
              <a:r>
                <a:rPr lang="en-GB" sz="1400" dirty="0"/>
                <a:t> </a:t>
              </a:r>
              <a:r>
                <a:rPr lang="en-GB" sz="1400" dirty="0">
                  <a:solidFill>
                    <a:schemeClr val="accent1"/>
                  </a:solidFill>
                </a:rPr>
                <a:t>Germany</a:t>
              </a:r>
              <a:endParaRPr lang="en-GB" sz="1400" dirty="0"/>
            </a:p>
            <a:p>
              <a:pPr fontAlgn="b"/>
              <a:r>
                <a:rPr lang="en-GB" sz="1400" dirty="0"/>
                <a:t>Yoko Okamura </a:t>
              </a:r>
              <a:r>
                <a:rPr lang="en-GB" sz="1400" dirty="0">
                  <a:solidFill>
                    <a:schemeClr val="accent1"/>
                  </a:solidFill>
                </a:rPr>
                <a:t>Japan</a:t>
              </a:r>
            </a:p>
            <a:p>
              <a:pPr fontAlgn="b"/>
              <a:r>
                <a:rPr lang="en-GB" sz="1400" dirty="0"/>
                <a:t>Lisa Richards </a:t>
              </a:r>
              <a:r>
                <a:rPr lang="en-GB" sz="1400" dirty="0">
                  <a:solidFill>
                    <a:schemeClr val="accent1"/>
                  </a:solidFill>
                </a:rPr>
                <a:t>USA</a:t>
              </a:r>
              <a:endParaRPr lang="en-GB" sz="1400" dirty="0"/>
            </a:p>
            <a:p>
              <a:pPr fontAlgn="b"/>
              <a:r>
                <a:rPr lang="en-GB" sz="1400" dirty="0" err="1"/>
                <a:t>Mithun</a:t>
              </a:r>
              <a:r>
                <a:rPr lang="en-GB" sz="1400" dirty="0"/>
                <a:t> Singh </a:t>
              </a:r>
              <a:r>
                <a:rPr lang="en-GB" sz="1400" dirty="0">
                  <a:solidFill>
                    <a:schemeClr val="accent1"/>
                  </a:solidFill>
                </a:rPr>
                <a:t>Japan</a:t>
              </a:r>
              <a:endParaRPr lang="en-GB" sz="1400" dirty="0"/>
            </a:p>
          </p:txBody>
        </p:sp>
      </p:grpSp>
      <p:grpSp>
        <p:nvGrpSpPr>
          <p:cNvPr id="10" name="Group 9">
            <a:extLst>
              <a:ext uri="{FF2B5EF4-FFF2-40B4-BE49-F238E27FC236}">
                <a16:creationId xmlns:a16="http://schemas.microsoft.com/office/drawing/2014/main" id="{3EABC246-116C-A345-80AE-44B1AB6D7EEB}"/>
              </a:ext>
            </a:extLst>
          </p:cNvPr>
          <p:cNvGrpSpPr/>
          <p:nvPr/>
        </p:nvGrpSpPr>
        <p:grpSpPr>
          <a:xfrm>
            <a:off x="2838577" y="1394984"/>
            <a:ext cx="6073604" cy="3324904"/>
            <a:chOff x="3403599" y="1884350"/>
            <a:chExt cx="7566114" cy="4433211"/>
          </a:xfrm>
        </p:grpSpPr>
        <p:sp>
          <p:nvSpPr>
            <p:cNvPr id="11" name="TextBox 10">
              <a:extLst>
                <a:ext uri="{FF2B5EF4-FFF2-40B4-BE49-F238E27FC236}">
                  <a16:creationId xmlns:a16="http://schemas.microsoft.com/office/drawing/2014/main" id="{AF86DD7A-3D73-5B4B-BA80-59065AC721D2}"/>
                </a:ext>
              </a:extLst>
            </p:cNvPr>
            <p:cNvSpPr txBox="1"/>
            <p:nvPr/>
          </p:nvSpPr>
          <p:spPr>
            <a:xfrm>
              <a:off x="3403599" y="1885573"/>
              <a:ext cx="2672861" cy="4431988"/>
            </a:xfrm>
            <a:prstGeom prst="rect">
              <a:avLst/>
            </a:prstGeom>
            <a:noFill/>
          </p:spPr>
          <p:txBody>
            <a:bodyPr wrap="square" rtlCol="0">
              <a:spAutoFit/>
            </a:bodyPr>
            <a:lstStyle/>
            <a:p>
              <a:r>
                <a:rPr lang="en-GB" sz="1400" b="1" dirty="0"/>
                <a:t>Academic Members</a:t>
              </a:r>
            </a:p>
            <a:p>
              <a:pPr fontAlgn="b"/>
              <a:r>
                <a:rPr lang="en-GB" sz="1400" dirty="0"/>
                <a:t>Paolo </a:t>
              </a:r>
              <a:r>
                <a:rPr lang="en-GB" sz="1400" dirty="0" err="1"/>
                <a:t>Armanetti</a:t>
              </a:r>
              <a:r>
                <a:rPr lang="en-GB" sz="1400" dirty="0"/>
                <a:t> </a:t>
              </a:r>
              <a:r>
                <a:rPr lang="en-GB" sz="1400" dirty="0">
                  <a:solidFill>
                    <a:schemeClr val="accent1"/>
                  </a:solidFill>
                </a:rPr>
                <a:t>Italy</a:t>
              </a:r>
            </a:p>
            <a:p>
              <a:pPr fontAlgn="b"/>
              <a:r>
                <a:rPr lang="en-GB" sz="1400" dirty="0"/>
                <a:t>Hisham </a:t>
              </a:r>
              <a:r>
                <a:rPr lang="en-GB" sz="1400" dirty="0" err="1"/>
                <a:t>Assi</a:t>
              </a:r>
              <a:r>
                <a:rPr lang="en-GB" sz="1400" dirty="0"/>
                <a:t> </a:t>
              </a:r>
              <a:r>
                <a:rPr lang="en-GB" sz="1400" dirty="0">
                  <a:solidFill>
                    <a:schemeClr val="accent1"/>
                  </a:solidFill>
                </a:rPr>
                <a:t>Canada</a:t>
              </a:r>
              <a:endParaRPr lang="en-GB" sz="1400" dirty="0"/>
            </a:p>
            <a:p>
              <a:pPr fontAlgn="b"/>
              <a:r>
                <a:rPr lang="en-GB" sz="1400" dirty="0"/>
                <a:t>Jeff Bamber </a:t>
              </a:r>
              <a:r>
                <a:rPr lang="en-GB" sz="1400" dirty="0">
                  <a:solidFill>
                    <a:schemeClr val="accent1"/>
                  </a:solidFill>
                </a:rPr>
                <a:t>UK</a:t>
              </a:r>
            </a:p>
            <a:p>
              <a:pPr fontAlgn="b"/>
              <a:r>
                <a:rPr lang="en-GB" sz="1400" dirty="0"/>
                <a:t>Paul Beard </a:t>
              </a:r>
              <a:r>
                <a:rPr lang="en-GB" sz="1400" dirty="0">
                  <a:solidFill>
                    <a:schemeClr val="accent1"/>
                  </a:solidFill>
                </a:rPr>
                <a:t>UK</a:t>
              </a:r>
              <a:endParaRPr lang="en-GB" sz="1400" dirty="0"/>
            </a:p>
            <a:p>
              <a:pPr fontAlgn="b"/>
              <a:r>
                <a:rPr lang="en-GB" sz="1400" dirty="0"/>
                <a:t>Thomas </a:t>
              </a:r>
              <a:r>
                <a:rPr lang="en-GB" sz="1400" dirty="0" err="1"/>
                <a:t>Berer</a:t>
              </a:r>
              <a:r>
                <a:rPr lang="en-GB" sz="1400" dirty="0"/>
                <a:t> </a:t>
              </a:r>
              <a:r>
                <a:rPr lang="en-GB" sz="1400" dirty="0">
                  <a:solidFill>
                    <a:schemeClr val="accent1"/>
                  </a:solidFill>
                </a:rPr>
                <a:t>Austria</a:t>
              </a:r>
              <a:endParaRPr lang="en-GB" sz="1400" dirty="0"/>
            </a:p>
            <a:p>
              <a:pPr fontAlgn="b"/>
              <a:r>
                <a:rPr lang="en-GB" sz="1400" dirty="0"/>
                <a:t>Richard Bouchard </a:t>
              </a:r>
              <a:r>
                <a:rPr lang="en-GB" sz="1400" dirty="0">
                  <a:solidFill>
                    <a:schemeClr val="accent1"/>
                  </a:solidFill>
                </a:rPr>
                <a:t>USA</a:t>
              </a:r>
              <a:endParaRPr lang="en-GB" sz="1400" dirty="0"/>
            </a:p>
            <a:p>
              <a:pPr fontAlgn="b"/>
              <a:r>
                <a:rPr lang="en-GB" sz="1400" dirty="0"/>
                <a:t>Kimberly </a:t>
              </a:r>
              <a:r>
                <a:rPr lang="en-GB" sz="1400" dirty="0" err="1"/>
                <a:t>Briggman</a:t>
              </a:r>
              <a:r>
                <a:rPr lang="en-GB" sz="1400" dirty="0"/>
                <a:t> </a:t>
              </a:r>
              <a:r>
                <a:rPr lang="en-GB" sz="1400" dirty="0">
                  <a:solidFill>
                    <a:schemeClr val="accent1"/>
                  </a:solidFill>
                </a:rPr>
                <a:t>USA</a:t>
              </a:r>
              <a:endParaRPr lang="en-GB" sz="1400" dirty="0"/>
            </a:p>
            <a:p>
              <a:pPr fontAlgn="b"/>
              <a:r>
                <a:rPr lang="en-GB" sz="1400" dirty="0"/>
                <a:t>Lucia </a:t>
              </a:r>
              <a:r>
                <a:rPr lang="en-GB" sz="1400" dirty="0" err="1"/>
                <a:t>Cavigli</a:t>
              </a:r>
              <a:r>
                <a:rPr lang="en-GB" sz="1400" dirty="0"/>
                <a:t> </a:t>
              </a:r>
              <a:r>
                <a:rPr lang="en-GB" sz="1400" dirty="0">
                  <a:solidFill>
                    <a:schemeClr val="accent1"/>
                  </a:solidFill>
                </a:rPr>
                <a:t>Italy</a:t>
              </a:r>
              <a:endParaRPr lang="en-GB" sz="1400" dirty="0"/>
            </a:p>
            <a:p>
              <a:pPr fontAlgn="b"/>
              <a:r>
                <a:rPr lang="en-GB" sz="1400" dirty="0"/>
                <a:t>Ben Cox </a:t>
              </a:r>
              <a:r>
                <a:rPr lang="en-GB" sz="1400" dirty="0">
                  <a:solidFill>
                    <a:schemeClr val="accent1"/>
                  </a:solidFill>
                </a:rPr>
                <a:t>UK</a:t>
              </a:r>
              <a:endParaRPr lang="en-GB" sz="1400" dirty="0"/>
            </a:p>
            <a:p>
              <a:pPr fontAlgn="b"/>
              <a:r>
                <a:rPr lang="en-GB" sz="1400" dirty="0"/>
                <a:t>Adrien Desjardins </a:t>
              </a:r>
              <a:r>
                <a:rPr lang="en-GB" sz="1400" dirty="0">
                  <a:solidFill>
                    <a:schemeClr val="accent1"/>
                  </a:solidFill>
                </a:rPr>
                <a:t>UK</a:t>
              </a:r>
              <a:endParaRPr lang="en-GB" sz="1400" dirty="0"/>
            </a:p>
            <a:p>
              <a:pPr fontAlgn="b"/>
              <a:r>
                <a:rPr lang="en-GB" sz="1400" dirty="0" err="1"/>
                <a:t>Jeeseong</a:t>
              </a:r>
              <a:r>
                <a:rPr lang="en-GB" sz="1400" dirty="0"/>
                <a:t> Hwang </a:t>
              </a:r>
              <a:r>
                <a:rPr lang="en-GB" sz="1400" dirty="0">
                  <a:solidFill>
                    <a:schemeClr val="accent1"/>
                  </a:solidFill>
                </a:rPr>
                <a:t>USA</a:t>
              </a:r>
              <a:endParaRPr lang="en-GB" sz="1400" dirty="0"/>
            </a:p>
            <a:p>
              <a:pPr fontAlgn="b"/>
              <a:r>
                <a:rPr lang="en-GB" sz="1400" dirty="0"/>
                <a:t>Eno </a:t>
              </a:r>
              <a:r>
                <a:rPr lang="en-GB" sz="1400" dirty="0" err="1"/>
                <a:t>Hysi</a:t>
              </a:r>
              <a:r>
                <a:rPr lang="en-GB" sz="1400" dirty="0"/>
                <a:t> </a:t>
              </a:r>
              <a:r>
                <a:rPr lang="en-GB" sz="1400" dirty="0">
                  <a:solidFill>
                    <a:schemeClr val="accent1"/>
                  </a:solidFill>
                </a:rPr>
                <a:t>Canada</a:t>
              </a:r>
              <a:endParaRPr lang="en-GB" sz="1400" dirty="0"/>
            </a:p>
            <a:p>
              <a:pPr fontAlgn="b"/>
              <a:r>
                <a:rPr lang="en-GB" sz="1400" dirty="0"/>
                <a:t>Aoife Ivory </a:t>
              </a:r>
              <a:r>
                <a:rPr lang="en-GB" sz="1400" dirty="0">
                  <a:solidFill>
                    <a:schemeClr val="accent1"/>
                  </a:solidFill>
                </a:rPr>
                <a:t>UK</a:t>
              </a:r>
              <a:endParaRPr lang="en-GB" sz="1400" dirty="0"/>
            </a:p>
            <a:p>
              <a:pPr fontAlgn="b"/>
              <a:endParaRPr lang="en-GB" sz="1400" dirty="0"/>
            </a:p>
          </p:txBody>
        </p:sp>
        <p:sp>
          <p:nvSpPr>
            <p:cNvPr id="12" name="TextBox 11">
              <a:extLst>
                <a:ext uri="{FF2B5EF4-FFF2-40B4-BE49-F238E27FC236}">
                  <a16:creationId xmlns:a16="http://schemas.microsoft.com/office/drawing/2014/main" id="{E98B13DE-F121-FD44-9BDA-4DA848FB5CDE}"/>
                </a:ext>
              </a:extLst>
            </p:cNvPr>
            <p:cNvSpPr txBox="1"/>
            <p:nvPr/>
          </p:nvSpPr>
          <p:spPr>
            <a:xfrm>
              <a:off x="5851775" y="1884351"/>
              <a:ext cx="3053394" cy="4431988"/>
            </a:xfrm>
            <a:prstGeom prst="rect">
              <a:avLst/>
            </a:prstGeom>
            <a:noFill/>
          </p:spPr>
          <p:txBody>
            <a:bodyPr wrap="square" rtlCol="0">
              <a:spAutoFit/>
            </a:bodyPr>
            <a:lstStyle/>
            <a:p>
              <a:r>
                <a:rPr lang="en-GB" sz="1400" b="1" dirty="0"/>
                <a:t>Academic Members</a:t>
              </a:r>
            </a:p>
            <a:p>
              <a:pPr fontAlgn="b"/>
              <a:r>
                <a:rPr lang="en-GB" sz="1400" dirty="0"/>
                <a:t>Thomas Kirchner </a:t>
              </a:r>
              <a:r>
                <a:rPr lang="en-GB" sz="1400" dirty="0">
                  <a:solidFill>
                    <a:schemeClr val="accent1"/>
                  </a:solidFill>
                </a:rPr>
                <a:t>Germany</a:t>
              </a:r>
              <a:endParaRPr lang="en-GB" sz="1400" dirty="0"/>
            </a:p>
            <a:p>
              <a:pPr fontAlgn="b"/>
              <a:r>
                <a:rPr lang="en-GB" sz="1400" dirty="0"/>
                <a:t>Jan </a:t>
              </a:r>
              <a:r>
                <a:rPr lang="en-GB" sz="1400" dirty="0" err="1"/>
                <a:t>Klohs</a:t>
              </a:r>
              <a:r>
                <a:rPr lang="en-GB" sz="1400" dirty="0"/>
                <a:t> </a:t>
              </a:r>
              <a:r>
                <a:rPr lang="en-GB" sz="1400" dirty="0">
                  <a:solidFill>
                    <a:schemeClr val="accent1"/>
                  </a:solidFill>
                </a:rPr>
                <a:t>Switzerland</a:t>
              </a:r>
              <a:endParaRPr lang="en-GB" sz="1400" dirty="0"/>
            </a:p>
            <a:p>
              <a:pPr fontAlgn="b"/>
              <a:r>
                <a:rPr lang="en-GB" sz="1400" dirty="0"/>
                <a:t>Lena Maier-Hein </a:t>
              </a:r>
              <a:r>
                <a:rPr lang="en-GB" sz="1400" dirty="0">
                  <a:solidFill>
                    <a:schemeClr val="accent1"/>
                  </a:solidFill>
                </a:rPr>
                <a:t>Germany</a:t>
              </a:r>
            </a:p>
            <a:p>
              <a:pPr fontAlgn="b"/>
              <a:r>
                <a:rPr lang="en-GB" sz="1400" dirty="0" err="1"/>
                <a:t>Efthymios</a:t>
              </a:r>
              <a:r>
                <a:rPr lang="en-GB" sz="1400" dirty="0"/>
                <a:t> </a:t>
              </a:r>
              <a:r>
                <a:rPr lang="en-GB" sz="1400" dirty="0" err="1"/>
                <a:t>Maneas</a:t>
              </a:r>
              <a:r>
                <a:rPr lang="en-GB" sz="1400" dirty="0"/>
                <a:t> </a:t>
              </a:r>
              <a:r>
                <a:rPr lang="en-GB" sz="1400" dirty="0">
                  <a:solidFill>
                    <a:schemeClr val="accent1"/>
                  </a:solidFill>
                </a:rPr>
                <a:t>UK</a:t>
              </a:r>
              <a:endParaRPr lang="en-GB" sz="1400" dirty="0"/>
            </a:p>
            <a:p>
              <a:pPr fontAlgn="b"/>
              <a:r>
                <a:rPr lang="en-GB" sz="1400" dirty="0"/>
                <a:t>Julia Mannheim </a:t>
              </a:r>
              <a:r>
                <a:rPr lang="en-GB" sz="1400" dirty="0">
                  <a:solidFill>
                    <a:schemeClr val="accent1"/>
                  </a:solidFill>
                </a:rPr>
                <a:t>Germany</a:t>
              </a:r>
              <a:endParaRPr lang="en-GB" sz="1400" dirty="0"/>
            </a:p>
            <a:p>
              <a:pPr fontAlgn="b"/>
              <a:r>
                <a:rPr lang="en-GB" sz="1400" dirty="0" err="1"/>
                <a:t>Srirang</a:t>
              </a:r>
              <a:r>
                <a:rPr lang="en-GB" sz="1400" dirty="0"/>
                <a:t> Manohar </a:t>
              </a:r>
              <a:r>
                <a:rPr lang="en-GB" sz="1400" dirty="0">
                  <a:solidFill>
                    <a:schemeClr val="accent1"/>
                  </a:solidFill>
                </a:rPr>
                <a:t>Netherlands</a:t>
              </a:r>
              <a:endParaRPr lang="en-GB" sz="1400" dirty="0"/>
            </a:p>
            <a:p>
              <a:pPr fontAlgn="b"/>
              <a:r>
                <a:rPr lang="en-GB" sz="1400" dirty="0"/>
                <a:t>Lacey McNally </a:t>
              </a:r>
              <a:r>
                <a:rPr lang="en-GB" sz="1400" dirty="0">
                  <a:solidFill>
                    <a:schemeClr val="accent1"/>
                  </a:solidFill>
                </a:rPr>
                <a:t>USA</a:t>
              </a:r>
              <a:endParaRPr lang="en-GB" sz="1400" dirty="0"/>
            </a:p>
            <a:p>
              <a:pPr fontAlgn="b"/>
              <a:r>
                <a:rPr lang="en-GB" sz="1400" dirty="0"/>
                <a:t>Luca </a:t>
              </a:r>
              <a:r>
                <a:rPr lang="en-GB" sz="1400" dirty="0" err="1"/>
                <a:t>Menichetti</a:t>
              </a:r>
              <a:r>
                <a:rPr lang="en-GB" sz="1400" dirty="0"/>
                <a:t> </a:t>
              </a:r>
              <a:r>
                <a:rPr lang="en-GB" sz="1400" dirty="0">
                  <a:solidFill>
                    <a:schemeClr val="accent1"/>
                  </a:solidFill>
                </a:rPr>
                <a:t>Italy</a:t>
              </a:r>
              <a:endParaRPr lang="en-GB" sz="1400" dirty="0"/>
            </a:p>
            <a:p>
              <a:pPr fontAlgn="b"/>
              <a:r>
                <a:rPr lang="en-GB" sz="1400" dirty="0" err="1"/>
                <a:t>Ruiqing</a:t>
              </a:r>
              <a:r>
                <a:rPr lang="en-GB" sz="1400" dirty="0"/>
                <a:t> Ni </a:t>
              </a:r>
              <a:r>
                <a:rPr lang="en-GB" sz="1400" dirty="0">
                  <a:solidFill>
                    <a:schemeClr val="accent1"/>
                  </a:solidFill>
                </a:rPr>
                <a:t>Switzerland</a:t>
              </a:r>
              <a:endParaRPr lang="en-GB" sz="1400" dirty="0"/>
            </a:p>
            <a:p>
              <a:pPr fontAlgn="b"/>
              <a:r>
                <a:rPr lang="en-GB" sz="1400" dirty="0"/>
                <a:t>Malini </a:t>
              </a:r>
              <a:r>
                <a:rPr lang="en-GB" sz="1400" dirty="0" err="1"/>
                <a:t>Olivo</a:t>
              </a:r>
              <a:r>
                <a:rPr lang="en-GB" sz="1400" dirty="0"/>
                <a:t> </a:t>
              </a:r>
              <a:r>
                <a:rPr lang="en-GB" sz="1400" dirty="0">
                  <a:solidFill>
                    <a:schemeClr val="accent1"/>
                  </a:solidFill>
                </a:rPr>
                <a:t>Singapore</a:t>
              </a:r>
              <a:endParaRPr lang="en-GB" sz="1400" dirty="0"/>
            </a:p>
            <a:p>
              <a:pPr fontAlgn="b"/>
              <a:r>
                <a:rPr lang="en-GB" sz="1400" dirty="0"/>
                <a:t>Marty </a:t>
              </a:r>
              <a:r>
                <a:rPr lang="en-GB" sz="1400" dirty="0" err="1"/>
                <a:t>Pagel</a:t>
              </a:r>
              <a:r>
                <a:rPr lang="en-GB" sz="1400" dirty="0"/>
                <a:t> </a:t>
              </a:r>
              <a:r>
                <a:rPr lang="en-GB" sz="1400" dirty="0">
                  <a:solidFill>
                    <a:schemeClr val="accent1"/>
                  </a:solidFill>
                </a:rPr>
                <a:t>USA</a:t>
              </a:r>
              <a:endParaRPr lang="en-GB" sz="1400" dirty="0"/>
            </a:p>
            <a:p>
              <a:pPr fontAlgn="b"/>
              <a:r>
                <a:rPr lang="en-GB" sz="1400" dirty="0"/>
                <a:t>Geoff Parker </a:t>
              </a:r>
              <a:r>
                <a:rPr lang="en-GB" sz="1400" dirty="0">
                  <a:solidFill>
                    <a:schemeClr val="accent1"/>
                  </a:solidFill>
                </a:rPr>
                <a:t>UK</a:t>
              </a:r>
              <a:endParaRPr lang="en-GB" sz="1400" dirty="0"/>
            </a:p>
            <a:p>
              <a:pPr fontAlgn="b"/>
              <a:r>
                <a:rPr lang="en-GB" sz="1400" dirty="0"/>
                <a:t>Anna </a:t>
              </a:r>
              <a:r>
                <a:rPr lang="en-GB" sz="1400" dirty="0" err="1"/>
                <a:t>Pelagotti</a:t>
              </a:r>
              <a:r>
                <a:rPr lang="en-GB" sz="1400" dirty="0"/>
                <a:t> </a:t>
              </a:r>
              <a:r>
                <a:rPr lang="en-GB" sz="1400" dirty="0">
                  <a:solidFill>
                    <a:schemeClr val="accent1"/>
                  </a:solidFill>
                </a:rPr>
                <a:t>Belgium</a:t>
              </a:r>
              <a:endParaRPr lang="en-GB" sz="1400" dirty="0"/>
            </a:p>
            <a:p>
              <a:pPr fontAlgn="b"/>
              <a:endParaRPr lang="en-GB" sz="1400" dirty="0"/>
            </a:p>
          </p:txBody>
        </p:sp>
        <p:sp>
          <p:nvSpPr>
            <p:cNvPr id="13" name="TextBox 12">
              <a:extLst>
                <a:ext uri="{FF2B5EF4-FFF2-40B4-BE49-F238E27FC236}">
                  <a16:creationId xmlns:a16="http://schemas.microsoft.com/office/drawing/2014/main" id="{DA1673A1-08A5-414D-9E3E-C33DD0D5D061}"/>
                </a:ext>
              </a:extLst>
            </p:cNvPr>
            <p:cNvSpPr txBox="1"/>
            <p:nvPr/>
          </p:nvSpPr>
          <p:spPr>
            <a:xfrm>
              <a:off x="8649445" y="1884350"/>
              <a:ext cx="2320268" cy="4431988"/>
            </a:xfrm>
            <a:prstGeom prst="rect">
              <a:avLst/>
            </a:prstGeom>
            <a:noFill/>
          </p:spPr>
          <p:txBody>
            <a:bodyPr wrap="square" rtlCol="0">
              <a:spAutoFit/>
            </a:bodyPr>
            <a:lstStyle/>
            <a:p>
              <a:r>
                <a:rPr lang="en-GB" sz="1400" b="1" dirty="0"/>
                <a:t>Academic Members</a:t>
              </a:r>
            </a:p>
            <a:p>
              <a:pPr fontAlgn="b"/>
              <a:r>
                <a:rPr lang="en-GB" sz="1400" dirty="0"/>
                <a:t>Antonio </a:t>
              </a:r>
              <a:r>
                <a:rPr lang="en-GB" sz="1400" dirty="0" err="1"/>
                <a:t>Pifferi</a:t>
              </a:r>
              <a:r>
                <a:rPr lang="en-GB" sz="1400" dirty="0"/>
                <a:t> </a:t>
              </a:r>
              <a:r>
                <a:rPr lang="en-GB" sz="1400" dirty="0">
                  <a:solidFill>
                    <a:schemeClr val="accent1"/>
                  </a:solidFill>
                </a:rPr>
                <a:t>Italy</a:t>
              </a:r>
            </a:p>
            <a:p>
              <a:pPr fontAlgn="b"/>
              <a:r>
                <a:rPr lang="en-GB" sz="1400" dirty="0"/>
                <a:t>Srinath Rajagopal </a:t>
              </a:r>
              <a:r>
                <a:rPr lang="en-GB" sz="1400" dirty="0">
                  <a:solidFill>
                    <a:schemeClr val="accent1"/>
                  </a:solidFill>
                </a:rPr>
                <a:t>UK</a:t>
              </a:r>
            </a:p>
            <a:p>
              <a:pPr fontAlgn="b"/>
              <a:r>
                <a:rPr lang="en-GB" sz="1400" dirty="0"/>
                <a:t>Daniel </a:t>
              </a:r>
              <a:r>
                <a:rPr lang="en-GB" sz="1400" dirty="0" err="1"/>
                <a:t>Razansky</a:t>
              </a:r>
              <a:r>
                <a:rPr lang="en-GB" sz="1400" dirty="0"/>
                <a:t> </a:t>
              </a:r>
              <a:r>
                <a:rPr lang="en-GB" sz="1400" dirty="0">
                  <a:solidFill>
                    <a:schemeClr val="accent1"/>
                  </a:solidFill>
                </a:rPr>
                <a:t>Germany</a:t>
              </a:r>
            </a:p>
            <a:p>
              <a:pPr fontAlgn="b"/>
              <a:r>
                <a:rPr lang="en-GB" sz="1400" dirty="0" err="1"/>
                <a:t>Avihai</a:t>
              </a:r>
              <a:r>
                <a:rPr lang="en-GB" sz="1400" dirty="0"/>
                <a:t> Ron </a:t>
              </a:r>
              <a:r>
                <a:rPr lang="en-GB" sz="1400" dirty="0">
                  <a:solidFill>
                    <a:schemeClr val="accent1"/>
                  </a:solidFill>
                </a:rPr>
                <a:t>Germany</a:t>
              </a:r>
              <a:endParaRPr lang="en-GB" sz="1400" dirty="0"/>
            </a:p>
            <a:p>
              <a:pPr fontAlgn="b"/>
              <a:r>
                <a:rPr lang="en-GB" sz="1400" dirty="0"/>
                <a:t>Maximillian Waldner</a:t>
              </a:r>
            </a:p>
            <a:p>
              <a:pPr algn="r" fontAlgn="b"/>
              <a:r>
                <a:rPr lang="en-GB" sz="1400" dirty="0"/>
                <a:t> </a:t>
              </a:r>
              <a:r>
                <a:rPr lang="en-GB" sz="1400" dirty="0">
                  <a:solidFill>
                    <a:schemeClr val="accent1"/>
                  </a:solidFill>
                </a:rPr>
                <a:t>Germany</a:t>
              </a:r>
              <a:endParaRPr lang="en-GB" sz="1400" dirty="0"/>
            </a:p>
            <a:p>
              <a:pPr fontAlgn="b"/>
              <a:r>
                <a:rPr lang="en-GB" sz="1400" dirty="0" err="1"/>
                <a:t>Kun</a:t>
              </a:r>
              <a:r>
                <a:rPr lang="en-GB" sz="1400" dirty="0"/>
                <a:t> Wang </a:t>
              </a:r>
              <a:r>
                <a:rPr lang="en-GB" sz="1400" dirty="0">
                  <a:solidFill>
                    <a:schemeClr val="accent1"/>
                  </a:solidFill>
                </a:rPr>
                <a:t>China</a:t>
              </a:r>
              <a:endParaRPr lang="en-GB" sz="1400" dirty="0"/>
            </a:p>
            <a:p>
              <a:pPr fontAlgn="b"/>
              <a:r>
                <a:rPr lang="en-GB" sz="1400" dirty="0" err="1"/>
                <a:t>Lihong</a:t>
              </a:r>
              <a:r>
                <a:rPr lang="en-GB" sz="1400" dirty="0"/>
                <a:t> Wang </a:t>
              </a:r>
              <a:r>
                <a:rPr lang="en-GB" sz="1400" dirty="0">
                  <a:solidFill>
                    <a:schemeClr val="accent1"/>
                  </a:solidFill>
                </a:rPr>
                <a:t>USA</a:t>
              </a:r>
            </a:p>
            <a:p>
              <a:pPr fontAlgn="b"/>
              <a:r>
                <a:rPr lang="en-GB" sz="1400" dirty="0" err="1"/>
                <a:t>Wenfeng</a:t>
              </a:r>
              <a:r>
                <a:rPr lang="en-GB" sz="1400" dirty="0"/>
                <a:t> Xia </a:t>
              </a:r>
              <a:r>
                <a:rPr lang="en-GB" sz="1400" dirty="0">
                  <a:solidFill>
                    <a:schemeClr val="accent1"/>
                  </a:solidFill>
                </a:rPr>
                <a:t>UK</a:t>
              </a:r>
              <a:endParaRPr lang="en-GB" sz="1400" dirty="0"/>
            </a:p>
            <a:p>
              <a:pPr fontAlgn="b"/>
              <a:r>
                <a:rPr lang="en-GB" sz="1400" dirty="0" err="1"/>
                <a:t>Bajram</a:t>
              </a:r>
              <a:r>
                <a:rPr lang="en-GB" sz="1400" dirty="0"/>
                <a:t> </a:t>
              </a:r>
              <a:r>
                <a:rPr lang="en-GB" sz="1400" dirty="0" err="1"/>
                <a:t>Zeqiri</a:t>
              </a:r>
              <a:r>
                <a:rPr lang="en-GB" sz="1400" dirty="0"/>
                <a:t> </a:t>
              </a:r>
              <a:r>
                <a:rPr lang="en-GB" sz="1400" dirty="0">
                  <a:solidFill>
                    <a:schemeClr val="accent1"/>
                  </a:solidFill>
                </a:rPr>
                <a:t>UK</a:t>
              </a:r>
            </a:p>
            <a:p>
              <a:pPr fontAlgn="b"/>
              <a:endParaRPr lang="en-GB" sz="1400" dirty="0"/>
            </a:p>
            <a:p>
              <a:pPr fontAlgn="b"/>
              <a:endParaRPr lang="en-GB" sz="1400" dirty="0"/>
            </a:p>
            <a:p>
              <a:pPr fontAlgn="b"/>
              <a:endParaRPr lang="en-GB" sz="1400" dirty="0"/>
            </a:p>
          </p:txBody>
        </p:sp>
      </p:grpSp>
      <p:sp>
        <p:nvSpPr>
          <p:cNvPr id="14" name="TextBox 13">
            <a:extLst>
              <a:ext uri="{FF2B5EF4-FFF2-40B4-BE49-F238E27FC236}">
                <a16:creationId xmlns:a16="http://schemas.microsoft.com/office/drawing/2014/main" id="{5CBBD661-4E37-854E-BECB-C83A83872CF5}"/>
              </a:ext>
            </a:extLst>
          </p:cNvPr>
          <p:cNvSpPr txBox="1"/>
          <p:nvPr/>
        </p:nvSpPr>
        <p:spPr>
          <a:xfrm>
            <a:off x="2364321" y="4671085"/>
            <a:ext cx="4766433" cy="408623"/>
          </a:xfrm>
          <a:prstGeom prst="roundRect">
            <a:avLst/>
          </a:prstGeom>
          <a:solidFill>
            <a:schemeClr val="accent3">
              <a:lumMod val="60000"/>
              <a:lumOff val="40000"/>
            </a:schemeClr>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800" dirty="0"/>
              <a:t>To find out more, please visit: </a:t>
            </a:r>
            <a:r>
              <a:rPr lang="en-US" sz="1800" dirty="0" err="1">
                <a:solidFill>
                  <a:srgbClr val="FF0000"/>
                </a:solidFill>
              </a:rPr>
              <a:t>www.ipasc.science</a:t>
            </a:r>
            <a:endParaRPr lang="en-US" sz="1800" dirty="0">
              <a:solidFill>
                <a:srgbClr val="FF0000"/>
              </a:solidFill>
            </a:endParaRPr>
          </a:p>
        </p:txBody>
      </p:sp>
      <p:sp>
        <p:nvSpPr>
          <p:cNvPr id="15" name="Rectangle 14">
            <a:extLst>
              <a:ext uri="{FF2B5EF4-FFF2-40B4-BE49-F238E27FC236}">
                <a16:creationId xmlns:a16="http://schemas.microsoft.com/office/drawing/2014/main" id="{1AAFF93F-CADC-644F-A032-4DA65C7475F2}"/>
              </a:ext>
            </a:extLst>
          </p:cNvPr>
          <p:cNvSpPr/>
          <p:nvPr/>
        </p:nvSpPr>
        <p:spPr>
          <a:xfrm>
            <a:off x="4349019" y="82241"/>
            <a:ext cx="4794981" cy="507831"/>
          </a:xfrm>
          <a:prstGeom prst="rect">
            <a:avLst/>
          </a:prstGeom>
        </p:spPr>
        <p:txBody>
          <a:bodyPr wrap="square">
            <a:spAutoFit/>
          </a:bodyPr>
          <a:lstStyle/>
          <a:p>
            <a:r>
              <a:rPr lang="en-GB" sz="900" dirty="0">
                <a:solidFill>
                  <a:srgbClr val="000000"/>
                </a:solidFill>
                <a:latin typeface="Arial" panose="020B0604020202020204" pitchFamily="34" charset="0"/>
              </a:rPr>
              <a:t>DISCLAIMER: The mention of commercial products, their sources, or their use in connection with material reported herein is not to be construed as either an actual or implied endorsement of such products by the Department of Health and Human Services.</a:t>
            </a:r>
            <a:endParaRPr lang="en-US" sz="900" dirty="0"/>
          </a:p>
        </p:txBody>
      </p:sp>
    </p:spTree>
    <p:extLst>
      <p:ext uri="{BB962C8B-B14F-4D97-AF65-F5344CB8AC3E}">
        <p14:creationId xmlns:p14="http://schemas.microsoft.com/office/powerpoint/2010/main" val="372161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C0ABF0-CD5F-574A-A9F0-069971B0075A}"/>
              </a:ext>
            </a:extLst>
          </p:cNvPr>
          <p:cNvSpPr>
            <a:spLocks noGrp="1"/>
          </p:cNvSpPr>
          <p:nvPr>
            <p:ph type="title"/>
          </p:nvPr>
        </p:nvSpPr>
        <p:spPr/>
        <p:txBody>
          <a:bodyPr/>
          <a:lstStyle/>
          <a:p>
            <a:r>
              <a:rPr lang="en-US" dirty="0"/>
              <a:t>IPASC 1</a:t>
            </a:r>
            <a:r>
              <a:rPr lang="en-US" baseline="30000" dirty="0"/>
              <a:t>st</a:t>
            </a:r>
            <a:r>
              <a:rPr lang="en-US" dirty="0"/>
              <a:t> Networking and Social Event</a:t>
            </a:r>
          </a:p>
        </p:txBody>
      </p:sp>
      <p:sp>
        <p:nvSpPr>
          <p:cNvPr id="8" name="TextBox 7">
            <a:extLst>
              <a:ext uri="{FF2B5EF4-FFF2-40B4-BE49-F238E27FC236}">
                <a16:creationId xmlns:a16="http://schemas.microsoft.com/office/drawing/2014/main" id="{111F2719-0453-6449-BD4D-F05E092E702F}"/>
              </a:ext>
            </a:extLst>
          </p:cNvPr>
          <p:cNvSpPr txBox="1"/>
          <p:nvPr/>
        </p:nvSpPr>
        <p:spPr>
          <a:xfrm>
            <a:off x="1929901" y="1455175"/>
            <a:ext cx="5284203" cy="2308324"/>
          </a:xfrm>
          <a:prstGeom prst="rect">
            <a:avLst/>
          </a:prstGeom>
          <a:noFill/>
        </p:spPr>
        <p:txBody>
          <a:bodyPr wrap="none" rtlCol="0">
            <a:spAutoFit/>
          </a:bodyPr>
          <a:lstStyle/>
          <a:p>
            <a:pPr algn="ctr"/>
            <a:r>
              <a:rPr lang="en-US" sz="2400" dirty="0"/>
              <a:t>5pm to 8pm this evening</a:t>
            </a:r>
          </a:p>
          <a:p>
            <a:pPr algn="ctr"/>
            <a:r>
              <a:rPr lang="en-US" sz="2400" dirty="0"/>
              <a:t>Wine Down SF</a:t>
            </a:r>
          </a:p>
          <a:p>
            <a:pPr algn="ctr"/>
            <a:r>
              <a:rPr lang="en-US" sz="2400" dirty="0"/>
              <a:t>https://</a:t>
            </a:r>
            <a:r>
              <a:rPr lang="en-US" sz="2400" dirty="0" err="1"/>
              <a:t>www.winedownsf.com</a:t>
            </a:r>
            <a:r>
              <a:rPr lang="en-US" sz="2400" dirty="0"/>
              <a:t>/</a:t>
            </a:r>
          </a:p>
          <a:p>
            <a:pPr algn="ctr"/>
            <a:r>
              <a:rPr lang="en-US" sz="2400" dirty="0"/>
              <a:t>Complimentary drinks &amp; snacks provided</a:t>
            </a:r>
          </a:p>
          <a:p>
            <a:pPr algn="ctr"/>
            <a:endParaRPr lang="en-US" sz="2400" dirty="0"/>
          </a:p>
          <a:p>
            <a:pPr algn="ctr"/>
            <a:r>
              <a:rPr lang="en-US" sz="2400" dirty="0"/>
              <a:t>All welcome!</a:t>
            </a:r>
          </a:p>
        </p:txBody>
      </p:sp>
    </p:spTree>
    <p:extLst>
      <p:ext uri="{BB962C8B-B14F-4D97-AF65-F5344CB8AC3E}">
        <p14:creationId xmlns:p14="http://schemas.microsoft.com/office/powerpoint/2010/main" val="125774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6970-6210-CA46-9088-E6F81D1F0198}"/>
              </a:ext>
            </a:extLst>
          </p:cNvPr>
          <p:cNvSpPr>
            <a:spLocks noGrp="1"/>
          </p:cNvSpPr>
          <p:nvPr>
            <p:ph type="title"/>
          </p:nvPr>
        </p:nvSpPr>
        <p:spPr/>
        <p:txBody>
          <a:bodyPr/>
          <a:lstStyle/>
          <a:p>
            <a:r>
              <a:rPr lang="en-GB" dirty="0"/>
              <a:t>Why should we care about photoacoustic standardisation?</a:t>
            </a:r>
            <a:endParaRPr lang="en-US" dirty="0"/>
          </a:p>
        </p:txBody>
      </p:sp>
      <p:sp>
        <p:nvSpPr>
          <p:cNvPr id="3" name="Footer Placeholder 2">
            <a:extLst>
              <a:ext uri="{FF2B5EF4-FFF2-40B4-BE49-F238E27FC236}">
                <a16:creationId xmlns:a16="http://schemas.microsoft.com/office/drawing/2014/main" id="{7C61650C-226F-0349-A356-E130C394A251}"/>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784E0FEF-5289-D342-AD3D-962829C139C8}"/>
              </a:ext>
            </a:extLst>
          </p:cNvPr>
          <p:cNvSpPr>
            <a:spLocks noGrp="1"/>
          </p:cNvSpPr>
          <p:nvPr>
            <p:ph type="sldNum" sz="quarter" idx="12"/>
          </p:nvPr>
        </p:nvSpPr>
        <p:spPr/>
        <p:txBody>
          <a:bodyPr/>
          <a:lstStyle/>
          <a:p>
            <a:fld id="{39CACE05-41A5-CE4D-9AD6-6F86C0D2763D}" type="slidenum">
              <a:rPr lang="en-US" smtClean="0"/>
              <a:pPr/>
              <a:t>2</a:t>
            </a:fld>
            <a:endParaRPr lang="en-US" dirty="0"/>
          </a:p>
        </p:txBody>
      </p:sp>
      <p:pic>
        <p:nvPicPr>
          <p:cNvPr id="5" name="Picture 4">
            <a:extLst>
              <a:ext uri="{FF2B5EF4-FFF2-40B4-BE49-F238E27FC236}">
                <a16:creationId xmlns:a16="http://schemas.microsoft.com/office/drawing/2014/main" id="{D659AC46-5612-944F-AF13-306596D98108}"/>
              </a:ext>
            </a:extLst>
          </p:cNvPr>
          <p:cNvPicPr>
            <a:picLocks noChangeAspect="1"/>
          </p:cNvPicPr>
          <p:nvPr/>
        </p:nvPicPr>
        <p:blipFill>
          <a:blip r:embed="rId3"/>
          <a:stretch>
            <a:fillRect/>
          </a:stretch>
        </p:blipFill>
        <p:spPr>
          <a:xfrm>
            <a:off x="5961888" y="1505019"/>
            <a:ext cx="2185190" cy="2896293"/>
          </a:xfrm>
          <a:prstGeom prst="rect">
            <a:avLst/>
          </a:prstGeom>
        </p:spPr>
      </p:pic>
      <p:sp>
        <p:nvSpPr>
          <p:cNvPr id="6" name="Content Placeholder 1">
            <a:extLst>
              <a:ext uri="{FF2B5EF4-FFF2-40B4-BE49-F238E27FC236}">
                <a16:creationId xmlns:a16="http://schemas.microsoft.com/office/drawing/2014/main" id="{85951B91-F3C0-9A43-A56B-5EB3857E9ECB}"/>
              </a:ext>
            </a:extLst>
          </p:cNvPr>
          <p:cNvSpPr txBox="1">
            <a:spLocks/>
          </p:cNvSpPr>
          <p:nvPr/>
        </p:nvSpPr>
        <p:spPr>
          <a:xfrm>
            <a:off x="416134" y="1269443"/>
            <a:ext cx="5545754" cy="3131869"/>
          </a:xfrm>
          <a:prstGeom prst="rect">
            <a:avLst/>
          </a:prstGeom>
        </p:spPr>
        <p:txBody>
          <a:bodyPr/>
          <a:lst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ct val="20000"/>
              </a:spcBef>
              <a:defRPr/>
            </a:pPr>
            <a:r>
              <a:rPr lang="en-GB" dirty="0"/>
              <a:t>A biomarker is: </a:t>
            </a:r>
            <a:r>
              <a:rPr lang="en-GB" i="1" dirty="0"/>
              <a:t>‘a defined characteristic that is measured as an indicator</a:t>
            </a:r>
            <a:r>
              <a:rPr lang="en-GB" dirty="0"/>
              <a:t> </a:t>
            </a:r>
            <a:r>
              <a:rPr lang="en-GB" i="1" dirty="0"/>
              <a:t>of normal biological processes, pathogenic processes or responses to an exposure or intervention, including therapeutic interventions’</a:t>
            </a:r>
          </a:p>
          <a:p>
            <a:pPr>
              <a:spcBef>
                <a:spcPct val="20000"/>
              </a:spcBef>
              <a:defRPr/>
            </a:pPr>
            <a:r>
              <a:rPr lang="en-GB" dirty="0"/>
              <a:t>Examples of photoacoustic biomarkers include:</a:t>
            </a:r>
          </a:p>
          <a:p>
            <a:pPr lvl="1">
              <a:spcBef>
                <a:spcPct val="20000"/>
              </a:spcBef>
              <a:defRPr/>
            </a:pPr>
            <a:r>
              <a:rPr lang="en-GB" dirty="0"/>
              <a:t>Total haemoglobin concentration [</a:t>
            </a:r>
            <a:r>
              <a:rPr lang="en-GB" dirty="0" err="1"/>
              <a:t>mM</a:t>
            </a:r>
            <a:r>
              <a:rPr lang="en-GB" dirty="0"/>
              <a:t>]</a:t>
            </a:r>
          </a:p>
          <a:p>
            <a:pPr lvl="1">
              <a:spcBef>
                <a:spcPct val="20000"/>
              </a:spcBef>
              <a:defRPr/>
            </a:pPr>
            <a:r>
              <a:rPr lang="en-GB" dirty="0"/>
              <a:t>Haemoglobin oxygen saturation (%)</a:t>
            </a:r>
          </a:p>
          <a:p>
            <a:pPr lvl="1">
              <a:spcBef>
                <a:spcPct val="20000"/>
              </a:spcBef>
              <a:defRPr/>
            </a:pPr>
            <a:r>
              <a:rPr lang="en-GB" dirty="0"/>
              <a:t>Dynamic contrast enhancement in indocyanine green signal (∆ICG)</a:t>
            </a:r>
          </a:p>
          <a:p>
            <a:endParaRPr lang="en-US" dirty="0"/>
          </a:p>
        </p:txBody>
      </p:sp>
      <p:pic>
        <p:nvPicPr>
          <p:cNvPr id="7" name="Picture 6">
            <a:extLst>
              <a:ext uri="{FF2B5EF4-FFF2-40B4-BE49-F238E27FC236}">
                <a16:creationId xmlns:a16="http://schemas.microsoft.com/office/drawing/2014/main" id="{C19F78A2-B0DA-0A48-BD69-4848F5B0836C}"/>
              </a:ext>
            </a:extLst>
          </p:cNvPr>
          <p:cNvPicPr>
            <a:picLocks noChangeAspect="1"/>
          </p:cNvPicPr>
          <p:nvPr/>
        </p:nvPicPr>
        <p:blipFill>
          <a:blip r:embed="rId4"/>
          <a:stretch>
            <a:fillRect/>
          </a:stretch>
        </p:blipFill>
        <p:spPr>
          <a:xfrm>
            <a:off x="7916091" y="771174"/>
            <a:ext cx="1155953" cy="1444942"/>
          </a:xfrm>
          <a:prstGeom prst="rect">
            <a:avLst/>
          </a:prstGeom>
        </p:spPr>
      </p:pic>
      <p:sp>
        <p:nvSpPr>
          <p:cNvPr id="8" name="TextBox 7">
            <a:extLst>
              <a:ext uri="{FF2B5EF4-FFF2-40B4-BE49-F238E27FC236}">
                <a16:creationId xmlns:a16="http://schemas.microsoft.com/office/drawing/2014/main" id="{CEB43166-9E9A-6644-8738-9FB05BF48543}"/>
              </a:ext>
            </a:extLst>
          </p:cNvPr>
          <p:cNvSpPr txBox="1"/>
          <p:nvPr/>
        </p:nvSpPr>
        <p:spPr>
          <a:xfrm>
            <a:off x="2292081" y="4757871"/>
            <a:ext cx="4559838" cy="276999"/>
          </a:xfrm>
          <a:prstGeom prst="rect">
            <a:avLst/>
          </a:prstGeom>
          <a:noFill/>
        </p:spPr>
        <p:txBody>
          <a:bodyPr wrap="none" rtlCol="0">
            <a:spAutoFit/>
          </a:bodyPr>
          <a:lstStyle/>
          <a:p>
            <a:r>
              <a:rPr lang="en-GB" sz="1200" dirty="0"/>
              <a:t>http://www.ncbi.nlm.nih.gov/books/NBK326791; </a:t>
            </a:r>
            <a:r>
              <a:rPr lang="en-US" sz="1200" dirty="0"/>
              <a:t>Poste (2011) </a:t>
            </a:r>
            <a:r>
              <a:rPr lang="en-US" sz="1200" i="1" dirty="0"/>
              <a:t>Nature</a:t>
            </a:r>
            <a:endParaRPr lang="en-US" sz="1200" dirty="0"/>
          </a:p>
        </p:txBody>
      </p:sp>
    </p:spTree>
    <p:extLst>
      <p:ext uri="{BB962C8B-B14F-4D97-AF65-F5344CB8AC3E}">
        <p14:creationId xmlns:p14="http://schemas.microsoft.com/office/powerpoint/2010/main" val="96499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C7F534-54AE-3441-8A53-74EDEBBE941E}"/>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09546EEA-4D87-C748-A14A-BCC3ADDEA7D9}"/>
              </a:ext>
            </a:extLst>
          </p:cNvPr>
          <p:cNvSpPr>
            <a:spLocks noGrp="1"/>
          </p:cNvSpPr>
          <p:nvPr>
            <p:ph type="sldNum" sz="quarter" idx="12"/>
          </p:nvPr>
        </p:nvSpPr>
        <p:spPr/>
        <p:txBody>
          <a:bodyPr/>
          <a:lstStyle/>
          <a:p>
            <a:fld id="{39CACE05-41A5-CE4D-9AD6-6F86C0D2763D}" type="slidenum">
              <a:rPr lang="en-US" smtClean="0"/>
              <a:pPr/>
              <a:t>3</a:t>
            </a:fld>
            <a:endParaRPr lang="en-US" dirty="0"/>
          </a:p>
        </p:txBody>
      </p:sp>
      <p:pic>
        <p:nvPicPr>
          <p:cNvPr id="5" name="Picture 4" descr="nrclinonc.2016.162-f1.jpg">
            <a:extLst>
              <a:ext uri="{FF2B5EF4-FFF2-40B4-BE49-F238E27FC236}">
                <a16:creationId xmlns:a16="http://schemas.microsoft.com/office/drawing/2014/main" id="{29C3737C-6A32-8347-89AD-327C210DDB5A}"/>
              </a:ext>
            </a:extLst>
          </p:cNvPr>
          <p:cNvPicPr>
            <a:picLocks noChangeAspect="1"/>
          </p:cNvPicPr>
          <p:nvPr/>
        </p:nvPicPr>
        <p:blipFill rotWithShape="1">
          <a:blip r:embed="rId3">
            <a:extLst>
              <a:ext uri="{28A0092B-C50C-407E-A947-70E740481C1C}">
                <a14:useLocalDpi xmlns:a14="http://schemas.microsoft.com/office/drawing/2010/main" val="0"/>
              </a:ext>
            </a:extLst>
          </a:blip>
          <a:srcRect b="6100"/>
          <a:stretch/>
        </p:blipFill>
        <p:spPr bwMode="auto">
          <a:xfrm>
            <a:off x="1199560" y="391508"/>
            <a:ext cx="6744880" cy="391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00F9776-8A97-3343-BA5F-2B290202872B}"/>
              </a:ext>
            </a:extLst>
          </p:cNvPr>
          <p:cNvSpPr txBox="1"/>
          <p:nvPr/>
        </p:nvSpPr>
        <p:spPr>
          <a:xfrm>
            <a:off x="2389517" y="4757871"/>
            <a:ext cx="4364966" cy="276999"/>
          </a:xfrm>
          <a:prstGeom prst="rect">
            <a:avLst/>
          </a:prstGeom>
          <a:noFill/>
        </p:spPr>
        <p:txBody>
          <a:bodyPr wrap="square" rtlCol="0">
            <a:spAutoFit/>
          </a:bodyPr>
          <a:lstStyle/>
          <a:p>
            <a:pPr algn="ctr"/>
            <a:r>
              <a:rPr lang="en-US" sz="1200" dirty="0">
                <a:latin typeface="Calibri" charset="0"/>
                <a:ea typeface="Calibri" charset="0"/>
                <a:cs typeface="Calibri" charset="0"/>
              </a:rPr>
              <a:t>O’Connor </a:t>
            </a:r>
            <a:r>
              <a:rPr lang="en-US" sz="1200" i="1" dirty="0">
                <a:latin typeface="Calibri" charset="0"/>
                <a:ea typeface="Calibri" charset="0"/>
                <a:cs typeface="Calibri" charset="0"/>
              </a:rPr>
              <a:t>et al </a:t>
            </a:r>
            <a:r>
              <a:rPr lang="en-US" sz="1200" dirty="0">
                <a:latin typeface="Calibri" charset="0"/>
                <a:ea typeface="Calibri" charset="0"/>
                <a:cs typeface="Calibri" charset="0"/>
              </a:rPr>
              <a:t>(2017) </a:t>
            </a:r>
            <a:r>
              <a:rPr lang="en-US" sz="1200" i="1" dirty="0">
                <a:latin typeface="Calibri" charset="0"/>
                <a:ea typeface="Calibri" charset="0"/>
                <a:cs typeface="Calibri" charset="0"/>
              </a:rPr>
              <a:t>Nat Rev </a:t>
            </a:r>
            <a:r>
              <a:rPr lang="en-US" sz="1200" i="1" dirty="0" err="1">
                <a:latin typeface="Calibri" charset="0"/>
                <a:ea typeface="Calibri" charset="0"/>
                <a:cs typeface="Calibri" charset="0"/>
              </a:rPr>
              <a:t>Clin</a:t>
            </a:r>
            <a:r>
              <a:rPr lang="en-US" sz="1200" i="1" dirty="0">
                <a:latin typeface="Calibri" charset="0"/>
                <a:ea typeface="Calibri" charset="0"/>
                <a:cs typeface="Calibri" charset="0"/>
              </a:rPr>
              <a:t> </a:t>
            </a:r>
            <a:r>
              <a:rPr lang="en-US" sz="1200" i="1" dirty="0" err="1">
                <a:latin typeface="Calibri" charset="0"/>
                <a:ea typeface="Calibri" charset="0"/>
                <a:cs typeface="Calibri" charset="0"/>
              </a:rPr>
              <a:t>Onc</a:t>
            </a:r>
            <a:r>
              <a:rPr lang="en-US" sz="1200" i="1" dirty="0">
                <a:latin typeface="Calibri" charset="0"/>
                <a:ea typeface="Calibri" charset="0"/>
                <a:cs typeface="Calibri" charset="0"/>
              </a:rPr>
              <a:t> </a:t>
            </a:r>
            <a:r>
              <a:rPr lang="en-GB" sz="1200" b="1" dirty="0">
                <a:latin typeface="Calibri" charset="0"/>
                <a:ea typeface="Calibri" charset="0"/>
                <a:cs typeface="Calibri" charset="0"/>
              </a:rPr>
              <a:t>14 </a:t>
            </a:r>
            <a:r>
              <a:rPr lang="en-GB" sz="1200" dirty="0">
                <a:latin typeface="Calibri" charset="0"/>
                <a:ea typeface="Calibri" charset="0"/>
                <a:cs typeface="Calibri" charset="0"/>
              </a:rPr>
              <a:t>3 169-186</a:t>
            </a:r>
            <a:r>
              <a:rPr lang="en-US" sz="1200" dirty="0">
                <a:latin typeface="Calibri" charset="0"/>
                <a:ea typeface="Calibri" charset="0"/>
                <a:cs typeface="Calibri" charset="0"/>
              </a:rPr>
              <a:t> </a:t>
            </a:r>
          </a:p>
        </p:txBody>
      </p:sp>
    </p:spTree>
    <p:extLst>
      <p:ext uri="{BB962C8B-B14F-4D97-AF65-F5344CB8AC3E}">
        <p14:creationId xmlns:p14="http://schemas.microsoft.com/office/powerpoint/2010/main" val="99673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C9D1AB-23D2-1E4D-9F46-2FB5CDAEACC0}"/>
              </a:ext>
            </a:extLst>
          </p:cNvPr>
          <p:cNvSpPr>
            <a:spLocks noGrp="1"/>
          </p:cNvSpPr>
          <p:nvPr>
            <p:ph type="title"/>
          </p:nvPr>
        </p:nvSpPr>
        <p:spPr/>
        <p:txBody>
          <a:bodyPr/>
          <a:lstStyle/>
          <a:p>
            <a:r>
              <a:rPr lang="en-GB" dirty="0"/>
              <a:t>The aims of IPASC are:</a:t>
            </a:r>
            <a:endParaRPr lang="en-US" dirty="0"/>
          </a:p>
        </p:txBody>
      </p:sp>
      <p:sp>
        <p:nvSpPr>
          <p:cNvPr id="2" name="Footer Placeholder 1">
            <a:extLst>
              <a:ext uri="{FF2B5EF4-FFF2-40B4-BE49-F238E27FC236}">
                <a16:creationId xmlns:a16="http://schemas.microsoft.com/office/drawing/2014/main" id="{8D4BB477-2556-AA43-B886-550B842C4F52}"/>
              </a:ext>
            </a:extLst>
          </p:cNvPr>
          <p:cNvSpPr>
            <a:spLocks noGrp="1"/>
          </p:cNvSpPr>
          <p:nvPr>
            <p:ph type="ftr" sz="quarter" idx="11"/>
          </p:nvPr>
        </p:nvSpPr>
        <p:spPr/>
        <p:txBody>
          <a:bodyPr/>
          <a:lstStyle/>
          <a:p>
            <a:r>
              <a:rPr lang="en-US"/>
              <a:t>of 13</a:t>
            </a:r>
            <a:endParaRPr lang="en-US" dirty="0"/>
          </a:p>
        </p:txBody>
      </p:sp>
      <p:sp>
        <p:nvSpPr>
          <p:cNvPr id="3" name="Slide Number Placeholder 2">
            <a:extLst>
              <a:ext uri="{FF2B5EF4-FFF2-40B4-BE49-F238E27FC236}">
                <a16:creationId xmlns:a16="http://schemas.microsoft.com/office/drawing/2014/main" id="{0092EDBD-CFEF-1949-984F-541711E67209}"/>
              </a:ext>
            </a:extLst>
          </p:cNvPr>
          <p:cNvSpPr>
            <a:spLocks noGrp="1"/>
          </p:cNvSpPr>
          <p:nvPr>
            <p:ph type="sldNum" sz="quarter" idx="12"/>
          </p:nvPr>
        </p:nvSpPr>
        <p:spPr/>
        <p:txBody>
          <a:bodyPr/>
          <a:lstStyle/>
          <a:p>
            <a:fld id="{39CACE05-41A5-CE4D-9AD6-6F86C0D2763D}" type="slidenum">
              <a:rPr lang="en-US" smtClean="0"/>
              <a:pPr/>
              <a:t>4</a:t>
            </a:fld>
            <a:endParaRPr lang="en-US" dirty="0"/>
          </a:p>
        </p:txBody>
      </p:sp>
      <p:sp>
        <p:nvSpPr>
          <p:cNvPr id="5" name="Content Placeholder 1">
            <a:extLst>
              <a:ext uri="{FF2B5EF4-FFF2-40B4-BE49-F238E27FC236}">
                <a16:creationId xmlns:a16="http://schemas.microsoft.com/office/drawing/2014/main" id="{B9D13EAC-BE0E-8A46-8623-A0FE1F402595}"/>
              </a:ext>
            </a:extLst>
          </p:cNvPr>
          <p:cNvSpPr txBox="1">
            <a:spLocks/>
          </p:cNvSpPr>
          <p:nvPr/>
        </p:nvSpPr>
        <p:spPr>
          <a:xfrm>
            <a:off x="313944" y="1179449"/>
            <a:ext cx="8549640" cy="3197479"/>
          </a:xfrm>
          <a:prstGeom prst="rect">
            <a:avLst/>
          </a:prstGeom>
        </p:spPr>
        <p:txBody>
          <a:bodyPr>
            <a:normAutofit/>
          </a:bodyPr>
          <a:lst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To create widely accepted phantoms for use with preclinical and clinical photoacoustic imaging systems.</a:t>
            </a:r>
          </a:p>
          <a:p>
            <a:r>
              <a:rPr lang="en-US" dirty="0"/>
              <a:t>To use these phantoms in a quantitative comparison of photoacoustic data:</a:t>
            </a:r>
          </a:p>
          <a:p>
            <a:pPr lvl="1"/>
            <a:r>
              <a:rPr lang="en-US" dirty="0"/>
              <a:t>Acquired with different system designs;</a:t>
            </a:r>
          </a:p>
          <a:p>
            <a:pPr lvl="1"/>
            <a:r>
              <a:rPr lang="en-US" dirty="0" err="1"/>
              <a:t>Analysed</a:t>
            </a:r>
            <a:r>
              <a:rPr lang="en-US" dirty="0"/>
              <a:t> with different data reconstruction / spectral processing algorithms.</a:t>
            </a:r>
          </a:p>
          <a:p>
            <a:r>
              <a:rPr lang="en-GB" dirty="0"/>
              <a:t>T</a:t>
            </a:r>
            <a:r>
              <a:rPr lang="en-US" dirty="0"/>
              <a:t>o have a reference standard for new photoacoustic imaging instruments (to help with comparison of published results).</a:t>
            </a:r>
          </a:p>
          <a:p>
            <a:r>
              <a:rPr lang="en-US" dirty="0"/>
              <a:t>To provide open, publicly available, reference data sets for testing of data reconstruction / spectral processing algorithms.</a:t>
            </a:r>
          </a:p>
          <a:p>
            <a:endParaRPr lang="en-US" dirty="0"/>
          </a:p>
        </p:txBody>
      </p:sp>
    </p:spTree>
    <p:extLst>
      <p:ext uri="{BB962C8B-B14F-4D97-AF65-F5344CB8AC3E}">
        <p14:creationId xmlns:p14="http://schemas.microsoft.com/office/powerpoint/2010/main" val="105048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C1CE-0E06-0F46-ADB5-8B4FC476DD82}"/>
              </a:ext>
            </a:extLst>
          </p:cNvPr>
          <p:cNvSpPr>
            <a:spLocks noGrp="1"/>
          </p:cNvSpPr>
          <p:nvPr>
            <p:ph type="title"/>
          </p:nvPr>
        </p:nvSpPr>
        <p:spPr/>
        <p:txBody>
          <a:bodyPr/>
          <a:lstStyle/>
          <a:p>
            <a:r>
              <a:rPr lang="en-US" dirty="0"/>
              <a:t>Current IPASC Leadership</a:t>
            </a:r>
          </a:p>
        </p:txBody>
      </p:sp>
      <p:sp>
        <p:nvSpPr>
          <p:cNvPr id="3" name="Footer Placeholder 2">
            <a:extLst>
              <a:ext uri="{FF2B5EF4-FFF2-40B4-BE49-F238E27FC236}">
                <a16:creationId xmlns:a16="http://schemas.microsoft.com/office/drawing/2014/main" id="{7290BA3B-E739-B642-AE40-F63F0A45DE1C}"/>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2D01E525-C2E1-9747-B447-53DD0E2858A9}"/>
              </a:ext>
            </a:extLst>
          </p:cNvPr>
          <p:cNvSpPr>
            <a:spLocks noGrp="1"/>
          </p:cNvSpPr>
          <p:nvPr>
            <p:ph type="sldNum" sz="quarter" idx="12"/>
          </p:nvPr>
        </p:nvSpPr>
        <p:spPr/>
        <p:txBody>
          <a:bodyPr/>
          <a:lstStyle/>
          <a:p>
            <a:fld id="{39CACE05-41A5-CE4D-9AD6-6F86C0D2763D}" type="slidenum">
              <a:rPr lang="en-US" smtClean="0"/>
              <a:pPr/>
              <a:t>5</a:t>
            </a:fld>
            <a:endParaRPr lang="en-US" dirty="0"/>
          </a:p>
        </p:txBody>
      </p:sp>
      <p:sp>
        <p:nvSpPr>
          <p:cNvPr id="5" name="Slide Number Placeholder 2">
            <a:extLst>
              <a:ext uri="{FF2B5EF4-FFF2-40B4-BE49-F238E27FC236}">
                <a16:creationId xmlns:a16="http://schemas.microsoft.com/office/drawing/2014/main" id="{54E9CE2A-C074-944D-A24F-6F8C551C788A}"/>
              </a:ext>
            </a:extLst>
          </p:cNvPr>
          <p:cNvSpPr txBox="1">
            <a:spLocks/>
          </p:cNvSpPr>
          <p:nvPr/>
        </p:nvSpPr>
        <p:spPr>
          <a:xfrm>
            <a:off x="6147816" y="6587998"/>
            <a:ext cx="2743200" cy="365125"/>
          </a:xfrm>
          <a:prstGeom prst="rect">
            <a:avLst/>
          </a:prstGeom>
        </p:spPr>
        <p:txBody>
          <a:bodyPr vert="horz" lIns="91440" tIns="45720" rIns="91440" bIns="45720" rtlCol="0" anchor="ctr"/>
          <a:lstStyle>
            <a:defPPr>
              <a:defRPr lang="en-US"/>
            </a:defPPr>
            <a:lvl1pPr marL="0" algn="r" defTabSz="685800" rtl="0" eaLnBrk="1" latinLnBrk="0" hangingPunct="1">
              <a:defRPr sz="14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446B53-854B-3446-B775-3F8961FA9A8C}" type="slidenum">
              <a:rPr lang="en-US" smtClean="0"/>
              <a:pPr/>
              <a:t>5</a:t>
            </a:fld>
            <a:endParaRPr lang="en-US"/>
          </a:p>
        </p:txBody>
      </p:sp>
      <p:sp>
        <p:nvSpPr>
          <p:cNvPr id="6" name="TextBox 5">
            <a:extLst>
              <a:ext uri="{FF2B5EF4-FFF2-40B4-BE49-F238E27FC236}">
                <a16:creationId xmlns:a16="http://schemas.microsoft.com/office/drawing/2014/main" id="{94E2CE21-A09D-FF43-BC36-3469BF8AF31E}"/>
              </a:ext>
            </a:extLst>
          </p:cNvPr>
          <p:cNvSpPr txBox="1"/>
          <p:nvPr/>
        </p:nvSpPr>
        <p:spPr>
          <a:xfrm>
            <a:off x="337291" y="3255096"/>
            <a:ext cx="1284006" cy="507831"/>
          </a:xfrm>
          <a:prstGeom prst="rect">
            <a:avLst/>
          </a:prstGeom>
          <a:noFill/>
        </p:spPr>
        <p:txBody>
          <a:bodyPr wrap="none" rtlCol="0">
            <a:spAutoFit/>
          </a:bodyPr>
          <a:lstStyle/>
          <a:p>
            <a:pPr algn="ctr"/>
            <a:r>
              <a:rPr lang="en-US" dirty="0"/>
              <a:t>Sarah Bohndiek</a:t>
            </a:r>
          </a:p>
          <a:p>
            <a:pPr algn="ctr"/>
            <a:r>
              <a:rPr lang="en-US" dirty="0"/>
              <a:t>(Chair)</a:t>
            </a:r>
          </a:p>
        </p:txBody>
      </p:sp>
      <p:sp>
        <p:nvSpPr>
          <p:cNvPr id="7" name="TextBox 6">
            <a:extLst>
              <a:ext uri="{FF2B5EF4-FFF2-40B4-BE49-F238E27FC236}">
                <a16:creationId xmlns:a16="http://schemas.microsoft.com/office/drawing/2014/main" id="{DEF9987A-EA5E-F94A-A56B-7401574BA422}"/>
              </a:ext>
            </a:extLst>
          </p:cNvPr>
          <p:cNvSpPr txBox="1"/>
          <p:nvPr/>
        </p:nvSpPr>
        <p:spPr>
          <a:xfrm>
            <a:off x="1511341" y="3296214"/>
            <a:ext cx="2140458" cy="646331"/>
          </a:xfrm>
          <a:prstGeom prst="rect">
            <a:avLst/>
          </a:prstGeom>
          <a:noFill/>
        </p:spPr>
        <p:txBody>
          <a:bodyPr wrap="none" rtlCol="0">
            <a:spAutoFit/>
          </a:bodyPr>
          <a:lstStyle/>
          <a:p>
            <a:pPr algn="ctr"/>
            <a:r>
              <a:rPr lang="en-US" dirty="0"/>
              <a:t>Bill Vogt</a:t>
            </a:r>
          </a:p>
          <a:p>
            <a:pPr algn="ctr"/>
            <a:r>
              <a:rPr lang="en-US" dirty="0"/>
              <a:t>(Co-Chair, WG5 lead)</a:t>
            </a:r>
          </a:p>
        </p:txBody>
      </p:sp>
      <p:sp>
        <p:nvSpPr>
          <p:cNvPr id="8" name="TextBox 7">
            <a:extLst>
              <a:ext uri="{FF2B5EF4-FFF2-40B4-BE49-F238E27FC236}">
                <a16:creationId xmlns:a16="http://schemas.microsoft.com/office/drawing/2014/main" id="{E5A0DD5A-58E9-924F-8678-3769986C01BF}"/>
              </a:ext>
            </a:extLst>
          </p:cNvPr>
          <p:cNvSpPr txBox="1"/>
          <p:nvPr/>
        </p:nvSpPr>
        <p:spPr>
          <a:xfrm>
            <a:off x="5212056" y="1099505"/>
            <a:ext cx="1379806" cy="507831"/>
          </a:xfrm>
          <a:prstGeom prst="rect">
            <a:avLst/>
          </a:prstGeom>
          <a:noFill/>
        </p:spPr>
        <p:txBody>
          <a:bodyPr wrap="square" rtlCol="0">
            <a:spAutoFit/>
          </a:bodyPr>
          <a:lstStyle/>
          <a:p>
            <a:pPr algn="ctr"/>
            <a:r>
              <a:rPr lang="en-US" dirty="0"/>
              <a:t>Joanna </a:t>
            </a:r>
            <a:r>
              <a:rPr lang="en-US" dirty="0" err="1"/>
              <a:t>Brunker</a:t>
            </a:r>
            <a:endParaRPr lang="en-US" dirty="0"/>
          </a:p>
          <a:p>
            <a:pPr algn="ctr"/>
            <a:r>
              <a:rPr lang="en-US" dirty="0"/>
              <a:t>(WG1&amp;2 lead)</a:t>
            </a:r>
          </a:p>
        </p:txBody>
      </p:sp>
      <p:sp>
        <p:nvSpPr>
          <p:cNvPr id="9" name="TextBox 8">
            <a:extLst>
              <a:ext uri="{FF2B5EF4-FFF2-40B4-BE49-F238E27FC236}">
                <a16:creationId xmlns:a16="http://schemas.microsoft.com/office/drawing/2014/main" id="{5978848E-68C7-664E-98D2-6ABCE70F3F74}"/>
              </a:ext>
            </a:extLst>
          </p:cNvPr>
          <p:cNvSpPr txBox="1"/>
          <p:nvPr/>
        </p:nvSpPr>
        <p:spPr>
          <a:xfrm>
            <a:off x="7916092" y="1099505"/>
            <a:ext cx="1278712" cy="507831"/>
          </a:xfrm>
          <a:prstGeom prst="rect">
            <a:avLst/>
          </a:prstGeom>
          <a:noFill/>
        </p:spPr>
        <p:txBody>
          <a:bodyPr wrap="square" rtlCol="0">
            <a:spAutoFit/>
          </a:bodyPr>
          <a:lstStyle/>
          <a:p>
            <a:pPr algn="ctr"/>
            <a:r>
              <a:rPr lang="en-US" dirty="0"/>
              <a:t>James Joseph</a:t>
            </a:r>
          </a:p>
          <a:p>
            <a:pPr algn="ctr"/>
            <a:r>
              <a:rPr lang="en-US" dirty="0"/>
              <a:t>(WG1&amp;2 lead)</a:t>
            </a:r>
          </a:p>
        </p:txBody>
      </p:sp>
      <p:sp>
        <p:nvSpPr>
          <p:cNvPr id="10" name="TextBox 9">
            <a:extLst>
              <a:ext uri="{FF2B5EF4-FFF2-40B4-BE49-F238E27FC236}">
                <a16:creationId xmlns:a16="http://schemas.microsoft.com/office/drawing/2014/main" id="{D9804926-ADED-0F41-AEFE-C02B75C3BCAB}"/>
              </a:ext>
            </a:extLst>
          </p:cNvPr>
          <p:cNvSpPr txBox="1"/>
          <p:nvPr/>
        </p:nvSpPr>
        <p:spPr>
          <a:xfrm>
            <a:off x="5103222" y="3017269"/>
            <a:ext cx="1258583" cy="507831"/>
          </a:xfrm>
          <a:prstGeom prst="rect">
            <a:avLst/>
          </a:prstGeom>
          <a:noFill/>
        </p:spPr>
        <p:txBody>
          <a:bodyPr wrap="square" rtlCol="0">
            <a:spAutoFit/>
          </a:bodyPr>
          <a:lstStyle/>
          <a:p>
            <a:pPr algn="ctr"/>
            <a:r>
              <a:rPr lang="en-US" dirty="0"/>
              <a:t>Lina Hacker</a:t>
            </a:r>
          </a:p>
          <a:p>
            <a:pPr algn="ctr"/>
            <a:r>
              <a:rPr lang="en-US" dirty="0"/>
              <a:t>(WG3 lead)</a:t>
            </a:r>
          </a:p>
        </p:txBody>
      </p:sp>
      <p:sp>
        <p:nvSpPr>
          <p:cNvPr id="11" name="TextBox 10">
            <a:extLst>
              <a:ext uri="{FF2B5EF4-FFF2-40B4-BE49-F238E27FC236}">
                <a16:creationId xmlns:a16="http://schemas.microsoft.com/office/drawing/2014/main" id="{48447707-4A18-E643-837B-C58890F2906C}"/>
              </a:ext>
            </a:extLst>
          </p:cNvPr>
          <p:cNvSpPr txBox="1"/>
          <p:nvPr/>
        </p:nvSpPr>
        <p:spPr>
          <a:xfrm>
            <a:off x="7691829" y="3017269"/>
            <a:ext cx="1389805" cy="507831"/>
          </a:xfrm>
          <a:prstGeom prst="rect">
            <a:avLst/>
          </a:prstGeom>
          <a:noFill/>
        </p:spPr>
        <p:txBody>
          <a:bodyPr wrap="square" rtlCol="0">
            <a:spAutoFit/>
          </a:bodyPr>
          <a:lstStyle/>
          <a:p>
            <a:pPr algn="ctr"/>
            <a:r>
              <a:rPr lang="en-US" dirty="0" err="1"/>
              <a:t>Janek</a:t>
            </a:r>
            <a:r>
              <a:rPr lang="en-US" dirty="0"/>
              <a:t> </a:t>
            </a:r>
            <a:r>
              <a:rPr lang="en-US" dirty="0" err="1"/>
              <a:t>Groehl</a:t>
            </a:r>
            <a:endParaRPr lang="en-US" dirty="0"/>
          </a:p>
          <a:p>
            <a:pPr algn="ctr"/>
            <a:r>
              <a:rPr lang="en-US" dirty="0"/>
              <a:t>(WG4 lead)</a:t>
            </a:r>
          </a:p>
        </p:txBody>
      </p:sp>
      <p:pic>
        <p:nvPicPr>
          <p:cNvPr id="12" name="Picture 11">
            <a:extLst>
              <a:ext uri="{FF2B5EF4-FFF2-40B4-BE49-F238E27FC236}">
                <a16:creationId xmlns:a16="http://schemas.microsoft.com/office/drawing/2014/main" id="{0BA9DB0F-FAB8-0840-A45A-842FD0F4332B}"/>
              </a:ext>
            </a:extLst>
          </p:cNvPr>
          <p:cNvPicPr>
            <a:picLocks noChangeAspect="1"/>
          </p:cNvPicPr>
          <p:nvPr/>
        </p:nvPicPr>
        <p:blipFill>
          <a:blip r:embed="rId2"/>
          <a:stretch>
            <a:fillRect/>
          </a:stretch>
        </p:blipFill>
        <p:spPr>
          <a:xfrm>
            <a:off x="3944329" y="2978884"/>
            <a:ext cx="1158893" cy="1545191"/>
          </a:xfrm>
          <a:prstGeom prst="rect">
            <a:avLst/>
          </a:prstGeom>
        </p:spPr>
      </p:pic>
      <p:pic>
        <p:nvPicPr>
          <p:cNvPr id="13" name="Picture 12">
            <a:extLst>
              <a:ext uri="{FF2B5EF4-FFF2-40B4-BE49-F238E27FC236}">
                <a16:creationId xmlns:a16="http://schemas.microsoft.com/office/drawing/2014/main" id="{3C9D100F-036D-6340-A77F-4F24651C2E7B}"/>
              </a:ext>
            </a:extLst>
          </p:cNvPr>
          <p:cNvPicPr>
            <a:picLocks noChangeAspect="1"/>
          </p:cNvPicPr>
          <p:nvPr/>
        </p:nvPicPr>
        <p:blipFill>
          <a:blip r:embed="rId3"/>
          <a:stretch>
            <a:fillRect/>
          </a:stretch>
        </p:blipFill>
        <p:spPr>
          <a:xfrm>
            <a:off x="6687126" y="1065124"/>
            <a:ext cx="1158893" cy="1540301"/>
          </a:xfrm>
          <a:prstGeom prst="rect">
            <a:avLst/>
          </a:prstGeom>
        </p:spPr>
      </p:pic>
      <p:pic>
        <p:nvPicPr>
          <p:cNvPr id="14" name="Picture 13">
            <a:extLst>
              <a:ext uri="{FF2B5EF4-FFF2-40B4-BE49-F238E27FC236}">
                <a16:creationId xmlns:a16="http://schemas.microsoft.com/office/drawing/2014/main" id="{FC636314-B27E-1449-84F3-09FA5BA45A95}"/>
              </a:ext>
            </a:extLst>
          </p:cNvPr>
          <p:cNvPicPr>
            <a:picLocks noChangeAspect="1"/>
          </p:cNvPicPr>
          <p:nvPr/>
        </p:nvPicPr>
        <p:blipFill>
          <a:blip r:embed="rId4"/>
          <a:stretch>
            <a:fillRect/>
          </a:stretch>
        </p:blipFill>
        <p:spPr>
          <a:xfrm>
            <a:off x="3944329" y="1065124"/>
            <a:ext cx="1158893" cy="1540301"/>
          </a:xfrm>
          <a:prstGeom prst="rect">
            <a:avLst/>
          </a:prstGeom>
        </p:spPr>
      </p:pic>
      <p:pic>
        <p:nvPicPr>
          <p:cNvPr id="15" name="Picture 14">
            <a:extLst>
              <a:ext uri="{FF2B5EF4-FFF2-40B4-BE49-F238E27FC236}">
                <a16:creationId xmlns:a16="http://schemas.microsoft.com/office/drawing/2014/main" id="{3F7176A9-7F1B-9B42-AE16-AF55F8D88EF5}"/>
              </a:ext>
            </a:extLst>
          </p:cNvPr>
          <p:cNvPicPr>
            <a:picLocks noChangeAspect="1"/>
          </p:cNvPicPr>
          <p:nvPr/>
        </p:nvPicPr>
        <p:blipFill>
          <a:blip r:embed="rId5"/>
          <a:stretch>
            <a:fillRect/>
          </a:stretch>
        </p:blipFill>
        <p:spPr>
          <a:xfrm>
            <a:off x="311995" y="1486784"/>
            <a:ext cx="1334597" cy="1777874"/>
          </a:xfrm>
          <a:prstGeom prst="rect">
            <a:avLst/>
          </a:prstGeom>
        </p:spPr>
      </p:pic>
      <p:pic>
        <p:nvPicPr>
          <p:cNvPr id="16" name="Picture 15">
            <a:extLst>
              <a:ext uri="{FF2B5EF4-FFF2-40B4-BE49-F238E27FC236}">
                <a16:creationId xmlns:a16="http://schemas.microsoft.com/office/drawing/2014/main" id="{5FCED70A-CB43-F541-B2B3-FE6073A0A1F8}"/>
              </a:ext>
            </a:extLst>
          </p:cNvPr>
          <p:cNvPicPr>
            <a:picLocks noChangeAspect="1"/>
          </p:cNvPicPr>
          <p:nvPr/>
        </p:nvPicPr>
        <p:blipFill>
          <a:blip r:embed="rId6"/>
          <a:stretch>
            <a:fillRect/>
          </a:stretch>
        </p:blipFill>
        <p:spPr>
          <a:xfrm>
            <a:off x="6687126" y="3030775"/>
            <a:ext cx="1158893" cy="1493300"/>
          </a:xfrm>
          <a:prstGeom prst="rect">
            <a:avLst/>
          </a:prstGeom>
        </p:spPr>
      </p:pic>
      <p:pic>
        <p:nvPicPr>
          <p:cNvPr id="17" name="Picture 16">
            <a:extLst>
              <a:ext uri="{FF2B5EF4-FFF2-40B4-BE49-F238E27FC236}">
                <a16:creationId xmlns:a16="http://schemas.microsoft.com/office/drawing/2014/main" id="{599F4A19-4D90-E446-856A-EF4F551C4C69}"/>
              </a:ext>
            </a:extLst>
          </p:cNvPr>
          <p:cNvPicPr>
            <a:picLocks noChangeAspect="1"/>
          </p:cNvPicPr>
          <p:nvPr/>
        </p:nvPicPr>
        <p:blipFill rotWithShape="1">
          <a:blip r:embed="rId7"/>
          <a:srcRect l="11093" r="11093"/>
          <a:stretch/>
        </p:blipFill>
        <p:spPr>
          <a:xfrm>
            <a:off x="1913658" y="1490492"/>
            <a:ext cx="1334597" cy="1805722"/>
          </a:xfrm>
          <a:prstGeom prst="rect">
            <a:avLst/>
          </a:prstGeom>
        </p:spPr>
      </p:pic>
    </p:spTree>
    <p:extLst>
      <p:ext uri="{BB962C8B-B14F-4D97-AF65-F5344CB8AC3E}">
        <p14:creationId xmlns:p14="http://schemas.microsoft.com/office/powerpoint/2010/main" val="147879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EB08-0500-E84A-8953-DF2D174044F9}"/>
              </a:ext>
            </a:extLst>
          </p:cNvPr>
          <p:cNvSpPr>
            <a:spLocks noGrp="1"/>
          </p:cNvSpPr>
          <p:nvPr>
            <p:ph type="title"/>
          </p:nvPr>
        </p:nvSpPr>
        <p:spPr/>
        <p:txBody>
          <a:bodyPr/>
          <a:lstStyle/>
          <a:p>
            <a:r>
              <a:rPr lang="en-US" dirty="0"/>
              <a:t>Current IPASC Engagement</a:t>
            </a:r>
          </a:p>
        </p:txBody>
      </p:sp>
      <p:sp>
        <p:nvSpPr>
          <p:cNvPr id="3" name="Footer Placeholder 2">
            <a:extLst>
              <a:ext uri="{FF2B5EF4-FFF2-40B4-BE49-F238E27FC236}">
                <a16:creationId xmlns:a16="http://schemas.microsoft.com/office/drawing/2014/main" id="{F7A0997C-AC23-FA46-B46C-B6E71F52648D}"/>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F0414E49-0820-D949-91F9-D512EF5C7A48}"/>
              </a:ext>
            </a:extLst>
          </p:cNvPr>
          <p:cNvSpPr>
            <a:spLocks noGrp="1"/>
          </p:cNvSpPr>
          <p:nvPr>
            <p:ph type="sldNum" sz="quarter" idx="12"/>
          </p:nvPr>
        </p:nvSpPr>
        <p:spPr/>
        <p:txBody>
          <a:bodyPr/>
          <a:lstStyle/>
          <a:p>
            <a:fld id="{39CACE05-41A5-CE4D-9AD6-6F86C0D2763D}" type="slidenum">
              <a:rPr lang="en-US" smtClean="0"/>
              <a:pPr/>
              <a:t>6</a:t>
            </a:fld>
            <a:endParaRPr lang="en-US" dirty="0"/>
          </a:p>
        </p:txBody>
      </p:sp>
      <p:grpSp>
        <p:nvGrpSpPr>
          <p:cNvPr id="91" name="Group 90">
            <a:extLst>
              <a:ext uri="{FF2B5EF4-FFF2-40B4-BE49-F238E27FC236}">
                <a16:creationId xmlns:a16="http://schemas.microsoft.com/office/drawing/2014/main" id="{ED6E8B60-E283-2C43-A1A5-AD1BCB7BDC07}"/>
              </a:ext>
            </a:extLst>
          </p:cNvPr>
          <p:cNvGrpSpPr/>
          <p:nvPr/>
        </p:nvGrpSpPr>
        <p:grpSpPr>
          <a:xfrm>
            <a:off x="48768" y="880892"/>
            <a:ext cx="8887968" cy="3600756"/>
            <a:chOff x="416784" y="1536903"/>
            <a:chExt cx="11775216" cy="4712232"/>
          </a:xfrm>
        </p:grpSpPr>
        <p:sp>
          <p:nvSpPr>
            <p:cNvPr id="48" name="Rectangle 47">
              <a:extLst>
                <a:ext uri="{FF2B5EF4-FFF2-40B4-BE49-F238E27FC236}">
                  <a16:creationId xmlns:a16="http://schemas.microsoft.com/office/drawing/2014/main" id="{A3A1057C-FE13-6E41-B179-C12D05402A2A}"/>
                </a:ext>
              </a:extLst>
            </p:cNvPr>
            <p:cNvSpPr/>
            <p:nvPr/>
          </p:nvSpPr>
          <p:spPr>
            <a:xfrm>
              <a:off x="3752438" y="4934674"/>
              <a:ext cx="8439561" cy="1122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BFB92D-3FC8-AA4F-A2E7-F760878DB7AB}"/>
                </a:ext>
              </a:extLst>
            </p:cNvPr>
            <p:cNvSpPr/>
            <p:nvPr/>
          </p:nvSpPr>
          <p:spPr>
            <a:xfrm>
              <a:off x="4187826" y="3346067"/>
              <a:ext cx="8004174" cy="1122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B612BD5-6864-D741-BC10-9530B424497A}"/>
                </a:ext>
              </a:extLst>
            </p:cNvPr>
            <p:cNvSpPr/>
            <p:nvPr/>
          </p:nvSpPr>
          <p:spPr>
            <a:xfrm>
              <a:off x="3752439" y="1690688"/>
              <a:ext cx="8439561" cy="1122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D7065A1-28E0-3C49-BB91-6C2E645EC248}"/>
                </a:ext>
              </a:extLst>
            </p:cNvPr>
            <p:cNvSpPr/>
            <p:nvPr/>
          </p:nvSpPr>
          <p:spPr>
            <a:xfrm>
              <a:off x="2543540" y="4809135"/>
              <a:ext cx="1761689" cy="144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E5FAEFC-9069-5A45-88BD-7B5ABB22451F}"/>
                </a:ext>
              </a:extLst>
            </p:cNvPr>
            <p:cNvSpPr/>
            <p:nvPr/>
          </p:nvSpPr>
          <p:spPr>
            <a:xfrm>
              <a:off x="3145507" y="3173019"/>
              <a:ext cx="1761689" cy="144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E5EF32A-C408-7A42-B924-1572CBCC25BE}"/>
                </a:ext>
              </a:extLst>
            </p:cNvPr>
            <p:cNvSpPr/>
            <p:nvPr/>
          </p:nvSpPr>
          <p:spPr>
            <a:xfrm>
              <a:off x="2495083" y="1536903"/>
              <a:ext cx="1761689" cy="144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A9C27E4F-EA34-7347-9100-412C718A47F2}"/>
                </a:ext>
              </a:extLst>
            </p:cNvPr>
            <p:cNvSpPr txBox="1"/>
            <p:nvPr/>
          </p:nvSpPr>
          <p:spPr>
            <a:xfrm>
              <a:off x="416784" y="2773718"/>
              <a:ext cx="2079211" cy="1101381"/>
            </a:xfrm>
            <a:prstGeom prst="rect">
              <a:avLst/>
            </a:prstGeom>
            <a:noFill/>
            <a:ln>
              <a:solidFill>
                <a:schemeClr val="accent1"/>
              </a:solidFill>
            </a:ln>
          </p:spPr>
          <p:txBody>
            <a:bodyPr wrap="square" rtlCol="0">
              <a:spAutoFit/>
            </a:bodyPr>
            <a:lstStyle/>
            <a:p>
              <a:pPr algn="ctr"/>
              <a:r>
                <a:rPr lang="en-US" sz="2400" b="1" dirty="0"/>
                <a:t>Academia</a:t>
              </a:r>
            </a:p>
            <a:p>
              <a:pPr algn="ctr"/>
              <a:r>
                <a:rPr lang="en-US" sz="2400" b="1" dirty="0"/>
                <a:t>41</a:t>
              </a:r>
            </a:p>
          </p:txBody>
        </p:sp>
        <p:sp>
          <p:nvSpPr>
            <p:cNvPr id="55" name="TextBox 54">
              <a:extLst>
                <a:ext uri="{FF2B5EF4-FFF2-40B4-BE49-F238E27FC236}">
                  <a16:creationId xmlns:a16="http://schemas.microsoft.com/office/drawing/2014/main" id="{034D9C8C-5A68-6B49-B9F5-ADE5070221CB}"/>
                </a:ext>
              </a:extLst>
            </p:cNvPr>
            <p:cNvSpPr txBox="1"/>
            <p:nvPr/>
          </p:nvSpPr>
          <p:spPr>
            <a:xfrm>
              <a:off x="416785" y="4099034"/>
              <a:ext cx="2079210" cy="1087508"/>
            </a:xfrm>
            <a:prstGeom prst="rect">
              <a:avLst/>
            </a:prstGeom>
            <a:noFill/>
            <a:ln>
              <a:solidFill>
                <a:schemeClr val="accent1"/>
              </a:solidFill>
            </a:ln>
          </p:spPr>
          <p:txBody>
            <a:bodyPr wrap="square" rtlCol="0">
              <a:spAutoFit/>
            </a:bodyPr>
            <a:lstStyle/>
            <a:p>
              <a:pPr algn="ctr"/>
              <a:r>
                <a:rPr lang="en-US" sz="2400" b="1" dirty="0"/>
                <a:t>Industry</a:t>
              </a:r>
            </a:p>
            <a:p>
              <a:pPr algn="ctr"/>
              <a:r>
                <a:rPr lang="en-US" sz="2400" b="1" dirty="0"/>
                <a:t>8</a:t>
              </a:r>
            </a:p>
          </p:txBody>
        </p:sp>
        <p:sp>
          <p:nvSpPr>
            <p:cNvPr id="56" name="TextBox 55">
              <a:extLst>
                <a:ext uri="{FF2B5EF4-FFF2-40B4-BE49-F238E27FC236}">
                  <a16:creationId xmlns:a16="http://schemas.microsoft.com/office/drawing/2014/main" id="{90642B19-7B03-B44F-AA5B-9C282B26F14D}"/>
                </a:ext>
              </a:extLst>
            </p:cNvPr>
            <p:cNvSpPr txBox="1"/>
            <p:nvPr/>
          </p:nvSpPr>
          <p:spPr>
            <a:xfrm>
              <a:off x="2694218" y="1979337"/>
              <a:ext cx="1427407" cy="604171"/>
            </a:xfrm>
            <a:prstGeom prst="rect">
              <a:avLst/>
            </a:prstGeom>
            <a:noFill/>
          </p:spPr>
          <p:txBody>
            <a:bodyPr wrap="none" rtlCol="0">
              <a:spAutoFit/>
            </a:bodyPr>
            <a:lstStyle/>
            <a:p>
              <a:r>
                <a:rPr lang="en-US" sz="2400" dirty="0"/>
                <a:t>Europe</a:t>
              </a:r>
            </a:p>
          </p:txBody>
        </p:sp>
        <p:sp>
          <p:nvSpPr>
            <p:cNvPr id="57" name="TextBox 56">
              <a:extLst>
                <a:ext uri="{FF2B5EF4-FFF2-40B4-BE49-F238E27FC236}">
                  <a16:creationId xmlns:a16="http://schemas.microsoft.com/office/drawing/2014/main" id="{5C4C1BFC-0141-8945-BC9F-BA246FEC8389}"/>
                </a:ext>
              </a:extLst>
            </p:cNvPr>
            <p:cNvSpPr txBox="1"/>
            <p:nvPr/>
          </p:nvSpPr>
          <p:spPr>
            <a:xfrm>
              <a:off x="3584878" y="3615454"/>
              <a:ext cx="928498" cy="604171"/>
            </a:xfrm>
            <a:prstGeom prst="rect">
              <a:avLst/>
            </a:prstGeom>
            <a:noFill/>
          </p:spPr>
          <p:txBody>
            <a:bodyPr wrap="none" rtlCol="0">
              <a:spAutoFit/>
            </a:bodyPr>
            <a:lstStyle/>
            <a:p>
              <a:r>
                <a:rPr lang="en-US" sz="2400" dirty="0"/>
                <a:t>Asia</a:t>
              </a:r>
            </a:p>
          </p:txBody>
        </p:sp>
        <p:sp>
          <p:nvSpPr>
            <p:cNvPr id="58" name="TextBox 57">
              <a:extLst>
                <a:ext uri="{FF2B5EF4-FFF2-40B4-BE49-F238E27FC236}">
                  <a16:creationId xmlns:a16="http://schemas.microsoft.com/office/drawing/2014/main" id="{99E96147-0B98-E24D-A17C-717CB7423132}"/>
                </a:ext>
              </a:extLst>
            </p:cNvPr>
            <p:cNvSpPr txBox="1"/>
            <p:nvPr/>
          </p:nvSpPr>
          <p:spPr>
            <a:xfrm>
              <a:off x="2559078" y="5267525"/>
              <a:ext cx="1768224" cy="604171"/>
            </a:xfrm>
            <a:prstGeom prst="rect">
              <a:avLst/>
            </a:prstGeom>
            <a:noFill/>
          </p:spPr>
          <p:txBody>
            <a:bodyPr wrap="none" rtlCol="0">
              <a:spAutoFit/>
            </a:bodyPr>
            <a:lstStyle/>
            <a:p>
              <a:r>
                <a:rPr lang="en-US" sz="2400" dirty="0"/>
                <a:t>Americas</a:t>
              </a:r>
            </a:p>
          </p:txBody>
        </p:sp>
        <p:grpSp>
          <p:nvGrpSpPr>
            <p:cNvPr id="59" name="Group 58">
              <a:extLst>
                <a:ext uri="{FF2B5EF4-FFF2-40B4-BE49-F238E27FC236}">
                  <a16:creationId xmlns:a16="http://schemas.microsoft.com/office/drawing/2014/main" id="{F5378EF1-4E9F-2E4A-A878-55CA63181580}"/>
                </a:ext>
              </a:extLst>
            </p:cNvPr>
            <p:cNvGrpSpPr/>
            <p:nvPr/>
          </p:nvGrpSpPr>
          <p:grpSpPr>
            <a:xfrm>
              <a:off x="4273324" y="1901247"/>
              <a:ext cx="868186" cy="657670"/>
              <a:chOff x="4273324" y="1901247"/>
              <a:chExt cx="868186" cy="657670"/>
            </a:xfrm>
          </p:grpSpPr>
          <p:sp>
            <p:nvSpPr>
              <p:cNvPr id="60" name="TextBox 59">
                <a:extLst>
                  <a:ext uri="{FF2B5EF4-FFF2-40B4-BE49-F238E27FC236}">
                    <a16:creationId xmlns:a16="http://schemas.microsoft.com/office/drawing/2014/main" id="{8B2C920D-4EDC-B343-AB6B-C3ABD268DB00}"/>
                  </a:ext>
                </a:extLst>
              </p:cNvPr>
              <p:cNvSpPr txBox="1"/>
              <p:nvPr/>
            </p:nvSpPr>
            <p:spPr>
              <a:xfrm>
                <a:off x="4273324" y="1901247"/>
                <a:ext cx="868186" cy="369331"/>
              </a:xfrm>
              <a:prstGeom prst="rect">
                <a:avLst/>
              </a:prstGeom>
              <a:noFill/>
            </p:spPr>
            <p:txBody>
              <a:bodyPr wrap="none" rtlCol="0">
                <a:spAutoFit/>
              </a:bodyPr>
              <a:lstStyle/>
              <a:p>
                <a:r>
                  <a:rPr lang="en-GB" b="1" u="sng" dirty="0">
                    <a:solidFill>
                      <a:schemeClr val="bg1"/>
                    </a:solidFill>
                  </a:rPr>
                  <a:t>Austria</a:t>
                </a:r>
              </a:p>
            </p:txBody>
          </p:sp>
          <p:sp>
            <p:nvSpPr>
              <p:cNvPr id="61" name="TextBox 60">
                <a:extLst>
                  <a:ext uri="{FF2B5EF4-FFF2-40B4-BE49-F238E27FC236}">
                    <a16:creationId xmlns:a16="http://schemas.microsoft.com/office/drawing/2014/main" id="{14687D76-F22B-834D-9EA1-6CE4BA8A15B7}"/>
                  </a:ext>
                </a:extLst>
              </p:cNvPr>
              <p:cNvSpPr txBox="1"/>
              <p:nvPr/>
            </p:nvSpPr>
            <p:spPr>
              <a:xfrm>
                <a:off x="4573903" y="2189586"/>
                <a:ext cx="136768" cy="369331"/>
              </a:xfrm>
              <a:prstGeom prst="rect">
                <a:avLst/>
              </a:prstGeom>
              <a:noFill/>
            </p:spPr>
            <p:txBody>
              <a:bodyPr wrap="square" rtlCol="0">
                <a:spAutoFit/>
              </a:bodyPr>
              <a:lstStyle/>
              <a:p>
                <a:r>
                  <a:rPr lang="en-GB" b="1" dirty="0">
                    <a:solidFill>
                      <a:schemeClr val="bg1">
                        <a:lumMod val="95000"/>
                      </a:schemeClr>
                    </a:solidFill>
                  </a:rPr>
                  <a:t>1</a:t>
                </a:r>
              </a:p>
            </p:txBody>
          </p:sp>
        </p:grpSp>
        <p:grpSp>
          <p:nvGrpSpPr>
            <p:cNvPr id="62" name="Group 61">
              <a:extLst>
                <a:ext uri="{FF2B5EF4-FFF2-40B4-BE49-F238E27FC236}">
                  <a16:creationId xmlns:a16="http://schemas.microsoft.com/office/drawing/2014/main" id="{3164B77B-A545-084A-8906-C859BEE55D9D}"/>
                </a:ext>
              </a:extLst>
            </p:cNvPr>
            <p:cNvGrpSpPr/>
            <p:nvPr/>
          </p:nvGrpSpPr>
          <p:grpSpPr>
            <a:xfrm>
              <a:off x="5114958" y="1911966"/>
              <a:ext cx="962123" cy="646951"/>
              <a:chOff x="4977910" y="1911966"/>
              <a:chExt cx="962123" cy="646951"/>
            </a:xfrm>
          </p:grpSpPr>
          <p:sp>
            <p:nvSpPr>
              <p:cNvPr id="63" name="TextBox 62">
                <a:extLst>
                  <a:ext uri="{FF2B5EF4-FFF2-40B4-BE49-F238E27FC236}">
                    <a16:creationId xmlns:a16="http://schemas.microsoft.com/office/drawing/2014/main" id="{74DFB82B-2708-5642-8FCA-5F7FADF1C728}"/>
                  </a:ext>
                </a:extLst>
              </p:cNvPr>
              <p:cNvSpPr txBox="1"/>
              <p:nvPr/>
            </p:nvSpPr>
            <p:spPr>
              <a:xfrm>
                <a:off x="4977910" y="1911966"/>
                <a:ext cx="962123" cy="369332"/>
              </a:xfrm>
              <a:prstGeom prst="rect">
                <a:avLst/>
              </a:prstGeom>
              <a:noFill/>
            </p:spPr>
            <p:txBody>
              <a:bodyPr wrap="none" rtlCol="0">
                <a:spAutoFit/>
              </a:bodyPr>
              <a:lstStyle/>
              <a:p>
                <a:r>
                  <a:rPr lang="en-GB" b="1" u="sng" dirty="0">
                    <a:solidFill>
                      <a:schemeClr val="bg1"/>
                    </a:solidFill>
                  </a:rPr>
                  <a:t>Belgium</a:t>
                </a:r>
              </a:p>
            </p:txBody>
          </p:sp>
          <p:sp>
            <p:nvSpPr>
              <p:cNvPr id="64" name="TextBox 63">
                <a:extLst>
                  <a:ext uri="{FF2B5EF4-FFF2-40B4-BE49-F238E27FC236}">
                    <a16:creationId xmlns:a16="http://schemas.microsoft.com/office/drawing/2014/main" id="{C55DADCE-9349-B946-8004-B29299B2AEBA}"/>
                  </a:ext>
                </a:extLst>
              </p:cNvPr>
              <p:cNvSpPr txBox="1"/>
              <p:nvPr/>
            </p:nvSpPr>
            <p:spPr>
              <a:xfrm>
                <a:off x="5382569" y="2189585"/>
                <a:ext cx="136768" cy="369332"/>
              </a:xfrm>
              <a:prstGeom prst="rect">
                <a:avLst/>
              </a:prstGeom>
              <a:noFill/>
            </p:spPr>
            <p:txBody>
              <a:bodyPr wrap="square" rtlCol="0">
                <a:spAutoFit/>
              </a:bodyPr>
              <a:lstStyle/>
              <a:p>
                <a:r>
                  <a:rPr lang="en-GB" b="1" dirty="0">
                    <a:solidFill>
                      <a:schemeClr val="bg1">
                        <a:lumMod val="95000"/>
                      </a:schemeClr>
                    </a:solidFill>
                  </a:rPr>
                  <a:t>1</a:t>
                </a:r>
              </a:p>
            </p:txBody>
          </p:sp>
        </p:grpSp>
        <p:grpSp>
          <p:nvGrpSpPr>
            <p:cNvPr id="65" name="Group 64">
              <a:extLst>
                <a:ext uri="{FF2B5EF4-FFF2-40B4-BE49-F238E27FC236}">
                  <a16:creationId xmlns:a16="http://schemas.microsoft.com/office/drawing/2014/main" id="{2AE278D5-A6C2-E543-AFFF-B6D703BE998D}"/>
                </a:ext>
              </a:extLst>
            </p:cNvPr>
            <p:cNvGrpSpPr/>
            <p:nvPr/>
          </p:nvGrpSpPr>
          <p:grpSpPr>
            <a:xfrm>
              <a:off x="7212145" y="1911966"/>
              <a:ext cx="602409" cy="646951"/>
              <a:chOff x="6756901" y="1911966"/>
              <a:chExt cx="602409" cy="646951"/>
            </a:xfrm>
          </p:grpSpPr>
          <p:sp>
            <p:nvSpPr>
              <p:cNvPr id="66" name="TextBox 65">
                <a:extLst>
                  <a:ext uri="{FF2B5EF4-FFF2-40B4-BE49-F238E27FC236}">
                    <a16:creationId xmlns:a16="http://schemas.microsoft.com/office/drawing/2014/main" id="{F02873CC-4E75-DB45-84C1-992C54B1A910}"/>
                  </a:ext>
                </a:extLst>
              </p:cNvPr>
              <p:cNvSpPr txBox="1"/>
              <p:nvPr/>
            </p:nvSpPr>
            <p:spPr>
              <a:xfrm>
                <a:off x="6756901" y="1911966"/>
                <a:ext cx="602409" cy="369332"/>
              </a:xfrm>
              <a:prstGeom prst="rect">
                <a:avLst/>
              </a:prstGeom>
              <a:noFill/>
            </p:spPr>
            <p:txBody>
              <a:bodyPr wrap="none" rtlCol="0">
                <a:spAutoFit/>
              </a:bodyPr>
              <a:lstStyle/>
              <a:p>
                <a:r>
                  <a:rPr lang="en-GB" b="1" u="sng" dirty="0">
                    <a:solidFill>
                      <a:schemeClr val="bg1"/>
                    </a:solidFill>
                  </a:rPr>
                  <a:t>Italy</a:t>
                </a:r>
              </a:p>
            </p:txBody>
          </p:sp>
          <p:sp>
            <p:nvSpPr>
              <p:cNvPr id="67" name="TextBox 66">
                <a:extLst>
                  <a:ext uri="{FF2B5EF4-FFF2-40B4-BE49-F238E27FC236}">
                    <a16:creationId xmlns:a16="http://schemas.microsoft.com/office/drawing/2014/main" id="{8E73C4E5-57C7-AD4C-882A-4803309AC328}"/>
                  </a:ext>
                </a:extLst>
              </p:cNvPr>
              <p:cNvSpPr txBox="1"/>
              <p:nvPr/>
            </p:nvSpPr>
            <p:spPr>
              <a:xfrm>
                <a:off x="6980614" y="2189585"/>
                <a:ext cx="136768" cy="369332"/>
              </a:xfrm>
              <a:prstGeom prst="rect">
                <a:avLst/>
              </a:prstGeom>
              <a:noFill/>
            </p:spPr>
            <p:txBody>
              <a:bodyPr wrap="square" rtlCol="0">
                <a:spAutoFit/>
              </a:bodyPr>
              <a:lstStyle/>
              <a:p>
                <a:r>
                  <a:rPr lang="en-GB" b="1" dirty="0">
                    <a:solidFill>
                      <a:schemeClr val="bg1">
                        <a:lumMod val="95000"/>
                      </a:schemeClr>
                    </a:solidFill>
                  </a:rPr>
                  <a:t>4</a:t>
                </a:r>
              </a:p>
            </p:txBody>
          </p:sp>
        </p:grpSp>
        <p:grpSp>
          <p:nvGrpSpPr>
            <p:cNvPr id="68" name="Group 67">
              <a:extLst>
                <a:ext uri="{FF2B5EF4-FFF2-40B4-BE49-F238E27FC236}">
                  <a16:creationId xmlns:a16="http://schemas.microsoft.com/office/drawing/2014/main" id="{D6E61B6A-A240-9B40-A14F-DA21F61BA478}"/>
                </a:ext>
              </a:extLst>
            </p:cNvPr>
            <p:cNvGrpSpPr/>
            <p:nvPr/>
          </p:nvGrpSpPr>
          <p:grpSpPr>
            <a:xfrm>
              <a:off x="6115141" y="1911966"/>
              <a:ext cx="1058944" cy="646951"/>
              <a:chOff x="5815710" y="1911966"/>
              <a:chExt cx="1058944" cy="646951"/>
            </a:xfrm>
          </p:grpSpPr>
          <p:sp>
            <p:nvSpPr>
              <p:cNvPr id="69" name="TextBox 68">
                <a:extLst>
                  <a:ext uri="{FF2B5EF4-FFF2-40B4-BE49-F238E27FC236}">
                    <a16:creationId xmlns:a16="http://schemas.microsoft.com/office/drawing/2014/main" id="{BF700CDD-07BC-3F4D-9617-C946FA2AB594}"/>
                  </a:ext>
                </a:extLst>
              </p:cNvPr>
              <p:cNvSpPr txBox="1"/>
              <p:nvPr/>
            </p:nvSpPr>
            <p:spPr>
              <a:xfrm>
                <a:off x="5815710" y="1911966"/>
                <a:ext cx="1058944" cy="369332"/>
              </a:xfrm>
              <a:prstGeom prst="rect">
                <a:avLst/>
              </a:prstGeom>
              <a:noFill/>
            </p:spPr>
            <p:txBody>
              <a:bodyPr wrap="none" rtlCol="0">
                <a:spAutoFit/>
              </a:bodyPr>
              <a:lstStyle/>
              <a:p>
                <a:r>
                  <a:rPr lang="en-GB" b="1" u="sng" dirty="0">
                    <a:solidFill>
                      <a:schemeClr val="bg1"/>
                    </a:solidFill>
                  </a:rPr>
                  <a:t>Germany</a:t>
                </a:r>
              </a:p>
            </p:txBody>
          </p:sp>
          <p:sp>
            <p:nvSpPr>
              <p:cNvPr id="70" name="TextBox 69">
                <a:extLst>
                  <a:ext uri="{FF2B5EF4-FFF2-40B4-BE49-F238E27FC236}">
                    <a16:creationId xmlns:a16="http://schemas.microsoft.com/office/drawing/2014/main" id="{4CDC9D96-BFBA-724F-B2EE-54DDF70E8E85}"/>
                  </a:ext>
                </a:extLst>
              </p:cNvPr>
              <p:cNvSpPr txBox="1"/>
              <p:nvPr/>
            </p:nvSpPr>
            <p:spPr>
              <a:xfrm>
                <a:off x="6268717" y="2189585"/>
                <a:ext cx="136768" cy="369332"/>
              </a:xfrm>
              <a:prstGeom prst="rect">
                <a:avLst/>
              </a:prstGeom>
              <a:noFill/>
            </p:spPr>
            <p:txBody>
              <a:bodyPr wrap="square" rtlCol="0">
                <a:spAutoFit/>
              </a:bodyPr>
              <a:lstStyle/>
              <a:p>
                <a:r>
                  <a:rPr lang="en-GB" b="1" dirty="0">
                    <a:solidFill>
                      <a:schemeClr val="bg1">
                        <a:lumMod val="95000"/>
                      </a:schemeClr>
                    </a:solidFill>
                  </a:rPr>
                  <a:t>8</a:t>
                </a:r>
              </a:p>
            </p:txBody>
          </p:sp>
        </p:grpSp>
        <p:grpSp>
          <p:nvGrpSpPr>
            <p:cNvPr id="71" name="Group 70">
              <a:extLst>
                <a:ext uri="{FF2B5EF4-FFF2-40B4-BE49-F238E27FC236}">
                  <a16:creationId xmlns:a16="http://schemas.microsoft.com/office/drawing/2014/main" id="{29C5D678-81AE-4C4E-8728-F7BECADDF6DE}"/>
                </a:ext>
              </a:extLst>
            </p:cNvPr>
            <p:cNvGrpSpPr/>
            <p:nvPr/>
          </p:nvGrpSpPr>
          <p:grpSpPr>
            <a:xfrm>
              <a:off x="7852614" y="1901247"/>
              <a:ext cx="1359668" cy="657670"/>
              <a:chOff x="7270765" y="1901247"/>
              <a:chExt cx="1359668" cy="657670"/>
            </a:xfrm>
          </p:grpSpPr>
          <p:sp>
            <p:nvSpPr>
              <p:cNvPr id="72" name="TextBox 71">
                <a:extLst>
                  <a:ext uri="{FF2B5EF4-FFF2-40B4-BE49-F238E27FC236}">
                    <a16:creationId xmlns:a16="http://schemas.microsoft.com/office/drawing/2014/main" id="{588F45F9-6548-3444-93D7-226F5D597DB7}"/>
                  </a:ext>
                </a:extLst>
              </p:cNvPr>
              <p:cNvSpPr txBox="1"/>
              <p:nvPr/>
            </p:nvSpPr>
            <p:spPr>
              <a:xfrm>
                <a:off x="7270765" y="1901247"/>
                <a:ext cx="1359668" cy="369331"/>
              </a:xfrm>
              <a:prstGeom prst="rect">
                <a:avLst/>
              </a:prstGeom>
              <a:noFill/>
            </p:spPr>
            <p:txBody>
              <a:bodyPr wrap="none" rtlCol="0">
                <a:spAutoFit/>
              </a:bodyPr>
              <a:lstStyle/>
              <a:p>
                <a:r>
                  <a:rPr lang="en-GB" b="1" u="sng" dirty="0">
                    <a:solidFill>
                      <a:schemeClr val="bg1"/>
                    </a:solidFill>
                  </a:rPr>
                  <a:t>Netherlands</a:t>
                </a:r>
              </a:p>
            </p:txBody>
          </p:sp>
          <p:sp>
            <p:nvSpPr>
              <p:cNvPr id="73" name="TextBox 72">
                <a:extLst>
                  <a:ext uri="{FF2B5EF4-FFF2-40B4-BE49-F238E27FC236}">
                    <a16:creationId xmlns:a16="http://schemas.microsoft.com/office/drawing/2014/main" id="{78738757-DA5C-2245-AA81-2CF64C66D870}"/>
                  </a:ext>
                </a:extLst>
              </p:cNvPr>
              <p:cNvSpPr txBox="1"/>
              <p:nvPr/>
            </p:nvSpPr>
            <p:spPr>
              <a:xfrm>
                <a:off x="7871984" y="2189586"/>
                <a:ext cx="136768" cy="369331"/>
              </a:xfrm>
              <a:prstGeom prst="rect">
                <a:avLst/>
              </a:prstGeom>
              <a:noFill/>
            </p:spPr>
            <p:txBody>
              <a:bodyPr wrap="square" rtlCol="0">
                <a:spAutoFit/>
              </a:bodyPr>
              <a:lstStyle/>
              <a:p>
                <a:r>
                  <a:rPr lang="en-GB" b="1" dirty="0">
                    <a:solidFill>
                      <a:schemeClr val="bg1">
                        <a:lumMod val="95000"/>
                      </a:schemeClr>
                    </a:solidFill>
                  </a:rPr>
                  <a:t>2</a:t>
                </a:r>
              </a:p>
            </p:txBody>
          </p:sp>
        </p:grpSp>
        <p:grpSp>
          <p:nvGrpSpPr>
            <p:cNvPr id="74" name="Group 73">
              <a:extLst>
                <a:ext uri="{FF2B5EF4-FFF2-40B4-BE49-F238E27FC236}">
                  <a16:creationId xmlns:a16="http://schemas.microsoft.com/office/drawing/2014/main" id="{8499A370-3020-CE4E-AB08-042E1604B659}"/>
                </a:ext>
              </a:extLst>
            </p:cNvPr>
            <p:cNvGrpSpPr/>
            <p:nvPr/>
          </p:nvGrpSpPr>
          <p:grpSpPr>
            <a:xfrm>
              <a:off x="9250342" y="1901247"/>
              <a:ext cx="1300356" cy="657670"/>
              <a:chOff x="8492753" y="1901247"/>
              <a:chExt cx="1300356" cy="657670"/>
            </a:xfrm>
          </p:grpSpPr>
          <p:sp>
            <p:nvSpPr>
              <p:cNvPr id="75" name="TextBox 74">
                <a:extLst>
                  <a:ext uri="{FF2B5EF4-FFF2-40B4-BE49-F238E27FC236}">
                    <a16:creationId xmlns:a16="http://schemas.microsoft.com/office/drawing/2014/main" id="{CEE4105E-65C3-704C-999F-CBA4FBDF99D5}"/>
                  </a:ext>
                </a:extLst>
              </p:cNvPr>
              <p:cNvSpPr txBox="1"/>
              <p:nvPr/>
            </p:nvSpPr>
            <p:spPr>
              <a:xfrm>
                <a:off x="8492753" y="1901247"/>
                <a:ext cx="1300356" cy="369331"/>
              </a:xfrm>
              <a:prstGeom prst="rect">
                <a:avLst/>
              </a:prstGeom>
              <a:noFill/>
            </p:spPr>
            <p:txBody>
              <a:bodyPr wrap="none" rtlCol="0">
                <a:spAutoFit/>
              </a:bodyPr>
              <a:lstStyle/>
              <a:p>
                <a:r>
                  <a:rPr lang="en-GB" b="1" u="sng" dirty="0">
                    <a:solidFill>
                      <a:schemeClr val="bg1"/>
                    </a:solidFill>
                  </a:rPr>
                  <a:t>Switzerland</a:t>
                </a:r>
              </a:p>
            </p:txBody>
          </p:sp>
          <p:sp>
            <p:nvSpPr>
              <p:cNvPr id="76" name="TextBox 75">
                <a:extLst>
                  <a:ext uri="{FF2B5EF4-FFF2-40B4-BE49-F238E27FC236}">
                    <a16:creationId xmlns:a16="http://schemas.microsoft.com/office/drawing/2014/main" id="{7D9D4048-F4F3-564B-90F5-C90D50B8D3B7}"/>
                  </a:ext>
                </a:extLst>
              </p:cNvPr>
              <p:cNvSpPr txBox="1"/>
              <p:nvPr/>
            </p:nvSpPr>
            <p:spPr>
              <a:xfrm>
                <a:off x="9005553" y="2189586"/>
                <a:ext cx="136768" cy="369331"/>
              </a:xfrm>
              <a:prstGeom prst="rect">
                <a:avLst/>
              </a:prstGeom>
              <a:noFill/>
            </p:spPr>
            <p:txBody>
              <a:bodyPr wrap="square" rtlCol="0">
                <a:spAutoFit/>
              </a:bodyPr>
              <a:lstStyle/>
              <a:p>
                <a:r>
                  <a:rPr lang="en-GB" b="1" dirty="0">
                    <a:solidFill>
                      <a:schemeClr val="bg1">
                        <a:lumMod val="95000"/>
                      </a:schemeClr>
                    </a:solidFill>
                  </a:rPr>
                  <a:t>2</a:t>
                </a:r>
              </a:p>
            </p:txBody>
          </p:sp>
        </p:grpSp>
        <p:grpSp>
          <p:nvGrpSpPr>
            <p:cNvPr id="77" name="Group 76">
              <a:extLst>
                <a:ext uri="{FF2B5EF4-FFF2-40B4-BE49-F238E27FC236}">
                  <a16:creationId xmlns:a16="http://schemas.microsoft.com/office/drawing/2014/main" id="{550C3A90-A54B-5D40-8601-CAA0CA194476}"/>
                </a:ext>
              </a:extLst>
            </p:cNvPr>
            <p:cNvGrpSpPr/>
            <p:nvPr/>
          </p:nvGrpSpPr>
          <p:grpSpPr>
            <a:xfrm>
              <a:off x="10443382" y="1911966"/>
              <a:ext cx="1730987" cy="670330"/>
              <a:chOff x="9479108" y="1911966"/>
              <a:chExt cx="1730987" cy="670330"/>
            </a:xfrm>
          </p:grpSpPr>
          <p:sp>
            <p:nvSpPr>
              <p:cNvPr id="78" name="TextBox 77">
                <a:extLst>
                  <a:ext uri="{FF2B5EF4-FFF2-40B4-BE49-F238E27FC236}">
                    <a16:creationId xmlns:a16="http://schemas.microsoft.com/office/drawing/2014/main" id="{18386883-7784-C947-828D-F8D67BFE6D0D}"/>
                  </a:ext>
                </a:extLst>
              </p:cNvPr>
              <p:cNvSpPr txBox="1"/>
              <p:nvPr/>
            </p:nvSpPr>
            <p:spPr>
              <a:xfrm>
                <a:off x="9479108" y="1911966"/>
                <a:ext cx="1730987" cy="369332"/>
              </a:xfrm>
              <a:prstGeom prst="rect">
                <a:avLst/>
              </a:prstGeom>
              <a:noFill/>
            </p:spPr>
            <p:txBody>
              <a:bodyPr wrap="none" rtlCol="0">
                <a:spAutoFit/>
              </a:bodyPr>
              <a:lstStyle/>
              <a:p>
                <a:r>
                  <a:rPr lang="en-GB" b="1" u="sng" dirty="0">
                    <a:solidFill>
                      <a:schemeClr val="bg1"/>
                    </a:solidFill>
                  </a:rPr>
                  <a:t>United Kingdom</a:t>
                </a:r>
              </a:p>
            </p:txBody>
          </p:sp>
          <p:sp>
            <p:nvSpPr>
              <p:cNvPr id="79" name="TextBox 78">
                <a:extLst>
                  <a:ext uri="{FF2B5EF4-FFF2-40B4-BE49-F238E27FC236}">
                    <a16:creationId xmlns:a16="http://schemas.microsoft.com/office/drawing/2014/main" id="{B4FFB9B2-1313-9E4B-B91B-BB2A5ED507B9}"/>
                  </a:ext>
                </a:extLst>
              </p:cNvPr>
              <p:cNvSpPr txBox="1"/>
              <p:nvPr/>
            </p:nvSpPr>
            <p:spPr>
              <a:xfrm>
                <a:off x="10062859" y="2189585"/>
                <a:ext cx="562334" cy="392711"/>
              </a:xfrm>
              <a:prstGeom prst="rect">
                <a:avLst/>
              </a:prstGeom>
              <a:noFill/>
            </p:spPr>
            <p:txBody>
              <a:bodyPr wrap="square" rtlCol="0">
                <a:spAutoFit/>
              </a:bodyPr>
              <a:lstStyle/>
              <a:p>
                <a:r>
                  <a:rPr lang="en-GB" b="1" dirty="0">
                    <a:solidFill>
                      <a:schemeClr val="bg1">
                        <a:lumMod val="95000"/>
                      </a:schemeClr>
                    </a:solidFill>
                  </a:rPr>
                  <a:t>14</a:t>
                </a:r>
              </a:p>
            </p:txBody>
          </p:sp>
        </p:grpSp>
        <p:sp>
          <p:nvSpPr>
            <p:cNvPr id="80" name="TextBox 79">
              <a:extLst>
                <a:ext uri="{FF2B5EF4-FFF2-40B4-BE49-F238E27FC236}">
                  <a16:creationId xmlns:a16="http://schemas.microsoft.com/office/drawing/2014/main" id="{E82C011C-14E0-104E-A7CA-9A171C297B9C}"/>
                </a:ext>
              </a:extLst>
            </p:cNvPr>
            <p:cNvSpPr txBox="1"/>
            <p:nvPr/>
          </p:nvSpPr>
          <p:spPr>
            <a:xfrm>
              <a:off x="7464909" y="5133018"/>
              <a:ext cx="2558586" cy="369332"/>
            </a:xfrm>
            <a:prstGeom prst="rect">
              <a:avLst/>
            </a:prstGeom>
            <a:noFill/>
          </p:spPr>
          <p:txBody>
            <a:bodyPr wrap="none" rtlCol="0">
              <a:spAutoFit/>
            </a:bodyPr>
            <a:lstStyle/>
            <a:p>
              <a:r>
                <a:rPr lang="en-GB" b="1" u="sng" dirty="0">
                  <a:solidFill>
                    <a:schemeClr val="bg1"/>
                  </a:solidFill>
                </a:rPr>
                <a:t>United States of America</a:t>
              </a:r>
            </a:p>
          </p:txBody>
        </p:sp>
        <p:grpSp>
          <p:nvGrpSpPr>
            <p:cNvPr id="81" name="Group 80">
              <a:extLst>
                <a:ext uri="{FF2B5EF4-FFF2-40B4-BE49-F238E27FC236}">
                  <a16:creationId xmlns:a16="http://schemas.microsoft.com/office/drawing/2014/main" id="{6A331C40-71B5-6649-A2B2-4BA7443A34C1}"/>
                </a:ext>
              </a:extLst>
            </p:cNvPr>
            <p:cNvGrpSpPr/>
            <p:nvPr/>
          </p:nvGrpSpPr>
          <p:grpSpPr>
            <a:xfrm>
              <a:off x="5193248" y="5120284"/>
              <a:ext cx="894797" cy="683742"/>
              <a:chOff x="5193248" y="4704651"/>
              <a:chExt cx="894797" cy="683742"/>
            </a:xfrm>
          </p:grpSpPr>
          <p:sp>
            <p:nvSpPr>
              <p:cNvPr id="82" name="TextBox 81">
                <a:extLst>
                  <a:ext uri="{FF2B5EF4-FFF2-40B4-BE49-F238E27FC236}">
                    <a16:creationId xmlns:a16="http://schemas.microsoft.com/office/drawing/2014/main" id="{5F7A00CE-699F-B547-B56D-9F617B114B69}"/>
                  </a:ext>
                </a:extLst>
              </p:cNvPr>
              <p:cNvSpPr txBox="1"/>
              <p:nvPr/>
            </p:nvSpPr>
            <p:spPr>
              <a:xfrm>
                <a:off x="5193248" y="4704651"/>
                <a:ext cx="894797" cy="369332"/>
              </a:xfrm>
              <a:prstGeom prst="rect">
                <a:avLst/>
              </a:prstGeom>
              <a:noFill/>
            </p:spPr>
            <p:txBody>
              <a:bodyPr wrap="none" rtlCol="0">
                <a:spAutoFit/>
              </a:bodyPr>
              <a:lstStyle/>
              <a:p>
                <a:r>
                  <a:rPr lang="en-GB" b="1" u="sng" dirty="0">
                    <a:solidFill>
                      <a:schemeClr val="bg1"/>
                    </a:solidFill>
                  </a:rPr>
                  <a:t>Canada</a:t>
                </a:r>
              </a:p>
            </p:txBody>
          </p:sp>
          <p:sp>
            <p:nvSpPr>
              <p:cNvPr id="83" name="TextBox 82">
                <a:extLst>
                  <a:ext uri="{FF2B5EF4-FFF2-40B4-BE49-F238E27FC236}">
                    <a16:creationId xmlns:a16="http://schemas.microsoft.com/office/drawing/2014/main" id="{03B24B23-45F3-CA44-BDA0-14D0D17769CC}"/>
                  </a:ext>
                </a:extLst>
              </p:cNvPr>
              <p:cNvSpPr txBox="1"/>
              <p:nvPr/>
            </p:nvSpPr>
            <p:spPr>
              <a:xfrm>
                <a:off x="5566651" y="5019061"/>
                <a:ext cx="136768" cy="369332"/>
              </a:xfrm>
              <a:prstGeom prst="rect">
                <a:avLst/>
              </a:prstGeom>
              <a:noFill/>
            </p:spPr>
            <p:txBody>
              <a:bodyPr wrap="square" rtlCol="0">
                <a:spAutoFit/>
              </a:bodyPr>
              <a:lstStyle/>
              <a:p>
                <a:r>
                  <a:rPr lang="en-GB" b="1" dirty="0">
                    <a:solidFill>
                      <a:schemeClr val="bg1">
                        <a:lumMod val="95000"/>
                      </a:schemeClr>
                    </a:solidFill>
                  </a:rPr>
                  <a:t>3</a:t>
                </a:r>
              </a:p>
            </p:txBody>
          </p:sp>
        </p:grpSp>
        <p:sp>
          <p:nvSpPr>
            <p:cNvPr id="84" name="TextBox 83">
              <a:extLst>
                <a:ext uri="{FF2B5EF4-FFF2-40B4-BE49-F238E27FC236}">
                  <a16:creationId xmlns:a16="http://schemas.microsoft.com/office/drawing/2014/main" id="{37AE9F2F-B640-A646-A022-F191F0A3F6D1}"/>
                </a:ext>
              </a:extLst>
            </p:cNvPr>
            <p:cNvSpPr txBox="1"/>
            <p:nvPr/>
          </p:nvSpPr>
          <p:spPr>
            <a:xfrm>
              <a:off x="8499047" y="5434693"/>
              <a:ext cx="595078" cy="369332"/>
            </a:xfrm>
            <a:prstGeom prst="rect">
              <a:avLst/>
            </a:prstGeom>
            <a:noFill/>
          </p:spPr>
          <p:txBody>
            <a:bodyPr wrap="square" rtlCol="0">
              <a:spAutoFit/>
            </a:bodyPr>
            <a:lstStyle/>
            <a:p>
              <a:r>
                <a:rPr lang="en-GB" b="1" dirty="0">
                  <a:solidFill>
                    <a:schemeClr val="bg1">
                      <a:lumMod val="95000"/>
                    </a:schemeClr>
                  </a:solidFill>
                </a:rPr>
                <a:t>10</a:t>
              </a:r>
            </a:p>
          </p:txBody>
        </p:sp>
        <p:sp>
          <p:nvSpPr>
            <p:cNvPr id="85" name="TextBox 84">
              <a:extLst>
                <a:ext uri="{FF2B5EF4-FFF2-40B4-BE49-F238E27FC236}">
                  <a16:creationId xmlns:a16="http://schemas.microsoft.com/office/drawing/2014/main" id="{523D832A-E0FA-9446-8B3C-5CD9431B5F38}"/>
                </a:ext>
              </a:extLst>
            </p:cNvPr>
            <p:cNvSpPr txBox="1"/>
            <p:nvPr/>
          </p:nvSpPr>
          <p:spPr>
            <a:xfrm>
              <a:off x="5426608" y="3549876"/>
              <a:ext cx="736099" cy="369332"/>
            </a:xfrm>
            <a:prstGeom prst="rect">
              <a:avLst/>
            </a:prstGeom>
            <a:noFill/>
          </p:spPr>
          <p:txBody>
            <a:bodyPr wrap="none" rtlCol="0">
              <a:spAutoFit/>
            </a:bodyPr>
            <a:lstStyle/>
            <a:p>
              <a:r>
                <a:rPr lang="en-GB" b="1" u="sng" dirty="0">
                  <a:solidFill>
                    <a:schemeClr val="bg1"/>
                  </a:solidFill>
                </a:rPr>
                <a:t>Japan</a:t>
              </a:r>
            </a:p>
          </p:txBody>
        </p:sp>
        <p:sp>
          <p:nvSpPr>
            <p:cNvPr id="86" name="TextBox 85">
              <a:extLst>
                <a:ext uri="{FF2B5EF4-FFF2-40B4-BE49-F238E27FC236}">
                  <a16:creationId xmlns:a16="http://schemas.microsoft.com/office/drawing/2014/main" id="{94D56748-9451-D444-B478-4CCA7E3EE27A}"/>
                </a:ext>
              </a:extLst>
            </p:cNvPr>
            <p:cNvSpPr txBox="1"/>
            <p:nvPr/>
          </p:nvSpPr>
          <p:spPr>
            <a:xfrm>
              <a:off x="5680786" y="3919208"/>
              <a:ext cx="136768" cy="369332"/>
            </a:xfrm>
            <a:prstGeom prst="rect">
              <a:avLst/>
            </a:prstGeom>
            <a:noFill/>
          </p:spPr>
          <p:txBody>
            <a:bodyPr wrap="square" rtlCol="0">
              <a:spAutoFit/>
            </a:bodyPr>
            <a:lstStyle/>
            <a:p>
              <a:r>
                <a:rPr lang="en-GB" b="1" dirty="0">
                  <a:solidFill>
                    <a:schemeClr val="bg1">
                      <a:lumMod val="95000"/>
                    </a:schemeClr>
                  </a:solidFill>
                </a:rPr>
                <a:t>2</a:t>
              </a:r>
            </a:p>
          </p:txBody>
        </p:sp>
        <p:sp>
          <p:nvSpPr>
            <p:cNvPr id="87" name="TextBox 86">
              <a:extLst>
                <a:ext uri="{FF2B5EF4-FFF2-40B4-BE49-F238E27FC236}">
                  <a16:creationId xmlns:a16="http://schemas.microsoft.com/office/drawing/2014/main" id="{211078C6-E5FC-244C-9A26-DF127AB15968}"/>
                </a:ext>
              </a:extLst>
            </p:cNvPr>
            <p:cNvSpPr txBox="1"/>
            <p:nvPr/>
          </p:nvSpPr>
          <p:spPr>
            <a:xfrm>
              <a:off x="7641608" y="3545036"/>
              <a:ext cx="723275" cy="369332"/>
            </a:xfrm>
            <a:prstGeom prst="rect">
              <a:avLst/>
            </a:prstGeom>
            <a:noFill/>
          </p:spPr>
          <p:txBody>
            <a:bodyPr wrap="none" rtlCol="0">
              <a:spAutoFit/>
            </a:bodyPr>
            <a:lstStyle/>
            <a:p>
              <a:r>
                <a:rPr lang="en-GB" b="1" u="sng" dirty="0">
                  <a:solidFill>
                    <a:schemeClr val="bg1"/>
                  </a:solidFill>
                </a:rPr>
                <a:t>China</a:t>
              </a:r>
            </a:p>
          </p:txBody>
        </p:sp>
        <p:sp>
          <p:nvSpPr>
            <p:cNvPr id="88" name="TextBox 87">
              <a:extLst>
                <a:ext uri="{FF2B5EF4-FFF2-40B4-BE49-F238E27FC236}">
                  <a16:creationId xmlns:a16="http://schemas.microsoft.com/office/drawing/2014/main" id="{35F5F2CF-5CB1-4846-8AA4-F463BCA89250}"/>
                </a:ext>
              </a:extLst>
            </p:cNvPr>
            <p:cNvSpPr txBox="1"/>
            <p:nvPr/>
          </p:nvSpPr>
          <p:spPr>
            <a:xfrm>
              <a:off x="7895786" y="3914368"/>
              <a:ext cx="136768" cy="369332"/>
            </a:xfrm>
            <a:prstGeom prst="rect">
              <a:avLst/>
            </a:prstGeom>
            <a:noFill/>
          </p:spPr>
          <p:txBody>
            <a:bodyPr wrap="square" rtlCol="0">
              <a:spAutoFit/>
            </a:bodyPr>
            <a:lstStyle/>
            <a:p>
              <a:r>
                <a:rPr lang="en-GB" b="1" dirty="0">
                  <a:solidFill>
                    <a:schemeClr val="bg1">
                      <a:lumMod val="95000"/>
                    </a:schemeClr>
                  </a:solidFill>
                </a:rPr>
                <a:t>1</a:t>
              </a:r>
            </a:p>
          </p:txBody>
        </p:sp>
        <p:sp>
          <p:nvSpPr>
            <p:cNvPr id="89" name="TextBox 88">
              <a:extLst>
                <a:ext uri="{FF2B5EF4-FFF2-40B4-BE49-F238E27FC236}">
                  <a16:creationId xmlns:a16="http://schemas.microsoft.com/office/drawing/2014/main" id="{EEE7C5C8-6A50-3548-93E5-FD87B6AFBAD8}"/>
                </a:ext>
              </a:extLst>
            </p:cNvPr>
            <p:cNvSpPr txBox="1"/>
            <p:nvPr/>
          </p:nvSpPr>
          <p:spPr>
            <a:xfrm>
              <a:off x="9769317" y="3545036"/>
              <a:ext cx="1133515" cy="369332"/>
            </a:xfrm>
            <a:prstGeom prst="rect">
              <a:avLst/>
            </a:prstGeom>
            <a:noFill/>
          </p:spPr>
          <p:txBody>
            <a:bodyPr wrap="none" rtlCol="0">
              <a:spAutoFit/>
            </a:bodyPr>
            <a:lstStyle/>
            <a:p>
              <a:r>
                <a:rPr lang="en-GB" b="1" u="sng" dirty="0">
                  <a:solidFill>
                    <a:schemeClr val="bg1"/>
                  </a:solidFill>
                </a:rPr>
                <a:t>Singapore</a:t>
              </a:r>
            </a:p>
          </p:txBody>
        </p:sp>
        <p:sp>
          <p:nvSpPr>
            <p:cNvPr id="90" name="TextBox 89">
              <a:extLst>
                <a:ext uri="{FF2B5EF4-FFF2-40B4-BE49-F238E27FC236}">
                  <a16:creationId xmlns:a16="http://schemas.microsoft.com/office/drawing/2014/main" id="{4F9BC6A0-C636-CD44-8A4B-6AF8BE84C310}"/>
                </a:ext>
              </a:extLst>
            </p:cNvPr>
            <p:cNvSpPr txBox="1"/>
            <p:nvPr/>
          </p:nvSpPr>
          <p:spPr>
            <a:xfrm>
              <a:off x="10158828" y="3879391"/>
              <a:ext cx="284287" cy="369332"/>
            </a:xfrm>
            <a:prstGeom prst="rect">
              <a:avLst/>
            </a:prstGeom>
            <a:noFill/>
          </p:spPr>
          <p:txBody>
            <a:bodyPr wrap="square" rtlCol="0">
              <a:spAutoFit/>
            </a:bodyPr>
            <a:lstStyle/>
            <a:p>
              <a:r>
                <a:rPr lang="en-GB" b="1" dirty="0">
                  <a:solidFill>
                    <a:schemeClr val="bg1">
                      <a:lumMod val="95000"/>
                    </a:schemeClr>
                  </a:solidFill>
                </a:rPr>
                <a:t>1</a:t>
              </a:r>
            </a:p>
          </p:txBody>
        </p:sp>
      </p:grpSp>
    </p:spTree>
    <p:extLst>
      <p:ext uri="{BB962C8B-B14F-4D97-AF65-F5344CB8AC3E}">
        <p14:creationId xmlns:p14="http://schemas.microsoft.com/office/powerpoint/2010/main" val="191778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3944-1181-4041-B54E-E8C0A07C15D8}"/>
              </a:ext>
            </a:extLst>
          </p:cNvPr>
          <p:cNvSpPr>
            <a:spLocks noGrp="1"/>
          </p:cNvSpPr>
          <p:nvPr>
            <p:ph type="title"/>
          </p:nvPr>
        </p:nvSpPr>
        <p:spPr/>
        <p:txBody>
          <a:bodyPr/>
          <a:lstStyle/>
          <a:p>
            <a:r>
              <a:rPr lang="en-US" dirty="0"/>
              <a:t>Current IPASC Engagement</a:t>
            </a:r>
          </a:p>
        </p:txBody>
      </p:sp>
      <p:sp>
        <p:nvSpPr>
          <p:cNvPr id="3" name="Footer Placeholder 2">
            <a:extLst>
              <a:ext uri="{FF2B5EF4-FFF2-40B4-BE49-F238E27FC236}">
                <a16:creationId xmlns:a16="http://schemas.microsoft.com/office/drawing/2014/main" id="{2043748F-6F48-8445-BE45-D358003B28C2}"/>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9C840EA1-D4D9-E249-8E62-CE2227D0E2BF}"/>
              </a:ext>
            </a:extLst>
          </p:cNvPr>
          <p:cNvSpPr>
            <a:spLocks noGrp="1"/>
          </p:cNvSpPr>
          <p:nvPr>
            <p:ph type="sldNum" sz="quarter" idx="12"/>
          </p:nvPr>
        </p:nvSpPr>
        <p:spPr/>
        <p:txBody>
          <a:bodyPr/>
          <a:lstStyle/>
          <a:p>
            <a:fld id="{39CACE05-41A5-CE4D-9AD6-6F86C0D2763D}" type="slidenum">
              <a:rPr lang="en-US" smtClean="0"/>
              <a:pPr/>
              <a:t>7</a:t>
            </a:fld>
            <a:endParaRPr lang="en-US" dirty="0"/>
          </a:p>
        </p:txBody>
      </p:sp>
      <p:pic>
        <p:nvPicPr>
          <p:cNvPr id="6" name="Picture 5">
            <a:extLst>
              <a:ext uri="{FF2B5EF4-FFF2-40B4-BE49-F238E27FC236}">
                <a16:creationId xmlns:a16="http://schemas.microsoft.com/office/drawing/2014/main" id="{92EED945-40E2-8D4C-8147-B8034323E76D}"/>
              </a:ext>
            </a:extLst>
          </p:cNvPr>
          <p:cNvPicPr>
            <a:picLocks noChangeAspect="1"/>
          </p:cNvPicPr>
          <p:nvPr/>
        </p:nvPicPr>
        <p:blipFill>
          <a:blip r:embed="rId3"/>
          <a:stretch>
            <a:fillRect/>
          </a:stretch>
        </p:blipFill>
        <p:spPr>
          <a:xfrm>
            <a:off x="628650" y="838810"/>
            <a:ext cx="7887956" cy="3684920"/>
          </a:xfrm>
          <a:prstGeom prst="rect">
            <a:avLst/>
          </a:prstGeom>
        </p:spPr>
      </p:pic>
      <p:sp>
        <p:nvSpPr>
          <p:cNvPr id="7" name="TextBox 6">
            <a:extLst>
              <a:ext uri="{FF2B5EF4-FFF2-40B4-BE49-F238E27FC236}">
                <a16:creationId xmlns:a16="http://schemas.microsoft.com/office/drawing/2014/main" id="{01A26907-32D4-634F-A77A-521F4C7234EA}"/>
              </a:ext>
            </a:extLst>
          </p:cNvPr>
          <p:cNvSpPr txBox="1"/>
          <p:nvPr/>
        </p:nvSpPr>
        <p:spPr>
          <a:xfrm>
            <a:off x="4248979" y="3378363"/>
            <a:ext cx="1569395" cy="841598"/>
          </a:xfrm>
          <a:prstGeom prst="rect">
            <a:avLst/>
          </a:prstGeom>
          <a:solidFill>
            <a:schemeClr val="bg1"/>
          </a:solidFill>
          <a:ln w="57150">
            <a:solidFill>
              <a:schemeClr val="accent1"/>
            </a:solidFill>
          </a:ln>
        </p:spPr>
        <p:txBody>
          <a:bodyPr wrap="square" rtlCol="0">
            <a:spAutoFit/>
          </a:bodyPr>
          <a:lstStyle/>
          <a:p>
            <a:pPr algn="ctr"/>
            <a:r>
              <a:rPr lang="en-US" sz="2400" b="1" dirty="0"/>
              <a:t>Academia</a:t>
            </a:r>
          </a:p>
          <a:p>
            <a:pPr algn="ctr"/>
            <a:r>
              <a:rPr lang="en-US" sz="2400" b="1" dirty="0"/>
              <a:t>41</a:t>
            </a:r>
          </a:p>
        </p:txBody>
      </p:sp>
      <p:sp>
        <p:nvSpPr>
          <p:cNvPr id="8" name="TextBox 7">
            <a:extLst>
              <a:ext uri="{FF2B5EF4-FFF2-40B4-BE49-F238E27FC236}">
                <a16:creationId xmlns:a16="http://schemas.microsoft.com/office/drawing/2014/main" id="{390B1A2C-56DA-0A48-B947-F7667E8BE5FF}"/>
              </a:ext>
            </a:extLst>
          </p:cNvPr>
          <p:cNvSpPr txBox="1"/>
          <p:nvPr/>
        </p:nvSpPr>
        <p:spPr>
          <a:xfrm>
            <a:off x="6258651" y="3383663"/>
            <a:ext cx="1569394" cy="830997"/>
          </a:xfrm>
          <a:prstGeom prst="rect">
            <a:avLst/>
          </a:prstGeom>
          <a:solidFill>
            <a:schemeClr val="bg1"/>
          </a:solidFill>
          <a:ln w="57150">
            <a:solidFill>
              <a:schemeClr val="accent1"/>
            </a:solidFill>
          </a:ln>
        </p:spPr>
        <p:txBody>
          <a:bodyPr wrap="square" rtlCol="0">
            <a:spAutoFit/>
          </a:bodyPr>
          <a:lstStyle/>
          <a:p>
            <a:pPr algn="ctr"/>
            <a:r>
              <a:rPr lang="en-US" sz="2400" b="1" dirty="0"/>
              <a:t>Industry</a:t>
            </a:r>
          </a:p>
          <a:p>
            <a:pPr algn="ctr"/>
            <a:r>
              <a:rPr lang="en-US" sz="2400" b="1" dirty="0"/>
              <a:t>8</a:t>
            </a:r>
          </a:p>
        </p:txBody>
      </p:sp>
    </p:spTree>
    <p:extLst>
      <p:ext uri="{BB962C8B-B14F-4D97-AF65-F5344CB8AC3E}">
        <p14:creationId xmlns:p14="http://schemas.microsoft.com/office/powerpoint/2010/main" val="115093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10E2-B72B-E04A-AC54-199185087089}"/>
              </a:ext>
            </a:extLst>
          </p:cNvPr>
          <p:cNvSpPr>
            <a:spLocks noGrp="1"/>
          </p:cNvSpPr>
          <p:nvPr>
            <p:ph type="title"/>
          </p:nvPr>
        </p:nvSpPr>
        <p:spPr/>
        <p:txBody>
          <a:bodyPr/>
          <a:lstStyle/>
          <a:p>
            <a:r>
              <a:rPr lang="en-GB" dirty="0"/>
              <a:t>5 IPASC working groups reported back in May 2018</a:t>
            </a:r>
            <a:endParaRPr lang="en-US" dirty="0"/>
          </a:p>
        </p:txBody>
      </p:sp>
      <p:sp>
        <p:nvSpPr>
          <p:cNvPr id="3" name="Footer Placeholder 2">
            <a:extLst>
              <a:ext uri="{FF2B5EF4-FFF2-40B4-BE49-F238E27FC236}">
                <a16:creationId xmlns:a16="http://schemas.microsoft.com/office/drawing/2014/main" id="{F5E3F37A-3485-A346-BFAC-E7158B8CA87D}"/>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D9AAF1FF-7C7E-D342-B14F-A89FF84393A1}"/>
              </a:ext>
            </a:extLst>
          </p:cNvPr>
          <p:cNvSpPr>
            <a:spLocks noGrp="1"/>
          </p:cNvSpPr>
          <p:nvPr>
            <p:ph type="sldNum" sz="quarter" idx="12"/>
          </p:nvPr>
        </p:nvSpPr>
        <p:spPr/>
        <p:txBody>
          <a:bodyPr/>
          <a:lstStyle/>
          <a:p>
            <a:fld id="{39CACE05-41A5-CE4D-9AD6-6F86C0D2763D}" type="slidenum">
              <a:rPr lang="en-US" smtClean="0"/>
              <a:pPr/>
              <a:t>8</a:t>
            </a:fld>
            <a:endParaRPr lang="en-US" dirty="0"/>
          </a:p>
        </p:txBody>
      </p:sp>
      <p:grpSp>
        <p:nvGrpSpPr>
          <p:cNvPr id="5" name="Group 4">
            <a:extLst>
              <a:ext uri="{FF2B5EF4-FFF2-40B4-BE49-F238E27FC236}">
                <a16:creationId xmlns:a16="http://schemas.microsoft.com/office/drawing/2014/main" id="{CDDE85A0-53C6-D84F-917D-C7BFD0E78ABE}"/>
              </a:ext>
            </a:extLst>
          </p:cNvPr>
          <p:cNvGrpSpPr/>
          <p:nvPr/>
        </p:nvGrpSpPr>
        <p:grpSpPr>
          <a:xfrm>
            <a:off x="628650" y="1269607"/>
            <a:ext cx="3443902" cy="2757817"/>
            <a:chOff x="352926" y="1306183"/>
            <a:chExt cx="3443902" cy="2757817"/>
          </a:xfrm>
        </p:grpSpPr>
        <p:grpSp>
          <p:nvGrpSpPr>
            <p:cNvPr id="6" name="Group 5">
              <a:extLst>
                <a:ext uri="{FF2B5EF4-FFF2-40B4-BE49-F238E27FC236}">
                  <a16:creationId xmlns:a16="http://schemas.microsoft.com/office/drawing/2014/main" id="{23F258C8-85D9-6749-953E-907F386F7387}"/>
                </a:ext>
              </a:extLst>
            </p:cNvPr>
            <p:cNvGrpSpPr/>
            <p:nvPr/>
          </p:nvGrpSpPr>
          <p:grpSpPr>
            <a:xfrm>
              <a:off x="352926" y="1306183"/>
              <a:ext cx="3410196" cy="1140624"/>
              <a:chOff x="610831" y="1022323"/>
              <a:chExt cx="3410196" cy="1140624"/>
            </a:xfrm>
          </p:grpSpPr>
          <p:sp>
            <p:nvSpPr>
              <p:cNvPr id="8" name="Rounded Rectangle 7">
                <a:extLst>
                  <a:ext uri="{FF2B5EF4-FFF2-40B4-BE49-F238E27FC236}">
                    <a16:creationId xmlns:a16="http://schemas.microsoft.com/office/drawing/2014/main" id="{58646485-7EC5-314D-AB0B-EF254A81764C}"/>
                  </a:ext>
                </a:extLst>
              </p:cNvPr>
              <p:cNvSpPr/>
              <p:nvPr/>
            </p:nvSpPr>
            <p:spPr>
              <a:xfrm>
                <a:off x="610831" y="1022323"/>
                <a:ext cx="2266999" cy="595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Optical and Acoustic Properties</a:t>
                </a:r>
              </a:p>
            </p:txBody>
          </p:sp>
          <p:sp>
            <p:nvSpPr>
              <p:cNvPr id="9" name="Rounded Rectangle 8">
                <a:extLst>
                  <a:ext uri="{FF2B5EF4-FFF2-40B4-BE49-F238E27FC236}">
                    <a16:creationId xmlns:a16="http://schemas.microsoft.com/office/drawing/2014/main" id="{A247E659-498F-5E4F-94D4-671CFEC11698}"/>
                  </a:ext>
                </a:extLst>
              </p:cNvPr>
              <p:cNvSpPr/>
              <p:nvPr/>
            </p:nvSpPr>
            <p:spPr>
              <a:xfrm>
                <a:off x="1957766" y="1701840"/>
                <a:ext cx="2063261" cy="461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Materials</a:t>
                </a:r>
              </a:p>
            </p:txBody>
          </p:sp>
        </p:grpSp>
        <p:sp>
          <p:nvSpPr>
            <p:cNvPr id="7" name="Rounded Rectangle 6">
              <a:extLst>
                <a:ext uri="{FF2B5EF4-FFF2-40B4-BE49-F238E27FC236}">
                  <a16:creationId xmlns:a16="http://schemas.microsoft.com/office/drawing/2014/main" id="{7BC65E08-6A9A-D341-A46B-C0C45FBA7737}"/>
                </a:ext>
              </a:extLst>
            </p:cNvPr>
            <p:cNvSpPr/>
            <p:nvPr/>
          </p:nvSpPr>
          <p:spPr>
            <a:xfrm>
              <a:off x="360972" y="2550320"/>
              <a:ext cx="3435856" cy="1513680"/>
            </a:xfrm>
            <a:prstGeom prst="roundRect">
              <a:avLst>
                <a:gd name="adj" fmla="val 10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GB" sz="1400" dirty="0"/>
                <a:t>Define optical and acoustic properties required for different phantom types</a:t>
              </a:r>
            </a:p>
            <a:p>
              <a:pPr marL="285750" indent="-285750">
                <a:buFont typeface="Wingdings" panose="05000000000000000000" pitchFamily="2" charset="2"/>
                <a:buChar char="Ø"/>
              </a:pPr>
              <a:r>
                <a:rPr lang="en-GB" sz="1400" dirty="0"/>
                <a:t>Define geometric phantom designs for  QA/QC.</a:t>
              </a:r>
            </a:p>
            <a:p>
              <a:pPr marL="285750" indent="-285750">
                <a:buFont typeface="Wingdings" panose="05000000000000000000" pitchFamily="2" charset="2"/>
                <a:buChar char="Ø"/>
              </a:pPr>
              <a:r>
                <a:rPr lang="en-GB" sz="1400" dirty="0"/>
                <a:t>Define the materials to be used for fabrication.</a:t>
              </a:r>
            </a:p>
          </p:txBody>
        </p:sp>
      </p:grpSp>
      <p:sp>
        <p:nvSpPr>
          <p:cNvPr id="23" name="Rounded Rectangle 22">
            <a:extLst>
              <a:ext uri="{FF2B5EF4-FFF2-40B4-BE49-F238E27FC236}">
                <a16:creationId xmlns:a16="http://schemas.microsoft.com/office/drawing/2014/main" id="{0895E92A-1B8D-A843-8B73-6415BC84F8D6}"/>
              </a:ext>
            </a:extLst>
          </p:cNvPr>
          <p:cNvSpPr/>
          <p:nvPr/>
        </p:nvSpPr>
        <p:spPr>
          <a:xfrm>
            <a:off x="5396618" y="1486589"/>
            <a:ext cx="3520363" cy="2102342"/>
          </a:xfrm>
          <a:prstGeom prst="roundRect">
            <a:avLst>
              <a:gd name="adj" fmla="val 68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GB" sz="1400" b="1" u="sng" dirty="0"/>
          </a:p>
          <a:p>
            <a:pPr marL="285750" lvl="0" indent="-285750">
              <a:buFont typeface="Wingdings" panose="05000000000000000000" pitchFamily="2" charset="2"/>
              <a:buChar char="v"/>
            </a:pPr>
            <a:r>
              <a:rPr lang="en-GB" sz="1400" b="1" u="sng" dirty="0"/>
              <a:t>Optical properties of background</a:t>
            </a:r>
          </a:p>
          <a:p>
            <a:pPr lvl="0"/>
            <a:r>
              <a:rPr lang="en-GB" sz="1400" dirty="0"/>
              <a:t>       </a:t>
            </a:r>
            <a:r>
              <a:rPr lang="en-GB" sz="1400" dirty="0" err="1"/>
              <a:t>μ</a:t>
            </a:r>
            <a:r>
              <a:rPr lang="en-GB" sz="1400" baseline="-25000" dirty="0" err="1"/>
              <a:t>a</a:t>
            </a:r>
            <a:r>
              <a:rPr lang="en-GB" sz="1400" baseline="-25000" dirty="0"/>
              <a:t> (800 nm)</a:t>
            </a:r>
            <a:r>
              <a:rPr lang="en-GB" sz="1400" dirty="0"/>
              <a:t>:  0.1 cm</a:t>
            </a:r>
            <a:r>
              <a:rPr lang="en-GB" sz="1400" baseline="30000" dirty="0"/>
              <a:t>-1</a:t>
            </a:r>
            <a:r>
              <a:rPr lang="en-GB" sz="1400" dirty="0"/>
              <a:t> </a:t>
            </a:r>
            <a:r>
              <a:rPr lang="en-GB" sz="1400" dirty="0" err="1"/>
              <a:t>μ</a:t>
            </a:r>
            <a:r>
              <a:rPr lang="en-GB" sz="1400" baseline="-25000" dirty="0" err="1"/>
              <a:t>s</a:t>
            </a:r>
            <a:r>
              <a:rPr lang="en-GB" sz="1400" baseline="-25000" dirty="0"/>
              <a:t>(800 nm)</a:t>
            </a:r>
            <a:r>
              <a:rPr lang="en-GB" sz="1400" dirty="0"/>
              <a:t>’: 10 cm</a:t>
            </a:r>
            <a:r>
              <a:rPr lang="en-GB" sz="1400" baseline="30000" dirty="0"/>
              <a:t>-1</a:t>
            </a:r>
            <a:endParaRPr lang="en-GB" sz="1400" dirty="0"/>
          </a:p>
          <a:p>
            <a:pPr marL="285750" indent="-285750">
              <a:buFont typeface="Wingdings" panose="05000000000000000000" pitchFamily="2" charset="2"/>
              <a:buChar char="v"/>
            </a:pPr>
            <a:r>
              <a:rPr lang="en-GB" sz="1400" b="1" u="sng" dirty="0"/>
              <a:t>Key wavelengths for targets</a:t>
            </a:r>
          </a:p>
          <a:p>
            <a:pPr lvl="0"/>
            <a:r>
              <a:rPr lang="en-GB" sz="1400" dirty="0"/>
              <a:t>       750, 800, 850, 1064 nm</a:t>
            </a:r>
          </a:p>
          <a:p>
            <a:pPr marL="285750" lvl="0" indent="-285750">
              <a:buFont typeface="Wingdings" panose="05000000000000000000" pitchFamily="2" charset="2"/>
              <a:buChar char="v"/>
            </a:pPr>
            <a:r>
              <a:rPr lang="en-GB" sz="1400" b="1" u="sng" dirty="0"/>
              <a:t>Speed of sound</a:t>
            </a:r>
          </a:p>
          <a:p>
            <a:pPr lvl="0"/>
            <a:r>
              <a:rPr lang="en-GB" sz="1400" dirty="0"/>
              <a:t>       Close to the ultrasound standard of  </a:t>
            </a:r>
          </a:p>
          <a:p>
            <a:pPr lvl="0"/>
            <a:r>
              <a:rPr lang="en-GB" sz="1400" dirty="0"/>
              <a:t>       1540 ms</a:t>
            </a:r>
            <a:r>
              <a:rPr lang="en-GB" sz="1400" baseline="30000" dirty="0"/>
              <a:t>-1</a:t>
            </a:r>
            <a:endParaRPr lang="en-GB" sz="1400" dirty="0"/>
          </a:p>
          <a:p>
            <a:pPr marL="285750" lvl="0" indent="-285750">
              <a:buFont typeface="Wingdings" panose="05000000000000000000" pitchFamily="2" charset="2"/>
              <a:buChar char="v"/>
            </a:pPr>
            <a:r>
              <a:rPr lang="en-GB" sz="1400" b="1" u="sng" dirty="0"/>
              <a:t>Candidate materials</a:t>
            </a:r>
          </a:p>
          <a:p>
            <a:pPr lvl="0"/>
            <a:r>
              <a:rPr lang="en-GB" sz="1400" dirty="0"/>
              <a:t>       PVCP, Gel Wax</a:t>
            </a:r>
          </a:p>
          <a:p>
            <a:pPr lvl="0"/>
            <a:endParaRPr lang="en-GB" sz="1400" dirty="0"/>
          </a:p>
        </p:txBody>
      </p:sp>
      <p:sp>
        <p:nvSpPr>
          <p:cNvPr id="25" name="TextBox 24">
            <a:extLst>
              <a:ext uri="{FF2B5EF4-FFF2-40B4-BE49-F238E27FC236}">
                <a16:creationId xmlns:a16="http://schemas.microsoft.com/office/drawing/2014/main" id="{5A6B71A1-A18A-754F-8862-FE589D73AF58}"/>
              </a:ext>
            </a:extLst>
          </p:cNvPr>
          <p:cNvSpPr txBox="1"/>
          <p:nvPr/>
        </p:nvSpPr>
        <p:spPr>
          <a:xfrm>
            <a:off x="5578870" y="3983393"/>
            <a:ext cx="3155857" cy="369332"/>
          </a:xfrm>
          <a:prstGeom prst="rect">
            <a:avLst/>
          </a:prstGeom>
          <a:noFill/>
        </p:spPr>
        <p:txBody>
          <a:bodyPr wrap="square" rtlCol="0">
            <a:spAutoFit/>
          </a:bodyPr>
          <a:lstStyle/>
          <a:p>
            <a:pPr algn="ctr"/>
            <a:r>
              <a:rPr lang="en-US" sz="1800" b="1" dirty="0"/>
              <a:t>-&gt; Design prototype phantoms</a:t>
            </a:r>
          </a:p>
        </p:txBody>
      </p:sp>
    </p:spTree>
    <p:extLst>
      <p:ext uri="{BB962C8B-B14F-4D97-AF65-F5344CB8AC3E}">
        <p14:creationId xmlns:p14="http://schemas.microsoft.com/office/powerpoint/2010/main" val="125431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F505-0CAA-1140-92C9-AFDCC666E86B}"/>
              </a:ext>
            </a:extLst>
          </p:cNvPr>
          <p:cNvSpPr>
            <a:spLocks noGrp="1"/>
          </p:cNvSpPr>
          <p:nvPr>
            <p:ph type="title"/>
          </p:nvPr>
        </p:nvSpPr>
        <p:spPr/>
        <p:txBody>
          <a:bodyPr/>
          <a:lstStyle/>
          <a:p>
            <a:r>
              <a:rPr lang="en-GB" dirty="0"/>
              <a:t>5 IPASC working groups reported back in May 2018</a:t>
            </a:r>
            <a:endParaRPr lang="en-US" dirty="0"/>
          </a:p>
        </p:txBody>
      </p:sp>
      <p:sp>
        <p:nvSpPr>
          <p:cNvPr id="3" name="Footer Placeholder 2">
            <a:extLst>
              <a:ext uri="{FF2B5EF4-FFF2-40B4-BE49-F238E27FC236}">
                <a16:creationId xmlns:a16="http://schemas.microsoft.com/office/drawing/2014/main" id="{9E7D7CC3-E7C3-C146-81CC-BE211B428FDE}"/>
              </a:ext>
            </a:extLst>
          </p:cNvPr>
          <p:cNvSpPr>
            <a:spLocks noGrp="1"/>
          </p:cNvSpPr>
          <p:nvPr>
            <p:ph type="ftr" sz="quarter" idx="11"/>
          </p:nvPr>
        </p:nvSpPr>
        <p:spPr/>
        <p:txBody>
          <a:bodyPr/>
          <a:lstStyle/>
          <a:p>
            <a:r>
              <a:rPr lang="en-US"/>
              <a:t>of 13</a:t>
            </a:r>
            <a:endParaRPr lang="en-US" dirty="0"/>
          </a:p>
        </p:txBody>
      </p:sp>
      <p:sp>
        <p:nvSpPr>
          <p:cNvPr id="4" name="Slide Number Placeholder 3">
            <a:extLst>
              <a:ext uri="{FF2B5EF4-FFF2-40B4-BE49-F238E27FC236}">
                <a16:creationId xmlns:a16="http://schemas.microsoft.com/office/drawing/2014/main" id="{BD9A2DDD-6E0D-4D48-89E1-AD8C16B96F63}"/>
              </a:ext>
            </a:extLst>
          </p:cNvPr>
          <p:cNvSpPr>
            <a:spLocks noGrp="1"/>
          </p:cNvSpPr>
          <p:nvPr>
            <p:ph type="sldNum" sz="quarter" idx="12"/>
          </p:nvPr>
        </p:nvSpPr>
        <p:spPr/>
        <p:txBody>
          <a:bodyPr/>
          <a:lstStyle/>
          <a:p>
            <a:fld id="{39CACE05-41A5-CE4D-9AD6-6F86C0D2763D}" type="slidenum">
              <a:rPr lang="en-US" smtClean="0"/>
              <a:pPr/>
              <a:t>9</a:t>
            </a:fld>
            <a:endParaRPr lang="en-US" dirty="0"/>
          </a:p>
        </p:txBody>
      </p:sp>
      <p:grpSp>
        <p:nvGrpSpPr>
          <p:cNvPr id="5" name="Group 4">
            <a:extLst>
              <a:ext uri="{FF2B5EF4-FFF2-40B4-BE49-F238E27FC236}">
                <a16:creationId xmlns:a16="http://schemas.microsoft.com/office/drawing/2014/main" id="{0B4156EF-3656-D243-81AC-2BF86F826962}"/>
              </a:ext>
            </a:extLst>
          </p:cNvPr>
          <p:cNvGrpSpPr/>
          <p:nvPr/>
        </p:nvGrpSpPr>
        <p:grpSpPr>
          <a:xfrm>
            <a:off x="950129" y="1494110"/>
            <a:ext cx="2375877" cy="2374320"/>
            <a:chOff x="4235940" y="1689681"/>
            <a:chExt cx="2375877" cy="2374320"/>
          </a:xfrm>
        </p:grpSpPr>
        <p:sp>
          <p:nvSpPr>
            <p:cNvPr id="6" name="Rounded Rectangle 5">
              <a:extLst>
                <a:ext uri="{FF2B5EF4-FFF2-40B4-BE49-F238E27FC236}">
                  <a16:creationId xmlns:a16="http://schemas.microsoft.com/office/drawing/2014/main" id="{C24E0137-714E-0544-8EED-6882B44F2514}"/>
                </a:ext>
              </a:extLst>
            </p:cNvPr>
            <p:cNvSpPr/>
            <p:nvPr/>
          </p:nvSpPr>
          <p:spPr>
            <a:xfrm>
              <a:off x="4411803" y="1689681"/>
              <a:ext cx="2063261" cy="461107"/>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Equipment</a:t>
              </a:r>
            </a:p>
          </p:txBody>
        </p:sp>
        <p:sp>
          <p:nvSpPr>
            <p:cNvPr id="7" name="Rounded Rectangle 6">
              <a:extLst>
                <a:ext uri="{FF2B5EF4-FFF2-40B4-BE49-F238E27FC236}">
                  <a16:creationId xmlns:a16="http://schemas.microsoft.com/office/drawing/2014/main" id="{E2767604-A145-404B-A446-628921E9F003}"/>
                </a:ext>
              </a:extLst>
            </p:cNvPr>
            <p:cNvSpPr/>
            <p:nvPr/>
          </p:nvSpPr>
          <p:spPr>
            <a:xfrm>
              <a:off x="4235940" y="2550321"/>
              <a:ext cx="2375877" cy="1513680"/>
            </a:xfrm>
            <a:prstGeom prst="roundRect">
              <a:avLst>
                <a:gd name="adj" fmla="val 11029"/>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a:t>Record specifications of home built and commercial PAI systems available within consortium labs</a:t>
              </a:r>
              <a:endParaRPr lang="en-GB" sz="1400" dirty="0"/>
            </a:p>
          </p:txBody>
        </p:sp>
      </p:grpSp>
      <p:sp>
        <p:nvSpPr>
          <p:cNvPr id="9" name="Rounded Rectangle 8">
            <a:extLst>
              <a:ext uri="{FF2B5EF4-FFF2-40B4-BE49-F238E27FC236}">
                <a16:creationId xmlns:a16="http://schemas.microsoft.com/office/drawing/2014/main" id="{37327A65-5E75-A948-BBD3-DEDF269AC44C}"/>
              </a:ext>
            </a:extLst>
          </p:cNvPr>
          <p:cNvSpPr/>
          <p:nvPr/>
        </p:nvSpPr>
        <p:spPr>
          <a:xfrm>
            <a:off x="4888992" y="1630539"/>
            <a:ext cx="3447162" cy="2082805"/>
          </a:xfrm>
          <a:prstGeom prst="roundRect">
            <a:avLst>
              <a:gd name="adj" fmla="val 8472"/>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pPr marL="285750" indent="-285750">
              <a:buFont typeface="Wingdings" panose="05000000000000000000" pitchFamily="2" charset="2"/>
              <a:buChar char="v"/>
            </a:pPr>
            <a:r>
              <a:rPr lang="en-US" sz="1400" dirty="0"/>
              <a:t>Collated commercial and custom-built systems</a:t>
            </a:r>
          </a:p>
          <a:p>
            <a:pPr marL="285750" lvl="0" indent="-285750" fontAlgn="base">
              <a:buFont typeface="Wingdings" panose="05000000000000000000" pitchFamily="2" charset="2"/>
              <a:buChar char="v"/>
            </a:pPr>
            <a:r>
              <a:rPr lang="en-US" sz="1400" dirty="0"/>
              <a:t>IPASC members cover macroscopic, mesoscopic, and microscopic imaging</a:t>
            </a:r>
          </a:p>
          <a:p>
            <a:pPr marL="285750" lvl="0" indent="-285750" fontAlgn="base">
              <a:buFont typeface="Wingdings" panose="05000000000000000000" pitchFamily="2" charset="2"/>
              <a:buChar char="v"/>
            </a:pPr>
            <a:r>
              <a:rPr lang="en-GB" sz="1400" b="1" u="sng" dirty="0"/>
              <a:t>Wavelength range for first studies: </a:t>
            </a:r>
          </a:p>
          <a:p>
            <a:pPr lvl="0" fontAlgn="base"/>
            <a:r>
              <a:rPr lang="en-US" sz="1400" dirty="0"/>
              <a:t>       680-1064 nm</a:t>
            </a:r>
            <a:endParaRPr lang="en-GB" sz="1400" dirty="0"/>
          </a:p>
          <a:p>
            <a:pPr marL="285750" lvl="0" indent="-285750" fontAlgn="base">
              <a:buFont typeface="Wingdings" panose="05000000000000000000" pitchFamily="2" charset="2"/>
              <a:buChar char="v"/>
            </a:pPr>
            <a:r>
              <a:rPr lang="en-GB" sz="1400" b="1" u="sng" dirty="0"/>
              <a:t>Centre frequencies for first studies:</a:t>
            </a:r>
          </a:p>
          <a:p>
            <a:pPr lvl="0" fontAlgn="base"/>
            <a:r>
              <a:rPr lang="en-US" sz="1400" dirty="0"/>
              <a:t>       4-40 MHz</a:t>
            </a:r>
            <a:endParaRPr lang="en-GB" sz="1400" dirty="0"/>
          </a:p>
          <a:p>
            <a:pPr lvl="0"/>
            <a:endParaRPr lang="en-GB" sz="1400" dirty="0"/>
          </a:p>
        </p:txBody>
      </p:sp>
      <p:sp>
        <p:nvSpPr>
          <p:cNvPr id="10" name="TextBox 9">
            <a:extLst>
              <a:ext uri="{FF2B5EF4-FFF2-40B4-BE49-F238E27FC236}">
                <a16:creationId xmlns:a16="http://schemas.microsoft.com/office/drawing/2014/main" id="{82E3000B-0C5E-7544-B0ED-F033A40E5AB8}"/>
              </a:ext>
            </a:extLst>
          </p:cNvPr>
          <p:cNvSpPr txBox="1"/>
          <p:nvPr/>
        </p:nvSpPr>
        <p:spPr>
          <a:xfrm>
            <a:off x="4745685" y="3958864"/>
            <a:ext cx="3733776" cy="369332"/>
          </a:xfrm>
          <a:prstGeom prst="rect">
            <a:avLst/>
          </a:prstGeom>
          <a:noFill/>
        </p:spPr>
        <p:txBody>
          <a:bodyPr wrap="square" rtlCol="0">
            <a:spAutoFit/>
          </a:bodyPr>
          <a:lstStyle/>
          <a:p>
            <a:pPr algn="ctr"/>
            <a:r>
              <a:rPr lang="en-US" sz="1800" b="1" dirty="0"/>
              <a:t>-&gt; Define pilot phantom geometries</a:t>
            </a:r>
          </a:p>
        </p:txBody>
      </p:sp>
    </p:spTree>
    <p:extLst>
      <p:ext uri="{BB962C8B-B14F-4D97-AF65-F5344CB8AC3E}">
        <p14:creationId xmlns:p14="http://schemas.microsoft.com/office/powerpoint/2010/main" val="41869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23835</TotalTime>
  <Words>1290</Words>
  <Application>Microsoft Macintosh PowerPoint</Application>
  <PresentationFormat>On-screen Show (16:9)</PresentationFormat>
  <Paragraphs>258</Paragraphs>
  <Slides>15</Slides>
  <Notes>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An international standardisation effort in technical validation of  photoacoustic imaging</vt:lpstr>
      <vt:lpstr>Why should we care about photoacoustic standardisation?</vt:lpstr>
      <vt:lpstr>PowerPoint Presentation</vt:lpstr>
      <vt:lpstr>The aims of IPASC are:</vt:lpstr>
      <vt:lpstr>Current IPASC Leadership</vt:lpstr>
      <vt:lpstr>Current IPASC Engagement</vt:lpstr>
      <vt:lpstr>Current IPASC Engagement</vt:lpstr>
      <vt:lpstr>5 IPASC working groups reported back in May 2018</vt:lpstr>
      <vt:lpstr>5 IPASC working groups reported back in May 2018</vt:lpstr>
      <vt:lpstr>5 IPASC working groups reported back in May 2018</vt:lpstr>
      <vt:lpstr>5 IPASC working groups reported back in May 2018</vt:lpstr>
      <vt:lpstr>PowerPoint Presentation</vt:lpstr>
      <vt:lpstr>The immediate next steps for IPASC are:</vt:lpstr>
      <vt:lpstr>Acknowledgements</vt:lpstr>
      <vt:lpstr>IPASC 1st Networking and Social Event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Brunker, Joanna</dc:creator>
  <cp:lastModifiedBy>Sarah Bohndiek</cp:lastModifiedBy>
  <cp:revision>142</cp:revision>
  <cp:lastPrinted>2018-11-09T10:16:50Z</cp:lastPrinted>
  <dcterms:created xsi:type="dcterms:W3CDTF">2018-09-24T13:38:20Z</dcterms:created>
  <dcterms:modified xsi:type="dcterms:W3CDTF">2019-01-31T15:53:03Z</dcterms:modified>
</cp:coreProperties>
</file>