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59"/>
  </p:normalViewPr>
  <p:slideViewPr>
    <p:cSldViewPr snapToGrid="0" snapToObjects="1">
      <p:cViewPr>
        <p:scale>
          <a:sx n="140" d="100"/>
          <a:sy n="140" d="100"/>
        </p:scale>
        <p:origin x="-1192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9F0A-DF37-0A46-9B4C-1A93EA64D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F3144-C386-794A-9AAE-666046A10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C119-A213-0348-AE5D-BAD3E0F3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43AC-DF4A-6647-B136-7DEC22E0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53A0-85AF-2043-9DA4-1C91D277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8FFB-4814-6640-8EA5-5C508DFB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62A01-0FEC-3146-B5F9-795541520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2033-B713-FC46-98DF-874CF66E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D004-D95A-6F4F-A94D-D2E3396E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B154-801B-6644-8CC8-A4D75F67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72AD3-545A-104A-A3F5-18BD7844B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08BC3-FE29-CF4E-B08B-9539F1E4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181A-2790-3749-8ECF-39A75462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17C5-9421-AE43-9C0A-77409079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FEE1-141A-A14F-9C15-FDDE90AC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0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B58D-F84A-9F45-81EA-0FF0B922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C0EA-AFB7-F94E-8209-BDC71A54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001A5-1541-FF47-8E66-77988DD4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D5F4-6CFE-8047-A4C4-25718BF9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CF74-A2C6-164E-BA38-F0473E0C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1A5C-1625-9B40-ABC2-C7A52F52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3422-3E9E-E746-9EC4-5DD61D85E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8E63-5759-2445-BB9C-8264B07F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61918-DD9C-1E41-B047-81B29B76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2DCF-94FC-B24D-B804-A60DA7C6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F08-3D67-9446-A2E5-8C73CF66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7C12-83CA-D845-941D-17109C667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2BA57-4831-2540-A3BA-10C07EAE8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7ABF6-062F-7942-A594-BCD8FFAD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CB073-849A-5E42-91F4-027F9BDE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CB87-D5D4-704C-9688-9975F59A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601D-82CC-374E-B56E-1F69F82C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46803-5623-9142-A6BA-3966DC0D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ABE1-E2A2-744F-8AF0-2D767A87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6541C-4D87-D44E-BEB5-2CEC3D2DB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FE1A7-1A8E-CA49-9FA0-92F8DCE92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6EED0-CF2C-FE46-8C3B-1D7E8F44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DE91F-A38C-0546-9E3D-24C5B13D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EE382-B925-D449-8298-B848B3C7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9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CCB-4D65-CB47-809E-45E718FE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6015D-022C-A84A-885F-6721491A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69DDC-29C4-E44E-A495-BA0C25C0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39421-09F1-7B46-8609-4B2E232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74883-EF46-9740-B543-6504A4CB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06F5E-EE86-1445-A041-B5C15CF1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F0B1-1F6C-DE47-A816-57E417FB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3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E625-63F9-FF48-B25F-CEB9CA4C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7BFE-AA77-7F43-BE7F-970863D1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409BD-2EAA-6044-B6EA-B99CA1B53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FD5BB-9EF4-4C44-AE59-A831DCE2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893F-3CA8-ED41-A3B9-85B6EBBC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48BF-CDD4-7F48-B707-EA096DED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6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011C-C00C-1642-94C5-A639F982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1D3A1-1386-C444-928D-D464E79D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DD999-2180-2747-9803-70905B7EC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106D8-68F4-9648-8B38-DC7D647A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1AA13-C033-774E-924C-2F16F2CB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8BA3A-4F63-2443-8583-EB6AA33C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80AFB-D27D-FA46-B1C2-B1366628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93FA1-6562-9D4C-8BD4-4086E5B3E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714A-9B86-AB42-9B65-A4944B1D1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98F6-EB2B-414E-8210-E1B4653DE9CE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6430-BD9C-D542-94BA-E592F36F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6A1E-9175-994C-9D1A-C80F0FACD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D987-775A-9341-AE86-80D5344B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C294C1-7084-2144-AA6A-6A9758B8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66950"/>
            <a:ext cx="3200400" cy="232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429B2-578A-7B47-BAB6-1810512C1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266950"/>
            <a:ext cx="3200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Groh</dc:creator>
  <cp:lastModifiedBy>Jeff Groh</cp:lastModifiedBy>
  <cp:revision>1</cp:revision>
  <dcterms:created xsi:type="dcterms:W3CDTF">2018-09-02T17:10:29Z</dcterms:created>
  <dcterms:modified xsi:type="dcterms:W3CDTF">2018-09-02T17:16:38Z</dcterms:modified>
</cp:coreProperties>
</file>