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70CDD-8429-4615-9F0A-04615A7ED47D}" v="2" dt="2021-09-21T21:55:31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Rojas" userId="7cfc9518-ed95-49e4-afd8-d0a5fdf69b39" providerId="ADAL" clId="{A3670CDD-8429-4615-9F0A-04615A7ED47D}"/>
    <pc:docChg chg="custSel addSld delSld modSld">
      <pc:chgData name="Jose Rojas" userId="7cfc9518-ed95-49e4-afd8-d0a5fdf69b39" providerId="ADAL" clId="{A3670CDD-8429-4615-9F0A-04615A7ED47D}" dt="2021-09-21T22:48:53.559" v="799" actId="1076"/>
      <pc:docMkLst>
        <pc:docMk/>
      </pc:docMkLst>
      <pc:sldChg chg="addSp delSp modSp mod">
        <pc:chgData name="Jose Rojas" userId="7cfc9518-ed95-49e4-afd8-d0a5fdf69b39" providerId="ADAL" clId="{A3670CDD-8429-4615-9F0A-04615A7ED47D}" dt="2021-09-21T21:40:16.847" v="78" actId="1076"/>
        <pc:sldMkLst>
          <pc:docMk/>
          <pc:sldMk cId="837061797" sldId="256"/>
        </pc:sldMkLst>
        <pc:spChg chg="mod">
          <ac:chgData name="Jose Rojas" userId="7cfc9518-ed95-49e4-afd8-d0a5fdf69b39" providerId="ADAL" clId="{A3670CDD-8429-4615-9F0A-04615A7ED47D}" dt="2021-09-21T21:32:32.088" v="75" actId="122"/>
          <ac:spMkLst>
            <pc:docMk/>
            <pc:sldMk cId="837061797" sldId="256"/>
            <ac:spMk id="4" creationId="{F5D998A1-9B02-41FF-AD56-74F31811FB23}"/>
          </ac:spMkLst>
        </pc:spChg>
        <pc:spChg chg="del">
          <ac:chgData name="Jose Rojas" userId="7cfc9518-ed95-49e4-afd8-d0a5fdf69b39" providerId="ADAL" clId="{A3670CDD-8429-4615-9F0A-04615A7ED47D}" dt="2021-09-21T21:32:35.437" v="76" actId="478"/>
          <ac:spMkLst>
            <pc:docMk/>
            <pc:sldMk cId="837061797" sldId="256"/>
            <ac:spMk id="5" creationId="{721C6BEB-3D33-4476-AED4-9D25227BF7AD}"/>
          </ac:spMkLst>
        </pc:spChg>
        <pc:picChg chg="add mod">
          <ac:chgData name="Jose Rojas" userId="7cfc9518-ed95-49e4-afd8-d0a5fdf69b39" providerId="ADAL" clId="{A3670CDD-8429-4615-9F0A-04615A7ED47D}" dt="2021-09-21T21:40:16.847" v="78" actId="1076"/>
          <ac:picMkLst>
            <pc:docMk/>
            <pc:sldMk cId="837061797" sldId="256"/>
            <ac:picMk id="3" creationId="{3E826096-133C-49CC-B832-75127F23FC31}"/>
          </ac:picMkLst>
        </pc:picChg>
      </pc:sldChg>
      <pc:sldChg chg="del">
        <pc:chgData name="Jose Rojas" userId="7cfc9518-ed95-49e4-afd8-d0a5fdf69b39" providerId="ADAL" clId="{A3670CDD-8429-4615-9F0A-04615A7ED47D}" dt="2021-09-21T21:31:49.409" v="0" actId="47"/>
        <pc:sldMkLst>
          <pc:docMk/>
          <pc:sldMk cId="1642252805" sldId="257"/>
        </pc:sldMkLst>
      </pc:sldChg>
      <pc:sldChg chg="addSp delSp modSp add mod">
        <pc:chgData name="Jose Rojas" userId="7cfc9518-ed95-49e4-afd8-d0a5fdf69b39" providerId="ADAL" clId="{A3670CDD-8429-4615-9F0A-04615A7ED47D}" dt="2021-09-21T21:53:16.001" v="630" actId="20577"/>
        <pc:sldMkLst>
          <pc:docMk/>
          <pc:sldMk cId="1834577875" sldId="257"/>
        </pc:sldMkLst>
        <pc:spChg chg="add del mod">
          <ac:chgData name="Jose Rojas" userId="7cfc9518-ed95-49e4-afd8-d0a5fdf69b39" providerId="ADAL" clId="{A3670CDD-8429-4615-9F0A-04615A7ED47D}" dt="2021-09-21T21:47:37.989" v="117" actId="478"/>
          <ac:spMkLst>
            <pc:docMk/>
            <pc:sldMk cId="1834577875" sldId="257"/>
            <ac:spMk id="6" creationId="{172CE9B0-04E6-4874-8BEB-3F39128AA633}"/>
          </ac:spMkLst>
        </pc:spChg>
        <pc:spChg chg="add mod">
          <ac:chgData name="Jose Rojas" userId="7cfc9518-ed95-49e4-afd8-d0a5fdf69b39" providerId="ADAL" clId="{A3670CDD-8429-4615-9F0A-04615A7ED47D}" dt="2021-09-21T21:53:16.001" v="630" actId="20577"/>
          <ac:spMkLst>
            <pc:docMk/>
            <pc:sldMk cId="1834577875" sldId="257"/>
            <ac:spMk id="7" creationId="{2ADF383B-6272-4814-8115-607F90A059A5}"/>
          </ac:spMkLst>
        </pc:spChg>
        <pc:picChg chg="del">
          <ac:chgData name="Jose Rojas" userId="7cfc9518-ed95-49e4-afd8-d0a5fdf69b39" providerId="ADAL" clId="{A3670CDD-8429-4615-9F0A-04615A7ED47D}" dt="2021-09-21T21:40:25.217" v="80" actId="478"/>
          <ac:picMkLst>
            <pc:docMk/>
            <pc:sldMk cId="1834577875" sldId="257"/>
            <ac:picMk id="3" creationId="{3E826096-133C-49CC-B832-75127F23FC31}"/>
          </ac:picMkLst>
        </pc:picChg>
        <pc:picChg chg="add mod">
          <ac:chgData name="Jose Rojas" userId="7cfc9518-ed95-49e4-afd8-d0a5fdf69b39" providerId="ADAL" clId="{A3670CDD-8429-4615-9F0A-04615A7ED47D}" dt="2021-09-21T21:47:49.878" v="119" actId="1076"/>
          <ac:picMkLst>
            <pc:docMk/>
            <pc:sldMk cId="1834577875" sldId="257"/>
            <ac:picMk id="5" creationId="{9210956F-6794-4591-8B7A-76F27406AB70}"/>
          </ac:picMkLst>
        </pc:picChg>
      </pc:sldChg>
      <pc:sldChg chg="del">
        <pc:chgData name="Jose Rojas" userId="7cfc9518-ed95-49e4-afd8-d0a5fdf69b39" providerId="ADAL" clId="{A3670CDD-8429-4615-9F0A-04615A7ED47D}" dt="2021-09-21T21:31:49.409" v="0" actId="47"/>
        <pc:sldMkLst>
          <pc:docMk/>
          <pc:sldMk cId="1701807457" sldId="258"/>
        </pc:sldMkLst>
      </pc:sldChg>
      <pc:sldChg chg="addSp delSp modSp add mod">
        <pc:chgData name="Jose Rojas" userId="7cfc9518-ed95-49e4-afd8-d0a5fdf69b39" providerId="ADAL" clId="{A3670CDD-8429-4615-9F0A-04615A7ED47D}" dt="2021-09-21T21:55:49.948" v="720" actId="20577"/>
        <pc:sldMkLst>
          <pc:docMk/>
          <pc:sldMk cId="2967229077" sldId="258"/>
        </pc:sldMkLst>
        <pc:spChg chg="add mod">
          <ac:chgData name="Jose Rojas" userId="7cfc9518-ed95-49e4-afd8-d0a5fdf69b39" providerId="ADAL" clId="{A3670CDD-8429-4615-9F0A-04615A7ED47D}" dt="2021-09-21T21:55:49.948" v="720" actId="20577"/>
          <ac:spMkLst>
            <pc:docMk/>
            <pc:sldMk cId="2967229077" sldId="258"/>
            <ac:spMk id="6" creationId="{4C279D02-0E4C-47D3-AC5A-C4F2B995306E}"/>
          </ac:spMkLst>
        </pc:spChg>
        <pc:spChg chg="del">
          <ac:chgData name="Jose Rojas" userId="7cfc9518-ed95-49e4-afd8-d0a5fdf69b39" providerId="ADAL" clId="{A3670CDD-8429-4615-9F0A-04615A7ED47D}" dt="2021-09-21T21:53:34.788" v="633" actId="478"/>
          <ac:spMkLst>
            <pc:docMk/>
            <pc:sldMk cId="2967229077" sldId="258"/>
            <ac:spMk id="7" creationId="{2ADF383B-6272-4814-8115-607F90A059A5}"/>
          </ac:spMkLst>
        </pc:spChg>
        <pc:picChg chg="add mod">
          <ac:chgData name="Jose Rojas" userId="7cfc9518-ed95-49e4-afd8-d0a5fdf69b39" providerId="ADAL" clId="{A3670CDD-8429-4615-9F0A-04615A7ED47D}" dt="2021-09-21T21:55:26.691" v="636" actId="1076"/>
          <ac:picMkLst>
            <pc:docMk/>
            <pc:sldMk cId="2967229077" sldId="258"/>
            <ac:picMk id="3" creationId="{4F3C377C-B7FE-497C-AB64-D1930328B2D7}"/>
          </ac:picMkLst>
        </pc:picChg>
        <pc:picChg chg="del">
          <ac:chgData name="Jose Rojas" userId="7cfc9518-ed95-49e4-afd8-d0a5fdf69b39" providerId="ADAL" clId="{A3670CDD-8429-4615-9F0A-04615A7ED47D}" dt="2021-09-21T21:53:31.865" v="632" actId="478"/>
          <ac:picMkLst>
            <pc:docMk/>
            <pc:sldMk cId="2967229077" sldId="258"/>
            <ac:picMk id="5" creationId="{9210956F-6794-4591-8B7A-76F27406AB70}"/>
          </ac:picMkLst>
        </pc:picChg>
      </pc:sldChg>
      <pc:sldChg chg="addSp delSp modSp add mod">
        <pc:chgData name="Jose Rojas" userId="7cfc9518-ed95-49e4-afd8-d0a5fdf69b39" providerId="ADAL" clId="{A3670CDD-8429-4615-9F0A-04615A7ED47D}" dt="2021-09-21T22:02:53.361" v="737" actId="1076"/>
        <pc:sldMkLst>
          <pc:docMk/>
          <pc:sldMk cId="104726180" sldId="259"/>
        </pc:sldMkLst>
        <pc:spChg chg="del">
          <ac:chgData name="Jose Rojas" userId="7cfc9518-ed95-49e4-afd8-d0a5fdf69b39" providerId="ADAL" clId="{A3670CDD-8429-4615-9F0A-04615A7ED47D}" dt="2021-09-21T21:59:51.903" v="723" actId="478"/>
          <ac:spMkLst>
            <pc:docMk/>
            <pc:sldMk cId="104726180" sldId="259"/>
            <ac:spMk id="6" creationId="{4C279D02-0E4C-47D3-AC5A-C4F2B995306E}"/>
          </ac:spMkLst>
        </pc:spChg>
        <pc:picChg chg="del">
          <ac:chgData name="Jose Rojas" userId="7cfc9518-ed95-49e4-afd8-d0a5fdf69b39" providerId="ADAL" clId="{A3670CDD-8429-4615-9F0A-04615A7ED47D}" dt="2021-09-21T21:56:01.095" v="722" actId="478"/>
          <ac:picMkLst>
            <pc:docMk/>
            <pc:sldMk cId="104726180" sldId="259"/>
            <ac:picMk id="3" creationId="{4F3C377C-B7FE-497C-AB64-D1930328B2D7}"/>
          </ac:picMkLst>
        </pc:picChg>
        <pc:picChg chg="add del mod">
          <ac:chgData name="Jose Rojas" userId="7cfc9518-ed95-49e4-afd8-d0a5fdf69b39" providerId="ADAL" clId="{A3670CDD-8429-4615-9F0A-04615A7ED47D}" dt="2021-09-21T22:01:19.229" v="727" actId="478"/>
          <ac:picMkLst>
            <pc:docMk/>
            <pc:sldMk cId="104726180" sldId="259"/>
            <ac:picMk id="5" creationId="{A6AB466C-C51F-4100-A481-57FE5BF57E6C}"/>
          </ac:picMkLst>
        </pc:picChg>
        <pc:picChg chg="add del mod">
          <ac:chgData name="Jose Rojas" userId="7cfc9518-ed95-49e4-afd8-d0a5fdf69b39" providerId="ADAL" clId="{A3670CDD-8429-4615-9F0A-04615A7ED47D}" dt="2021-09-21T22:02:18.576" v="731" actId="478"/>
          <ac:picMkLst>
            <pc:docMk/>
            <pc:sldMk cId="104726180" sldId="259"/>
            <ac:picMk id="8" creationId="{A58C6065-B46E-474C-AF05-B7558E62D923}"/>
          </ac:picMkLst>
        </pc:picChg>
        <pc:picChg chg="add mod">
          <ac:chgData name="Jose Rojas" userId="7cfc9518-ed95-49e4-afd8-d0a5fdf69b39" providerId="ADAL" clId="{A3670CDD-8429-4615-9F0A-04615A7ED47D}" dt="2021-09-21T22:02:25.034" v="734" actId="1076"/>
          <ac:picMkLst>
            <pc:docMk/>
            <pc:sldMk cId="104726180" sldId="259"/>
            <ac:picMk id="10" creationId="{E62204F4-DD88-4557-ACA4-FBD5A76A9788}"/>
          </ac:picMkLst>
        </pc:picChg>
        <pc:picChg chg="add mod">
          <ac:chgData name="Jose Rojas" userId="7cfc9518-ed95-49e4-afd8-d0a5fdf69b39" providerId="ADAL" clId="{A3670CDD-8429-4615-9F0A-04615A7ED47D}" dt="2021-09-21T22:02:53.361" v="737" actId="1076"/>
          <ac:picMkLst>
            <pc:docMk/>
            <pc:sldMk cId="104726180" sldId="259"/>
            <ac:picMk id="12" creationId="{58BA7EFE-919B-467F-AE8C-084DDF92E773}"/>
          </ac:picMkLst>
        </pc:picChg>
      </pc:sldChg>
      <pc:sldChg chg="del">
        <pc:chgData name="Jose Rojas" userId="7cfc9518-ed95-49e4-afd8-d0a5fdf69b39" providerId="ADAL" clId="{A3670CDD-8429-4615-9F0A-04615A7ED47D}" dt="2021-09-21T21:31:49.409" v="0" actId="47"/>
        <pc:sldMkLst>
          <pc:docMk/>
          <pc:sldMk cId="4240820820" sldId="259"/>
        </pc:sldMkLst>
      </pc:sldChg>
      <pc:sldChg chg="addSp delSp modSp add mod">
        <pc:chgData name="Jose Rojas" userId="7cfc9518-ed95-49e4-afd8-d0a5fdf69b39" providerId="ADAL" clId="{A3670CDD-8429-4615-9F0A-04615A7ED47D}" dt="2021-09-21T22:06:25.076" v="753" actId="1076"/>
        <pc:sldMkLst>
          <pc:docMk/>
          <pc:sldMk cId="2376794634" sldId="260"/>
        </pc:sldMkLst>
        <pc:picChg chg="add del mod">
          <ac:chgData name="Jose Rojas" userId="7cfc9518-ed95-49e4-afd8-d0a5fdf69b39" providerId="ADAL" clId="{A3670CDD-8429-4615-9F0A-04615A7ED47D}" dt="2021-09-21T22:04:52.034" v="743" actId="478"/>
          <ac:picMkLst>
            <pc:docMk/>
            <pc:sldMk cId="2376794634" sldId="260"/>
            <ac:picMk id="3" creationId="{9BCFF966-D660-4D00-97B6-3E4AC788D95E}"/>
          </ac:picMkLst>
        </pc:picChg>
        <pc:picChg chg="add del mod">
          <ac:chgData name="Jose Rojas" userId="7cfc9518-ed95-49e4-afd8-d0a5fdf69b39" providerId="ADAL" clId="{A3670CDD-8429-4615-9F0A-04615A7ED47D}" dt="2021-09-21T22:05:38.786" v="747" actId="478"/>
          <ac:picMkLst>
            <pc:docMk/>
            <pc:sldMk cId="2376794634" sldId="260"/>
            <ac:picMk id="6" creationId="{E32C34B7-76B6-4E26-B561-4F733A002749}"/>
          </ac:picMkLst>
        </pc:picChg>
        <pc:picChg chg="add mod">
          <ac:chgData name="Jose Rojas" userId="7cfc9518-ed95-49e4-afd8-d0a5fdf69b39" providerId="ADAL" clId="{A3670CDD-8429-4615-9F0A-04615A7ED47D}" dt="2021-09-21T22:05:45.641" v="750" actId="1076"/>
          <ac:picMkLst>
            <pc:docMk/>
            <pc:sldMk cId="2376794634" sldId="260"/>
            <ac:picMk id="8" creationId="{F784558D-0C2C-4743-9B67-E9E04491A736}"/>
          </ac:picMkLst>
        </pc:picChg>
        <pc:picChg chg="del">
          <ac:chgData name="Jose Rojas" userId="7cfc9518-ed95-49e4-afd8-d0a5fdf69b39" providerId="ADAL" clId="{A3670CDD-8429-4615-9F0A-04615A7ED47D}" dt="2021-09-21T22:03:10.748" v="739" actId="478"/>
          <ac:picMkLst>
            <pc:docMk/>
            <pc:sldMk cId="2376794634" sldId="260"/>
            <ac:picMk id="10" creationId="{E62204F4-DD88-4557-ACA4-FBD5A76A9788}"/>
          </ac:picMkLst>
        </pc:picChg>
        <pc:picChg chg="add mod">
          <ac:chgData name="Jose Rojas" userId="7cfc9518-ed95-49e4-afd8-d0a5fdf69b39" providerId="ADAL" clId="{A3670CDD-8429-4615-9F0A-04615A7ED47D}" dt="2021-09-21T22:06:25.076" v="753" actId="1076"/>
          <ac:picMkLst>
            <pc:docMk/>
            <pc:sldMk cId="2376794634" sldId="260"/>
            <ac:picMk id="11" creationId="{80F5CFFE-34D7-4BA8-88B1-688B67E24DE6}"/>
          </ac:picMkLst>
        </pc:picChg>
        <pc:picChg chg="del">
          <ac:chgData name="Jose Rojas" userId="7cfc9518-ed95-49e4-afd8-d0a5fdf69b39" providerId="ADAL" clId="{A3670CDD-8429-4615-9F0A-04615A7ED47D}" dt="2021-09-21T22:03:10.748" v="739" actId="478"/>
          <ac:picMkLst>
            <pc:docMk/>
            <pc:sldMk cId="2376794634" sldId="260"/>
            <ac:picMk id="12" creationId="{58BA7EFE-919B-467F-AE8C-084DDF92E773}"/>
          </ac:picMkLst>
        </pc:picChg>
      </pc:sldChg>
      <pc:sldChg chg="del">
        <pc:chgData name="Jose Rojas" userId="7cfc9518-ed95-49e4-afd8-d0a5fdf69b39" providerId="ADAL" clId="{A3670CDD-8429-4615-9F0A-04615A7ED47D}" dt="2021-09-21T21:31:49.409" v="0" actId="47"/>
        <pc:sldMkLst>
          <pc:docMk/>
          <pc:sldMk cId="2526250934" sldId="260"/>
        </pc:sldMkLst>
      </pc:sldChg>
      <pc:sldChg chg="del">
        <pc:chgData name="Jose Rojas" userId="7cfc9518-ed95-49e4-afd8-d0a5fdf69b39" providerId="ADAL" clId="{A3670CDD-8429-4615-9F0A-04615A7ED47D}" dt="2021-09-21T21:31:49.409" v="0" actId="47"/>
        <pc:sldMkLst>
          <pc:docMk/>
          <pc:sldMk cId="1857342684" sldId="261"/>
        </pc:sldMkLst>
      </pc:sldChg>
      <pc:sldChg chg="addSp delSp modSp add mod">
        <pc:chgData name="Jose Rojas" userId="7cfc9518-ed95-49e4-afd8-d0a5fdf69b39" providerId="ADAL" clId="{A3670CDD-8429-4615-9F0A-04615A7ED47D}" dt="2021-09-21T22:12:21.387" v="769" actId="1076"/>
        <pc:sldMkLst>
          <pc:docMk/>
          <pc:sldMk cId="3788519188" sldId="261"/>
        </pc:sldMkLst>
        <pc:picChg chg="add mod">
          <ac:chgData name="Jose Rojas" userId="7cfc9518-ed95-49e4-afd8-d0a5fdf69b39" providerId="ADAL" clId="{A3670CDD-8429-4615-9F0A-04615A7ED47D}" dt="2021-09-21T22:08:10.821" v="759" actId="1076"/>
          <ac:picMkLst>
            <pc:docMk/>
            <pc:sldMk cId="3788519188" sldId="261"/>
            <ac:picMk id="3" creationId="{2021270F-8EDB-480A-AA76-44B9E71491D4}"/>
          </ac:picMkLst>
        </pc:picChg>
        <pc:picChg chg="add del mod">
          <ac:chgData name="Jose Rojas" userId="7cfc9518-ed95-49e4-afd8-d0a5fdf69b39" providerId="ADAL" clId="{A3670CDD-8429-4615-9F0A-04615A7ED47D}" dt="2021-09-21T22:11:27.139" v="763" actId="478"/>
          <ac:picMkLst>
            <pc:docMk/>
            <pc:sldMk cId="3788519188" sldId="261"/>
            <ac:picMk id="6" creationId="{0016071F-AD6E-4940-9897-72E967AA6BB0}"/>
          </ac:picMkLst>
        </pc:picChg>
        <pc:picChg chg="del">
          <ac:chgData name="Jose Rojas" userId="7cfc9518-ed95-49e4-afd8-d0a5fdf69b39" providerId="ADAL" clId="{A3670CDD-8429-4615-9F0A-04615A7ED47D}" dt="2021-09-21T22:07:58.751" v="755" actId="478"/>
          <ac:picMkLst>
            <pc:docMk/>
            <pc:sldMk cId="3788519188" sldId="261"/>
            <ac:picMk id="8" creationId="{F784558D-0C2C-4743-9B67-E9E04491A736}"/>
          </ac:picMkLst>
        </pc:picChg>
        <pc:picChg chg="add mod">
          <ac:chgData name="Jose Rojas" userId="7cfc9518-ed95-49e4-afd8-d0a5fdf69b39" providerId="ADAL" clId="{A3670CDD-8429-4615-9F0A-04615A7ED47D}" dt="2021-09-21T22:11:34.282" v="766" actId="1076"/>
          <ac:picMkLst>
            <pc:docMk/>
            <pc:sldMk cId="3788519188" sldId="261"/>
            <ac:picMk id="9" creationId="{6BFA9006-D6AF-4B42-BB3E-7725227B7484}"/>
          </ac:picMkLst>
        </pc:picChg>
        <pc:picChg chg="del">
          <ac:chgData name="Jose Rojas" userId="7cfc9518-ed95-49e4-afd8-d0a5fdf69b39" providerId="ADAL" clId="{A3670CDD-8429-4615-9F0A-04615A7ED47D}" dt="2021-09-21T22:07:58.751" v="755" actId="478"/>
          <ac:picMkLst>
            <pc:docMk/>
            <pc:sldMk cId="3788519188" sldId="261"/>
            <ac:picMk id="11" creationId="{80F5CFFE-34D7-4BA8-88B1-688B67E24DE6}"/>
          </ac:picMkLst>
        </pc:picChg>
        <pc:picChg chg="add mod">
          <ac:chgData name="Jose Rojas" userId="7cfc9518-ed95-49e4-afd8-d0a5fdf69b39" providerId="ADAL" clId="{A3670CDD-8429-4615-9F0A-04615A7ED47D}" dt="2021-09-21T22:12:21.387" v="769" actId="1076"/>
          <ac:picMkLst>
            <pc:docMk/>
            <pc:sldMk cId="3788519188" sldId="261"/>
            <ac:picMk id="12" creationId="{34FA3ACF-D913-4BF3-8D14-F269DEF8AC27}"/>
          </ac:picMkLst>
        </pc:picChg>
      </pc:sldChg>
      <pc:sldChg chg="addSp delSp modSp add mod">
        <pc:chgData name="Jose Rojas" userId="7cfc9518-ed95-49e4-afd8-d0a5fdf69b39" providerId="ADAL" clId="{A3670CDD-8429-4615-9F0A-04615A7ED47D}" dt="2021-09-21T22:19:14.583" v="789" actId="14100"/>
        <pc:sldMkLst>
          <pc:docMk/>
          <pc:sldMk cId="1243585506" sldId="262"/>
        </pc:sldMkLst>
        <pc:picChg chg="del">
          <ac:chgData name="Jose Rojas" userId="7cfc9518-ed95-49e4-afd8-d0a5fdf69b39" providerId="ADAL" clId="{A3670CDD-8429-4615-9F0A-04615A7ED47D}" dt="2021-09-21T22:12:42.206" v="771" actId="478"/>
          <ac:picMkLst>
            <pc:docMk/>
            <pc:sldMk cId="1243585506" sldId="262"/>
            <ac:picMk id="3" creationId="{2021270F-8EDB-480A-AA76-44B9E71491D4}"/>
          </ac:picMkLst>
        </pc:picChg>
        <pc:picChg chg="add del mod">
          <ac:chgData name="Jose Rojas" userId="7cfc9518-ed95-49e4-afd8-d0a5fdf69b39" providerId="ADAL" clId="{A3670CDD-8429-4615-9F0A-04615A7ED47D}" dt="2021-09-21T22:17:06.399" v="782" actId="478"/>
          <ac:picMkLst>
            <pc:docMk/>
            <pc:sldMk cId="1243585506" sldId="262"/>
            <ac:picMk id="5" creationId="{D3C4B6CF-BD45-4DE9-A95D-AA9DDC394FB6}"/>
          </ac:picMkLst>
        </pc:picChg>
        <pc:picChg chg="add mod">
          <ac:chgData name="Jose Rojas" userId="7cfc9518-ed95-49e4-afd8-d0a5fdf69b39" providerId="ADAL" clId="{A3670CDD-8429-4615-9F0A-04615A7ED47D}" dt="2021-09-21T22:15:15.799" v="781" actId="1076"/>
          <ac:picMkLst>
            <pc:docMk/>
            <pc:sldMk cId="1243585506" sldId="262"/>
            <ac:picMk id="7" creationId="{B70C0C10-F089-447F-9A8F-6C83439AB9CC}"/>
          </ac:picMkLst>
        </pc:picChg>
        <pc:picChg chg="del">
          <ac:chgData name="Jose Rojas" userId="7cfc9518-ed95-49e4-afd8-d0a5fdf69b39" providerId="ADAL" clId="{A3670CDD-8429-4615-9F0A-04615A7ED47D}" dt="2021-09-21T22:12:42.206" v="771" actId="478"/>
          <ac:picMkLst>
            <pc:docMk/>
            <pc:sldMk cId="1243585506" sldId="262"/>
            <ac:picMk id="9" creationId="{6BFA9006-D6AF-4B42-BB3E-7725227B7484}"/>
          </ac:picMkLst>
        </pc:picChg>
        <pc:picChg chg="add mod">
          <ac:chgData name="Jose Rojas" userId="7cfc9518-ed95-49e4-afd8-d0a5fdf69b39" providerId="ADAL" clId="{A3670CDD-8429-4615-9F0A-04615A7ED47D}" dt="2021-09-21T22:17:43.236" v="785" actId="1076"/>
          <ac:picMkLst>
            <pc:docMk/>
            <pc:sldMk cId="1243585506" sldId="262"/>
            <ac:picMk id="10" creationId="{3BCF83AB-9D83-4E33-B743-494FE43F7F86}"/>
          </ac:picMkLst>
        </pc:picChg>
        <pc:picChg chg="del">
          <ac:chgData name="Jose Rojas" userId="7cfc9518-ed95-49e4-afd8-d0a5fdf69b39" providerId="ADAL" clId="{A3670CDD-8429-4615-9F0A-04615A7ED47D}" dt="2021-09-21T22:12:42.206" v="771" actId="478"/>
          <ac:picMkLst>
            <pc:docMk/>
            <pc:sldMk cId="1243585506" sldId="262"/>
            <ac:picMk id="12" creationId="{34FA3ACF-D913-4BF3-8D14-F269DEF8AC27}"/>
          </ac:picMkLst>
        </pc:picChg>
        <pc:picChg chg="add mod">
          <ac:chgData name="Jose Rojas" userId="7cfc9518-ed95-49e4-afd8-d0a5fdf69b39" providerId="ADAL" clId="{A3670CDD-8429-4615-9F0A-04615A7ED47D}" dt="2021-09-21T22:19:14.583" v="789" actId="14100"/>
          <ac:picMkLst>
            <pc:docMk/>
            <pc:sldMk cId="1243585506" sldId="262"/>
            <ac:picMk id="13" creationId="{3C5EBB1D-342C-415B-8C3C-586F5FEBDC2B}"/>
          </ac:picMkLst>
        </pc:picChg>
      </pc:sldChg>
      <pc:sldChg chg="del">
        <pc:chgData name="Jose Rojas" userId="7cfc9518-ed95-49e4-afd8-d0a5fdf69b39" providerId="ADAL" clId="{A3670CDD-8429-4615-9F0A-04615A7ED47D}" dt="2021-09-21T21:31:49.409" v="0" actId="47"/>
        <pc:sldMkLst>
          <pc:docMk/>
          <pc:sldMk cId="1270855433" sldId="262"/>
        </pc:sldMkLst>
      </pc:sldChg>
      <pc:sldChg chg="del">
        <pc:chgData name="Jose Rojas" userId="7cfc9518-ed95-49e4-afd8-d0a5fdf69b39" providerId="ADAL" clId="{A3670CDD-8429-4615-9F0A-04615A7ED47D}" dt="2021-09-21T21:31:49.409" v="0" actId="47"/>
        <pc:sldMkLst>
          <pc:docMk/>
          <pc:sldMk cId="3404017638" sldId="263"/>
        </pc:sldMkLst>
      </pc:sldChg>
      <pc:sldChg chg="addSp delSp modSp add mod">
        <pc:chgData name="Jose Rojas" userId="7cfc9518-ed95-49e4-afd8-d0a5fdf69b39" providerId="ADAL" clId="{A3670CDD-8429-4615-9F0A-04615A7ED47D}" dt="2021-09-21T22:48:53.559" v="799" actId="1076"/>
        <pc:sldMkLst>
          <pc:docMk/>
          <pc:sldMk cId="3500414696" sldId="263"/>
        </pc:sldMkLst>
        <pc:picChg chg="add mod">
          <ac:chgData name="Jose Rojas" userId="7cfc9518-ed95-49e4-afd8-d0a5fdf69b39" providerId="ADAL" clId="{A3670CDD-8429-4615-9F0A-04615A7ED47D}" dt="2021-09-21T22:48:02.391" v="794" actId="1076"/>
          <ac:picMkLst>
            <pc:docMk/>
            <pc:sldMk cId="3500414696" sldId="263"/>
            <ac:picMk id="3" creationId="{7E0C89EA-3416-48CF-9DB0-6B0520987C74}"/>
          </ac:picMkLst>
        </pc:picChg>
        <pc:picChg chg="add mod">
          <ac:chgData name="Jose Rojas" userId="7cfc9518-ed95-49e4-afd8-d0a5fdf69b39" providerId="ADAL" clId="{A3670CDD-8429-4615-9F0A-04615A7ED47D}" dt="2021-09-21T22:48:33.672" v="797" actId="1076"/>
          <ac:picMkLst>
            <pc:docMk/>
            <pc:sldMk cId="3500414696" sldId="263"/>
            <ac:picMk id="6" creationId="{5CCCBAF2-F356-4DD8-A986-55C93FF1563E}"/>
          </ac:picMkLst>
        </pc:picChg>
        <pc:picChg chg="del">
          <ac:chgData name="Jose Rojas" userId="7cfc9518-ed95-49e4-afd8-d0a5fdf69b39" providerId="ADAL" clId="{A3670CDD-8429-4615-9F0A-04615A7ED47D}" dt="2021-09-21T22:33:36.342" v="791" actId="478"/>
          <ac:picMkLst>
            <pc:docMk/>
            <pc:sldMk cId="3500414696" sldId="263"/>
            <ac:picMk id="7" creationId="{B70C0C10-F089-447F-9A8F-6C83439AB9CC}"/>
          </ac:picMkLst>
        </pc:picChg>
        <pc:picChg chg="add mod">
          <ac:chgData name="Jose Rojas" userId="7cfc9518-ed95-49e4-afd8-d0a5fdf69b39" providerId="ADAL" clId="{A3670CDD-8429-4615-9F0A-04615A7ED47D}" dt="2021-09-21T22:48:53.559" v="799" actId="1076"/>
          <ac:picMkLst>
            <pc:docMk/>
            <pc:sldMk cId="3500414696" sldId="263"/>
            <ac:picMk id="9" creationId="{ADC63442-ACEC-43F6-9511-6885EEE2C2F4}"/>
          </ac:picMkLst>
        </pc:picChg>
        <pc:picChg chg="del">
          <ac:chgData name="Jose Rojas" userId="7cfc9518-ed95-49e4-afd8-d0a5fdf69b39" providerId="ADAL" clId="{A3670CDD-8429-4615-9F0A-04615A7ED47D}" dt="2021-09-21T22:33:36.342" v="791" actId="478"/>
          <ac:picMkLst>
            <pc:docMk/>
            <pc:sldMk cId="3500414696" sldId="263"/>
            <ac:picMk id="10" creationId="{3BCF83AB-9D83-4E33-B743-494FE43F7F86}"/>
          </ac:picMkLst>
        </pc:picChg>
        <pc:picChg chg="del">
          <ac:chgData name="Jose Rojas" userId="7cfc9518-ed95-49e4-afd8-d0a5fdf69b39" providerId="ADAL" clId="{A3670CDD-8429-4615-9F0A-04615A7ED47D}" dt="2021-09-21T22:33:36.342" v="791" actId="478"/>
          <ac:picMkLst>
            <pc:docMk/>
            <pc:sldMk cId="3500414696" sldId="263"/>
            <ac:picMk id="13" creationId="{3C5EBB1D-342C-415B-8C3C-586F5FEBDC2B}"/>
          </ac:picMkLst>
        </pc:picChg>
      </pc:sldChg>
      <pc:sldChg chg="del">
        <pc:chgData name="Jose Rojas" userId="7cfc9518-ed95-49e4-afd8-d0a5fdf69b39" providerId="ADAL" clId="{A3670CDD-8429-4615-9F0A-04615A7ED47D}" dt="2021-09-21T21:31:49.409" v="0" actId="47"/>
        <pc:sldMkLst>
          <pc:docMk/>
          <pc:sldMk cId="2533443804" sldId="264"/>
        </pc:sldMkLst>
      </pc:sldChg>
      <pc:sldChg chg="del">
        <pc:chgData name="Jose Rojas" userId="7cfc9518-ed95-49e4-afd8-d0a5fdf69b39" providerId="ADAL" clId="{A3670CDD-8429-4615-9F0A-04615A7ED47D}" dt="2021-09-21T21:31:49.409" v="0" actId="47"/>
        <pc:sldMkLst>
          <pc:docMk/>
          <pc:sldMk cId="341774827" sldId="265"/>
        </pc:sldMkLst>
      </pc:sldChg>
      <pc:sldChg chg="del">
        <pc:chgData name="Jose Rojas" userId="7cfc9518-ed95-49e4-afd8-d0a5fdf69b39" providerId="ADAL" clId="{A3670CDD-8429-4615-9F0A-04615A7ED47D}" dt="2021-09-21T21:31:49.409" v="0" actId="47"/>
        <pc:sldMkLst>
          <pc:docMk/>
          <pc:sldMk cId="824667132" sldId="266"/>
        </pc:sldMkLst>
      </pc:sldChg>
    </pc:docChg>
  </pc:docChgLst>
  <pc:docChgLst>
    <pc:chgData name="Jose Rojas" userId="7cfc9518-ed95-49e4-afd8-d0a5fdf69b39" providerId="ADAL" clId="{31676F27-22BC-4E9F-ADE4-CEC330B77B19}"/>
    <pc:docChg chg="modSld">
      <pc:chgData name="Jose Rojas" userId="7cfc9518-ed95-49e4-afd8-d0a5fdf69b39" providerId="ADAL" clId="{31676F27-22BC-4E9F-ADE4-CEC330B77B19}" dt="2021-09-10T16:08:53.885" v="15" actId="11529"/>
      <pc:docMkLst>
        <pc:docMk/>
      </pc:docMkLst>
      <pc:sldChg chg="addSp modSp mod">
        <pc:chgData name="Jose Rojas" userId="7cfc9518-ed95-49e4-afd8-d0a5fdf69b39" providerId="ADAL" clId="{31676F27-22BC-4E9F-ADE4-CEC330B77B19}" dt="2021-09-10T16:08:53.885" v="15" actId="11529"/>
        <pc:sldMkLst>
          <pc:docMk/>
          <pc:sldMk cId="1270855433" sldId="262"/>
        </pc:sldMkLst>
        <pc:spChg chg="add mod">
          <ac:chgData name="Jose Rojas" userId="7cfc9518-ed95-49e4-afd8-d0a5fdf69b39" providerId="ADAL" clId="{31676F27-22BC-4E9F-ADE4-CEC330B77B19}" dt="2021-09-10T16:08:16.076" v="6" actId="14100"/>
          <ac:spMkLst>
            <pc:docMk/>
            <pc:sldMk cId="1270855433" sldId="262"/>
            <ac:spMk id="7" creationId="{907A436D-6BE1-421A-B4EF-DB27CFBAC8F3}"/>
          </ac:spMkLst>
        </pc:spChg>
        <pc:spChg chg="add mod">
          <ac:chgData name="Jose Rojas" userId="7cfc9518-ed95-49e4-afd8-d0a5fdf69b39" providerId="ADAL" clId="{31676F27-22BC-4E9F-ADE4-CEC330B77B19}" dt="2021-09-10T16:08:24.471" v="13" actId="20577"/>
          <ac:spMkLst>
            <pc:docMk/>
            <pc:sldMk cId="1270855433" sldId="262"/>
            <ac:spMk id="9" creationId="{98CB9FCE-568A-4914-9166-C18B07BFFE4F}"/>
          </ac:spMkLst>
        </pc:spChg>
        <pc:cxnChg chg="add">
          <ac:chgData name="Jose Rojas" userId="7cfc9518-ed95-49e4-afd8-d0a5fdf69b39" providerId="ADAL" clId="{31676F27-22BC-4E9F-ADE4-CEC330B77B19}" dt="2021-09-10T16:08:44.533" v="14" actId="11529"/>
          <ac:cxnSpMkLst>
            <pc:docMk/>
            <pc:sldMk cId="1270855433" sldId="262"/>
            <ac:cxnSpMk id="13" creationId="{8FCE763A-5EF2-4D58-9817-460C93F67CDE}"/>
          </ac:cxnSpMkLst>
        </pc:cxnChg>
        <pc:cxnChg chg="add">
          <ac:chgData name="Jose Rojas" userId="7cfc9518-ed95-49e4-afd8-d0a5fdf69b39" providerId="ADAL" clId="{31676F27-22BC-4E9F-ADE4-CEC330B77B19}" dt="2021-09-10T16:08:53.885" v="15" actId="11529"/>
          <ac:cxnSpMkLst>
            <pc:docMk/>
            <pc:sldMk cId="1270855433" sldId="262"/>
            <ac:cxnSpMk id="21" creationId="{46415030-E688-4702-BE68-A1DFDB17A0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8D6D-EFE2-45FF-ACCB-F8FFBAF26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B72BB-8580-4F88-8412-228C835A6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E052B-E05A-4327-9A97-F762D800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396-F32E-4864-A33E-737B5BD01D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FFD9-2140-47D7-BFAA-EE203584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0681-CC6C-45B2-AFCF-CDCBBE12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26B5-7E62-4B98-BA5A-A63A268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1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E24A-E9AF-489F-ABF6-479F1704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89087-B821-475F-A0E0-3265A05C8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E92C8-DF89-4C96-8D33-F142E293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396-F32E-4864-A33E-737B5BD01D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3256-2D4B-49EC-942F-5F69ADB7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05AD-CB78-4435-B670-ADB65009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26B5-7E62-4B98-BA5A-A63A268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7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1895A-265A-4025-8251-3988081B7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29933-C5B0-4C74-819A-2553ABA04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7E98-7DFB-4309-9DC5-EC1E7B23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396-F32E-4864-A33E-737B5BD01D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6C246-A383-4050-9EF8-1AE3E842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D23D-88B5-4A2D-9A76-F57B36DE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26B5-7E62-4B98-BA5A-A63A268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5B5A-D417-4EFA-B2D1-FC8FD891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47FD-FCE6-4E01-962D-331FCD23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B1EF-66C6-4826-BDC3-BEC3D3C2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396-F32E-4864-A33E-737B5BD01D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6CE-E035-4B9C-A5C8-6D308CE8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89D48-EE34-4D3E-8CB6-2514AFD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26B5-7E62-4B98-BA5A-A63A268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0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DB61-E422-4CDD-B17D-F05C0855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7C865-B143-4EC3-B17B-60004BBD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E1A4-DF16-4378-BE62-A35FE715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396-F32E-4864-A33E-737B5BD01D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50E4-5889-4745-A5E5-6DD8271E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274AA-9B1B-47A9-89AE-BB00F2B3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26B5-7E62-4B98-BA5A-A63A268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4DAB-07F0-4DDB-9253-E5436BA6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9FCF-CB26-4B5F-B6F1-C775566BE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7724A-BEE9-4E7D-A440-9819A2D83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01F05-89C4-4BB2-B67A-0EBBDDE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396-F32E-4864-A33E-737B5BD01D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79FA-BF5C-4296-9646-0AA322F8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5CEE-659D-4BBC-A360-10E36700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26B5-7E62-4B98-BA5A-A63A268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1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E5BD-1C64-4F13-BA53-2FC90A04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9C6E0-0A41-4666-9024-1C57CAF36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1B7D4-9C1B-47AB-AB1C-9ACE6BDE0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F87DD-CC54-4687-8E71-283C237F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0972D-D859-4F3B-BF74-C93EAD6C6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D203B-810C-410D-8129-417D0A8D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396-F32E-4864-A33E-737B5BD01D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AB6FA-6F71-4016-950A-1D208A35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78150-0ECA-465C-8F23-96544379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26B5-7E62-4B98-BA5A-A63A268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420A-26B3-4F8F-97C5-2FCDE897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4323A-1273-476B-ACEF-36FE7DD0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396-F32E-4864-A33E-737B5BD01D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3647F-D054-416E-BBCB-DDEE047B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CDB07-1FF7-4276-9827-C1BA6269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26B5-7E62-4B98-BA5A-A63A268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9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8219F-CE79-47E4-A3B4-E4BDE0F0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396-F32E-4864-A33E-737B5BD01D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C82C9-B092-4B0C-A517-42FCF714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8F3F-9F9C-4232-AE97-300657FA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26B5-7E62-4B98-BA5A-A63A268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2948-1EC0-4BA8-BC3F-B23B447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1DEC-6991-40FC-9DDF-9299FE77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72130-C9FA-4F36-8068-42C22135C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6986A-77D0-4B91-8E0D-BEC40B38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396-F32E-4864-A33E-737B5BD01D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2AE04-6385-4A05-84BD-FF77241B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D61A3-6269-4CDA-9B5D-7326E13C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26B5-7E62-4B98-BA5A-A63A268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5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C596-2F55-4C48-9F8B-5F250F7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C1ED4-38F4-4539-8DA7-F55AF1FAD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61CD7-CCB7-4465-ACAF-4291102E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2E4E2-F596-4D98-8D13-AD57D499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396-F32E-4864-A33E-737B5BD01D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CD479-1C68-4FA6-AA5D-053AB1DA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BCAFF-BBB2-4E9D-A8F5-41FA7159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26B5-7E62-4B98-BA5A-A63A268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0337E-D26A-4733-9038-BC528C88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1D922-0C1D-46CB-9A8D-AD38278FB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F4B07-74A9-4C34-9736-FD1CB3FA2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F396-F32E-4864-A33E-737B5BD01D8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0B907-1C1D-474E-8FBF-4D73FCD67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5D48E-D01B-4385-B2B9-6F3C77422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26B5-7E62-4B98-BA5A-A63A268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998A1-9B02-41FF-AD56-74F31811FB23}"/>
              </a:ext>
            </a:extLst>
          </p:cNvPr>
          <p:cNvSpPr txBox="1"/>
          <p:nvPr/>
        </p:nvSpPr>
        <p:spPr>
          <a:xfrm>
            <a:off x="4642012" y="224650"/>
            <a:ext cx="290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Manager</a:t>
            </a:r>
          </a:p>
          <a:p>
            <a:pPr algn="ctr"/>
            <a:r>
              <a:rPr lang="en-US" dirty="0"/>
              <a:t>Avaya SIP extension creation </a:t>
            </a:r>
          </a:p>
          <a:p>
            <a:pPr algn="ctr"/>
            <a:r>
              <a:rPr lang="en-US" dirty="0"/>
              <a:t>Python Script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26096-133C-49CC-B832-75127F23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187009"/>
            <a:ext cx="84391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998A1-9B02-41FF-AD56-74F31811FB23}"/>
              </a:ext>
            </a:extLst>
          </p:cNvPr>
          <p:cNvSpPr txBox="1"/>
          <p:nvPr/>
        </p:nvSpPr>
        <p:spPr>
          <a:xfrm>
            <a:off x="4642012" y="224650"/>
            <a:ext cx="290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Manager</a:t>
            </a:r>
          </a:p>
          <a:p>
            <a:pPr algn="ctr"/>
            <a:r>
              <a:rPr lang="en-US" dirty="0"/>
              <a:t>Avaya SIP extension creation </a:t>
            </a:r>
          </a:p>
          <a:p>
            <a:pPr algn="ctr"/>
            <a:r>
              <a:rPr lang="en-US" dirty="0"/>
              <a:t>Python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0956F-6794-4591-8B7A-76F27406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62" y="1147980"/>
            <a:ext cx="6970326" cy="4038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F383B-6272-4814-8115-607F90A059A5}"/>
              </a:ext>
            </a:extLst>
          </p:cNvPr>
          <p:cNvSpPr txBox="1"/>
          <p:nvPr/>
        </p:nvSpPr>
        <p:spPr>
          <a:xfrm>
            <a:off x="7843025" y="1657815"/>
            <a:ext cx="40367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lets you create functions which are parts of code that can be repeated multiple times, only calling the function.</a:t>
            </a:r>
          </a:p>
          <a:p>
            <a:endParaRPr lang="en-US" dirty="0"/>
          </a:p>
          <a:p>
            <a:r>
              <a:rPr lang="en-US" dirty="0"/>
              <a:t>Functions are defined by 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nameOfFunction</a:t>
            </a:r>
            <a:r>
              <a:rPr lang="en-US" dirty="0"/>
              <a:t>(arg1, arg2, …):</a:t>
            </a:r>
          </a:p>
          <a:p>
            <a:r>
              <a:rPr lang="en-US" dirty="0"/>
              <a:t>    do something</a:t>
            </a:r>
          </a:p>
          <a:p>
            <a:endParaRPr lang="en-US" dirty="0"/>
          </a:p>
          <a:p>
            <a:r>
              <a:rPr lang="en-US" dirty="0"/>
              <a:t>Any function can have 1 argument, multiple arguments or none.</a:t>
            </a:r>
          </a:p>
          <a:p>
            <a:endParaRPr lang="en-US" dirty="0"/>
          </a:p>
          <a:p>
            <a:r>
              <a:rPr lang="en-US" dirty="0"/>
              <a:t>Its important that the code inside the function must have an indentation of 4 spaces (that lets python understand that code is inside the function).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7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998A1-9B02-41FF-AD56-74F31811FB23}"/>
              </a:ext>
            </a:extLst>
          </p:cNvPr>
          <p:cNvSpPr txBox="1"/>
          <p:nvPr/>
        </p:nvSpPr>
        <p:spPr>
          <a:xfrm>
            <a:off x="4642012" y="224650"/>
            <a:ext cx="290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Manager</a:t>
            </a:r>
          </a:p>
          <a:p>
            <a:pPr algn="ctr"/>
            <a:r>
              <a:rPr lang="en-US" dirty="0"/>
              <a:t>Avaya SIP extension creation </a:t>
            </a:r>
          </a:p>
          <a:p>
            <a:pPr algn="ctr"/>
            <a:r>
              <a:rPr lang="en-US" dirty="0"/>
              <a:t>Python Script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C377C-B7FE-497C-AB64-D1930328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51" y="1876147"/>
            <a:ext cx="7962098" cy="4886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79D02-0E4C-47D3-AC5A-C4F2B995306E}"/>
              </a:ext>
            </a:extLst>
          </p:cNvPr>
          <p:cNvSpPr txBox="1"/>
          <p:nvPr/>
        </p:nvSpPr>
        <p:spPr>
          <a:xfrm>
            <a:off x="564543" y="1327868"/>
            <a:ext cx="552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multiple code editors, I like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296722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998A1-9B02-41FF-AD56-74F31811FB23}"/>
              </a:ext>
            </a:extLst>
          </p:cNvPr>
          <p:cNvSpPr txBox="1"/>
          <p:nvPr/>
        </p:nvSpPr>
        <p:spPr>
          <a:xfrm>
            <a:off x="4642012" y="224650"/>
            <a:ext cx="290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Manager</a:t>
            </a:r>
          </a:p>
          <a:p>
            <a:pPr algn="ctr"/>
            <a:r>
              <a:rPr lang="en-US" dirty="0"/>
              <a:t>Avaya SIP extension creation </a:t>
            </a:r>
          </a:p>
          <a:p>
            <a:pPr algn="ctr"/>
            <a:r>
              <a:rPr lang="en-US" dirty="0"/>
              <a:t>Python Script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204F4-DD88-4557-ACA4-FBD5A76A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280" y="1243923"/>
            <a:ext cx="6541439" cy="2061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BA7EFE-919B-467F-AE8C-084DDF92E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60" y="3429000"/>
            <a:ext cx="6792277" cy="308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998A1-9B02-41FF-AD56-74F31811FB23}"/>
              </a:ext>
            </a:extLst>
          </p:cNvPr>
          <p:cNvSpPr txBox="1"/>
          <p:nvPr/>
        </p:nvSpPr>
        <p:spPr>
          <a:xfrm>
            <a:off x="4642012" y="224650"/>
            <a:ext cx="290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Manager</a:t>
            </a:r>
          </a:p>
          <a:p>
            <a:pPr algn="ctr"/>
            <a:r>
              <a:rPr lang="en-US" dirty="0"/>
              <a:t>Avaya SIP extension creation </a:t>
            </a:r>
          </a:p>
          <a:p>
            <a:pPr algn="ctr"/>
            <a:r>
              <a:rPr lang="en-US" dirty="0"/>
              <a:t>Python Script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84558D-0C2C-4743-9B67-E9E0449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05" y="1191803"/>
            <a:ext cx="6549390" cy="2464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F5CFFE-34D7-4BA8-88B1-688B67E2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33" y="3923443"/>
            <a:ext cx="6437534" cy="27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9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998A1-9B02-41FF-AD56-74F31811FB23}"/>
              </a:ext>
            </a:extLst>
          </p:cNvPr>
          <p:cNvSpPr txBox="1"/>
          <p:nvPr/>
        </p:nvSpPr>
        <p:spPr>
          <a:xfrm>
            <a:off x="4642012" y="224650"/>
            <a:ext cx="290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Manager</a:t>
            </a:r>
          </a:p>
          <a:p>
            <a:pPr algn="ctr"/>
            <a:r>
              <a:rPr lang="en-US" dirty="0"/>
              <a:t>Avaya SIP extension creation </a:t>
            </a:r>
          </a:p>
          <a:p>
            <a:pPr algn="ctr"/>
            <a:r>
              <a:rPr lang="en-US" dirty="0"/>
              <a:t>Python Script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1270F-8EDB-480A-AA76-44B9E714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19" y="1147980"/>
            <a:ext cx="4744361" cy="1997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FA9006-D6AF-4B42-BB3E-7725227B7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4" y="3429000"/>
            <a:ext cx="5770245" cy="2792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FA3ACF-D913-4BF3-8D14-F269DEF8A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920" y="3429000"/>
            <a:ext cx="5642403" cy="237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1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998A1-9B02-41FF-AD56-74F31811FB23}"/>
              </a:ext>
            </a:extLst>
          </p:cNvPr>
          <p:cNvSpPr txBox="1"/>
          <p:nvPr/>
        </p:nvSpPr>
        <p:spPr>
          <a:xfrm>
            <a:off x="4642012" y="224650"/>
            <a:ext cx="290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Manager</a:t>
            </a:r>
          </a:p>
          <a:p>
            <a:pPr algn="ctr"/>
            <a:r>
              <a:rPr lang="en-US" dirty="0"/>
              <a:t>Avaya SIP extension creation </a:t>
            </a:r>
          </a:p>
          <a:p>
            <a:pPr algn="ctr"/>
            <a:r>
              <a:rPr lang="en-US" dirty="0"/>
              <a:t>Python Script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C0C10-F089-447F-9A8F-6C83439A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1" y="4411982"/>
            <a:ext cx="5130869" cy="2159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F83AB-9D83-4E33-B743-494FE43F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472" y="1137045"/>
            <a:ext cx="5529055" cy="31866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5EBB1D-342C-415B-8C3C-586F5FEBD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450" y="4347924"/>
            <a:ext cx="3785360" cy="22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8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998A1-9B02-41FF-AD56-74F31811FB23}"/>
              </a:ext>
            </a:extLst>
          </p:cNvPr>
          <p:cNvSpPr txBox="1"/>
          <p:nvPr/>
        </p:nvSpPr>
        <p:spPr>
          <a:xfrm>
            <a:off x="4642012" y="224650"/>
            <a:ext cx="290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Manager</a:t>
            </a:r>
          </a:p>
          <a:p>
            <a:pPr algn="ctr"/>
            <a:r>
              <a:rPr lang="en-US" dirty="0"/>
              <a:t>Avaya SIP extension creation </a:t>
            </a:r>
          </a:p>
          <a:p>
            <a:pPr algn="ctr"/>
            <a:r>
              <a:rPr lang="en-US" dirty="0"/>
              <a:t>Python Script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C89EA-3416-48CF-9DB0-6B052098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08" y="1147980"/>
            <a:ext cx="5595275" cy="2520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CBAF2-F356-4DD8-A986-55C93FF15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647" y="4130281"/>
            <a:ext cx="6223718" cy="2268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C63442-ACEC-43F6-9511-6885EEE2C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81" y="3863837"/>
            <a:ext cx="3248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1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152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2</cp:revision>
  <dcterms:created xsi:type="dcterms:W3CDTF">2021-08-27T16:47:45Z</dcterms:created>
  <dcterms:modified xsi:type="dcterms:W3CDTF">2021-09-21T22:49:04Z</dcterms:modified>
</cp:coreProperties>
</file>