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0AA-D6C3-DB7A-7445-9A2BDF76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58E35-66E6-7EF5-0180-56762C146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860C-320B-1E61-32F9-2DE2C92D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8761-43F7-E671-C632-1D2194B1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0E60-D39D-A5AD-9B12-DC09F24B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C87-3067-9903-9D1A-27EE9192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C7323-35C6-EA44-ABBA-ADF407DBB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D540-385A-EEFF-4233-DED06DF7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24DB-ECE1-41DD-CA83-1B57367B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D359-561A-4D62-B8E0-50A7A0D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84D80-8460-5812-EF88-FBF4EE39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2E30-4340-7CCE-EAE9-D36478BB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F80C-CE56-72D8-3FC6-ED4CE7C7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3406-8520-99E2-0970-5E92AA5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7938-7A6A-F6FC-A019-A0C09BAB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8A1E-89EC-CB40-0EBA-55A55D8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1FD2-3592-3D22-2D2B-B40983D6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244B-BB2D-EF82-6D84-0AA18D41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B2BE-99CC-1E3C-4F12-80A7158A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D017-97D3-3D16-EE00-8FB8FC0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EE46-4E2A-4A7E-EFF6-FC6258EA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C95-9BE3-1EF1-32E2-815B9F26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C629-D4B3-FE0D-0F72-9361ED9A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AFC2-CEC3-FCA0-1138-8515ECC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629F-A801-68BE-C9F7-06D377CE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99B9-D597-1A5D-EC87-C274A091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BEF9-AB47-C059-7E76-0DE8AA47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CCE91-A90D-2186-AD0A-20BB730D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B9FFC-0CA0-3C3C-CBEA-F0652C2C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B194-E10E-ABF7-AF03-793B1A30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EE924-1C32-E78F-6F9C-A62D1DD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A6D3-714E-9B37-0D8E-24D763E0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70CC-F549-2BC0-4B01-A4834F8AD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7BA0-C3D8-36EC-B719-A7AEE676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05074-471F-1E0E-DC3E-1CF8BABE3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39FE6-5B4A-91B6-03FE-B773ECA7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B558F-89AB-15BA-8F2F-BB17709D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20FA9-A973-8848-1778-5D178332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2DCCB-BBB1-8D72-02D1-E74D5122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35AD-6025-FA56-B4D0-C20412FE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3437-CEDC-F468-2AE6-83B79BF3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08F8-7114-9594-CECE-53DF8688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A6018-FE54-CAF4-6373-1A8BE0F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429BB-228B-5EC1-CD86-C91FC3D5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DA1D4-7CE1-CD4F-7A32-9A6FDFE3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A7A96-B280-A85D-846B-2FF3252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F3A-EB62-703A-24AA-AE4EB0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C18A-DE9E-E1AA-DFE5-35F6A874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0A85E-D2F3-92EC-D00D-0C3E42B8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B382-E053-AB63-9815-0455C6C4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BE890-BFD5-3AE6-604E-055205A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95B2-6FF0-1DD0-0600-17C1DB5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595C-11ED-2C7A-1C44-F386CD4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C237C-9E1D-438F-DA7C-8727AC075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5AE6-6113-2C5A-B58A-EA4705F6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CB46-C82F-CE0F-7EC4-3BFE4A91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5850-8D57-51AA-230E-77A756D1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90A8-FAC3-2DB6-8862-D7879581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F5EAF-62C2-0353-06EA-22F937B5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8A7E-56B8-66F3-53D9-46567EE8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15C2-E410-5468-BCBF-09A24454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8F66-966B-41B2-A021-30B56B4E47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27B6-E021-4675-78F4-B41E2FE2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5FCE-2573-AA99-6004-25D5A69A6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32C4-3929-4EE8-AAAB-98A35C53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64F5-2735-39A3-D644-AA68A7FE9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704B0-5CB5-6499-E3D3-EE4BEB65F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Groom, Jeff</dc:creator>
  <cp:lastModifiedBy>Groom, Jeff</cp:lastModifiedBy>
  <cp:revision>1</cp:revision>
  <dcterms:created xsi:type="dcterms:W3CDTF">2022-08-22T16:51:15Z</dcterms:created>
  <dcterms:modified xsi:type="dcterms:W3CDTF">2022-08-22T16:51:26Z</dcterms:modified>
</cp:coreProperties>
</file>