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500"/>
    <a:srgbClr val="FFC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8039-41B3-4075-B33C-932256799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0410B-DC93-4629-A6B1-D5FF0D8B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1934-A74A-4888-8BBE-79A1242D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BEFE-57E8-4DBF-9D25-1463B5B7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4C25-C3D2-4BA5-A843-032C45E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BEFA-6C83-4D46-9DF1-CF02DCAB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EFC10-2E4D-4D0E-8A69-0F7CB1862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5863-A3E4-48C8-BEB3-9544D7CC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017B-E988-40D3-A21B-209D8159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466B-E2CA-466E-BB88-A20FFC6A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4778-3AC5-41AD-A639-06D9C6F29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F162-0E20-4568-A22B-BBBC7D63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7F46-E38D-4FC6-9117-615C9888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1F2-1199-4BCC-B381-69005395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4B83-8CFD-4F15-B294-FB137A5C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292E-FC9C-4CD6-B86F-9316E8BE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3D03-8DB3-490E-A109-FF58AF3B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B7ED-7F4A-492E-AE80-CE6628AE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8F0D-C0F5-47F8-BEC0-07C46F27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284B1-55E2-4330-BB20-5B8F0DAC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0AA8-73FB-4B76-8C97-9C5353C6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CA2E-E52A-444B-81A2-98A0C6EF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A502-0428-44BC-AC20-AE20064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C86A-3025-4490-8C47-D5EB8D0E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591-FBAC-4184-BEAA-D3863AB2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12DB-8DEF-4457-B201-6B4E6A01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0F8F-BF4B-4718-A5AB-B775CF01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1865-D969-4C5F-BE0D-8D828055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45F8-CE88-4ED5-95CA-6756CBC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C6ED-2865-4F06-8B68-6E6F08C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5DB5-1C18-4AED-A3EC-72D39D3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D718-E53D-4977-9FEF-10C83FF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3BF6-B0CE-4261-AEB4-7828B665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6614-994D-408F-AFED-68BE22E7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96057-3B15-4F0E-8D60-E0D735B6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57522-F980-4654-8A39-8EF02BB1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3F63C-E987-45B9-9EE5-05977B71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1AED-4E08-4E47-834F-97C9E60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46106-C75F-4B0B-B226-F6DC76F1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C8D0-AC8F-486B-B350-68088996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D1882-F422-4240-BCDB-BB8EFF1D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747D9-54EF-4E83-BEC2-9072EEB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2919B-A4AC-493F-AC59-33719CB9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9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32E2F-1CA1-4472-8AA2-E5670794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2AFAC-6CD7-4E51-AFD4-F2760086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27ABB-5C38-4DD7-B3DB-111F89B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2020-2446-48A0-A93A-52CE6277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865A-078F-41C7-984C-FAA920C4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2BFF6-803D-4194-996B-C27CC2939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EF2F4-FA4F-4FDB-9A35-2280A39A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7C10-BD39-4A86-AA6F-1B72AE5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1DA8F-C411-428E-BE47-16239FEE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95F1-D2AC-40FE-A851-59485ADD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DD3C2-6289-4E04-8C74-B583FE9A9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BC5C4-E7F9-435D-831D-9C239C1F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B378B-A832-4293-B4AB-0048DEA0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F497F-E347-43A0-8FCA-6272DA81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9648-602D-4C84-855C-32D09DDB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518BD-AFC4-4E8F-99F8-E3FA3536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B806D-7918-4643-93C4-6F7A9575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4482-F328-490D-BEC6-94637474F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3B26-93DB-4F14-BAA0-E78887872A6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3323-7774-40F1-B6BE-B141C6E3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272D-D50B-4A18-9CB4-DAE0CADC8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F037-6595-4DA6-98FD-24CFEF29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BB8280-6BE2-417B-973A-D68893954126}"/>
              </a:ext>
            </a:extLst>
          </p:cNvPr>
          <p:cNvSpPr/>
          <p:nvPr/>
        </p:nvSpPr>
        <p:spPr>
          <a:xfrm>
            <a:off x="3305101" y="681335"/>
            <a:ext cx="8390905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3800" b="1" cap="none" spc="0" dirty="0">
                <a:ln w="38100">
                  <a:solidFill>
                    <a:srgbClr val="664500"/>
                  </a:solidFill>
                </a:ln>
                <a:solidFill>
                  <a:srgbClr val="FFCC4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Emoji</a:t>
            </a:r>
          </a:p>
          <a:p>
            <a:r>
              <a:rPr lang="en-US" sz="13800" b="1" dirty="0">
                <a:ln w="38100">
                  <a:solidFill>
                    <a:srgbClr val="664500"/>
                  </a:solidFill>
                </a:ln>
                <a:solidFill>
                  <a:srgbClr val="FFCC4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Madness</a:t>
            </a:r>
            <a:endParaRPr lang="en-US" sz="13800" b="1" cap="none" spc="0" dirty="0">
              <a:ln w="38100">
                <a:solidFill>
                  <a:srgbClr val="664500"/>
                </a:solidFill>
              </a:ln>
              <a:solidFill>
                <a:srgbClr val="FFCC4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07C67-D0B2-4FBD-84BD-AE212140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" y="106610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Scherber</dc:creator>
  <cp:lastModifiedBy>Jacob Scherber</cp:lastModifiedBy>
  <cp:revision>1</cp:revision>
  <dcterms:created xsi:type="dcterms:W3CDTF">2018-01-04T03:29:23Z</dcterms:created>
  <dcterms:modified xsi:type="dcterms:W3CDTF">2018-01-04T03:34:05Z</dcterms:modified>
</cp:coreProperties>
</file>