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49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9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6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5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9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4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4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9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41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92166-A073-401E-A736-DCC33CCD408A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ECF1-A85D-42A7-9118-97ECFB32D2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5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59383312" descr="EMB000044f02c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318125" cy="150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59381072" descr="EMB000044f02c9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2525"/>
            <a:ext cx="3894138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159381072" descr="EMB000044f02c9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8" y="3686433"/>
            <a:ext cx="3170238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1" name="_x159382112" descr="EMB000044f02ca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4" y="4905632"/>
            <a:ext cx="32988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4670854" y="44484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7" name="_x159381872" descr="EMB000044f02ca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854" y="4905632"/>
            <a:ext cx="3344863" cy="97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1" name="_x66800808" descr="EMB000044f02cc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60" y="3548320"/>
            <a:ext cx="3321050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3" name="_x66800968" descr="EMB000044f02cc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348" y="388530"/>
            <a:ext cx="2422525" cy="240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5" name="_x66800968" descr="EMB000044f02cc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050" y="358368"/>
            <a:ext cx="256063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85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2020-02-11T05:37:05Z</dcterms:created>
  <dcterms:modified xsi:type="dcterms:W3CDTF">2020-02-11T06:22:57Z</dcterms:modified>
</cp:coreProperties>
</file>