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345cd9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4345cd9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345cd9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4345cd9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345cd9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4345cd9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b67b717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b67b717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e9bdd7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e9bdd7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b67b71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b67b71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345cd9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4345cd9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345cd9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345cd9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345cd9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345cd9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345cd9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4345cd9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345cd9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345cd9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61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</a:t>
            </a:r>
            <a:r>
              <a:rPr lang="pt-BR"/>
              <a:t>Assíncrona</a:t>
            </a:r>
            <a:r>
              <a:rPr lang="pt-BR"/>
              <a:t>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927834"/>
            <a:ext cx="53613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Aluno: José Gomes da Silva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Engenharia de Controle e Automação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Sistemas Supervisórios 1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Professor: Rafael Cavalcanti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Atividade assíncrona: 7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da entrega: 20/10/2020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</a:t>
            </a:r>
            <a:r>
              <a:rPr lang="pt-BR"/>
              <a:t>usuario</a:t>
            </a:r>
            <a:r>
              <a:rPr lang="pt-BR"/>
              <a:t> :: Configurando botão de login</a:t>
            </a:r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00" y="1282300"/>
            <a:ext cx="4271851" cy="359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</a:t>
            </a:r>
            <a:r>
              <a:rPr lang="pt-BR"/>
              <a:t>usuário</a:t>
            </a:r>
            <a:r>
              <a:rPr lang="pt-BR"/>
              <a:t> :: Abrir tela com login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00" y="1006500"/>
            <a:ext cx="4736899" cy="3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usuário :: Criação de usuários em tempo de execução</a:t>
            </a:r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25" y="1337125"/>
            <a:ext cx="6445152" cy="34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7675" y="38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navegação :: Amplo e raso - </a:t>
            </a:r>
            <a:r>
              <a:rPr lang="pt-BR"/>
              <a:t>Fábrica</a:t>
            </a:r>
            <a:r>
              <a:rPr lang="pt-BR"/>
              <a:t> Automotiva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909950" y="1584500"/>
            <a:ext cx="1778700" cy="428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890525" y="2240575"/>
            <a:ext cx="17787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Pintura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930800" y="2304850"/>
            <a:ext cx="1778700" cy="42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Pneus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413850" y="2304850"/>
            <a:ext cx="1778700" cy="42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Bancos</a:t>
            </a:r>
            <a:endParaRPr/>
          </a:p>
        </p:txBody>
      </p:sp>
      <p:cxnSp>
        <p:nvCxnSpPr>
          <p:cNvPr id="139" name="Google Shape;139;p14"/>
          <p:cNvCxnSpPr>
            <a:stCxn id="135" idx="1"/>
            <a:endCxn id="136" idx="0"/>
          </p:cNvCxnSpPr>
          <p:nvPr/>
        </p:nvCxnSpPr>
        <p:spPr>
          <a:xfrm flipH="1">
            <a:off x="1779950" y="1798850"/>
            <a:ext cx="2130000" cy="44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>
            <a:stCxn id="135" idx="3"/>
            <a:endCxn id="138" idx="0"/>
          </p:cNvCxnSpPr>
          <p:nvPr/>
        </p:nvCxnSpPr>
        <p:spPr>
          <a:xfrm>
            <a:off x="5688650" y="1798850"/>
            <a:ext cx="1614600" cy="50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35" idx="2"/>
            <a:endCxn id="137" idx="0"/>
          </p:cNvCxnSpPr>
          <p:nvPr/>
        </p:nvCxnSpPr>
        <p:spPr>
          <a:xfrm flipH="1" rot="-5400000">
            <a:off x="4664000" y="2148500"/>
            <a:ext cx="291600" cy="21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 txBox="1"/>
          <p:nvPr/>
        </p:nvSpPr>
        <p:spPr>
          <a:xfrm>
            <a:off x="738125" y="3009675"/>
            <a:ext cx="760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09525" y="3009675"/>
            <a:ext cx="760800" cy="47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498913" y="3009675"/>
            <a:ext cx="760800" cy="47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388325" y="3009675"/>
            <a:ext cx="1270500" cy="47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cxnSp>
        <p:nvCxnSpPr>
          <p:cNvPr id="146" name="Google Shape;146;p14"/>
          <p:cNvCxnSpPr>
            <a:stCxn id="136" idx="2"/>
            <a:endCxn id="143" idx="0"/>
          </p:cNvCxnSpPr>
          <p:nvPr/>
        </p:nvCxnSpPr>
        <p:spPr>
          <a:xfrm rot="5400000">
            <a:off x="1214675" y="2444575"/>
            <a:ext cx="340500" cy="789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36" idx="2"/>
            <a:endCxn id="144" idx="0"/>
          </p:cNvCxnSpPr>
          <p:nvPr/>
        </p:nvCxnSpPr>
        <p:spPr>
          <a:xfrm flipH="1" rot="-5400000">
            <a:off x="1659275" y="2789875"/>
            <a:ext cx="340500" cy="99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>
            <a:stCxn id="136" idx="2"/>
            <a:endCxn id="145" idx="0"/>
          </p:cNvCxnSpPr>
          <p:nvPr/>
        </p:nvCxnSpPr>
        <p:spPr>
          <a:xfrm flipH="1" rot="-5400000">
            <a:off x="2231525" y="2217625"/>
            <a:ext cx="340500" cy="1243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4"/>
          <p:cNvSpPr/>
          <p:nvPr/>
        </p:nvSpPr>
        <p:spPr>
          <a:xfrm>
            <a:off x="3831425" y="3025200"/>
            <a:ext cx="1160700" cy="47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Marca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076825" y="3025200"/>
            <a:ext cx="1160700" cy="47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</a:t>
            </a:r>
            <a:endParaRPr/>
          </a:p>
        </p:txBody>
      </p:sp>
      <p:cxnSp>
        <p:nvCxnSpPr>
          <p:cNvPr id="151" name="Google Shape;151;p14"/>
          <p:cNvCxnSpPr>
            <a:stCxn id="137" idx="2"/>
            <a:endCxn id="149" idx="0"/>
          </p:cNvCxnSpPr>
          <p:nvPr/>
        </p:nvCxnSpPr>
        <p:spPr>
          <a:xfrm rot="5400000">
            <a:off x="4470200" y="2675200"/>
            <a:ext cx="291600" cy="408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>
            <a:stCxn id="137" idx="2"/>
            <a:endCxn id="150" idx="0"/>
          </p:cNvCxnSpPr>
          <p:nvPr/>
        </p:nvCxnSpPr>
        <p:spPr>
          <a:xfrm flipH="1" rot="-5400000">
            <a:off x="5092850" y="2460850"/>
            <a:ext cx="291600" cy="837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4"/>
          <p:cNvSpPr/>
          <p:nvPr/>
        </p:nvSpPr>
        <p:spPr>
          <a:xfrm>
            <a:off x="6480525" y="3047850"/>
            <a:ext cx="676200" cy="42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Tip</a:t>
            </a:r>
            <a:r>
              <a:rPr lang="pt-BR"/>
              <a:t>o</a:t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453225" y="3047850"/>
            <a:ext cx="1160700" cy="42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Quantidade</a:t>
            </a:r>
            <a:endParaRPr/>
          </a:p>
        </p:txBody>
      </p:sp>
      <p:cxnSp>
        <p:nvCxnSpPr>
          <p:cNvPr id="155" name="Google Shape;155;p14"/>
          <p:cNvCxnSpPr>
            <a:stCxn id="138" idx="2"/>
            <a:endCxn id="153" idx="0"/>
          </p:cNvCxnSpPr>
          <p:nvPr/>
        </p:nvCxnSpPr>
        <p:spPr>
          <a:xfrm rot="5400000">
            <a:off x="6903750" y="2648500"/>
            <a:ext cx="314400" cy="4845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4"/>
          <p:cNvCxnSpPr>
            <a:stCxn id="138" idx="2"/>
            <a:endCxn id="154" idx="0"/>
          </p:cNvCxnSpPr>
          <p:nvPr/>
        </p:nvCxnSpPr>
        <p:spPr>
          <a:xfrm flipH="1" rot="-5400000">
            <a:off x="7511250" y="2525500"/>
            <a:ext cx="314400" cy="7305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817675" y="38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navegação :: Tipos de tela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3682650" y="1532325"/>
            <a:ext cx="1778700" cy="428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682650" y="2139300"/>
            <a:ext cx="17787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Pintura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3372850" y="3364700"/>
            <a:ext cx="760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047550" y="3364700"/>
            <a:ext cx="760800" cy="47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4221588" y="3364700"/>
            <a:ext cx="760800" cy="47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348325" y="3364700"/>
            <a:ext cx="1270500" cy="47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cxnSp>
        <p:nvCxnSpPr>
          <p:cNvPr id="168" name="Google Shape;168;p15"/>
          <p:cNvCxnSpPr>
            <a:stCxn id="163" idx="2"/>
            <a:endCxn id="165" idx="0"/>
          </p:cNvCxnSpPr>
          <p:nvPr/>
        </p:nvCxnSpPr>
        <p:spPr>
          <a:xfrm rot="5400000">
            <a:off x="2601600" y="1394400"/>
            <a:ext cx="796800" cy="3144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>
            <a:stCxn id="163" idx="2"/>
            <a:endCxn id="166" idx="0"/>
          </p:cNvCxnSpPr>
          <p:nvPr/>
        </p:nvCxnSpPr>
        <p:spPr>
          <a:xfrm flipH="1" rot="-5400000">
            <a:off x="4188600" y="2951400"/>
            <a:ext cx="796800" cy="30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63" idx="2"/>
            <a:endCxn id="167" idx="0"/>
          </p:cNvCxnSpPr>
          <p:nvPr/>
        </p:nvCxnSpPr>
        <p:spPr>
          <a:xfrm flipH="1" rot="-5400000">
            <a:off x="5879400" y="1260600"/>
            <a:ext cx="796800" cy="3411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5"/>
          <p:cNvSpPr txBox="1"/>
          <p:nvPr/>
        </p:nvSpPr>
        <p:spPr>
          <a:xfrm>
            <a:off x="731500" y="3889775"/>
            <a:ext cx="1778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Exibição de dados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4039913" y="3838700"/>
            <a:ext cx="1778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Exibição de dados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7208500" y="3776675"/>
            <a:ext cx="1778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Exibição de diagrama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Criação de tela PopUp :: Botão de disparo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069500" y="3581950"/>
            <a:ext cx="10806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75" y="1075100"/>
            <a:ext cx="6726125" cy="359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/>
          <p:nvPr/>
        </p:nvSpPr>
        <p:spPr>
          <a:xfrm flipH="1">
            <a:off x="5025000" y="3581950"/>
            <a:ext cx="1080600" cy="74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Criação de tela PopUp :: Tela PopUp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75" y="1112100"/>
            <a:ext cx="6726125" cy="359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3633750" y="3219300"/>
            <a:ext cx="1230300" cy="99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Criação de tela PopUp :: Criação de usuários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188" y="1067700"/>
            <a:ext cx="2384764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Criação de tela PopUp :: Criação de usuários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75" y="1082500"/>
            <a:ext cx="2923555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Criação de tela PopUp :: Criação de usuários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75" y="956675"/>
            <a:ext cx="2054683" cy="35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558" y="956675"/>
            <a:ext cx="2947362" cy="35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Criação de usuário :: Tela de login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13" y="1038100"/>
            <a:ext cx="6401971" cy="35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