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6e1f8923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6e1f8923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6e1f8923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6e1f8923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6e1f8923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6e1f8923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6e1f8923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6e1f8923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6e1f8923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6e1f8923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6e1f8923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6e1f8923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704dba0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704dba0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704dba06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704dba0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cb67b717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cb67b717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6e1f8923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6e1f892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6e1f8923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6e1f892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6e1f8923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6e1f8923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6e1f8923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6e1f8923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6e1f8923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6e1f8923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6e1f8923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6e1f8923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6e1f8923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6e1f8923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9610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</a:t>
            </a:r>
            <a:r>
              <a:rPr lang="pt-BR"/>
              <a:t>Assíncrona</a:t>
            </a:r>
            <a:r>
              <a:rPr lang="pt-BR"/>
              <a:t>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1927834"/>
            <a:ext cx="5361300" cy="15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Aluno: José Gomes da Silva Neto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Curso: Engenharia de Controle e Automação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Curso: Sistemas Supervisórios 1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Professor: Rafael Cavalcanti Neto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Atividade assíncrona: 9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da entrega: 03/11/2020</a:t>
            </a:r>
            <a:endParaRPr sz="1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302650" y="1577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 do driver de comunicação :: Organizando estrutura das TAGS</a:t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589725" y="1564475"/>
            <a:ext cx="364500" cy="17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2421725" y="1810950"/>
            <a:ext cx="1468200" cy="17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3504000" y="3632600"/>
            <a:ext cx="750000" cy="11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3739750" y="1414475"/>
            <a:ext cx="364500" cy="17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2378875" y="1618050"/>
            <a:ext cx="975000" cy="24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2336000" y="2775350"/>
            <a:ext cx="1167900" cy="24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3557600" y="2786075"/>
            <a:ext cx="621600" cy="24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825" y="1208775"/>
            <a:ext cx="4960725" cy="368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302650" y="1577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 do driver de comunicação :: Criação das TAGS</a:t>
            </a:r>
            <a:endParaRPr/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150" y="1112325"/>
            <a:ext cx="5009694" cy="372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302650" y="1577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 do driver de comunicação :: Endereço do CLP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4"/>
          <p:cNvPicPr preferRelativeResize="0"/>
          <p:nvPr/>
        </p:nvPicPr>
        <p:blipFill rotWithShape="1">
          <a:blip r:embed="rId3">
            <a:alphaModFix/>
          </a:blip>
          <a:srcRect b="58822" l="0" r="0" t="0"/>
          <a:stretch/>
        </p:blipFill>
        <p:spPr>
          <a:xfrm>
            <a:off x="484600" y="1283750"/>
            <a:ext cx="5967451" cy="185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/>
          <p:nvPr/>
        </p:nvSpPr>
        <p:spPr>
          <a:xfrm>
            <a:off x="1864525" y="1671650"/>
            <a:ext cx="310800" cy="1392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0151" y="3064550"/>
            <a:ext cx="2387150" cy="180995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4"/>
          <p:cNvSpPr/>
          <p:nvPr/>
        </p:nvSpPr>
        <p:spPr>
          <a:xfrm>
            <a:off x="6418650" y="4232675"/>
            <a:ext cx="632100" cy="37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302650" y="1577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 do driver de comunicação :: Código da operação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5"/>
          <p:cNvPicPr preferRelativeResize="0"/>
          <p:nvPr/>
        </p:nvPicPr>
        <p:blipFill rotWithShape="1">
          <a:blip r:embed="rId3">
            <a:alphaModFix/>
          </a:blip>
          <a:srcRect b="57736" l="0" r="0" t="0"/>
          <a:stretch/>
        </p:blipFill>
        <p:spPr>
          <a:xfrm>
            <a:off x="656050" y="1393325"/>
            <a:ext cx="6536024" cy="20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/>
          <p:nvPr/>
        </p:nvSpPr>
        <p:spPr>
          <a:xfrm>
            <a:off x="2507450" y="1821650"/>
            <a:ext cx="375000" cy="1500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302650" y="1577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 do driver de comunicação :: Associando TAG interna :: OFF</a:t>
            </a:r>
            <a:endParaRPr/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00" y="1436175"/>
            <a:ext cx="7927176" cy="299747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6"/>
          <p:cNvSpPr/>
          <p:nvPr/>
        </p:nvSpPr>
        <p:spPr>
          <a:xfrm>
            <a:off x="2025250" y="3053950"/>
            <a:ext cx="1242900" cy="22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/>
          <p:nvPr/>
        </p:nvSpPr>
        <p:spPr>
          <a:xfrm>
            <a:off x="5464975" y="2528900"/>
            <a:ext cx="1392900" cy="67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title"/>
          </p:nvPr>
        </p:nvSpPr>
        <p:spPr>
          <a:xfrm>
            <a:off x="302650" y="1577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 do driver de comunicação :: Associando TAG interna :: On</a:t>
            </a:r>
            <a:endParaRPr/>
          </a:p>
        </p:txBody>
      </p:sp>
      <p:pic>
        <p:nvPicPr>
          <p:cNvPr id="246" name="Google Shape;2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25" y="1479025"/>
            <a:ext cx="7348550" cy="283594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7"/>
          <p:cNvSpPr/>
          <p:nvPr/>
        </p:nvSpPr>
        <p:spPr>
          <a:xfrm>
            <a:off x="2668200" y="3203975"/>
            <a:ext cx="1425300" cy="31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6622250" y="3011100"/>
            <a:ext cx="1060800" cy="50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302650" y="1577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 do driver de comunicação :: Substituindo as TAGS demo</a:t>
            </a:r>
            <a:endParaRPr/>
          </a:p>
        </p:txBody>
      </p:sp>
      <p:pic>
        <p:nvPicPr>
          <p:cNvPr id="254" name="Google Shape;2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25" y="1243275"/>
            <a:ext cx="8291526" cy="28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8"/>
          <p:cNvSpPr/>
          <p:nvPr/>
        </p:nvSpPr>
        <p:spPr>
          <a:xfrm>
            <a:off x="825100" y="2903925"/>
            <a:ext cx="996600" cy="116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3975500" y="2903925"/>
            <a:ext cx="460800" cy="110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302650" y="1577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 do driver de comunicação :: Substituindo as TAGS demo</a:t>
            </a:r>
            <a:endParaRPr/>
          </a:p>
        </p:txBody>
      </p:sp>
      <p:pic>
        <p:nvPicPr>
          <p:cNvPr id="262" name="Google Shape;262;p29"/>
          <p:cNvPicPr preferRelativeResize="0"/>
          <p:nvPr/>
        </p:nvPicPr>
        <p:blipFill rotWithShape="1">
          <a:blip r:embed="rId3">
            <a:alphaModFix/>
          </a:blip>
          <a:srcRect b="11665" l="0" r="25832" t="23056"/>
          <a:stretch/>
        </p:blipFill>
        <p:spPr>
          <a:xfrm>
            <a:off x="1146375" y="1247825"/>
            <a:ext cx="6408152" cy="346330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9"/>
          <p:cNvSpPr/>
          <p:nvPr/>
        </p:nvSpPr>
        <p:spPr>
          <a:xfrm>
            <a:off x="2389575" y="1510900"/>
            <a:ext cx="3836100" cy="9546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"/>
          <p:cNvSpPr/>
          <p:nvPr/>
        </p:nvSpPr>
        <p:spPr>
          <a:xfrm>
            <a:off x="6407950" y="3504000"/>
            <a:ext cx="814500" cy="1039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"/>
          <p:cNvSpPr/>
          <p:nvPr/>
        </p:nvSpPr>
        <p:spPr>
          <a:xfrm>
            <a:off x="5700725" y="3407575"/>
            <a:ext cx="621600" cy="113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 do driver de comunicação :: Inserindo driver de comunicação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3">
            <a:alphaModFix/>
          </a:blip>
          <a:srcRect b="-3453" l="8250" r="-8249" t="53478"/>
          <a:stretch/>
        </p:blipFill>
        <p:spPr>
          <a:xfrm>
            <a:off x="2310513" y="1457300"/>
            <a:ext cx="4522974" cy="337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 do driver de comunicação :: Inserindo driver de comunicação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250" y="1240925"/>
            <a:ext cx="5547912" cy="359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 do driver de comunicação :: Configuração do CLP simulator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725" y="2132700"/>
            <a:ext cx="461010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/>
          <p:nvPr/>
        </p:nvSpPr>
        <p:spPr>
          <a:xfrm>
            <a:off x="1864525" y="2539600"/>
            <a:ext cx="2239500" cy="36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864525" y="2903800"/>
            <a:ext cx="2239500" cy="36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4173125" y="2539600"/>
            <a:ext cx="2239500" cy="36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4173125" y="2903800"/>
            <a:ext cx="2239500" cy="36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 do driver de comunicação :: Configuração do driver de comunicação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b="8503" l="14966" r="9293" t="17036"/>
          <a:stretch/>
        </p:blipFill>
        <p:spPr>
          <a:xfrm>
            <a:off x="2274225" y="1307300"/>
            <a:ext cx="4595549" cy="339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/>
          <p:nvPr/>
        </p:nvSpPr>
        <p:spPr>
          <a:xfrm>
            <a:off x="2357450" y="1521625"/>
            <a:ext cx="385800" cy="23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2539600" y="1939525"/>
            <a:ext cx="1157400" cy="332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5218500" y="1778800"/>
            <a:ext cx="1403700" cy="56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 do driver de comunicação :: </a:t>
            </a:r>
            <a:r>
              <a:rPr lang="pt-BR"/>
              <a:t>Configuração do driver de comunicação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375" y="1307625"/>
            <a:ext cx="4810524" cy="35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/>
          <p:nvPr/>
        </p:nvSpPr>
        <p:spPr>
          <a:xfrm>
            <a:off x="3589725" y="1564475"/>
            <a:ext cx="364500" cy="17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2421725" y="1810950"/>
            <a:ext cx="1468200" cy="17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281225" y="2863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 do driver de comunicação :: Configuração do driver de comunicação</a:t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3589725" y="1564475"/>
            <a:ext cx="364500" cy="17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2421725" y="1810950"/>
            <a:ext cx="1468200" cy="17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675" y="1298825"/>
            <a:ext cx="5848349" cy="3398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/>
          <p:nvPr/>
        </p:nvSpPr>
        <p:spPr>
          <a:xfrm>
            <a:off x="3504000" y="3632600"/>
            <a:ext cx="750000" cy="11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302650" y="1577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 do driver de comunicação :: Configuração do driver de comunicação</a:t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589725" y="1564475"/>
            <a:ext cx="364500" cy="17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2421725" y="1810950"/>
            <a:ext cx="1468200" cy="17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3504000" y="3632600"/>
            <a:ext cx="750000" cy="11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975" y="1112325"/>
            <a:ext cx="4917851" cy="36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/>
          <p:nvPr/>
        </p:nvSpPr>
        <p:spPr>
          <a:xfrm>
            <a:off x="3739750" y="1414475"/>
            <a:ext cx="364500" cy="17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2378875" y="1618050"/>
            <a:ext cx="975000" cy="24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2336000" y="2775350"/>
            <a:ext cx="1167900" cy="24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3557600" y="2786075"/>
            <a:ext cx="621600" cy="24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302650" y="157725"/>
            <a:ext cx="7988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 do driver de comunicação :: Criação das operações</a:t>
            </a:r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600" y="1112325"/>
            <a:ext cx="5000515" cy="37263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/>
          <p:nvPr/>
        </p:nvSpPr>
        <p:spPr>
          <a:xfrm>
            <a:off x="4607725" y="1885950"/>
            <a:ext cx="1928700" cy="1650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