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b67b717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b67b717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408960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408960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408960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f408960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408960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408960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408960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408960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f408960d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f408960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408960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f408960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f408960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f408960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9AsNEf1EL_AB1TS5lSEUX8cQTJft6V-G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61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</a:t>
            </a:r>
            <a:r>
              <a:rPr lang="pt-BR"/>
              <a:t>Assíncrona</a:t>
            </a:r>
            <a:r>
              <a:rPr lang="pt-BR"/>
              <a:t>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1927834"/>
            <a:ext cx="53613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Aluno: José Gomes da Silva Neto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Curso: Engenharia de Controle e Automação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Curso: Sistemas Supervisórios 1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Professor: Rafael Cavalcanti Neto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Atividade assíncrona: 8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da entrega: 03/11/2020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Eventos de tela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673475" y="1013900"/>
            <a:ext cx="51435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Quando o usuário apertar o Esc na Tela, sair do Viewer.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Quando a combinação Ctrl+Y for apertada, aparecer uma caixa de mensagem.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Ao clicar com o botão esquerdo na tela, exibir um calendário na coordenada x e y do clique.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Ao clicar com o botão direito do mouse na tela, abrir a paleta de cores (ShowPickColor) e alterar a cor de fundo da tela.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OBS: Como usar o método select menu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Eventos de tela :: 1 &amp; 2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606850" y="976900"/>
            <a:ext cx="31824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Selecionar a tela onde ocorreram os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eventos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Adicionar um script no evento “KeyDown”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função que ativa certa ação através do clique de uma tecla é a KeyDown(KeyCode, Shift)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KeyCode = KeyCode = Número inteiro que identifica o caractere ASCII da TELA QUE FOI PRESSIONADA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Shift = Mostra a tecla pressionada juntamente com o mouse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250" y="1163750"/>
            <a:ext cx="4991099" cy="28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Eventos de tela :: 3 &amp; 4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606850" y="976900"/>
            <a:ext cx="38115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Selecionar a tela onde ocorreram os eventos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Adicionar um script no evento “MouseDown”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função que ativa certa ação através do clique de uma tecla é a MouseDown(Button, ShiftState, MouseX, MouseY)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Mouse X e Mouse Y são a posição do mouse em pixel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Button é o botão que foi pressionado (2= esquerdo; 1= Direito)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5925"/>
            <a:ext cx="3910626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Eventos de tela :: Uso do SelectMenu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606850" y="976900"/>
            <a:ext cx="38115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Selecionar a tela onde ocorreram os eventos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função é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Application.SelectMenu(Menu, [Left], [Top])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Exemplo : Application.SelectMenu("Opção1||Opção2{*Opção2|Opção3}|Opção4|!Opção5")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750" y="1393325"/>
            <a:ext cx="27813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Resultados:: 2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63" y="1156525"/>
            <a:ext cx="6921571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Resultados:: 3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75" y="1082500"/>
            <a:ext cx="6865871" cy="359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Resultados:: 4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13" y="978875"/>
            <a:ext cx="6904130" cy="35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Resultados:: Vídeo</a:t>
            </a:r>
            <a:endParaRPr/>
          </a:p>
        </p:txBody>
      </p:sp>
      <p:pic>
        <p:nvPicPr>
          <p:cNvPr id="180" name="Google Shape;180;p21" title="2020-11-02 09-59-3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0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1450550" y="4425625"/>
            <a:ext cx="5676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https://www.youtube.com/watch?v=rnXEyk8wQC8&amp;feature=youtu.be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