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408960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408960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a3ab2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a3ab2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9a3ab2e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9a3ab2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a3ab2e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a3ab2e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a3ab2e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a3ab2e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a3ab2e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9a3ab2e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a3ab2e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a3ab2e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a3ab2e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a3ab2e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a3ab2e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a3ab2e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9a3ab2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9a3ab2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67b71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67b71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a3ab2e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a3ab2e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9a3ab2e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9a3ab2e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9a3ab2e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9a3ab2e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408960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408960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4e6657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4e6657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4e6657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4e6657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14e6657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14e6657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4e6657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14e6657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4e6657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14e6657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14e6657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14e6657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61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</a:t>
            </a:r>
            <a:r>
              <a:rPr lang="pt-BR"/>
              <a:t>Assíncrona</a:t>
            </a:r>
            <a:r>
              <a:rPr lang="pt-BR"/>
              <a:t>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927834"/>
            <a:ext cx="5361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Aluno: José Gomes da Silva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Engenharia de Controle e Automação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Sistemas Supervisórios 1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Professor: Rafael Cavalcanti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Atividade assíncrona: 10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da entrega: 10/11/2020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Resultado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0" y="1054725"/>
            <a:ext cx="6722157" cy="35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2652375" y="2168650"/>
            <a:ext cx="894900" cy="4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942925" y="2168650"/>
            <a:ext cx="177300" cy="68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531450" y="3603675"/>
            <a:ext cx="1136700" cy="4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596250" y="4151875"/>
            <a:ext cx="3047400" cy="2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Criação de tela de alarmes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673475" y="1013900"/>
            <a:ext cx="51435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Crie um Alarme de Banda Morta, um Alarme de Taxa de Variação e um Alarme Discreto. Defina como fonte para esses três alarmes as Tags internas criadas.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Banda Morta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75" y="1045475"/>
            <a:ext cx="4223475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Banda Morta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75" y="1075100"/>
            <a:ext cx="6161965" cy="35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1154500" y="1702175"/>
            <a:ext cx="58023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154500" y="1864975"/>
            <a:ext cx="5772600" cy="21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Banda Morta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25" y="1282325"/>
            <a:ext cx="5372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2109200" y="3219325"/>
            <a:ext cx="4055700" cy="30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Banda Morta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50" y="919675"/>
            <a:ext cx="6965123" cy="375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1864975" y="4144400"/>
            <a:ext cx="3256200" cy="1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Taxa de variação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00" y="890075"/>
            <a:ext cx="5523420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Taxa de variação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00" y="1126900"/>
            <a:ext cx="6161965" cy="35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2360825" y="1709575"/>
            <a:ext cx="4980600" cy="2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Taxa de variação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50" y="1030700"/>
            <a:ext cx="7337013" cy="35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1783575" y="4373825"/>
            <a:ext cx="3471000" cy="19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Discreto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25" y="1075100"/>
            <a:ext cx="4950874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1- Criação de tela de alarmes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73475" y="1013900"/>
            <a:ext cx="51435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Configure um servidor de alarmes, uma configuração de alarmes e duas (ou mais) áreas de alarmes. Essas áreas devem estar associadas a processos da aplicação, conforme feito em sala de aula.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cada área de alarme associe dois alarmes analógicos e um alarme digital.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Crie uma tela de alarmes na sua aplicação. Ela deve ser posicionada em um divisor que fique no rodapé do E3 Viewer, conforme feito em sala de aula.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Adicione e configure um objeto E3Alarm na tela de alarmes, associando-o ao servidor de alarmes criado.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Discreto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100" y="971500"/>
            <a:ext cx="6097163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Discreto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725" y="971475"/>
            <a:ext cx="5387104" cy="35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/>
          <p:nvPr/>
        </p:nvSpPr>
        <p:spPr>
          <a:xfrm>
            <a:off x="3618950" y="2812275"/>
            <a:ext cx="1198800" cy="4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2412625" y="4373825"/>
            <a:ext cx="3382200" cy="11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Parte 2 - Discreto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00" y="1015875"/>
            <a:ext cx="5251924" cy="35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/>
          <p:nvPr/>
        </p:nvSpPr>
        <p:spPr>
          <a:xfrm>
            <a:off x="3278525" y="2790075"/>
            <a:ext cx="1413600" cy="4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2168400" y="4344225"/>
            <a:ext cx="3493200" cy="14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Adicionando servidor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75" y="1067675"/>
            <a:ext cx="4718715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1 :: Configurando servidor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38" y="1186125"/>
            <a:ext cx="4918926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Adicionando áreas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1075100"/>
            <a:ext cx="5657325" cy="35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</a:t>
            </a:r>
            <a:r>
              <a:rPr lang="pt-BR"/>
              <a:t>Associando</a:t>
            </a:r>
            <a:r>
              <a:rPr lang="pt-BR"/>
              <a:t> alarmes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0" y="1141700"/>
            <a:ext cx="73152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Associando alarmes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25" y="1023300"/>
            <a:ext cx="4809223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Associando alarmes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250" y="1723563"/>
            <a:ext cx="48387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Parte 1 :: A</a:t>
            </a:r>
            <a:r>
              <a:rPr lang="pt-BR"/>
              <a:t>ssociando-o ao servidor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00" y="1363725"/>
            <a:ext cx="59721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