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/>
    <p:restoredTop sz="94737"/>
  </p:normalViewPr>
  <p:slideViewPr>
    <p:cSldViewPr snapToGrid="0" snapToObjects="1">
      <p:cViewPr varScale="1">
        <p:scale>
          <a:sx n="96" d="100"/>
          <a:sy n="96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5DE7-4ADA-774C-A703-B3432AC50457}" type="datetimeFigureOut">
              <a:rPr kumimoji="1" lang="zh-CN" altLang="en-US" smtClean="0"/>
              <a:t>20/7/25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DF0A-60A2-9444-801B-3228E805C7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001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5DE7-4ADA-774C-A703-B3432AC50457}" type="datetimeFigureOut">
              <a:rPr kumimoji="1" lang="zh-CN" altLang="en-US" smtClean="0"/>
              <a:t>20/7/25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DF0A-60A2-9444-801B-3228E805C7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143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5DE7-4ADA-774C-A703-B3432AC50457}" type="datetimeFigureOut">
              <a:rPr kumimoji="1" lang="zh-CN" altLang="en-US" smtClean="0"/>
              <a:t>20/7/25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DF0A-60A2-9444-801B-3228E805C7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80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5DE7-4ADA-774C-A703-B3432AC50457}" type="datetimeFigureOut">
              <a:rPr kumimoji="1" lang="zh-CN" altLang="en-US" smtClean="0"/>
              <a:t>20/7/25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DF0A-60A2-9444-801B-3228E805C7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5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5DE7-4ADA-774C-A703-B3432AC50457}" type="datetimeFigureOut">
              <a:rPr kumimoji="1" lang="zh-CN" altLang="en-US" smtClean="0"/>
              <a:t>20/7/25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DF0A-60A2-9444-801B-3228E805C7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80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5DE7-4ADA-774C-A703-B3432AC50457}" type="datetimeFigureOut">
              <a:rPr kumimoji="1" lang="zh-CN" altLang="en-US" smtClean="0"/>
              <a:t>20/7/25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DF0A-60A2-9444-801B-3228E805C7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592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5DE7-4ADA-774C-A703-B3432AC50457}" type="datetimeFigureOut">
              <a:rPr kumimoji="1" lang="zh-CN" altLang="en-US" smtClean="0"/>
              <a:t>20/7/25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DF0A-60A2-9444-801B-3228E805C7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518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5DE7-4ADA-774C-A703-B3432AC50457}" type="datetimeFigureOut">
              <a:rPr kumimoji="1" lang="zh-CN" altLang="en-US" smtClean="0"/>
              <a:t>20/7/25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DF0A-60A2-9444-801B-3228E805C7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37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5DE7-4ADA-774C-A703-B3432AC50457}" type="datetimeFigureOut">
              <a:rPr kumimoji="1" lang="zh-CN" altLang="en-US" smtClean="0"/>
              <a:t>20/7/25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DF0A-60A2-9444-801B-3228E805C7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98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5DE7-4ADA-774C-A703-B3432AC50457}" type="datetimeFigureOut">
              <a:rPr kumimoji="1" lang="zh-CN" altLang="en-US" smtClean="0"/>
              <a:t>20/7/25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DF0A-60A2-9444-801B-3228E805C7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4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5DE7-4ADA-774C-A703-B3432AC50457}" type="datetimeFigureOut">
              <a:rPr kumimoji="1" lang="zh-CN" altLang="en-US" smtClean="0"/>
              <a:t>20/7/25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DF0A-60A2-9444-801B-3228E805C7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971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65DE7-4ADA-774C-A703-B3432AC50457}" type="datetimeFigureOut">
              <a:rPr kumimoji="1" lang="zh-CN" altLang="en-US" smtClean="0"/>
              <a:t>20/7/25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DF0A-60A2-9444-801B-3228E805C7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81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fs-public.shangdejigou.cn/teach-resource/question_content/picture/b8e1629c5651afc7569975383469e603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88" y="4549634"/>
            <a:ext cx="5210175" cy="192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fs-public.shangdejigou.cn/teach-resource/question_content/picture/e5ee4f704852b6c326e1f7b1ccaa4e76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495" y="4244835"/>
            <a:ext cx="3982595" cy="223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fs-public.shangdejigou.cn/teach-resource/question_content/picture/f9d13288b3aacb3f9e00cee8d7d62f65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88" y="3034621"/>
            <a:ext cx="52101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fs-public.shangdejigou.cn/teach-resource/question_content/picture/b36bd06eada8590a89748c2a0312d3dd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990" y="2255175"/>
            <a:ext cx="3424444" cy="18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fs-public.shangdejigou.cn/teach-resource/question_content/picture/d609cfa95ac2887493a8d554eb06a363/ima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2" y="203732"/>
            <a:ext cx="3424444" cy="187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sfs-public.shangdejigou.cn/teach-resource/question_content/picture/b21c33eb8c2727d2cab1ce48dd9080cf/ima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591" y="1244356"/>
            <a:ext cx="3957071" cy="147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sfs-public.shangdejigou.cn/teach-resource/question_content/picture/523116c95699d50e4203de992038df38/imag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30" y="2080591"/>
            <a:ext cx="3561820" cy="6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sfs-public.shangdejigou.cn/teach-resource/question_content/picture/5e12ec1ff1f8830d23ec61b7285df942/imag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5" y="338402"/>
            <a:ext cx="3686538" cy="142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208104" y="42407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solidFill>
                  <a:srgbClr val="C00000"/>
                </a:solidFill>
                <a:latin typeface="STZhongsong" charset="-122"/>
                <a:ea typeface="STZhongsong" charset="-122"/>
                <a:cs typeface="STZhongsong" charset="-122"/>
              </a:rPr>
              <a:t>辛弃</a:t>
            </a:r>
            <a:r>
              <a:rPr kumimoji="1" lang="zh-CN" altLang="en-US" sz="2400" b="1" smtClean="0">
                <a:solidFill>
                  <a:srgbClr val="C00000"/>
                </a:solidFill>
                <a:latin typeface="STZhongsong" charset="-122"/>
                <a:ea typeface="STZhongsong" charset="-122"/>
                <a:cs typeface="STZhongsong" charset="-122"/>
              </a:rPr>
              <a:t>疾的内容</a:t>
            </a:r>
            <a:endParaRPr kumimoji="1" lang="zh-CN" altLang="en-US" sz="2400" b="1" dirty="0">
              <a:solidFill>
                <a:srgbClr val="C00000"/>
              </a:solidFill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83965" y="50755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solidFill>
                  <a:srgbClr val="0070C0"/>
                </a:solidFill>
                <a:latin typeface="STZhongsong" charset="-122"/>
                <a:ea typeface="STZhongsong" charset="-122"/>
                <a:cs typeface="STZhongsong" charset="-122"/>
              </a:rPr>
              <a:t>记得保存哦</a:t>
            </a:r>
            <a:endParaRPr kumimoji="1" lang="zh-CN" altLang="en-US">
              <a:solidFill>
                <a:srgbClr val="0070C0"/>
              </a:solidFill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063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DengXian</vt:lpstr>
      <vt:lpstr>DengXian Light</vt:lpstr>
      <vt:lpstr>STZhongsong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</cp:revision>
  <dcterms:created xsi:type="dcterms:W3CDTF">2020-07-25T09:49:18Z</dcterms:created>
  <dcterms:modified xsi:type="dcterms:W3CDTF">2020-07-25T09:59:19Z</dcterms:modified>
</cp:coreProperties>
</file>