
<file path=[Content_Types].xml><?xml version="1.0" encoding="utf-8"?>
<Types xmlns="http://schemas.openxmlformats.org/package/2006/content-types">
  <Default Extension="xlsx" ContentType="application/vnd.openxmlformats-officedocument.spreadsheetml.sheet"/>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7" r:id="rId3"/>
    <p:sldId id="258" r:id="rId4"/>
    <p:sldId id="259" r:id="rId5"/>
    <p:sldId id="260" r:id="rId6"/>
    <p:sldId id="409" r:id="rId7"/>
    <p:sldId id="410" r:id="rId8"/>
    <p:sldId id="411" r:id="rId9"/>
    <p:sldId id="412" r:id="rId10"/>
    <p:sldId id="413" r:id="rId12"/>
    <p:sldId id="414" r:id="rId13"/>
    <p:sldId id="415" r:id="rId14"/>
    <p:sldId id="416" r:id="rId15"/>
    <p:sldId id="417" r:id="rId16"/>
    <p:sldId id="418" r:id="rId17"/>
    <p:sldId id="419" r:id="rId18"/>
    <p:sldId id="420" r:id="rId19"/>
    <p:sldId id="421" r:id="rId20"/>
    <p:sldId id="422" r:id="rId21"/>
    <p:sldId id="423" r:id="rId22"/>
    <p:sldId id="424" r:id="rId23"/>
    <p:sldId id="425" r:id="rId24"/>
    <p:sldId id="426" r:id="rId25"/>
    <p:sldId id="427" r:id="rId26"/>
    <p:sldId id="428" r:id="rId27"/>
    <p:sldId id="429" r:id="rId28"/>
    <p:sldId id="430" r:id="rId29"/>
    <p:sldId id="431" r:id="rId30"/>
    <p:sldId id="432" r:id="rId31"/>
    <p:sldId id="433" r:id="rId32"/>
    <p:sldId id="434" r:id="rId33"/>
    <p:sldId id="435" r:id="rId34"/>
    <p:sldId id="436" r:id="rId35"/>
    <p:sldId id="437" r:id="rId36"/>
    <p:sldId id="438" r:id="rId37"/>
    <p:sldId id="439" r:id="rId38"/>
    <p:sldId id="440" r:id="rId39"/>
    <p:sldId id="441" r:id="rId40"/>
    <p:sldId id="442" r:id="rId41"/>
    <p:sldId id="443" r:id="rId42"/>
    <p:sldId id="444" r:id="rId43"/>
    <p:sldId id="445" r:id="rId44"/>
    <p:sldId id="446" r:id="rId45"/>
    <p:sldId id="447" r:id="rId46"/>
    <p:sldId id="448" r:id="rId47"/>
    <p:sldId id="449" r:id="rId48"/>
    <p:sldId id="450" r:id="rId49"/>
    <p:sldId id="451" r:id="rId50"/>
    <p:sldId id="452" r:id="rId51"/>
    <p:sldId id="453" r:id="rId52"/>
    <p:sldId id="454" r:id="rId53"/>
    <p:sldId id="455" r:id="rId54"/>
    <p:sldId id="456" r:id="rId55"/>
    <p:sldId id="457" r:id="rId56"/>
    <p:sldId id="458" r:id="rId57"/>
    <p:sldId id="459" r:id="rId58"/>
    <p:sldId id="460" r:id="rId59"/>
    <p:sldId id="461" r:id="rId60"/>
    <p:sldId id="462" r:id="rId61"/>
    <p:sldId id="463" r:id="rId62"/>
    <p:sldId id="464" r:id="rId63"/>
    <p:sldId id="465" r:id="rId64"/>
    <p:sldId id="466" r:id="rId65"/>
    <p:sldId id="467" r:id="rId66"/>
    <p:sldId id="468" r:id="rId67"/>
    <p:sldId id="469" r:id="rId68"/>
    <p:sldId id="470" r:id="rId69"/>
    <p:sldId id="471" r:id="rId70"/>
    <p:sldId id="472" r:id="rId71"/>
    <p:sldId id="473" r:id="rId72"/>
    <p:sldId id="474" r:id="rId73"/>
    <p:sldId id="475" r:id="rId74"/>
    <p:sldId id="476" r:id="rId75"/>
    <p:sldId id="477" r:id="rId76"/>
    <p:sldId id="478" r:id="rId77"/>
    <p:sldId id="479" r:id="rId78"/>
    <p:sldId id="480" r:id="rId79"/>
    <p:sldId id="481" r:id="rId80"/>
    <p:sldId id="482" r:id="rId81"/>
    <p:sldId id="483" r:id="rId82"/>
    <p:sldId id="484" r:id="rId83"/>
    <p:sldId id="485" r:id="rId84"/>
    <p:sldId id="486" r:id="rId85"/>
    <p:sldId id="487" r:id="rId86"/>
    <p:sldId id="488" r:id="rId87"/>
    <p:sldId id="489" r:id="rId88"/>
    <p:sldId id="490" r:id="rId89"/>
    <p:sldId id="491" r:id="rId90"/>
    <p:sldId id="492" r:id="rId91"/>
    <p:sldId id="493" r:id="rId92"/>
    <p:sldId id="494" r:id="rId93"/>
    <p:sldId id="495" r:id="rId94"/>
    <p:sldId id="496" r:id="rId95"/>
    <p:sldId id="497" r:id="rId96"/>
    <p:sldId id="498" r:id="rId97"/>
    <p:sldId id="499" r:id="rId98"/>
    <p:sldId id="500" r:id="rId99"/>
    <p:sldId id="501" r:id="rId100"/>
    <p:sldId id="502" r:id="rId101"/>
    <p:sldId id="503" r:id="rId102"/>
    <p:sldId id="504" r:id="rId103"/>
    <p:sldId id="505" r:id="rId104"/>
    <p:sldId id="506" r:id="rId105"/>
    <p:sldId id="507" r:id="rId106"/>
    <p:sldId id="508" r:id="rId107"/>
    <p:sldId id="509" r:id="rId108"/>
    <p:sldId id="510" r:id="rId109"/>
    <p:sldId id="511" r:id="rId110"/>
    <p:sldId id="512" r:id="rId111"/>
    <p:sldId id="513" r:id="rId112"/>
    <p:sldId id="514" r:id="rId113"/>
    <p:sldId id="515" r:id="rId114"/>
    <p:sldId id="516" r:id="rId115"/>
    <p:sldId id="517" r:id="rId116"/>
    <p:sldId id="518" r:id="rId117"/>
    <p:sldId id="519" r:id="rId118"/>
    <p:sldId id="520" r:id="rId119"/>
    <p:sldId id="521" r:id="rId120"/>
    <p:sldId id="561" r:id="rId121"/>
    <p:sldId id="562" r:id="rId122"/>
    <p:sldId id="563" r:id="rId123"/>
    <p:sldId id="564" r:id="rId124"/>
    <p:sldId id="565" r:id="rId125"/>
    <p:sldId id="566" r:id="rId126"/>
    <p:sldId id="567" r:id="rId127"/>
    <p:sldId id="568" r:id="rId128"/>
    <p:sldId id="569" r:id="rId129"/>
    <p:sldId id="570" r:id="rId130"/>
    <p:sldId id="571" r:id="rId131"/>
    <p:sldId id="572" r:id="rId132"/>
    <p:sldId id="573" r:id="rId133"/>
    <p:sldId id="574" r:id="rId134"/>
    <p:sldId id="575" r:id="rId135"/>
    <p:sldId id="576" r:id="rId136"/>
    <p:sldId id="577" r:id="rId137"/>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ctr" defTabSz="821055"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821055"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1055"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1055"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1055"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1055"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1055"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1055"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1055"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C3C2611-4C71-4FC5-86AE-919BDF0F9419}" styleName="">
    <a:wholeTbl>
      <a:tcTxStyle>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a:tcStyle>
        <a:tcBdr/>
        <a:fill>
          <a:solidFill>
            <a:srgbClr val="E9EFF7"/>
          </a:solidFill>
        </a:fill>
      </a:tcStyle>
    </a:band2H>
    <a:firstCol>
      <a:tcTxStyle b="on">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0" Type="http://schemas.openxmlformats.org/officeDocument/2006/relationships/tableStyles" Target="tableStyles.xml"/><Relationship Id="rId14" Type="http://schemas.openxmlformats.org/officeDocument/2006/relationships/slide" Target="slides/slide11.xml"/><Relationship Id="rId139" Type="http://schemas.openxmlformats.org/officeDocument/2006/relationships/viewProps" Target="viewProps.xml"/><Relationship Id="rId138" Type="http://schemas.openxmlformats.org/officeDocument/2006/relationships/presProps" Target="presProps.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0.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notesMaster" Target="notesMasters/notesMaster1.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8.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a:defRPr lang="zh-CN" sz="5600" b="0" i="0" u="none" strike="noStrike" kern="1200" baseline="0">
                <a:solidFill>
                  <a:srgbClr val="595959"/>
                </a:solidFill>
                <a:latin typeface="微软雅黑" panose="020B0503020204020204" charset="-122"/>
                <a:ea typeface="+mn-ea"/>
                <a:cs typeface="+mn-cs"/>
              </a:defRPr>
            </a:pPr>
            <a:r>
              <a:rPr sz="5600" b="0" i="0" u="none" strike="noStrike">
                <a:solidFill>
                  <a:srgbClr val="595959"/>
                </a:solidFill>
                <a:latin typeface="微软雅黑" panose="020B0503020204020204" charset="-122"/>
              </a:rPr>
              <a:t>考试分值占比</a:t>
            </a:r>
            <a:endParaRPr sz="5600" b="0" i="0" u="none" strike="noStrike">
              <a:solidFill>
                <a:srgbClr val="595959"/>
              </a:solidFill>
              <a:latin typeface="微软雅黑" panose="020B0503020204020204" charset="-122"/>
            </a:endParaRPr>
          </a:p>
        </c:rich>
      </c:tx>
      <c:layout>
        <c:manualLayout>
          <c:xMode val="edge"/>
          <c:yMode val="edge"/>
          <c:x val="0.359938"/>
          <c:y val="0"/>
          <c:w val="0.280124"/>
          <c:h val="0.168062"/>
        </c:manualLayout>
      </c:layout>
      <c:overlay val="1"/>
      <c:spPr>
        <a:noFill/>
        <a:effectLst/>
      </c:spPr>
    </c:title>
    <c:autoTitleDeleted val="0"/>
    <c:plotArea>
      <c:layout>
        <c:manualLayout>
          <c:layoutTarget val="inner"/>
          <c:xMode val="edge"/>
          <c:yMode val="edge"/>
          <c:x val="0.082999"/>
          <c:y val="0.168062"/>
          <c:w val="0.912001"/>
          <c:h val="0.705487"/>
        </c:manualLayout>
      </c:layout>
      <c:barChart>
        <c:barDir val="col"/>
        <c:grouping val="clustered"/>
        <c:varyColors val="0"/>
        <c:ser>
          <c:idx val="0"/>
          <c:order val="0"/>
          <c:tx>
            <c:strRef>
              <c:f>Sheet1!$A$2</c:f>
              <c:strCache>
                <c:ptCount val="1"/>
                <c:pt idx="0">
                  <c:v>考试分值占比</c:v>
                </c:pt>
              </c:strCache>
            </c:strRef>
          </c:tx>
          <c:spPr>
            <a:solidFill>
              <a:srgbClr val="5B9BD5"/>
            </a:solidFill>
            <a:ln w="12700" cap="flat">
              <a:noFill/>
              <a:miter lim="400000"/>
            </a:ln>
            <a:effectLst/>
          </c:spPr>
          <c:invertIfNegative val="0"/>
          <c:dLbls>
            <c:dLbl>
              <c:idx val="0"/>
              <c:delete val="1"/>
            </c:dLbl>
            <c:dLbl>
              <c:idx val="1"/>
              <c:delete val="1"/>
            </c:dLbl>
            <c:dLbl>
              <c:idx val="2"/>
              <c:delete val="1"/>
            </c:dLbl>
            <c:dLbl>
              <c:idx val="3"/>
              <c:delete val="1"/>
            </c:dLbl>
            <c:numFmt formatCode="0%" sourceLinked="0"/>
            <c:spPr>
              <a:noFill/>
              <a:ln>
                <a:noFill/>
              </a:ln>
              <a:effectLst/>
            </c:spPr>
            <c:txPr>
              <a:bodyPr rot="0" spcFirstLastPara="0" vertOverflow="ellipsis" vert="horz" wrap="square" lIns="38100" tIns="19050" rIns="38100" bIns="19050" anchor="ctr" anchorCtr="1"/>
              <a:lstStyle/>
              <a:p>
                <a:pPr>
                  <a:defRPr lang="zh-CN" sz="2000" b="0" i="0" u="none" strike="noStrike" kern="1200" baseline="0">
                    <a:solidFill>
                      <a:srgbClr val="000000"/>
                    </a:solidFill>
                    <a:latin typeface="Calibri" panose="020F0702030404030204"/>
                    <a:ea typeface="+mn-ea"/>
                    <a:cs typeface="+mn-cs"/>
                  </a:defRPr>
                </a:pPr>
              </a:p>
            </c:txPr>
            <c:dLblPos val="outEnd"/>
            <c:showLegendKey val="0"/>
            <c:showVal val="0"/>
            <c:showCatName val="0"/>
            <c:showSerName val="0"/>
            <c:showPercent val="0"/>
            <c:showBubbleSize val="0"/>
            <c:showLeaderLines val="0"/>
            <c:extLst>
              <c:ext xmlns:c15="http://schemas.microsoft.com/office/drawing/2012/chart" uri="{CE6537A1-D6FC-4f65-9D91-7224C49458BB}">
                <c15:layout/>
                <c15:showLeaderLines val="0"/>
                <c15:leaderLines/>
              </c:ext>
            </c:extLst>
          </c:dLbls>
          <c:cat>
            <c:strRef>
              <c:f>Sheet1!$B$1:$E$1</c:f>
              <c:strCache>
                <c:ptCount val="4"/>
                <c:pt idx="0">
                  <c:v>宋代</c:v>
                </c:pt>
                <c:pt idx="1">
                  <c:v>金元</c:v>
                </c:pt>
                <c:pt idx="2">
                  <c:v>明代</c:v>
                </c:pt>
                <c:pt idx="3">
                  <c:v>清代</c:v>
                </c:pt>
              </c:strCache>
            </c:strRef>
          </c:cat>
          <c:val>
            <c:numRef>
              <c:f>Sheet1!$B$2:$E$2</c:f>
              <c:numCache>
                <c:formatCode>General</c:formatCode>
                <c:ptCount val="4"/>
                <c:pt idx="0">
                  <c:v>0.35</c:v>
                </c:pt>
                <c:pt idx="1">
                  <c:v>0.2</c:v>
                </c:pt>
                <c:pt idx="2">
                  <c:v>0.2</c:v>
                </c:pt>
                <c:pt idx="3">
                  <c:v>0.25</c:v>
                </c:pt>
              </c:numCache>
            </c:numRef>
          </c:val>
        </c:ser>
        <c:dLbls>
          <c:showLegendKey val="0"/>
          <c:showVal val="0"/>
          <c:showCatName val="0"/>
          <c:showSerName val="0"/>
          <c:showPercent val="0"/>
          <c:showBubbleSize val="0"/>
        </c:dLbls>
        <c:gapWidth val="219"/>
        <c:overlap val="-27"/>
        <c:axId val="2094734552"/>
        <c:axId val="2094734553"/>
      </c:barChart>
      <c:catAx>
        <c:axId val="2094734552"/>
        <c:scaling>
          <c:orientation val="minMax"/>
        </c:scaling>
        <c:delete val="0"/>
        <c:axPos val="b"/>
        <c:numFmt formatCode="General" sourceLinked="0"/>
        <c:majorTickMark val="none"/>
        <c:minorTickMark val="none"/>
        <c:tickLblPos val="low"/>
        <c:spPr>
          <a:ln w="12700" cap="flat" cmpd="sng" algn="ctr">
            <a:solidFill>
              <a:srgbClr val="D9D9D9"/>
            </a:solidFill>
            <a:prstDash val="solid"/>
            <a:round/>
          </a:ln>
        </c:spPr>
        <c:txPr>
          <a:bodyPr rot="0" spcFirstLastPara="0" vertOverflow="ellipsis" vert="horz" wrap="square" anchor="ctr" anchorCtr="1"/>
          <a:lstStyle/>
          <a:p>
            <a:pPr>
              <a:defRPr lang="zh-CN" sz="4800" b="0" i="0" u="none" strike="noStrike" kern="1200" baseline="0">
                <a:solidFill>
                  <a:srgbClr val="595959"/>
                </a:solidFill>
                <a:latin typeface="方正清刻本悦宋简体" panose="02000000000000000000" charset="-122"/>
                <a:ea typeface="+mn-ea"/>
                <a:cs typeface="+mn-cs"/>
              </a:defRPr>
            </a:pPr>
          </a:p>
        </c:txPr>
        <c:crossAx val="2094734553"/>
        <c:crosses val="autoZero"/>
        <c:auto val="1"/>
        <c:lblAlgn val="ctr"/>
        <c:lblOffset val="100"/>
        <c:noMultiLvlLbl val="1"/>
      </c:catAx>
      <c:valAx>
        <c:axId val="2094734553"/>
        <c:scaling>
          <c:orientation val="minMax"/>
        </c:scaling>
        <c:delete val="0"/>
        <c:axPos val="l"/>
        <c:majorGridlines>
          <c:spPr>
            <a:ln w="12700" cap="flat" cmpd="sng" algn="ctr">
              <a:solidFill>
                <a:srgbClr val="D9D9D9"/>
              </a:solidFill>
              <a:prstDash val="solid"/>
              <a:round/>
            </a:ln>
          </c:spPr>
        </c:majorGridlines>
        <c:numFmt formatCode="0%" sourceLinked="0"/>
        <c:majorTickMark val="none"/>
        <c:minorTickMark val="none"/>
        <c:tickLblPos val="nextTo"/>
        <c:spPr>
          <a:ln w="12700" cap="flat" cmpd="sng" algn="ctr">
            <a:noFill/>
            <a:prstDash val="solid"/>
            <a:round/>
          </a:ln>
        </c:spPr>
        <c:txPr>
          <a:bodyPr rot="0" spcFirstLastPara="0" vertOverflow="ellipsis" vert="horz" wrap="square" anchor="ctr" anchorCtr="1"/>
          <a:lstStyle/>
          <a:p>
            <a:pPr>
              <a:defRPr lang="zh-CN" sz="4000" b="0" i="0" u="none" strike="noStrike" kern="1200" baseline="0">
                <a:solidFill>
                  <a:srgbClr val="595959"/>
                </a:solidFill>
                <a:latin typeface="Calibri" panose="020F0702030404030204"/>
                <a:ea typeface="+mn-ea"/>
                <a:cs typeface="+mn-cs"/>
              </a:defRPr>
            </a:pPr>
          </a:p>
        </c:txPr>
        <c:crossAx val="2094734552"/>
        <c:crosses val="autoZero"/>
        <c:crossBetween val="between"/>
        <c:majorUnit val="0.09"/>
        <c:minorUnit val="0.045"/>
      </c:valAx>
      <c:spPr>
        <a:noFill/>
        <a:ln w="12700" cap="flat">
          <a:noFill/>
          <a:miter lim="400000"/>
        </a:ln>
        <a:effectLst/>
      </c:spPr>
    </c:plotArea>
    <c:plotVisOnly val="1"/>
    <c:dispBlanksAs val="gap"/>
    <c:showDLblsOverMax val="0"/>
  </c:chart>
  <c:spPr>
    <a:solidFill>
      <a:srgbClr val="FFFFFF"/>
    </a:solidFill>
    <a:ln w="12700" cap="flat">
      <a:solidFill>
        <a:srgbClr val="D9D9D9"/>
      </a:solidFill>
      <a:prstDash val="solid"/>
      <a:round/>
    </a:ln>
    <a:effectLst/>
  </c:spPr>
  <c:txPr>
    <a:bodyPr/>
    <a:lstStyle/>
    <a:p>
      <a:pPr>
        <a:defRPr lang="zh-CN"/>
      </a:pPr>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15" name="Shape 315"/>
          <p:cNvSpPr/>
          <p:nvPr>
            <p:ph type="sldImg"/>
          </p:nvPr>
        </p:nvSpPr>
        <p:spPr>
          <a:xfrm>
            <a:off x="1143000" y="685800"/>
            <a:ext cx="4572000" cy="3429000"/>
          </a:xfrm>
          <a:prstGeom prst="rect">
            <a:avLst/>
          </a:prstGeom>
        </p:spPr>
        <p:txBody>
          <a:bodyPr/>
          <a:lstStyle/>
          <a:p/>
        </p:txBody>
      </p:sp>
      <p:sp>
        <p:nvSpPr>
          <p:cNvPr id="316" name="Shape 316"/>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defTabSz="457200" latinLnBrk="0">
      <a:lnSpc>
        <a:spcPct val="118000"/>
      </a:lnSpc>
      <a:defRPr sz="2200">
        <a:latin typeface="Helvetica Neue"/>
        <a:ea typeface="Helvetica Neue"/>
        <a:cs typeface="Helvetica Neue"/>
        <a:sym typeface="Helvetica Neue"/>
      </a:defRPr>
    </a:lvl1pPr>
    <a:lvl2pPr indent="228600" defTabSz="457200" latinLnBrk="0">
      <a:lnSpc>
        <a:spcPct val="118000"/>
      </a:lnSpc>
      <a:defRPr sz="2200">
        <a:latin typeface="Helvetica Neue"/>
        <a:ea typeface="Helvetica Neue"/>
        <a:cs typeface="Helvetica Neue"/>
        <a:sym typeface="Helvetica Neue"/>
      </a:defRPr>
    </a:lvl2pPr>
    <a:lvl3pPr indent="457200" defTabSz="457200" latinLnBrk="0">
      <a:lnSpc>
        <a:spcPct val="118000"/>
      </a:lnSpc>
      <a:defRPr sz="2200">
        <a:latin typeface="Helvetica Neue"/>
        <a:ea typeface="Helvetica Neue"/>
        <a:cs typeface="Helvetica Neue"/>
        <a:sym typeface="Helvetica Neue"/>
      </a:defRPr>
    </a:lvl3pPr>
    <a:lvl4pPr indent="685800" defTabSz="457200" latinLnBrk="0">
      <a:lnSpc>
        <a:spcPct val="118000"/>
      </a:lnSpc>
      <a:defRPr sz="2200">
        <a:latin typeface="Helvetica Neue"/>
        <a:ea typeface="Helvetica Neue"/>
        <a:cs typeface="Helvetica Neue"/>
        <a:sym typeface="Helvetica Neue"/>
      </a:defRPr>
    </a:lvl4pPr>
    <a:lvl5pPr indent="914400" defTabSz="457200" latinLnBrk="0">
      <a:lnSpc>
        <a:spcPct val="118000"/>
      </a:lnSpc>
      <a:defRPr sz="2200">
        <a:latin typeface="Helvetica Neue"/>
        <a:ea typeface="Helvetica Neue"/>
        <a:cs typeface="Helvetica Neue"/>
        <a:sym typeface="Helvetica Neue"/>
      </a:defRPr>
    </a:lvl5pPr>
    <a:lvl6pPr indent="1143000" defTabSz="457200" latinLnBrk="0">
      <a:lnSpc>
        <a:spcPct val="118000"/>
      </a:lnSpc>
      <a:defRPr sz="2200">
        <a:latin typeface="Helvetica Neue"/>
        <a:ea typeface="Helvetica Neue"/>
        <a:cs typeface="Helvetica Neue"/>
        <a:sym typeface="Helvetica Neue"/>
      </a:defRPr>
    </a:lvl6pPr>
    <a:lvl7pPr indent="1371600" defTabSz="457200" latinLnBrk="0">
      <a:lnSpc>
        <a:spcPct val="118000"/>
      </a:lnSpc>
      <a:defRPr sz="2200">
        <a:latin typeface="Helvetica Neue"/>
        <a:ea typeface="Helvetica Neue"/>
        <a:cs typeface="Helvetica Neue"/>
        <a:sym typeface="Helvetica Neue"/>
      </a:defRPr>
    </a:lvl7pPr>
    <a:lvl8pPr indent="1600200" defTabSz="457200" latinLnBrk="0">
      <a:lnSpc>
        <a:spcPct val="118000"/>
      </a:lnSpc>
      <a:defRPr sz="2200">
        <a:latin typeface="Helvetica Neue"/>
        <a:ea typeface="Helvetica Neue"/>
        <a:cs typeface="Helvetica Neue"/>
        <a:sym typeface="Helvetica Neue"/>
      </a:defRPr>
    </a:lvl8pPr>
    <a:lvl9pPr indent="1828800" defTabSz="457200" latinLnBrk="0">
      <a:lnSpc>
        <a:spcPct val="118000"/>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5.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6.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7.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1" name="Shape 1451"/>
          <p:cNvSpPr/>
          <p:nvPr>
            <p:ph type="sldImg"/>
          </p:nvPr>
        </p:nvSpPr>
        <p:spPr>
          <a:prstGeom prst="rect">
            <a:avLst/>
          </a:prstGeom>
        </p:spPr>
        <p:txBody>
          <a:bodyPr/>
          <a:lstStyle/>
          <a:p/>
        </p:txBody>
      </p:sp>
      <p:sp>
        <p:nvSpPr>
          <p:cNvPr id="1452" name="Shape 1452"/>
          <p:cNvSpPr/>
          <p:nvPr>
            <p:ph type="body" sz="quarter" idx="1"/>
          </p:nvPr>
        </p:nvSpPr>
        <p:spPr>
          <a:prstGeom prst="rect">
            <a:avLst/>
          </a:prstGeom>
        </p:spPr>
        <p:txBody>
          <a:bodyPr/>
          <a:lstStyle/>
          <a:p>
            <a:pPr defTabSz="914400">
              <a:lnSpc>
                <a:spcPct val="100000"/>
              </a:lnSpc>
              <a:defRPr sz="1900">
                <a:latin typeface="Calibri" panose="020F0702030404030204"/>
                <a:ea typeface="Calibri" panose="020F0702030404030204"/>
                <a:cs typeface="Calibri" panose="020F0702030404030204"/>
                <a:sym typeface="Calibri" panose="020F0702030404030204"/>
              </a:defRPr>
            </a:pPr>
            <a:r>
              <a:t>此之前，曹操大军南下，刘琮投降，曹操得了荆州，气焰很盛，准备顺江东下。东吴孙权经过一阵犹豫之后，接受了诸葛亮的劝说和内部主战派的主张，决定联合刘备抗击曹操。曹操的青州、徐州之兵不习水战，顺江东下要依靠荆州水军。</a:t>
            </a:r>
          </a:p>
          <a:p>
            <a:pPr defTabSz="914400">
              <a:lnSpc>
                <a:spcPct val="100000"/>
              </a:lnSpc>
              <a:defRPr sz="1900">
                <a:latin typeface="Calibri" panose="020F0702030404030204"/>
                <a:ea typeface="Calibri" panose="020F0702030404030204"/>
                <a:cs typeface="Calibri" panose="020F0702030404030204"/>
                <a:sym typeface="Calibri" panose="020F0702030404030204"/>
              </a:defRPr>
            </a:pPr>
            <a:r>
              <a:t>      荆州降将蔡瑁、张允“深得水军之妙”，被曹操任命为水军都督。周瑜为了要打败曹操，决心用反间计除掉蔡、张两人。曹操手下的蒋干盲目自信，以为可以凭交情去劝说周瑜降曹，结果送上门去充当了周瑜实施反间计的助手。</a:t>
            </a:r>
          </a:p>
          <a:p>
            <a:pPr defTabSz="914400">
              <a:lnSpc>
                <a:spcPct val="100000"/>
              </a:lnSpc>
              <a:defRPr sz="1900">
                <a:latin typeface="Calibri" panose="020F0702030404030204"/>
                <a:ea typeface="Calibri" panose="020F0702030404030204"/>
                <a:cs typeface="Calibri" panose="020F0702030404030204"/>
                <a:sym typeface="Calibri" panose="020F0702030404030204"/>
              </a:defRPr>
            </a:pPr>
          </a:p>
          <a:p>
            <a:pPr defTabSz="914400">
              <a:lnSpc>
                <a:spcPct val="100000"/>
              </a:lnSpc>
              <a:defRPr sz="1900">
                <a:latin typeface="Calibri" panose="020F0702030404030204"/>
                <a:ea typeface="Calibri" panose="020F0702030404030204"/>
                <a:cs typeface="Calibri" panose="020F0702030404030204"/>
                <a:sym typeface="Calibri" panose="020F0702030404030204"/>
              </a:defRPr>
            </a:pPr>
            <a:r>
              <a:t>      周瑜先发制人，使蒋干始终无法言说劝降一事。有意显示军士雄壮与粮草充足，并佯醉吟诗言志，使蒋干陷于劝降无望、难以交代的惶恐之中。再巧施反间计，先装醉，似是疏忽让蒋干看到伪造书信，又口出“醉言”，加强书信真实感，再故意在账外“密议”让蒋干窃听，终于使他深信不疑，并通过他使曹操中计。</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1" name="Shape 1871"/>
          <p:cNvSpPr/>
          <p:nvPr>
            <p:ph type="sldImg"/>
          </p:nvPr>
        </p:nvSpPr>
        <p:spPr>
          <a:prstGeom prst="rect">
            <a:avLst/>
          </a:prstGeom>
        </p:spPr>
        <p:txBody>
          <a:bodyPr/>
          <a:lstStyle/>
          <a:p/>
        </p:txBody>
      </p:sp>
      <p:sp>
        <p:nvSpPr>
          <p:cNvPr id="1872" name="Shape 1872"/>
          <p:cNvSpPr/>
          <p:nvPr>
            <p:ph type="body" sz="quarter" idx="1"/>
          </p:nvPr>
        </p:nvSpPr>
        <p:spPr>
          <a:prstGeom prst="rect">
            <a:avLst/>
          </a:prstGeom>
        </p:spPr>
        <p:txBody>
          <a:bodyPr/>
          <a:lstStyle>
            <a:lvl1pPr defTabSz="914400">
              <a:lnSpc>
                <a:spcPct val="100000"/>
              </a:lnSpc>
              <a:defRPr sz="2900">
                <a:latin typeface="Calibri" panose="020F0702030404030204"/>
                <a:ea typeface="Calibri" panose="020F0702030404030204"/>
                <a:cs typeface="Calibri" panose="020F0702030404030204"/>
                <a:sym typeface="Calibri" panose="020F0702030404030204"/>
              </a:defRPr>
            </a:lvl1pPr>
          </a:lstStyle>
          <a:p>
            <a:r>
              <a:t>找到惊变的小视频</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8" name="Shape 1938"/>
          <p:cNvSpPr/>
          <p:nvPr>
            <p:ph type="sldImg"/>
          </p:nvPr>
        </p:nvSpPr>
        <p:spPr>
          <a:prstGeom prst="rect">
            <a:avLst/>
          </a:prstGeom>
        </p:spPr>
        <p:txBody>
          <a:bodyPr/>
          <a:lstStyle/>
          <a:p/>
        </p:txBody>
      </p:sp>
      <p:sp>
        <p:nvSpPr>
          <p:cNvPr id="1939" name="Shape 1939"/>
          <p:cNvSpPr/>
          <p:nvPr>
            <p:ph type="body" sz="quarter" idx="1"/>
          </p:nvPr>
        </p:nvSpPr>
        <p:spPr>
          <a:prstGeom prst="rect">
            <a:avLst/>
          </a:prstGeom>
        </p:spPr>
        <p:txBody>
          <a:bodyPr/>
          <a:lstStyle>
            <a:lvl1pPr>
              <a:defRPr sz="3300"/>
            </a:lvl1pPr>
          </a:lstStyle>
          <a:p>
            <a:r>
              <a:t>阮大城的故事</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4" name="Shape 1944"/>
          <p:cNvSpPr/>
          <p:nvPr>
            <p:ph type="sldImg"/>
          </p:nvPr>
        </p:nvSpPr>
        <p:spPr>
          <a:prstGeom prst="rect">
            <a:avLst/>
          </a:prstGeom>
        </p:spPr>
        <p:txBody>
          <a:bodyPr/>
          <a:lstStyle/>
          <a:p/>
        </p:txBody>
      </p:sp>
      <p:sp>
        <p:nvSpPr>
          <p:cNvPr id="1945" name="Shape 1945"/>
          <p:cNvSpPr/>
          <p:nvPr>
            <p:ph type="body" sz="quarter" idx="1"/>
          </p:nvPr>
        </p:nvSpPr>
        <p:spPr>
          <a:prstGeom prst="rect">
            <a:avLst/>
          </a:prstGeom>
        </p:spPr>
        <p:txBody>
          <a:bodyPr/>
          <a:lstStyle>
            <a:lvl1pPr>
              <a:defRPr sz="3300"/>
            </a:lvl1pPr>
          </a:lstStyle>
          <a:p>
            <a:r>
              <a:t>阮大城的故事</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3" name="Shape 1963"/>
          <p:cNvSpPr/>
          <p:nvPr>
            <p:ph type="sldImg"/>
          </p:nvPr>
        </p:nvSpPr>
        <p:spPr>
          <a:prstGeom prst="rect">
            <a:avLst/>
          </a:prstGeom>
        </p:spPr>
        <p:txBody>
          <a:bodyPr/>
          <a:lstStyle/>
          <a:p/>
        </p:txBody>
      </p:sp>
      <p:sp>
        <p:nvSpPr>
          <p:cNvPr id="1964" name="Shape 1964"/>
          <p:cNvSpPr/>
          <p:nvPr>
            <p:ph type="body" sz="quarter" idx="1"/>
          </p:nvPr>
        </p:nvSpPr>
        <p:spPr>
          <a:prstGeom prst="rect">
            <a:avLst/>
          </a:prstGeom>
        </p:spPr>
        <p:txBody>
          <a:bodyPr/>
          <a:lstStyle/>
          <a:p>
            <a:pPr defTabSz="914400">
              <a:lnSpc>
                <a:spcPct val="100000"/>
              </a:lnSpc>
              <a:defRPr sz="3000">
                <a:latin typeface="Calibri" panose="020F0702030404030204"/>
                <a:ea typeface="Calibri" panose="020F0702030404030204"/>
                <a:cs typeface="Calibri" panose="020F0702030404030204"/>
                <a:sym typeface="Calibri" panose="020F0702030404030204"/>
              </a:defRPr>
            </a:pPr>
            <a:r>
              <a:t>思想内容：</a:t>
            </a:r>
          </a:p>
          <a:p>
            <a:pPr defTabSz="914400">
              <a:lnSpc>
                <a:spcPct val="100000"/>
              </a:lnSpc>
              <a:defRPr sz="3000">
                <a:latin typeface="Calibri" panose="020F0702030404030204"/>
                <a:ea typeface="Calibri" panose="020F0702030404030204"/>
                <a:cs typeface="Calibri" panose="020F0702030404030204"/>
                <a:sym typeface="Calibri" panose="020F0702030404030204"/>
              </a:defRPr>
            </a:pPr>
            <a:r>
              <a:t>        《桃花扇》以复社文人侯方域与秦淮名妓李香君的爱情故事为线索，展现南明小王朝由建立到覆灭的全过程。</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2" name="Shape 1972"/>
          <p:cNvSpPr/>
          <p:nvPr>
            <p:ph type="sldImg"/>
          </p:nvPr>
        </p:nvSpPr>
        <p:spPr>
          <a:prstGeom prst="rect">
            <a:avLst/>
          </a:prstGeom>
        </p:spPr>
        <p:txBody>
          <a:bodyPr/>
          <a:lstStyle/>
          <a:p/>
        </p:txBody>
      </p:sp>
      <p:sp>
        <p:nvSpPr>
          <p:cNvPr id="1973" name="Shape 1973"/>
          <p:cNvSpPr/>
          <p:nvPr>
            <p:ph type="body" sz="quarter" idx="1"/>
          </p:nvPr>
        </p:nvSpPr>
        <p:spPr>
          <a:prstGeom prst="rect">
            <a:avLst/>
          </a:prstGeom>
        </p:spPr>
        <p:txBody>
          <a:bodyPr/>
          <a:lstStyle/>
          <a:p>
            <a:pPr defTabSz="914400">
              <a:lnSpc>
                <a:spcPct val="100000"/>
              </a:lnSpc>
              <a:defRPr sz="3000">
                <a:latin typeface="Calibri" panose="020F0702030404030204"/>
                <a:ea typeface="Calibri" panose="020F0702030404030204"/>
                <a:cs typeface="Calibri" panose="020F0702030404030204"/>
                <a:sym typeface="Calibri" panose="020F0702030404030204"/>
              </a:defRPr>
            </a:pPr>
            <a:r>
              <a:t>思想内容：</a:t>
            </a:r>
          </a:p>
          <a:p>
            <a:pPr defTabSz="914400">
              <a:lnSpc>
                <a:spcPct val="100000"/>
              </a:lnSpc>
              <a:defRPr sz="3000">
                <a:latin typeface="Calibri" panose="020F0702030404030204"/>
                <a:ea typeface="Calibri" panose="020F0702030404030204"/>
                <a:cs typeface="Calibri" panose="020F0702030404030204"/>
                <a:sym typeface="Calibri" panose="020F0702030404030204"/>
              </a:defRPr>
            </a:pPr>
            <a:r>
              <a:t>        《桃花扇》以复社文人侯方域与秦淮名妓李香君的爱情故事为线索，展现南明小王朝由建立到覆灭的全过程。</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7" name="Shape 597"/>
          <p:cNvSpPr/>
          <p:nvPr>
            <p:ph type="sldImg"/>
          </p:nvPr>
        </p:nvSpPr>
        <p:spPr>
          <a:prstGeom prst="rect">
            <a:avLst/>
          </a:prstGeom>
        </p:spPr>
        <p:txBody>
          <a:bodyPr/>
          <a:lstStyle/>
          <a:p/>
        </p:txBody>
      </p:sp>
      <p:sp>
        <p:nvSpPr>
          <p:cNvPr id="598" name="Shape 598"/>
          <p:cNvSpPr/>
          <p:nvPr>
            <p:ph type="body" sz="quarter" idx="1"/>
          </p:nvPr>
        </p:nvSpPr>
        <p:spPr>
          <a:prstGeom prst="rect">
            <a:avLst/>
          </a:prstGeom>
        </p:spPr>
        <p:txBody>
          <a:bodyPr/>
          <a:lstStyle/>
          <a:p>
            <a:pPr defTabSz="914400">
              <a:lnSpc>
                <a:spcPct val="100000"/>
              </a:lnSpc>
              <a:defRPr sz="2400">
                <a:latin typeface="Calibri" panose="020F0702030404030204"/>
                <a:ea typeface="Calibri" panose="020F0702030404030204"/>
                <a:cs typeface="Calibri" panose="020F0702030404030204"/>
                <a:sym typeface="Calibri" panose="020F0702030404030204"/>
              </a:defRPr>
            </a:pPr>
            <a:r>
              <a:t>“义”=言之有物，要阐发封建伦理观念；</a:t>
            </a:r>
          </a:p>
          <a:p>
            <a:pPr defTabSz="914400">
              <a:lnSpc>
                <a:spcPct val="100000"/>
              </a:lnSpc>
              <a:defRPr sz="2400">
                <a:latin typeface="Calibri" panose="020F0702030404030204"/>
                <a:ea typeface="Calibri" panose="020F0702030404030204"/>
                <a:cs typeface="Calibri" panose="020F0702030404030204"/>
                <a:sym typeface="Calibri" panose="020F0702030404030204"/>
              </a:defRPr>
            </a:pPr>
            <a:r>
              <a:t>“法”=言之有序，要讲究文辞、章法。</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 name="Shape 617"/>
          <p:cNvSpPr/>
          <p:nvPr>
            <p:ph type="sldImg"/>
          </p:nvPr>
        </p:nvSpPr>
        <p:spPr>
          <a:prstGeom prst="rect">
            <a:avLst/>
          </a:prstGeom>
        </p:spPr>
        <p:txBody>
          <a:bodyPr/>
          <a:lstStyle/>
          <a:p/>
        </p:txBody>
      </p:sp>
      <p:sp>
        <p:nvSpPr>
          <p:cNvPr id="618" name="Shape 618"/>
          <p:cNvSpPr/>
          <p:nvPr>
            <p:ph type="body" sz="quarter" idx="1"/>
          </p:nvPr>
        </p:nvSpPr>
        <p:spPr>
          <a:prstGeom prst="rect">
            <a:avLst/>
          </a:prstGeom>
        </p:spPr>
        <p:txBody>
          <a:bodyPr/>
          <a:lstStyle/>
          <a:p>
            <a:pPr defTabSz="914400">
              <a:lnSpc>
                <a:spcPct val="100000"/>
              </a:lnSpc>
              <a:defRPr sz="2000">
                <a:latin typeface="Calibri" panose="020F0702030404030204"/>
                <a:ea typeface="Calibri" panose="020F0702030404030204"/>
                <a:cs typeface="Calibri" panose="020F0702030404030204"/>
                <a:sym typeface="Calibri" panose="020F0702030404030204"/>
              </a:defRPr>
            </a:pPr>
            <a:r>
              <a:t>1、 此文纯是客观叙述描写，不轻易发表议论，</a:t>
            </a:r>
          </a:p>
          <a:p>
            <a:pPr defTabSz="914400">
              <a:lnSpc>
                <a:spcPct val="100000"/>
              </a:lnSpc>
              <a:defRPr sz="2000">
                <a:latin typeface="Calibri" panose="020F0702030404030204"/>
                <a:ea typeface="Calibri" panose="020F0702030404030204"/>
                <a:cs typeface="Calibri" panose="020F0702030404030204"/>
                <a:sym typeface="Calibri" panose="020F0702030404030204"/>
              </a:defRPr>
            </a:pPr>
            <a:r>
              <a:t>      但作者的感情通过事件的叙述和人物的生动刻画自然而然地流露出来，</a:t>
            </a:r>
          </a:p>
          <a:p>
            <a:pPr defTabSz="914400">
              <a:lnSpc>
                <a:spcPct val="100000"/>
              </a:lnSpc>
              <a:defRPr sz="2000">
                <a:latin typeface="Calibri" panose="020F0702030404030204"/>
                <a:ea typeface="Calibri" panose="020F0702030404030204"/>
                <a:cs typeface="Calibri" panose="020F0702030404030204"/>
                <a:sym typeface="Calibri" panose="020F0702030404030204"/>
              </a:defRPr>
            </a:pPr>
            <a:r>
              <a:t>      显得更为深沉、冷隽。</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 name="Shape 622"/>
          <p:cNvSpPr/>
          <p:nvPr>
            <p:ph type="sldImg"/>
          </p:nvPr>
        </p:nvSpPr>
        <p:spPr>
          <a:prstGeom prst="rect">
            <a:avLst/>
          </a:prstGeom>
        </p:spPr>
        <p:txBody>
          <a:bodyPr/>
          <a:lstStyle/>
          <a:p/>
        </p:txBody>
      </p:sp>
      <p:sp>
        <p:nvSpPr>
          <p:cNvPr id="623" name="Shape 623"/>
          <p:cNvSpPr/>
          <p:nvPr>
            <p:ph type="body" sz="quarter" idx="1"/>
          </p:nvPr>
        </p:nvSpPr>
        <p:spPr>
          <a:prstGeom prst="rect">
            <a:avLst/>
          </a:prstGeom>
        </p:spPr>
        <p:txBody>
          <a:bodyPr/>
          <a:lstStyle/>
          <a:p>
            <a:pPr defTabSz="914400">
              <a:lnSpc>
                <a:spcPct val="100000"/>
              </a:lnSpc>
              <a:defRPr sz="2000">
                <a:latin typeface="Calibri" panose="020F0702030404030204"/>
                <a:ea typeface="Calibri" panose="020F0702030404030204"/>
                <a:cs typeface="Calibri" panose="020F0702030404030204"/>
                <a:sym typeface="Calibri" panose="020F0702030404030204"/>
              </a:defRPr>
            </a:pPr>
            <a:r>
              <a:t>1、 此文纯是客观叙述描写，不轻易发表议论，</a:t>
            </a:r>
          </a:p>
          <a:p>
            <a:pPr defTabSz="914400">
              <a:lnSpc>
                <a:spcPct val="100000"/>
              </a:lnSpc>
              <a:defRPr sz="2000">
                <a:latin typeface="Calibri" panose="020F0702030404030204"/>
                <a:ea typeface="Calibri" panose="020F0702030404030204"/>
                <a:cs typeface="Calibri" panose="020F0702030404030204"/>
                <a:sym typeface="Calibri" panose="020F0702030404030204"/>
              </a:defRPr>
            </a:pPr>
            <a:r>
              <a:t>      但作者的感情通过事件的叙述和人物的生动刻画自然而然地流露出来，</a:t>
            </a:r>
          </a:p>
          <a:p>
            <a:pPr defTabSz="914400">
              <a:lnSpc>
                <a:spcPct val="100000"/>
              </a:lnSpc>
              <a:defRPr sz="2000">
                <a:latin typeface="Calibri" panose="020F0702030404030204"/>
                <a:ea typeface="Calibri" panose="020F0702030404030204"/>
                <a:cs typeface="Calibri" panose="020F0702030404030204"/>
                <a:sym typeface="Calibri" panose="020F0702030404030204"/>
              </a:defRPr>
            </a:pPr>
            <a:r>
              <a:t>      显得更为深沉、冷隽。</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 name="Shape 627"/>
          <p:cNvSpPr/>
          <p:nvPr>
            <p:ph type="sldImg"/>
          </p:nvPr>
        </p:nvSpPr>
        <p:spPr>
          <a:prstGeom prst="rect">
            <a:avLst/>
          </a:prstGeom>
        </p:spPr>
        <p:txBody>
          <a:bodyPr/>
          <a:lstStyle/>
          <a:p/>
        </p:txBody>
      </p:sp>
      <p:sp>
        <p:nvSpPr>
          <p:cNvPr id="628" name="Shape 628"/>
          <p:cNvSpPr/>
          <p:nvPr>
            <p:ph type="body" sz="quarter" idx="1"/>
          </p:nvPr>
        </p:nvSpPr>
        <p:spPr>
          <a:prstGeom prst="rect">
            <a:avLst/>
          </a:prstGeom>
        </p:spPr>
        <p:txBody>
          <a:bodyPr/>
          <a:lstStyle/>
          <a:p>
            <a:pPr defTabSz="914400">
              <a:lnSpc>
                <a:spcPct val="100000"/>
              </a:lnSpc>
              <a:defRPr sz="2000">
                <a:latin typeface="Calibri" panose="020F0702030404030204"/>
                <a:ea typeface="Calibri" panose="020F0702030404030204"/>
                <a:cs typeface="Calibri" panose="020F0702030404030204"/>
                <a:sym typeface="Calibri" panose="020F0702030404030204"/>
              </a:defRPr>
            </a:pPr>
            <a:r>
              <a:t>1、 此文纯是客观叙述描写，不轻易发表议论，</a:t>
            </a:r>
          </a:p>
          <a:p>
            <a:pPr defTabSz="914400">
              <a:lnSpc>
                <a:spcPct val="100000"/>
              </a:lnSpc>
              <a:defRPr sz="2000">
                <a:latin typeface="Calibri" panose="020F0702030404030204"/>
                <a:ea typeface="Calibri" panose="020F0702030404030204"/>
                <a:cs typeface="Calibri" panose="020F0702030404030204"/>
                <a:sym typeface="Calibri" panose="020F0702030404030204"/>
              </a:defRPr>
            </a:pPr>
            <a:r>
              <a:t>      但作者的感情通过事件的叙述和人物的生动刻画自然而然地流露出来，</a:t>
            </a:r>
          </a:p>
          <a:p>
            <a:pPr defTabSz="914400">
              <a:lnSpc>
                <a:spcPct val="100000"/>
              </a:lnSpc>
              <a:defRPr sz="2000">
                <a:latin typeface="Calibri" panose="020F0702030404030204"/>
                <a:ea typeface="Calibri" panose="020F0702030404030204"/>
                <a:cs typeface="Calibri" panose="020F0702030404030204"/>
                <a:sym typeface="Calibri" panose="020F0702030404030204"/>
              </a:defRPr>
            </a:pPr>
            <a:r>
              <a:t>      显得更为深沉、冷隽。</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 name="Shape 640"/>
          <p:cNvSpPr/>
          <p:nvPr>
            <p:ph type="sldImg"/>
          </p:nvPr>
        </p:nvSpPr>
        <p:spPr>
          <a:prstGeom prst="rect">
            <a:avLst/>
          </a:prstGeom>
        </p:spPr>
        <p:txBody>
          <a:bodyPr/>
          <a:lstStyle/>
          <a:p/>
        </p:txBody>
      </p:sp>
      <p:sp>
        <p:nvSpPr>
          <p:cNvPr id="641" name="Shape 641"/>
          <p:cNvSpPr/>
          <p:nvPr>
            <p:ph type="body" sz="quarter" idx="1"/>
          </p:nvPr>
        </p:nvSpPr>
        <p:spPr>
          <a:prstGeom prst="rect">
            <a:avLst/>
          </a:prstGeom>
        </p:spPr>
        <p:txBody>
          <a:bodyPr/>
          <a:lstStyle>
            <a:lvl1pPr defTabSz="914400">
              <a:lnSpc>
                <a:spcPct val="100000"/>
              </a:lnSpc>
              <a:defRPr sz="2400">
                <a:latin typeface="Calibri" panose="020F0702030404030204"/>
                <a:ea typeface="Calibri" panose="020F0702030404030204"/>
                <a:cs typeface="Calibri" panose="020F0702030404030204"/>
                <a:sym typeface="Calibri" panose="020F0702030404030204"/>
              </a:defRPr>
            </a:lvl1pPr>
          </a:lstStyle>
          <a:p>
            <a:r>
              <a:t>“六分半书”指的是清代郑燮（郑板桥）所创书法字体，世人亦称“板桥体”。他以隶书笔法形体掺入行楷，创出这种介于楷隶之间，而隶多于楷的字体。由于隶书又称“八分”，因此郑燮戏称自己所创的这非隶非楷的书体为“六分半书”。</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7" name="Shape 1537"/>
          <p:cNvSpPr/>
          <p:nvPr>
            <p:ph type="sldImg"/>
          </p:nvPr>
        </p:nvSpPr>
        <p:spPr>
          <a:prstGeom prst="rect">
            <a:avLst/>
          </a:prstGeom>
        </p:spPr>
        <p:txBody>
          <a:bodyPr/>
          <a:lstStyle/>
          <a:p/>
        </p:txBody>
      </p:sp>
      <p:sp>
        <p:nvSpPr>
          <p:cNvPr id="1538" name="Shape 1538"/>
          <p:cNvSpPr/>
          <p:nvPr>
            <p:ph type="body" sz="quarter" idx="1"/>
          </p:nvPr>
        </p:nvSpPr>
        <p:spPr>
          <a:prstGeom prst="rect">
            <a:avLst/>
          </a:prstGeom>
        </p:spPr>
        <p:txBody>
          <a:bodyPr/>
          <a:lstStyle/>
          <a:p>
            <a:r>
              <a:t>加入梅妃的故事：江采萍（公元710年－公元756年），号梅妃，闽地莆田（今福建莆田）人，唐玄宗宠妃之一。在今莆田亦称江东妃。帝王后妃八大才女之一。 [1] </a:t>
            </a:r>
          </a:p>
          <a:p>
            <a:r>
              <a:t>江采萍自幼陪颖，父亲极赏识，自小就教她读书识字、吟诵诗文。九岁时，就能背诵《诗经》中记载周文王后妃事迹的《周南》和《召南》两部分诗。十四岁，善吟诗作赋，自比晋朝才女谢道韫，不仅长于诗赋，还精通乐器，善歌舞，琴棋书画无所不通。</a:t>
            </a:r>
          </a:p>
          <a:p>
            <a:r>
              <a:t>开元中，唐玄宗遣高力士出使闽越，江采萍被选入宫。唐玄宗爱如至宝，大加宠幸赐东宫正一品皇妃，号梅妃 [2]  。</a:t>
            </a:r>
          </a:p>
          <a:p>
            <a:r>
              <a:t>梅妃喜梅，气节若梅。后被杨贵妃贬入冷宫上阳东宫。公元756年（天宝十五年），安禄山发动叛乱（史称安史之乱），唐玄宗落逃没带冷宫中的梅妃，梅妃白绫裹身，投井自尽 [3]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 name="Shape 655"/>
          <p:cNvSpPr/>
          <p:nvPr>
            <p:ph type="sldImg"/>
          </p:nvPr>
        </p:nvSpPr>
        <p:spPr>
          <a:prstGeom prst="rect">
            <a:avLst/>
          </a:prstGeom>
        </p:spPr>
        <p:txBody>
          <a:bodyPr/>
          <a:lstStyle/>
          <a:p/>
        </p:txBody>
      </p:sp>
      <p:sp>
        <p:nvSpPr>
          <p:cNvPr id="656" name="Shape 656"/>
          <p:cNvSpPr/>
          <p:nvPr>
            <p:ph type="body" sz="quarter" idx="1"/>
          </p:nvPr>
        </p:nvSpPr>
        <p:spPr>
          <a:prstGeom prst="rect">
            <a:avLst/>
          </a:prstGeom>
        </p:spPr>
        <p:txBody>
          <a:bodyPr/>
          <a:lstStyle>
            <a:lvl1pPr defTabSz="914400">
              <a:lnSpc>
                <a:spcPct val="100000"/>
              </a:lnSpc>
              <a:defRPr sz="1800">
                <a:latin typeface="Calibri" panose="020F0702030404030204"/>
                <a:ea typeface="Calibri" panose="020F0702030404030204"/>
                <a:cs typeface="Calibri" panose="020F0702030404030204"/>
                <a:sym typeface="Calibri" panose="020F0702030404030204"/>
              </a:defRPr>
            </a:lvl1pPr>
          </a:lstStyle>
          <a:p>
            <a:r>
              <a:t>后面一段不重要 便省掉了</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5" name="Shape 1565"/>
          <p:cNvSpPr/>
          <p:nvPr>
            <p:ph type="sldImg"/>
          </p:nvPr>
        </p:nvSpPr>
        <p:spPr>
          <a:prstGeom prst="rect">
            <a:avLst/>
          </a:prstGeom>
        </p:spPr>
        <p:txBody>
          <a:bodyPr/>
          <a:lstStyle/>
          <a:p/>
        </p:txBody>
      </p:sp>
      <p:sp>
        <p:nvSpPr>
          <p:cNvPr id="1566" name="Shape 1566"/>
          <p:cNvSpPr/>
          <p:nvPr>
            <p:ph type="body" sz="quarter" idx="1"/>
          </p:nvPr>
        </p:nvSpPr>
        <p:spPr>
          <a:prstGeom prst="rect">
            <a:avLst/>
          </a:prstGeom>
        </p:spPr>
        <p:txBody>
          <a:bodyPr/>
          <a:lstStyle/>
          <a:p>
            <a:pPr defTabSz="914400">
              <a:lnSpc>
                <a:spcPct val="100000"/>
              </a:lnSpc>
              <a:defRPr sz="2500">
                <a:latin typeface="Calibri" panose="020F0702030404030204"/>
                <a:ea typeface="Calibri" panose="020F0702030404030204"/>
                <a:cs typeface="Calibri" panose="020F0702030404030204"/>
                <a:sym typeface="Calibri" panose="020F0702030404030204"/>
              </a:defRPr>
            </a:pPr>
            <a:r>
              <a:t>【同性恋】陈维崧徐子云  各自成亲 相依相偎 直到徐子云病死  32岁   明亡后 浪迹天涯</a:t>
            </a:r>
          </a:p>
          <a:p>
            <a:pPr defTabSz="914400">
              <a:lnSpc>
                <a:spcPct val="100000"/>
              </a:lnSpc>
              <a:defRPr sz="2500">
                <a:latin typeface="Calibri" panose="020F0702030404030204"/>
                <a:ea typeface="Calibri" panose="020F0702030404030204"/>
                <a:cs typeface="Calibri" panose="020F0702030404030204"/>
                <a:sym typeface="Calibri" panose="020F0702030404030204"/>
              </a:defRPr>
            </a:pPr>
            <a:r>
              <a:t>辛弃疾 贺新郎   老大那堪说  元龙臭味 孟公瓜葛 跟陈同甫俩人开心啦写了个东西</a:t>
            </a:r>
          </a:p>
          <a:p>
            <a:pPr defTabSz="914400">
              <a:lnSpc>
                <a:spcPct val="100000"/>
              </a:lnSpc>
              <a:defRPr sz="2500">
                <a:latin typeface="Calibri" panose="020F0702030404030204"/>
                <a:ea typeface="Calibri" panose="020F0702030404030204"/>
                <a:cs typeface="Calibri" panose="020F0702030404030204"/>
                <a:sym typeface="Calibri" panose="020F0702030404030204"/>
              </a:defRPr>
            </a:pPr>
            <a:r>
              <a:t>刘克庄 贺新郎  向车中  壁置如新妇</a:t>
            </a:r>
          </a:p>
          <a:p>
            <a:pPr defTabSz="914400">
              <a:lnSpc>
                <a:spcPct val="100000"/>
              </a:lnSpc>
              <a:defRPr sz="2500">
                <a:latin typeface="Calibri" panose="020F0702030404030204"/>
                <a:ea typeface="Calibri" panose="020F0702030404030204"/>
                <a:cs typeface="Calibri" panose="020F0702030404030204"/>
                <a:sym typeface="Calibri" panose="020F0702030404030204"/>
              </a:defRPr>
            </a:pPr>
            <a:r>
              <a:t>张袁干</a:t>
            </a:r>
          </a:p>
          <a:p>
            <a:pPr defTabSz="914400">
              <a:lnSpc>
                <a:spcPct val="100000"/>
              </a:lnSpc>
              <a:defRPr sz="2500">
                <a:latin typeface="Calibri" panose="020F0702030404030204"/>
                <a:ea typeface="Calibri" panose="020F0702030404030204"/>
                <a:cs typeface="Calibri" panose="020F0702030404030204"/>
                <a:sym typeface="Calibri" panose="020F0702030404030204"/>
              </a:defRPr>
            </a:pPr>
            <a:r>
              <a:t>【宜兴】</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3" name="Shape 1573"/>
          <p:cNvSpPr/>
          <p:nvPr>
            <p:ph type="sldImg"/>
          </p:nvPr>
        </p:nvSpPr>
        <p:spPr>
          <a:prstGeom prst="rect">
            <a:avLst/>
          </a:prstGeom>
        </p:spPr>
        <p:txBody>
          <a:bodyPr/>
          <a:lstStyle/>
          <a:p/>
        </p:txBody>
      </p:sp>
      <p:sp>
        <p:nvSpPr>
          <p:cNvPr id="1574" name="Shape 1574"/>
          <p:cNvSpPr/>
          <p:nvPr>
            <p:ph type="body" sz="quarter" idx="1"/>
          </p:nvPr>
        </p:nvSpPr>
        <p:spPr>
          <a:prstGeom prst="rect">
            <a:avLst/>
          </a:prstGeom>
        </p:spPr>
        <p:txBody>
          <a:bodyPr/>
          <a:lstStyle/>
          <a:p>
            <a:r>
              <a:t>苏州的春天如同锦绣一样美。我醉后大笑，为花而癫狂，为酒而苦恼，百无聊赖。沦落至中年，我的知音还是太少，除却伍子胥和狗屠。除此之外，还有谁是我的朋友呢？偶听一曲《河满子》，虽与我没有关系，但青衫还是被泪水湿透了。歌声如同杜鹃啼血，凝结了我的衣袖。</a:t>
            </a:r>
          </a:p>
          <a:p>
            <a:r>
              <a:t>万里武昌兵与战船在咆哮。这天，一片征战的战船在樊口乱成一团。船上能够隐隐听见歌声和鼓声，月下高歌，六军无不感动。这正是乌鹊南飞的时候。今天的华清宫已不是原来的风貌，这里只剩下白发如鹤的苏昆生了。而我的中年也快结束了。</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0" name="Shape 1620"/>
          <p:cNvSpPr/>
          <p:nvPr>
            <p:ph type="sldImg"/>
          </p:nvPr>
        </p:nvSpPr>
        <p:spPr>
          <a:prstGeom prst="rect">
            <a:avLst/>
          </a:prstGeom>
        </p:spPr>
        <p:txBody>
          <a:bodyPr/>
          <a:lstStyle/>
          <a:p/>
        </p:txBody>
      </p:sp>
      <p:sp>
        <p:nvSpPr>
          <p:cNvPr id="1621" name="Shape 1621"/>
          <p:cNvSpPr/>
          <p:nvPr>
            <p:ph type="body" sz="quarter" idx="1"/>
          </p:nvPr>
        </p:nvSpPr>
        <p:spPr>
          <a:prstGeom prst="rect">
            <a:avLst/>
          </a:prstGeom>
        </p:spPr>
        <p:txBody>
          <a:bodyPr/>
          <a:lstStyle/>
          <a:p>
            <a:r>
              <a:t>左良玉的故事</a:t>
            </a:r>
          </a:p>
          <a:p>
            <a:r>
              <a:t>苏州的春天如同锦绣一样美。我醉后大笑，为花而癫狂，为酒而苦恼，百无聊赖。沦落至中年，我的知音还是太少，除却伍子胥和狗屠。除此之外，还有谁是我的朋友呢？偶听一曲《河满子》，虽与我没有关系，但青衫还是被泪水湿透了。歌声如同杜鹃啼血，凝结了我的衣袖。</a:t>
            </a:r>
          </a:p>
          <a:p>
            <a:r>
              <a:t>万里武昌兵与战船在咆哮。这天，一片征战的战船在樊口乱成一团。船上能够隐隐听见歌声和鼓声，月下高歌，六军无不感动。这正是乌鹊南飞的时候。今天的华清宫已不是原来的风貌，这里只剩下白发如鹤的苏昆生了。而我的中年也快结束了。</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6" name="Shape 1676"/>
          <p:cNvSpPr/>
          <p:nvPr>
            <p:ph type="sldImg"/>
          </p:nvPr>
        </p:nvSpPr>
        <p:spPr>
          <a:prstGeom prst="rect">
            <a:avLst/>
          </a:prstGeom>
        </p:spPr>
        <p:txBody>
          <a:bodyPr/>
          <a:lstStyle/>
          <a:p/>
        </p:txBody>
      </p:sp>
      <p:sp>
        <p:nvSpPr>
          <p:cNvPr id="1677" name="Shape 1677"/>
          <p:cNvSpPr/>
          <p:nvPr>
            <p:ph type="body" sz="quarter" idx="1"/>
          </p:nvPr>
        </p:nvSpPr>
        <p:spPr>
          <a:prstGeom prst="rect">
            <a:avLst/>
          </a:prstGeom>
        </p:spPr>
        <p:txBody>
          <a:bodyPr/>
          <a:lstStyle/>
          <a:p>
            <a:pPr defTabSz="914400">
              <a:lnSpc>
                <a:spcPct val="100000"/>
              </a:lnSpc>
              <a:defRPr sz="2700">
                <a:latin typeface="Calibri" panose="020F0702030404030204"/>
                <a:ea typeface="Calibri" panose="020F0702030404030204"/>
                <a:cs typeface="Calibri" panose="020F0702030404030204"/>
                <a:sym typeface="Calibri" panose="020F0702030404030204"/>
              </a:defRPr>
            </a:pPr>
            <a:r>
              <a:t>康熙十三年（1674年），纳兰与两广总督卢兴祖之女卢氏成婚。康熙十六</a:t>
            </a:r>
          </a:p>
          <a:p>
            <a:pPr defTabSz="914400">
              <a:lnSpc>
                <a:spcPct val="100000"/>
              </a:lnSpc>
              <a:defRPr sz="2700">
                <a:latin typeface="Calibri" panose="020F0702030404030204"/>
                <a:ea typeface="Calibri" panose="020F0702030404030204"/>
                <a:cs typeface="Calibri" panose="020F0702030404030204"/>
                <a:sym typeface="Calibri" panose="020F0702030404030204"/>
              </a:defRPr>
            </a:pPr>
            <a:r>
              <a:t>纳兰性德</a:t>
            </a:r>
          </a:p>
          <a:p>
            <a:pPr defTabSz="914400">
              <a:lnSpc>
                <a:spcPct val="100000"/>
              </a:lnSpc>
              <a:defRPr sz="2700">
                <a:latin typeface="Calibri" panose="020F0702030404030204"/>
                <a:ea typeface="Calibri" panose="020F0702030404030204"/>
                <a:cs typeface="Calibri" panose="020F0702030404030204"/>
                <a:sym typeface="Calibri" panose="020F0702030404030204"/>
              </a:defRPr>
            </a:pPr>
            <a:r>
              <a:t>纳兰性德</a:t>
            </a:r>
          </a:p>
          <a:p>
            <a:pPr defTabSz="914400">
              <a:lnSpc>
                <a:spcPct val="100000"/>
              </a:lnSpc>
              <a:defRPr sz="2700">
                <a:latin typeface="Calibri" panose="020F0702030404030204"/>
                <a:ea typeface="Calibri" panose="020F0702030404030204"/>
                <a:cs typeface="Calibri" panose="020F0702030404030204"/>
                <a:sym typeface="Calibri" panose="020F0702030404030204"/>
              </a:defRPr>
            </a:pPr>
            <a:r>
              <a:t>年卢氏难产去世，纳兰的悼亡之音由此破空而起，成为《饮水词》中拔地而起的高峰，后人不能超越，连他自己也再难超越。  三十岁就死了</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0" name="Shape 1690"/>
          <p:cNvSpPr/>
          <p:nvPr>
            <p:ph type="sldImg"/>
          </p:nvPr>
        </p:nvSpPr>
        <p:spPr>
          <a:prstGeom prst="rect">
            <a:avLst/>
          </a:prstGeom>
        </p:spPr>
        <p:txBody>
          <a:bodyPr/>
          <a:lstStyle/>
          <a:p/>
        </p:txBody>
      </p:sp>
      <p:sp>
        <p:nvSpPr>
          <p:cNvPr id="1691" name="Shape 1691"/>
          <p:cNvSpPr/>
          <p:nvPr>
            <p:ph type="body" sz="quarter" idx="1"/>
          </p:nvPr>
        </p:nvSpPr>
        <p:spPr>
          <a:prstGeom prst="rect">
            <a:avLst/>
          </a:prstGeom>
        </p:spPr>
        <p:txBody>
          <a:bodyPr/>
          <a:lstStyle>
            <a:lvl1pPr defTabSz="914400">
              <a:lnSpc>
                <a:spcPct val="100000"/>
              </a:lnSpc>
              <a:defRPr sz="2500">
                <a:latin typeface="Calibri" panose="020F0702030404030204"/>
                <a:ea typeface="Calibri" panose="020F0702030404030204"/>
                <a:cs typeface="Calibri" panose="020F0702030404030204"/>
                <a:sym typeface="Calibri" panose="020F0702030404030204"/>
              </a:defRPr>
            </a:lvl1pPr>
          </a:lstStyle>
          <a:p>
            <a:r>
              <a:t>译文：千万顶行军毡帐之中，将士们酣歌豪饮，酩酊大醉，满天繁星摇曳，那星空仿佛摇摇欲坠。狼河阻隔，回家的梦，被那河水滔滔之声搅的粉碎。闭上眼睛，让梦境延续吧，我知道，梦醒之时，更加百无聊赖。</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1" name="Shape 1701"/>
          <p:cNvSpPr/>
          <p:nvPr>
            <p:ph type="sldImg"/>
          </p:nvPr>
        </p:nvSpPr>
        <p:spPr>
          <a:prstGeom prst="rect">
            <a:avLst/>
          </a:prstGeom>
        </p:spPr>
        <p:txBody>
          <a:bodyPr/>
          <a:lstStyle/>
          <a:p/>
        </p:txBody>
      </p:sp>
      <p:sp>
        <p:nvSpPr>
          <p:cNvPr id="1702" name="Shape 1702"/>
          <p:cNvSpPr/>
          <p:nvPr>
            <p:ph type="body" sz="quarter" idx="1"/>
          </p:nvPr>
        </p:nvSpPr>
        <p:spPr>
          <a:prstGeom prst="rect">
            <a:avLst/>
          </a:prstGeom>
        </p:spPr>
        <p:txBody>
          <a:bodyPr/>
          <a:lstStyle>
            <a:lvl1pPr defTabSz="914400">
              <a:lnSpc>
                <a:spcPct val="100000"/>
              </a:lnSpc>
              <a:defRPr sz="2500">
                <a:latin typeface="Calibri" panose="020F0702030404030204"/>
                <a:ea typeface="Calibri" panose="020F0702030404030204"/>
                <a:cs typeface="Calibri" panose="020F0702030404030204"/>
                <a:sym typeface="Calibri" panose="020F0702030404030204"/>
              </a:defRPr>
            </a:lvl1pPr>
          </a:lstStyle>
          <a:p>
            <a:r>
              <a:t>译文：千万顶行军毡帐之中，将士们酣歌豪饮，酩酊大醉，满天繁星摇曳，那星空仿佛摇摇欲坠。狼河阻隔，回家的梦，被那河水滔滔之声搅的粉碎。闭上眼睛，让梦境延续吧，我知道，梦醒之时，更加百无聊赖。</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 name="Shape 1741"/>
          <p:cNvSpPr/>
          <p:nvPr>
            <p:ph type="sldImg"/>
          </p:nvPr>
        </p:nvSpPr>
        <p:spPr>
          <a:prstGeom prst="rect">
            <a:avLst/>
          </a:prstGeom>
        </p:spPr>
        <p:txBody>
          <a:bodyPr/>
          <a:lstStyle/>
          <a:p/>
        </p:txBody>
      </p:sp>
      <p:sp>
        <p:nvSpPr>
          <p:cNvPr id="1742" name="Shape 1742"/>
          <p:cNvSpPr/>
          <p:nvPr>
            <p:ph type="body" sz="quarter" idx="1"/>
          </p:nvPr>
        </p:nvSpPr>
        <p:spPr>
          <a:prstGeom prst="rect">
            <a:avLst/>
          </a:prstGeom>
        </p:spPr>
        <p:txBody>
          <a:bodyPr/>
          <a:lstStyle/>
          <a:p>
            <a:pPr defTabSz="914400">
              <a:lnSpc>
                <a:spcPct val="100000"/>
              </a:lnSpc>
              <a:defRPr sz="3200">
                <a:latin typeface="Calibri" panose="020F0702030404030204"/>
                <a:ea typeface="Calibri" panose="020F0702030404030204"/>
                <a:cs typeface="Calibri" panose="020F0702030404030204"/>
                <a:sym typeface="Calibri" panose="020F0702030404030204"/>
              </a:defRPr>
            </a:pPr>
            <a:r>
              <a:t>顾贞观和纳兰性德故事  纳兰明珠的儿子</a:t>
            </a:r>
          </a:p>
          <a:p>
            <a:pPr defTabSz="914400">
              <a:lnSpc>
                <a:spcPct val="100000"/>
              </a:lnSpc>
              <a:defRPr sz="3200">
                <a:latin typeface="Calibri" panose="020F0702030404030204"/>
                <a:ea typeface="Calibri" panose="020F0702030404030204"/>
                <a:cs typeface="Calibri" panose="020F0702030404030204"/>
                <a:sym typeface="Calibri" panose="020F0702030404030204"/>
              </a:defRPr>
            </a:pPr>
            <a:r>
              <a:t>译文： 我原本也是个狂妄的小子，我在京城混迹于官场，这不过是因为出身于高贵门第和命运的偶然安排罢了。我真心仰慕平原君的广结贤士，希望能有赵国平原君那样招贤纳士的人来善待天下贤德才士，可是却没有谁会理解我的这片心意。万万没有想到，今天竟然遇到了您这位知己。今天，趁我们还不算老，擦去感伤的眼泪，纵酒高歌，把精神振作起来。  </a:t>
            </a:r>
          </a:p>
          <a:p>
            <a:pPr defTabSz="914400">
              <a:lnSpc>
                <a:spcPct val="100000"/>
              </a:lnSpc>
              <a:defRPr sz="3200">
                <a:latin typeface="Calibri" panose="020F0702030404030204"/>
                <a:ea typeface="Calibri" panose="020F0702030404030204"/>
                <a:cs typeface="Calibri" panose="020F0702030404030204"/>
                <a:sym typeface="Calibri" panose="020F0702030404030204"/>
              </a:defRPr>
            </a:pPr>
            <a:r>
              <a:t>译文： 今天我们一定要开怀畅饮，一醉方休。从古到今，才干出众、品行端正的人遭受谣言中伤，这都是常有的事，姑且由他去吧。人生岁月悠悠，难免遭受点挫折苦恼，这些都没必要放在心上，思过之后冷笑一声放在一边就完事儿了。若总是耿耿于怀，那么从人生一开始就错了。今天我们一朝以心相许，成为知己，他日即使经历千万劫难，我们的友情也要依然长存。这后半生的缘分，恐怕要到来世也难以补足。这个诺言是很沉重的，您一定要牢牢记在心里。</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p:cSld name="标题与副标题">
    <p:spTree>
      <p:nvGrpSpPr>
        <p:cNvPr id="1" name=""/>
        <p:cNvGrpSpPr/>
        <p:nvPr/>
      </p:nvGrpSpPr>
      <p:grpSpPr>
        <a:xfrm>
          <a:off x="0" y="0"/>
          <a:ext cx="0" cy="0"/>
          <a:chOff x="0" y="0"/>
          <a:chExt cx="0" cy="0"/>
        </a:xfrm>
      </p:grpSpPr>
      <p:sp>
        <p:nvSpPr>
          <p:cNvPr id="15" name="标题文本"/>
          <p:cNvSpPr txBox="1"/>
          <p:nvPr>
            <p:ph type="title" hasCustomPrompt="1"/>
          </p:nvPr>
        </p:nvSpPr>
        <p:spPr>
          <a:xfrm>
            <a:off x="4833937" y="2303859"/>
            <a:ext cx="14716126" cy="4643438"/>
          </a:xfrm>
          <a:prstGeom prst="rect">
            <a:avLst/>
          </a:prstGeom>
        </p:spPr>
        <p:txBody>
          <a:bodyPr lIns="71437" tIns="71437" rIns="71437" bIns="71437" anchor="b"/>
          <a:lstStyle>
            <a:lvl1pPr algn="ctr" defTabSz="821055">
              <a:defRPr sz="11200">
                <a:latin typeface="+mn-lt"/>
                <a:ea typeface="+mn-ea"/>
                <a:cs typeface="+mn-cs"/>
                <a:sym typeface="Helvetica Neue Medium"/>
              </a:defRPr>
            </a:lvl1pPr>
          </a:lstStyle>
          <a:p>
            <a:r>
              <a:t>标题文本</a:t>
            </a:r>
          </a:p>
        </p:txBody>
      </p:sp>
      <p:sp>
        <p:nvSpPr>
          <p:cNvPr id="16" name="正文级别 1…"/>
          <p:cNvSpPr txBox="1"/>
          <p:nvPr>
            <p:ph type="body" sz="quarter" idx="1" hasCustomPrompt="1"/>
          </p:nvPr>
        </p:nvSpPr>
        <p:spPr>
          <a:xfrm>
            <a:off x="4833937" y="7090171"/>
            <a:ext cx="14716126" cy="1589486"/>
          </a:xfrm>
          <a:prstGeom prst="rect">
            <a:avLst/>
          </a:prstGeom>
        </p:spPr>
        <p:txBody>
          <a:bodyPr lIns="71437" tIns="71437" rIns="71437" bIns="71437"/>
          <a:lstStyle>
            <a:lvl1pPr algn="ctr" defTabSz="821055">
              <a:lnSpc>
                <a:spcPct val="100000"/>
              </a:lnSpc>
              <a:defRPr sz="5200">
                <a:latin typeface="Helvetica Neue"/>
                <a:ea typeface="Helvetica Neue"/>
                <a:cs typeface="Helvetica Neue"/>
                <a:sym typeface="Helvetica Neue"/>
              </a:defRPr>
            </a:lvl1pPr>
            <a:lvl2pPr algn="ctr" defTabSz="821055">
              <a:lnSpc>
                <a:spcPct val="100000"/>
              </a:lnSpc>
              <a:defRPr sz="5200">
                <a:latin typeface="Helvetica Neue"/>
                <a:ea typeface="Helvetica Neue"/>
                <a:cs typeface="Helvetica Neue"/>
                <a:sym typeface="Helvetica Neue"/>
              </a:defRPr>
            </a:lvl2pPr>
            <a:lvl3pPr marL="0" algn="ctr" defTabSz="821055">
              <a:lnSpc>
                <a:spcPct val="100000"/>
              </a:lnSpc>
              <a:buSzTx/>
              <a:buNone/>
              <a:defRPr sz="5200">
                <a:latin typeface="Helvetica Neue"/>
                <a:ea typeface="Helvetica Neue"/>
                <a:cs typeface="Helvetica Neue"/>
                <a:sym typeface="Helvetica Neue"/>
              </a:defRPr>
            </a:lvl3pPr>
            <a:lvl4pPr marL="0" algn="ctr" defTabSz="821055">
              <a:lnSpc>
                <a:spcPct val="100000"/>
              </a:lnSpc>
              <a:buSzTx/>
              <a:buNone/>
              <a:defRPr sz="5200">
                <a:latin typeface="Helvetica Neue"/>
                <a:ea typeface="Helvetica Neue"/>
                <a:cs typeface="Helvetica Neue"/>
                <a:sym typeface="Helvetica Neue"/>
              </a:defRPr>
            </a:lvl4pPr>
            <a:lvl5pPr marL="0" indent="0" algn="ctr" defTabSz="821055">
              <a:lnSpc>
                <a:spcPct val="100000"/>
              </a:lnSpc>
              <a:buSzTx/>
              <a:buNone/>
              <a:defRPr sz="5200">
                <a:latin typeface="Helvetica Neue"/>
                <a:ea typeface="Helvetica Neue"/>
                <a:cs typeface="Helvetica Neue"/>
                <a:sym typeface="Helvetica Neue"/>
              </a:defRPr>
            </a:lvl5pPr>
          </a:lstStyle>
          <a:p>
            <a:r>
              <a:t>正文级别 1</a:t>
            </a:r>
          </a:p>
          <a:p>
            <a:pPr lvl="1"/>
            <a:r>
              <a:t>正文级别 2</a:t>
            </a:r>
          </a:p>
          <a:p>
            <a:pPr lvl="2"/>
            <a:r>
              <a:t>正文级别 3</a:t>
            </a:r>
          </a:p>
          <a:p>
            <a:pPr lvl="3"/>
            <a:r>
              <a:t>正文级别 4</a:t>
            </a:r>
          </a:p>
          <a:p>
            <a:pPr lvl="4"/>
            <a:r>
              <a:t>正文级别 5</a:t>
            </a:r>
          </a:p>
        </p:txBody>
      </p:sp>
      <p:sp>
        <p:nvSpPr>
          <p:cNvPr id="17" name="幻灯片编号"/>
          <p:cNvSpPr txBox="1"/>
          <p:nvPr>
            <p:ph type="sldNum" sz="quarter" idx="2"/>
          </p:nvPr>
        </p:nvSpPr>
        <p:spPr>
          <a:xfrm>
            <a:off x="11954103" y="13073062"/>
            <a:ext cx="466269" cy="477671"/>
          </a:xfrm>
          <a:prstGeom prst="rect">
            <a:avLst/>
          </a:prstGeom>
        </p:spPr>
        <p:txBody>
          <a:bodyPr lIns="71437" tIns="71437" rIns="71437" bIns="71437" anchor="t"/>
          <a:lstStyle>
            <a:lvl1pPr algn="ctr" defTabSz="821055">
              <a:defRPr sz="2200">
                <a:latin typeface="Helvetica Neue Thin"/>
                <a:ea typeface="Helvetica Neue Thin"/>
                <a:cs typeface="Helvetica Neue Thin"/>
                <a:sym typeface="Helvetica Neue Thin"/>
              </a:defRPr>
            </a:lvl1pPr>
          </a:lstStyle>
          <a:p>
            <a:fld id="{86CB4B4D-7CA3-9044-876B-883B54F8677D}" type="slidenum">
              <a:rPr/>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p:cSld name="引文">
    <p:spTree>
      <p:nvGrpSpPr>
        <p:cNvPr id="1" name=""/>
        <p:cNvGrpSpPr/>
        <p:nvPr/>
      </p:nvGrpSpPr>
      <p:grpSpPr>
        <a:xfrm>
          <a:off x="0" y="0"/>
          <a:ext cx="0" cy="0"/>
          <a:chOff x="0" y="0"/>
          <a:chExt cx="0" cy="0"/>
        </a:xfrm>
      </p:grpSpPr>
      <p:sp>
        <p:nvSpPr>
          <p:cNvPr id="97" name="–Johnny Appleseed"/>
          <p:cNvSpPr txBox="1"/>
          <p:nvPr>
            <p:ph type="body" sz="quarter" idx="13" hasCustomPrompt="1"/>
          </p:nvPr>
        </p:nvSpPr>
        <p:spPr>
          <a:xfrm>
            <a:off x="4833937" y="8947546"/>
            <a:ext cx="14716126" cy="647701"/>
          </a:xfrm>
          <a:prstGeom prst="rect">
            <a:avLst/>
          </a:prstGeom>
        </p:spPr>
        <p:txBody>
          <a:bodyPr lIns="71437" tIns="71437" rIns="71437" bIns="71437">
            <a:spAutoFit/>
          </a:bodyPr>
          <a:lstStyle>
            <a:lvl1pPr algn="ctr" defTabSz="821055">
              <a:lnSpc>
                <a:spcPct val="100000"/>
              </a:lnSpc>
              <a:defRPr sz="3200" i="1">
                <a:latin typeface="Helvetica Neue"/>
                <a:ea typeface="Helvetica Neue"/>
                <a:cs typeface="Helvetica Neue"/>
                <a:sym typeface="Helvetica Neue"/>
              </a:defRPr>
            </a:lvl1pPr>
          </a:lstStyle>
          <a:p>
            <a:r>
              <a:t>–Johnny Appleseed</a:t>
            </a:r>
          </a:p>
        </p:txBody>
      </p:sp>
      <p:sp>
        <p:nvSpPr>
          <p:cNvPr id="98" name="“在此键入引文。”"/>
          <p:cNvSpPr txBox="1"/>
          <p:nvPr>
            <p:ph type="body" sz="quarter" idx="14" hasCustomPrompt="1"/>
          </p:nvPr>
        </p:nvSpPr>
        <p:spPr>
          <a:xfrm>
            <a:off x="4833937" y="5945187"/>
            <a:ext cx="14716126" cy="968376"/>
          </a:xfrm>
          <a:prstGeom prst="rect">
            <a:avLst/>
          </a:prstGeom>
        </p:spPr>
        <p:txBody>
          <a:bodyPr lIns="71437" tIns="71437" rIns="71437" bIns="71437" anchor="ctr">
            <a:spAutoFit/>
          </a:bodyPr>
          <a:lstStyle>
            <a:lvl1pPr algn="ctr" defTabSz="821055">
              <a:lnSpc>
                <a:spcPct val="100000"/>
              </a:lnSpc>
              <a:defRPr sz="4600">
                <a:latin typeface="+mn-lt"/>
                <a:ea typeface="+mn-ea"/>
                <a:cs typeface="+mn-cs"/>
                <a:sym typeface="Helvetica Neue Medium"/>
              </a:defRPr>
            </a:lvl1pPr>
          </a:lstStyle>
          <a:p>
            <a:r>
              <a:t>“在此键入引文。”</a:t>
            </a:r>
          </a:p>
        </p:txBody>
      </p:sp>
      <p:sp>
        <p:nvSpPr>
          <p:cNvPr id="99" name="幻灯片编号"/>
          <p:cNvSpPr txBox="1"/>
          <p:nvPr>
            <p:ph type="sldNum" sz="quarter" idx="2"/>
          </p:nvPr>
        </p:nvSpPr>
        <p:spPr>
          <a:xfrm>
            <a:off x="11954103" y="13073062"/>
            <a:ext cx="466269" cy="477671"/>
          </a:xfrm>
          <a:prstGeom prst="rect">
            <a:avLst/>
          </a:prstGeom>
        </p:spPr>
        <p:txBody>
          <a:bodyPr lIns="71437" tIns="71437" rIns="71437" bIns="71437" anchor="t"/>
          <a:lstStyle>
            <a:lvl1pPr algn="ctr" defTabSz="821055">
              <a:defRPr sz="2200">
                <a:latin typeface="Helvetica Neue Light"/>
                <a:ea typeface="Helvetica Neue Light"/>
                <a:cs typeface="Helvetica Neue Light"/>
                <a:sym typeface="Helvetica Neue Light"/>
              </a:defRPr>
            </a:lvl1pPr>
          </a:lstStyle>
          <a:p>
            <a:fld id="{86CB4B4D-7CA3-9044-876B-883B54F8677D}" type="slidenum">
              <a:rPr/>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p:cSld name="照片">
    <p:spTree>
      <p:nvGrpSpPr>
        <p:cNvPr id="1" name=""/>
        <p:cNvGrpSpPr/>
        <p:nvPr/>
      </p:nvGrpSpPr>
      <p:grpSpPr>
        <a:xfrm>
          <a:off x="0" y="0"/>
          <a:ext cx="0" cy="0"/>
          <a:chOff x="0" y="0"/>
          <a:chExt cx="0" cy="0"/>
        </a:xfrm>
      </p:grpSpPr>
      <p:sp>
        <p:nvSpPr>
          <p:cNvPr id="106" name="图像"/>
          <p:cNvSpPr/>
          <p:nvPr>
            <p:ph type="pic" idx="13"/>
          </p:nvPr>
        </p:nvSpPr>
        <p:spPr>
          <a:xfrm>
            <a:off x="3047999" y="0"/>
            <a:ext cx="18288001" cy="13716000"/>
          </a:xfrm>
          <a:prstGeom prst="rect">
            <a:avLst/>
          </a:prstGeom>
        </p:spPr>
        <p:txBody>
          <a:bodyPr lIns="91439" tIns="45719" rIns="91439" bIns="45719">
            <a:noAutofit/>
          </a:bodyPr>
          <a:lstStyle/>
          <a:p/>
        </p:txBody>
      </p:sp>
      <p:sp>
        <p:nvSpPr>
          <p:cNvPr id="107" name="幻灯片编号"/>
          <p:cNvSpPr txBox="1"/>
          <p:nvPr>
            <p:ph type="sldNum" sz="quarter" idx="2"/>
          </p:nvPr>
        </p:nvSpPr>
        <p:spPr>
          <a:xfrm>
            <a:off x="11954103" y="13073062"/>
            <a:ext cx="466269" cy="477671"/>
          </a:xfrm>
          <a:prstGeom prst="rect">
            <a:avLst/>
          </a:prstGeom>
        </p:spPr>
        <p:txBody>
          <a:bodyPr lIns="71437" tIns="71437" rIns="71437" bIns="71437" anchor="t"/>
          <a:lstStyle>
            <a:lvl1pPr algn="ctr" defTabSz="821055">
              <a:defRPr sz="2200">
                <a:latin typeface="Helvetica Neue Light"/>
                <a:ea typeface="Helvetica Neue Light"/>
                <a:cs typeface="Helvetica Neue Light"/>
                <a:sym typeface="Helvetica Neue Light"/>
              </a:defRPr>
            </a:lvl1pPr>
          </a:lstStyle>
          <a:p>
            <a:fld id="{86CB4B4D-7CA3-9044-876B-883B54F8677D}" type="slidenum">
              <a:rPr/>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p:cSld name="空白">
    <p:spTree>
      <p:nvGrpSpPr>
        <p:cNvPr id="1" name=""/>
        <p:cNvGrpSpPr/>
        <p:nvPr/>
      </p:nvGrpSpPr>
      <p:grpSpPr>
        <a:xfrm>
          <a:off x="0" y="0"/>
          <a:ext cx="0" cy="0"/>
          <a:chOff x="0" y="0"/>
          <a:chExt cx="0" cy="0"/>
        </a:xfrm>
      </p:grpSpPr>
      <p:sp>
        <p:nvSpPr>
          <p:cNvPr id="114" name="幻灯片编号"/>
          <p:cNvSpPr txBox="1"/>
          <p:nvPr>
            <p:ph type="sldNum" sz="quarter" idx="2"/>
          </p:nvPr>
        </p:nvSpPr>
        <p:spPr>
          <a:xfrm>
            <a:off x="11954103" y="13073062"/>
            <a:ext cx="466269" cy="477671"/>
          </a:xfrm>
          <a:prstGeom prst="rect">
            <a:avLst/>
          </a:prstGeom>
        </p:spPr>
        <p:txBody>
          <a:bodyPr lIns="71437" tIns="71437" rIns="71437" bIns="71437" anchor="t"/>
          <a:lstStyle>
            <a:lvl1pPr algn="ctr" defTabSz="821055">
              <a:defRPr sz="2200">
                <a:latin typeface="Helvetica Neue Light"/>
                <a:ea typeface="Helvetica Neue Light"/>
                <a:cs typeface="Helvetica Neue Light"/>
                <a:sym typeface="Helvetica Neue Light"/>
              </a:defRPr>
            </a:lvl1pPr>
          </a:lstStyle>
          <a:p>
            <a:fld id="{86CB4B4D-7CA3-9044-876B-883B54F8677D}" type="slidenum">
              <a:rPr/>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标题幻灯片">
    <p:spTree>
      <p:nvGrpSpPr>
        <p:cNvPr id="1" name=""/>
        <p:cNvGrpSpPr/>
        <p:nvPr/>
      </p:nvGrpSpPr>
      <p:grpSpPr>
        <a:xfrm>
          <a:off x="0" y="0"/>
          <a:ext cx="0" cy="0"/>
          <a:chOff x="0" y="0"/>
          <a:chExt cx="0" cy="0"/>
        </a:xfrm>
      </p:grpSpPr>
      <p:sp>
        <p:nvSpPr>
          <p:cNvPr id="121" name="正文级别 1…"/>
          <p:cNvSpPr txBox="1"/>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22" name="标题文本"/>
          <p:cNvSpPr txBox="1"/>
          <p:nvPr>
            <p:ph type="title" hasCustomPrompt="1"/>
          </p:nvPr>
        </p:nvSpPr>
        <p:spPr>
          <a:prstGeom prst="rect">
            <a:avLst/>
          </a:prstGeom>
        </p:spPr>
        <p:txBody>
          <a:bodyPr/>
          <a:lstStyle/>
          <a:p>
            <a:r>
              <a:t>标题文本</a:t>
            </a:r>
          </a:p>
        </p:txBody>
      </p:sp>
      <p:sp>
        <p:nvSpPr>
          <p:cNvPr id="123"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0">
  <p:cSld name="节标题">
    <p:spTree>
      <p:nvGrpSpPr>
        <p:cNvPr id="1" name=""/>
        <p:cNvGrpSpPr/>
        <p:nvPr/>
      </p:nvGrpSpPr>
      <p:grpSpPr>
        <a:xfrm>
          <a:off x="0" y="0"/>
          <a:ext cx="0" cy="0"/>
          <a:chOff x="0" y="0"/>
          <a:chExt cx="0" cy="0"/>
        </a:xfrm>
      </p:grpSpPr>
      <p:sp>
        <p:nvSpPr>
          <p:cNvPr id="130" name="正文级别 1…"/>
          <p:cNvSpPr txBox="1"/>
          <p:nvPr>
            <p:ph type="body" idx="1" hasCustomPrompt="1"/>
          </p:nvPr>
        </p:nvSpPr>
        <p:spPr>
          <a:xfrm>
            <a:off x="1318261" y="2779190"/>
            <a:ext cx="21376641" cy="9401996"/>
          </a:xfrm>
          <a:prstGeom prst="rect">
            <a:avLst/>
          </a:prstGeom>
        </p:spPr>
        <p:txBody>
          <a:bodyPr/>
          <a:lstStyle>
            <a:lvl1pPr>
              <a:lnSpc>
                <a:spcPct val="90000"/>
              </a:lnSpc>
              <a:spcBef>
                <a:spcPts val="2000"/>
              </a:spcBef>
              <a:defRPr>
                <a:latin typeface="经典等线简"/>
                <a:ea typeface="经典等线简"/>
                <a:cs typeface="经典等线简"/>
                <a:sym typeface="经典等线简"/>
              </a:defRPr>
            </a:lvl1pPr>
            <a:lvl2pPr>
              <a:lnSpc>
                <a:spcPct val="90000"/>
              </a:lnSpc>
              <a:spcBef>
                <a:spcPts val="2000"/>
              </a:spcBef>
              <a:defRPr>
                <a:latin typeface="经典等线简"/>
                <a:ea typeface="经典等线简"/>
                <a:cs typeface="经典等线简"/>
                <a:sym typeface="经典等线简"/>
              </a:defRPr>
            </a:lvl2pPr>
            <a:lvl3pPr marL="0">
              <a:lnSpc>
                <a:spcPct val="90000"/>
              </a:lnSpc>
              <a:spcBef>
                <a:spcPts val="2000"/>
              </a:spcBef>
              <a:buSzTx/>
              <a:buNone/>
              <a:defRPr>
                <a:latin typeface="经典等线简"/>
                <a:ea typeface="经典等线简"/>
                <a:cs typeface="经典等线简"/>
                <a:sym typeface="经典等线简"/>
              </a:defRPr>
            </a:lvl3pPr>
            <a:lvl4pPr marL="0">
              <a:lnSpc>
                <a:spcPct val="90000"/>
              </a:lnSpc>
              <a:spcBef>
                <a:spcPts val="2000"/>
              </a:spcBef>
              <a:buSzTx/>
              <a:buNone/>
              <a:defRPr>
                <a:latin typeface="经典等线简"/>
                <a:ea typeface="经典等线简"/>
                <a:cs typeface="经典等线简"/>
                <a:sym typeface="经典等线简"/>
              </a:defRPr>
            </a:lvl4pPr>
            <a:lvl5pPr marL="0" indent="0">
              <a:lnSpc>
                <a:spcPct val="90000"/>
              </a:lnSpc>
              <a:spcBef>
                <a:spcPts val="2000"/>
              </a:spcBef>
              <a:buSzTx/>
              <a:buNone/>
              <a:defRPr>
                <a:latin typeface="经典等线简"/>
                <a:ea typeface="经典等线简"/>
                <a:cs typeface="经典等线简"/>
                <a:sym typeface="经典等线简"/>
              </a:defRPr>
            </a:lvl5pPr>
          </a:lstStyle>
          <a:p>
            <a:r>
              <a:t>正文级别 1</a:t>
            </a:r>
          </a:p>
          <a:p>
            <a:pPr lvl="1"/>
            <a:r>
              <a:t>正文级别 2</a:t>
            </a:r>
          </a:p>
          <a:p>
            <a:pPr lvl="2"/>
            <a:r>
              <a:t>正文级别 3</a:t>
            </a:r>
          </a:p>
          <a:p>
            <a:pPr lvl="3"/>
            <a:r>
              <a:t>正文级别 4</a:t>
            </a:r>
          </a:p>
          <a:p>
            <a:pPr lvl="4"/>
            <a:r>
              <a:t>正文级别 5</a:t>
            </a:r>
          </a:p>
        </p:txBody>
      </p:sp>
      <p:sp>
        <p:nvSpPr>
          <p:cNvPr id="131" name="矩形 6"/>
          <p:cNvSpPr/>
          <p:nvPr/>
        </p:nvSpPr>
        <p:spPr>
          <a:xfrm>
            <a:off x="1317624" y="1206687"/>
            <a:ext cx="146054" cy="968528"/>
          </a:xfrm>
          <a:prstGeom prst="rect">
            <a:avLst/>
          </a:prstGeom>
          <a:solidFill>
            <a:srgbClr val="C00000"/>
          </a:solidFill>
          <a:ln w="12700">
            <a:miter lim="400000"/>
          </a:ln>
        </p:spPr>
        <p:txBody>
          <a:bodyPr lIns="71435" tIns="71435" rIns="71435" bIns="71435"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132" name="矩形 12"/>
          <p:cNvSpPr/>
          <p:nvPr/>
        </p:nvSpPr>
        <p:spPr>
          <a:xfrm>
            <a:off x="12463146" y="1206687"/>
            <a:ext cx="146053" cy="968528"/>
          </a:xfrm>
          <a:prstGeom prst="rect">
            <a:avLst/>
          </a:prstGeom>
          <a:solidFill>
            <a:srgbClr val="C00000"/>
          </a:solidFill>
          <a:ln w="12700">
            <a:miter lim="400000"/>
          </a:ln>
        </p:spPr>
        <p:txBody>
          <a:bodyPr lIns="71435" tIns="71435" rIns="71435" bIns="71435"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133" name="标题文本"/>
          <p:cNvSpPr txBox="1"/>
          <p:nvPr>
            <p:ph type="title" hasCustomPrompt="1"/>
          </p:nvPr>
        </p:nvSpPr>
        <p:spPr>
          <a:xfrm>
            <a:off x="1676400" y="1125394"/>
            <a:ext cx="10425432" cy="1131748"/>
          </a:xfrm>
          <a:prstGeom prst="rect">
            <a:avLst/>
          </a:prstGeom>
        </p:spPr>
        <p:txBody>
          <a:bodyPr anchor="b"/>
          <a:lstStyle>
            <a:lvl1pPr>
              <a:lnSpc>
                <a:spcPct val="90000"/>
              </a:lnSpc>
              <a:def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标题文本</a:t>
            </a:r>
          </a:p>
        </p:txBody>
      </p:sp>
      <p:pic>
        <p:nvPicPr>
          <p:cNvPr id="134" name="图片 1" descr="图片 1"/>
          <p:cNvPicPr>
            <a:picLocks noChangeAspect="1"/>
          </p:cNvPicPr>
          <p:nvPr/>
        </p:nvPicPr>
        <p:blipFill>
          <a:blip r:embed="rId2"/>
          <a:stretch>
            <a:fillRect/>
          </a:stretch>
        </p:blipFill>
        <p:spPr>
          <a:xfrm>
            <a:off x="21620480" y="168910"/>
            <a:ext cx="2513333" cy="608331"/>
          </a:xfrm>
          <a:prstGeom prst="rect">
            <a:avLst/>
          </a:prstGeom>
          <a:ln w="12700">
            <a:miter lim="400000"/>
            <a:headEnd/>
            <a:tailEnd/>
          </a:ln>
        </p:spPr>
      </p:pic>
      <p:sp>
        <p:nvSpPr>
          <p:cNvPr id="135" name="幻灯片编号"/>
          <p:cNvSpPr txBox="1"/>
          <p:nvPr>
            <p:ph type="sldNum" sz="quarter" idx="2"/>
          </p:nvPr>
        </p:nvSpPr>
        <p:spPr>
          <a:xfrm>
            <a:off x="22203058" y="12804261"/>
            <a:ext cx="504544" cy="551177"/>
          </a:xfrm>
          <a:prstGeom prst="rect">
            <a:avLst/>
          </a:prstGeom>
        </p:spPr>
        <p:txBody>
          <a:bodyPr/>
          <a:lstStyle>
            <a:lvl1pPr>
              <a:defRPr>
                <a:solidFill>
                  <a:srgbClr val="888888"/>
                </a:solidFill>
              </a:defRPr>
            </a:lvl1pPr>
          </a:lstStyle>
          <a:p>
            <a:fld id="{86CB4B4D-7CA3-9044-876B-883B54F8677D}" type="slidenum">
              <a:rPr/>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0">
  <p:cSld name="自定义版式">
    <p:spTree>
      <p:nvGrpSpPr>
        <p:cNvPr id="1" name=""/>
        <p:cNvGrpSpPr/>
        <p:nvPr/>
      </p:nvGrpSpPr>
      <p:grpSpPr>
        <a:xfrm>
          <a:off x="0" y="0"/>
          <a:ext cx="0" cy="0"/>
          <a:chOff x="0" y="0"/>
          <a:chExt cx="0" cy="0"/>
        </a:xfrm>
      </p:grpSpPr>
      <p:sp>
        <p:nvSpPr>
          <p:cNvPr id="142" name="矩形"/>
          <p:cNvSpPr/>
          <p:nvPr/>
        </p:nvSpPr>
        <p:spPr>
          <a:xfrm>
            <a:off x="-25401" y="800595"/>
            <a:ext cx="1706662" cy="1053605"/>
          </a:xfrm>
          <a:prstGeom prst="rect">
            <a:avLst/>
          </a:prstGeom>
          <a:solidFill>
            <a:srgbClr val="B51600"/>
          </a:solidFill>
          <a:ln w="12700">
            <a:miter lim="400000"/>
          </a:ln>
        </p:spPr>
        <p:txBody>
          <a:bodyPr lIns="0" tIns="0" rIns="0" bIns="0" anchor="ctr"/>
          <a:lstStyle/>
          <a:p>
            <a:pPr defTabSz="825500">
              <a:defRPr b="0">
                <a:solidFill>
                  <a:srgbClr val="FFFFFF"/>
                </a:solidFill>
                <a:latin typeface="+mn-lt"/>
                <a:ea typeface="+mn-ea"/>
                <a:cs typeface="+mn-cs"/>
                <a:sym typeface="Helvetica Neue Medium"/>
              </a:defRPr>
            </a:pPr>
          </a:p>
        </p:txBody>
      </p:sp>
      <p:pic>
        <p:nvPicPr>
          <p:cNvPr id="143" name="横版-黑logo.png" descr="横版-黑logo.png"/>
          <p:cNvPicPr>
            <a:picLocks noChangeAspect="1"/>
          </p:cNvPicPr>
          <p:nvPr/>
        </p:nvPicPr>
        <p:blipFill>
          <a:blip r:embed="rId2"/>
          <a:stretch>
            <a:fillRect/>
          </a:stretch>
        </p:blipFill>
        <p:spPr>
          <a:xfrm>
            <a:off x="8809449" y="11343733"/>
            <a:ext cx="6299166" cy="3935591"/>
          </a:xfrm>
          <a:prstGeom prst="rect">
            <a:avLst/>
          </a:prstGeom>
          <a:ln w="12700">
            <a:miter lim="400000"/>
            <a:headEnd/>
            <a:tailEnd/>
          </a:ln>
        </p:spPr>
      </p:pic>
      <p:sp>
        <p:nvSpPr>
          <p:cNvPr id="144" name="幻灯片编号"/>
          <p:cNvSpPr txBox="1"/>
          <p:nvPr>
            <p:ph type="sldNum" sz="quarter" idx="2"/>
          </p:nvPr>
        </p:nvSpPr>
        <p:spPr>
          <a:xfrm>
            <a:off x="11959031" y="13081000"/>
            <a:ext cx="453238" cy="461059"/>
          </a:xfrm>
          <a:prstGeom prst="rect">
            <a:avLst/>
          </a:prstGeom>
        </p:spPr>
        <p:txBody>
          <a:bodyPr lIns="50800" tIns="50800" rIns="50800" bIns="50800" anchor="t"/>
          <a:lstStyle>
            <a:lvl1pPr algn="ctr" defTabSz="825500">
              <a:defRPr>
                <a:latin typeface="Helvetica Neue Light"/>
                <a:ea typeface="Helvetica Neue Light"/>
                <a:cs typeface="Helvetica Neue Light"/>
                <a:sym typeface="Helvetica Neue Light"/>
              </a:defRPr>
            </a:lvl1pPr>
          </a:lstStyle>
          <a:p>
            <a:fld id="{86CB4B4D-7CA3-9044-876B-883B54F8677D}" type="slidenum">
              <a:rPr/>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0">
  <p:cSld name="标题和内容">
    <p:spTree>
      <p:nvGrpSpPr>
        <p:cNvPr id="1" name=""/>
        <p:cNvGrpSpPr/>
        <p:nvPr/>
      </p:nvGrpSpPr>
      <p:grpSpPr>
        <a:xfrm>
          <a:off x="0" y="0"/>
          <a:ext cx="0" cy="0"/>
          <a:chOff x="0" y="0"/>
          <a:chExt cx="0" cy="0"/>
        </a:xfrm>
      </p:grpSpPr>
      <p:sp>
        <p:nvSpPr>
          <p:cNvPr id="151" name="矩形"/>
          <p:cNvSpPr/>
          <p:nvPr/>
        </p:nvSpPr>
        <p:spPr>
          <a:xfrm>
            <a:off x="-25401" y="800595"/>
            <a:ext cx="1706662" cy="1053605"/>
          </a:xfrm>
          <a:prstGeom prst="rect">
            <a:avLst/>
          </a:prstGeom>
          <a:solidFill>
            <a:srgbClr val="B51600"/>
          </a:solidFill>
          <a:ln w="12700">
            <a:miter lim="400000"/>
          </a:ln>
        </p:spPr>
        <p:txBody>
          <a:bodyPr lIns="0" tIns="0" rIns="0" bIns="0" anchor="ctr"/>
          <a:lstStyle/>
          <a:p>
            <a:pPr defTabSz="825500">
              <a:defRPr b="0">
                <a:solidFill>
                  <a:srgbClr val="FFFFFF"/>
                </a:solidFill>
                <a:latin typeface="+mn-lt"/>
                <a:ea typeface="+mn-ea"/>
                <a:cs typeface="+mn-cs"/>
                <a:sym typeface="Helvetica Neue Medium"/>
              </a:defRPr>
            </a:pPr>
          </a:p>
        </p:txBody>
      </p:sp>
      <p:pic>
        <p:nvPicPr>
          <p:cNvPr id="152" name="横版-黑logo.png" descr="横版-黑logo.png"/>
          <p:cNvPicPr>
            <a:picLocks noChangeAspect="1"/>
          </p:cNvPicPr>
          <p:nvPr/>
        </p:nvPicPr>
        <p:blipFill>
          <a:blip r:embed="rId2"/>
          <a:stretch>
            <a:fillRect/>
          </a:stretch>
        </p:blipFill>
        <p:spPr>
          <a:xfrm>
            <a:off x="8809449" y="11343733"/>
            <a:ext cx="6299166" cy="3935591"/>
          </a:xfrm>
          <a:prstGeom prst="rect">
            <a:avLst/>
          </a:prstGeom>
          <a:ln w="12700">
            <a:miter lim="400000"/>
            <a:headEnd/>
            <a:tailEnd/>
          </a:ln>
        </p:spPr>
      </p:pic>
      <p:sp>
        <p:nvSpPr>
          <p:cNvPr id="153" name="标题文本"/>
          <p:cNvSpPr txBox="1"/>
          <p:nvPr>
            <p:ph type="title" hasCustomPrompt="1"/>
          </p:nvPr>
        </p:nvSpPr>
        <p:spPr>
          <a:xfrm>
            <a:off x="1689099" y="355599"/>
            <a:ext cx="21005801" cy="2286001"/>
          </a:xfrm>
          <a:prstGeom prst="rect">
            <a:avLst/>
          </a:prstGeom>
        </p:spPr>
        <p:txBody>
          <a:bodyPr lIns="50800" tIns="50800" rIns="50800" bIns="50800" anchor="ctr"/>
          <a:lstStyle>
            <a:lvl1pPr algn="ctr" defTabSz="825500">
              <a:defRPr sz="11200">
                <a:latin typeface="+mn-lt"/>
                <a:ea typeface="+mn-ea"/>
                <a:cs typeface="+mn-cs"/>
                <a:sym typeface="Helvetica Neue Medium"/>
              </a:defRPr>
            </a:lvl1pPr>
          </a:lstStyle>
          <a:p>
            <a:r>
              <a:t>标题文本</a:t>
            </a:r>
          </a:p>
        </p:txBody>
      </p:sp>
      <p:sp>
        <p:nvSpPr>
          <p:cNvPr id="154" name="正文级别 1…"/>
          <p:cNvSpPr txBox="1"/>
          <p:nvPr>
            <p:ph type="body" idx="1" hasCustomPrompt="1"/>
          </p:nvPr>
        </p:nvSpPr>
        <p:spPr>
          <a:xfrm>
            <a:off x="1689099" y="3149599"/>
            <a:ext cx="21005801" cy="9296401"/>
          </a:xfrm>
          <a:prstGeom prst="rect">
            <a:avLst/>
          </a:prstGeom>
        </p:spPr>
        <p:txBody>
          <a:bodyPr lIns="50800" tIns="50800" rIns="50800" bIns="50800" anchor="ctr"/>
          <a:lstStyle>
            <a:lvl1pPr marL="635000" indent="-635000" defTabSz="825500">
              <a:lnSpc>
                <a:spcPct val="100000"/>
              </a:lnSpc>
              <a:spcBef>
                <a:spcPts val="5900"/>
              </a:spcBef>
              <a:buSzPct val="125000"/>
              <a:buChar char="•"/>
              <a:defRPr sz="4800">
                <a:latin typeface="Helvetica Neue"/>
                <a:ea typeface="Helvetica Neue"/>
                <a:cs typeface="Helvetica Neue"/>
                <a:sym typeface="Helvetica Neue"/>
              </a:defRPr>
            </a:lvl1pPr>
            <a:lvl2pPr marL="1270000" indent="-635000" defTabSz="825500">
              <a:lnSpc>
                <a:spcPct val="100000"/>
              </a:lnSpc>
              <a:spcBef>
                <a:spcPts val="5900"/>
              </a:spcBef>
              <a:buSzPct val="125000"/>
              <a:buChar char="•"/>
              <a:defRPr sz="4800">
                <a:latin typeface="Helvetica Neue"/>
                <a:ea typeface="Helvetica Neue"/>
                <a:cs typeface="Helvetica Neue"/>
                <a:sym typeface="Helvetica Neue"/>
              </a:defRPr>
            </a:lvl2pPr>
            <a:lvl3pPr marL="1905000" indent="-635000" defTabSz="825500">
              <a:lnSpc>
                <a:spcPct val="100000"/>
              </a:lnSpc>
              <a:spcBef>
                <a:spcPts val="5900"/>
              </a:spcBef>
              <a:buSzPct val="125000"/>
              <a:defRPr sz="4800">
                <a:latin typeface="Helvetica Neue"/>
                <a:ea typeface="Helvetica Neue"/>
                <a:cs typeface="Helvetica Neue"/>
                <a:sym typeface="Helvetica Neue"/>
              </a:defRPr>
            </a:lvl3pPr>
            <a:lvl4pPr marL="2540000" indent="-635000" defTabSz="825500">
              <a:lnSpc>
                <a:spcPct val="100000"/>
              </a:lnSpc>
              <a:spcBef>
                <a:spcPts val="5900"/>
              </a:spcBef>
              <a:buSzPct val="125000"/>
              <a:defRPr sz="4800">
                <a:latin typeface="Helvetica Neue"/>
                <a:ea typeface="Helvetica Neue"/>
                <a:cs typeface="Helvetica Neue"/>
                <a:sym typeface="Helvetica Neue"/>
              </a:defRPr>
            </a:lvl4pPr>
            <a:lvl5pPr marL="3175000" indent="-635000" defTabSz="825500">
              <a:lnSpc>
                <a:spcPct val="100000"/>
              </a:lnSpc>
              <a:spcBef>
                <a:spcPts val="5900"/>
              </a:spcBef>
              <a:buSzPct val="125000"/>
              <a:defRPr sz="4800">
                <a:latin typeface="Helvetica Neue"/>
                <a:ea typeface="Helvetica Neue"/>
                <a:cs typeface="Helvetica Neue"/>
                <a:sym typeface="Helvetica Neue"/>
              </a:defRPr>
            </a:lvl5pPr>
          </a:lstStyle>
          <a:p>
            <a:r>
              <a:t>正文级别 1</a:t>
            </a:r>
          </a:p>
          <a:p>
            <a:pPr lvl="1"/>
            <a:r>
              <a:t>正文级别 2</a:t>
            </a:r>
          </a:p>
          <a:p>
            <a:pPr lvl="2"/>
            <a:r>
              <a:t>正文级别 3</a:t>
            </a:r>
          </a:p>
          <a:p>
            <a:pPr lvl="3"/>
            <a:r>
              <a:t>正文级别 4</a:t>
            </a:r>
          </a:p>
          <a:p>
            <a:pPr lvl="4"/>
            <a:r>
              <a:t>正文级别 5</a:t>
            </a:r>
          </a:p>
        </p:txBody>
      </p:sp>
      <p:sp>
        <p:nvSpPr>
          <p:cNvPr id="155" name="幻灯片编号"/>
          <p:cNvSpPr txBox="1"/>
          <p:nvPr>
            <p:ph type="sldNum" sz="quarter" idx="2"/>
          </p:nvPr>
        </p:nvSpPr>
        <p:spPr>
          <a:xfrm>
            <a:off x="11959031" y="13081000"/>
            <a:ext cx="453238" cy="461059"/>
          </a:xfrm>
          <a:prstGeom prst="rect">
            <a:avLst/>
          </a:prstGeom>
        </p:spPr>
        <p:txBody>
          <a:bodyPr lIns="50800" tIns="50800" rIns="50800" bIns="50800" anchor="t"/>
          <a:lstStyle>
            <a:lvl1pPr algn="ctr" defTabSz="825500">
              <a:defRPr>
                <a:latin typeface="Helvetica Neue Light"/>
                <a:ea typeface="Helvetica Neue Light"/>
                <a:cs typeface="Helvetica Neue Light"/>
                <a:sym typeface="Helvetica Neue Light"/>
              </a:defRPr>
            </a:lvl1pPr>
          </a:lstStyle>
          <a:p>
            <a:fld id="{86CB4B4D-7CA3-9044-876B-883B54F8677D}" type="slidenum">
              <a:rPr/>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showMasterSp="0">
  <p:cSld name="标题与副标题">
    <p:spTree>
      <p:nvGrpSpPr>
        <p:cNvPr id="1" name=""/>
        <p:cNvGrpSpPr/>
        <p:nvPr/>
      </p:nvGrpSpPr>
      <p:grpSpPr>
        <a:xfrm>
          <a:off x="0" y="0"/>
          <a:ext cx="0" cy="0"/>
          <a:chOff x="0" y="0"/>
          <a:chExt cx="0" cy="0"/>
        </a:xfrm>
      </p:grpSpPr>
      <p:sp>
        <p:nvSpPr>
          <p:cNvPr id="162" name="标题文本"/>
          <p:cNvSpPr txBox="1"/>
          <p:nvPr>
            <p:ph type="title" hasCustomPrompt="1"/>
          </p:nvPr>
        </p:nvSpPr>
        <p:spPr>
          <a:xfrm>
            <a:off x="1777999" y="2298699"/>
            <a:ext cx="20828001" cy="4648201"/>
          </a:xfrm>
          <a:prstGeom prst="rect">
            <a:avLst/>
          </a:prstGeom>
        </p:spPr>
        <p:txBody>
          <a:bodyPr lIns="50800" tIns="50800" rIns="50800" bIns="50800" anchor="b"/>
          <a:lstStyle>
            <a:lvl1pPr algn="ctr" defTabSz="825500">
              <a:defRPr sz="11200">
                <a:latin typeface="+mn-lt"/>
                <a:ea typeface="+mn-ea"/>
                <a:cs typeface="+mn-cs"/>
                <a:sym typeface="Helvetica Neue Medium"/>
              </a:defRPr>
            </a:lvl1pPr>
          </a:lstStyle>
          <a:p>
            <a:r>
              <a:t>标题文本</a:t>
            </a:r>
          </a:p>
        </p:txBody>
      </p:sp>
      <p:sp>
        <p:nvSpPr>
          <p:cNvPr id="163" name="正文级别 1…"/>
          <p:cNvSpPr txBox="1"/>
          <p:nvPr>
            <p:ph type="body" sz="quarter" idx="1" hasCustomPrompt="1"/>
          </p:nvPr>
        </p:nvSpPr>
        <p:spPr>
          <a:xfrm>
            <a:off x="1777999" y="7073900"/>
            <a:ext cx="20828001" cy="1587500"/>
          </a:xfrm>
          <a:prstGeom prst="rect">
            <a:avLst/>
          </a:prstGeom>
        </p:spPr>
        <p:txBody>
          <a:bodyPr lIns="50800" tIns="50800" rIns="50800" bIns="50800"/>
          <a:lstStyle>
            <a:lvl1pPr algn="ctr" defTabSz="825500">
              <a:lnSpc>
                <a:spcPct val="100000"/>
              </a:lnSpc>
              <a:defRPr sz="5200">
                <a:latin typeface="Helvetica Neue"/>
                <a:ea typeface="Helvetica Neue"/>
                <a:cs typeface="Helvetica Neue"/>
                <a:sym typeface="Helvetica Neue"/>
              </a:defRPr>
            </a:lvl1pPr>
            <a:lvl2pPr algn="ctr" defTabSz="825500">
              <a:lnSpc>
                <a:spcPct val="100000"/>
              </a:lnSpc>
              <a:defRPr sz="5200">
                <a:latin typeface="Helvetica Neue"/>
                <a:ea typeface="Helvetica Neue"/>
                <a:cs typeface="Helvetica Neue"/>
                <a:sym typeface="Helvetica Neue"/>
              </a:defRPr>
            </a:lvl2pPr>
            <a:lvl3pPr marL="0" algn="ctr" defTabSz="825500">
              <a:lnSpc>
                <a:spcPct val="100000"/>
              </a:lnSpc>
              <a:buSzTx/>
              <a:buNone/>
              <a:defRPr sz="5200">
                <a:latin typeface="Helvetica Neue"/>
                <a:ea typeface="Helvetica Neue"/>
                <a:cs typeface="Helvetica Neue"/>
                <a:sym typeface="Helvetica Neue"/>
              </a:defRPr>
            </a:lvl3pPr>
            <a:lvl4pPr marL="0" algn="ctr" defTabSz="825500">
              <a:lnSpc>
                <a:spcPct val="100000"/>
              </a:lnSpc>
              <a:buSzTx/>
              <a:buNone/>
              <a:defRPr sz="5200">
                <a:latin typeface="Helvetica Neue"/>
                <a:ea typeface="Helvetica Neue"/>
                <a:cs typeface="Helvetica Neue"/>
                <a:sym typeface="Helvetica Neue"/>
              </a:defRPr>
            </a:lvl4pPr>
            <a:lvl5pPr marL="0" indent="0" algn="ctr" defTabSz="825500">
              <a:lnSpc>
                <a:spcPct val="100000"/>
              </a:lnSpc>
              <a:buSzTx/>
              <a:buNone/>
              <a:defRPr sz="5200">
                <a:latin typeface="Helvetica Neue"/>
                <a:ea typeface="Helvetica Neue"/>
                <a:cs typeface="Helvetica Neue"/>
                <a:sym typeface="Helvetica Neue"/>
              </a:defRPr>
            </a:lvl5pPr>
          </a:lstStyle>
          <a:p>
            <a:r>
              <a:t>正文级别 1</a:t>
            </a:r>
          </a:p>
          <a:p>
            <a:pPr lvl="1"/>
            <a:r>
              <a:t>正文级别 2</a:t>
            </a:r>
          </a:p>
          <a:p>
            <a:pPr lvl="2"/>
            <a:r>
              <a:t>正文级别 3</a:t>
            </a:r>
          </a:p>
          <a:p>
            <a:pPr lvl="3"/>
            <a:r>
              <a:t>正文级别 4</a:t>
            </a:r>
          </a:p>
          <a:p>
            <a:pPr lvl="4"/>
            <a:r>
              <a:t>正文级别 5</a:t>
            </a:r>
          </a:p>
        </p:txBody>
      </p:sp>
      <p:sp>
        <p:nvSpPr>
          <p:cNvPr id="164" name="幻灯片编号"/>
          <p:cNvSpPr txBox="1"/>
          <p:nvPr>
            <p:ph type="sldNum" sz="quarter" idx="2"/>
          </p:nvPr>
        </p:nvSpPr>
        <p:spPr>
          <a:xfrm>
            <a:off x="11959031" y="13081000"/>
            <a:ext cx="453238" cy="461059"/>
          </a:xfrm>
          <a:prstGeom prst="rect">
            <a:avLst/>
          </a:prstGeom>
        </p:spPr>
        <p:txBody>
          <a:bodyPr lIns="50800" tIns="50800" rIns="50800" bIns="50800" anchor="t"/>
          <a:lstStyle>
            <a:lvl1pPr algn="ctr" defTabSz="825500">
              <a:defRPr>
                <a:latin typeface="Helvetica Neue Light"/>
                <a:ea typeface="Helvetica Neue Light"/>
                <a:cs typeface="Helvetica Neue Light"/>
                <a:sym typeface="Helvetica Neue Light"/>
              </a:defRPr>
            </a:lvl1pPr>
          </a:lstStyle>
          <a:p>
            <a:fld id="{86CB4B4D-7CA3-9044-876B-883B54F8677D}" type="slidenum">
              <a:rPr/>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showMasterSp="0">
  <p:cSld name="标题幻灯片">
    <p:spTree>
      <p:nvGrpSpPr>
        <p:cNvPr id="1" name=""/>
        <p:cNvGrpSpPr/>
        <p:nvPr/>
      </p:nvGrpSpPr>
      <p:grpSpPr>
        <a:xfrm>
          <a:off x="0" y="0"/>
          <a:ext cx="0" cy="0"/>
          <a:chOff x="0" y="0"/>
          <a:chExt cx="0" cy="0"/>
        </a:xfrm>
      </p:grpSpPr>
      <p:sp>
        <p:nvSpPr>
          <p:cNvPr id="171" name="矩形 3"/>
          <p:cNvSpPr/>
          <p:nvPr/>
        </p:nvSpPr>
        <p:spPr>
          <a:xfrm>
            <a:off x="0" y="755650"/>
            <a:ext cx="1676400" cy="1242061"/>
          </a:xfrm>
          <a:prstGeom prst="rect">
            <a:avLst/>
          </a:prstGeom>
          <a:solidFill>
            <a:srgbClr val="C00000"/>
          </a:solidFill>
          <a:ln w="12700">
            <a:miter lim="400000"/>
          </a:ln>
        </p:spPr>
        <p:txBody>
          <a:bodyPr tIns="91439" bIns="91439"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172" name="直角三角形 11"/>
          <p:cNvSpPr/>
          <p:nvPr/>
        </p:nvSpPr>
        <p:spPr>
          <a:xfrm rot="16200000">
            <a:off x="21531262" y="10885488"/>
            <a:ext cx="1057277" cy="465455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C00000">
              <a:alpha val="89000"/>
            </a:srgbClr>
          </a:solidFill>
          <a:ln w="12700">
            <a:miter lim="400000"/>
          </a:ln>
        </p:spPr>
        <p:txBody>
          <a:bodyPr tIns="91439" bIns="91439"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pic>
        <p:nvPicPr>
          <p:cNvPr id="173" name="图片 9" descr="图片 9"/>
          <p:cNvPicPr>
            <a:picLocks noChangeAspect="1"/>
          </p:cNvPicPr>
          <p:nvPr/>
        </p:nvPicPr>
        <p:blipFill>
          <a:blip r:embed="rId2"/>
          <a:srcRect t="11356" r="5849" b="23327"/>
          <a:stretch>
            <a:fillRect/>
          </a:stretch>
        </p:blipFill>
        <p:spPr>
          <a:xfrm>
            <a:off x="21513800" y="11964669"/>
            <a:ext cx="2146300" cy="942341"/>
          </a:xfrm>
          <a:prstGeom prst="rect">
            <a:avLst/>
          </a:prstGeom>
          <a:ln w="12700">
            <a:miter lim="400000"/>
            <a:headEnd/>
            <a:tailEnd/>
          </a:ln>
        </p:spPr>
      </p:pic>
      <p:sp>
        <p:nvSpPr>
          <p:cNvPr id="174" name="矩形 1"/>
          <p:cNvSpPr/>
          <p:nvPr/>
        </p:nvSpPr>
        <p:spPr>
          <a:xfrm>
            <a:off x="0" y="755650"/>
            <a:ext cx="1784350" cy="1242061"/>
          </a:xfrm>
          <a:prstGeom prst="rect">
            <a:avLst/>
          </a:prstGeom>
          <a:solidFill>
            <a:srgbClr val="C00000"/>
          </a:solidFill>
          <a:ln w="12700">
            <a:miter lim="400000"/>
          </a:ln>
        </p:spPr>
        <p:txBody>
          <a:bodyPr tIns="91439" bIns="91439"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175" name="正文级别 1…"/>
          <p:cNvSpPr txBox="1"/>
          <p:nvPr>
            <p:ph type="body" idx="1" hasCustomPrompt="1"/>
          </p:nvPr>
        </p:nvSpPr>
        <p:spPr>
          <a:prstGeom prst="rect">
            <a:avLst/>
          </a:prstGeom>
        </p:spPr>
        <p:txBody>
          <a:bodyPr lIns="91439" tIns="91439" rIns="91439" bIns="91439"/>
          <a:lstStyle>
            <a:lvl2pPr indent="457200"/>
          </a:lstStyle>
          <a:p>
            <a:r>
              <a:t>正文级别 1</a:t>
            </a:r>
          </a:p>
          <a:p>
            <a:pPr lvl="1"/>
            <a:r>
              <a:t>正文级别 2</a:t>
            </a:r>
          </a:p>
          <a:p>
            <a:pPr lvl="2"/>
            <a:r>
              <a:t>正文级别 3</a:t>
            </a:r>
          </a:p>
          <a:p>
            <a:pPr lvl="3"/>
            <a:r>
              <a:t>正文级别 4</a:t>
            </a:r>
          </a:p>
          <a:p>
            <a:pPr lvl="4"/>
            <a:r>
              <a:t>正文级别 5</a:t>
            </a:r>
          </a:p>
        </p:txBody>
      </p:sp>
      <p:sp>
        <p:nvSpPr>
          <p:cNvPr id="176" name="标题文本"/>
          <p:cNvSpPr txBox="1"/>
          <p:nvPr>
            <p:ph type="title" hasCustomPrompt="1"/>
          </p:nvPr>
        </p:nvSpPr>
        <p:spPr>
          <a:prstGeom prst="rect">
            <a:avLst/>
          </a:prstGeom>
        </p:spPr>
        <p:txBody>
          <a:bodyPr lIns="91439" tIns="91439" rIns="91439" bIns="91439"/>
          <a:lstStyle/>
          <a:p>
            <a:r>
              <a:t>标题文本</a:t>
            </a:r>
          </a:p>
        </p:txBody>
      </p:sp>
      <p:sp>
        <p:nvSpPr>
          <p:cNvPr id="177" name="幻灯片编号"/>
          <p:cNvSpPr txBox="1"/>
          <p:nvPr>
            <p:ph type="sldNum" sz="quarter" idx="2"/>
          </p:nvPr>
        </p:nvSpPr>
        <p:spPr>
          <a:xfrm>
            <a:off x="11785600" y="12344400"/>
            <a:ext cx="5689600" cy="736601"/>
          </a:xfrm>
          <a:prstGeom prst="rect">
            <a:avLst/>
          </a:prstGeom>
        </p:spPr>
        <p:txBody>
          <a:bodyPr lIns="91439" tIns="91439" rIns="91439" bIns="91439"/>
          <a:lstStyle/>
          <a:p>
            <a:fld id="{86CB4B4D-7CA3-9044-876B-883B54F8677D}" type="slidenum">
              <a:rPr/>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showMasterSp="0">
  <p:cSld name="节标题">
    <p:spTree>
      <p:nvGrpSpPr>
        <p:cNvPr id="1" name=""/>
        <p:cNvGrpSpPr/>
        <p:nvPr/>
      </p:nvGrpSpPr>
      <p:grpSpPr>
        <a:xfrm>
          <a:off x="0" y="0"/>
          <a:ext cx="0" cy="0"/>
          <a:chOff x="0" y="0"/>
          <a:chExt cx="0" cy="0"/>
        </a:xfrm>
      </p:grpSpPr>
      <p:sp>
        <p:nvSpPr>
          <p:cNvPr id="184" name="正文级别 1…"/>
          <p:cNvSpPr txBox="1"/>
          <p:nvPr>
            <p:ph type="body" idx="1" hasCustomPrompt="1"/>
          </p:nvPr>
        </p:nvSpPr>
        <p:spPr>
          <a:xfrm>
            <a:off x="1318261" y="2779190"/>
            <a:ext cx="21376641" cy="9401996"/>
          </a:xfrm>
          <a:prstGeom prst="rect">
            <a:avLst/>
          </a:prstGeom>
        </p:spPr>
        <p:txBody>
          <a:bodyPr lIns="91439" tIns="91439" rIns="91439" bIns="91439"/>
          <a:lstStyle>
            <a:lvl1pPr>
              <a:lnSpc>
                <a:spcPct val="90000"/>
              </a:lnSpc>
              <a:spcBef>
                <a:spcPts val="2000"/>
              </a:spcBef>
              <a:defRPr>
                <a:latin typeface="经典等线简"/>
                <a:ea typeface="经典等线简"/>
                <a:cs typeface="经典等线简"/>
                <a:sym typeface="经典等线简"/>
              </a:defRPr>
            </a:lvl1pPr>
            <a:lvl2pPr indent="457200">
              <a:lnSpc>
                <a:spcPct val="90000"/>
              </a:lnSpc>
              <a:spcBef>
                <a:spcPts val="2000"/>
              </a:spcBef>
              <a:defRPr>
                <a:latin typeface="经典等线简"/>
                <a:ea typeface="经典等线简"/>
                <a:cs typeface="经典等线简"/>
                <a:sym typeface="经典等线简"/>
              </a:defRPr>
            </a:lvl2pPr>
            <a:lvl3pPr marL="0" indent="914400">
              <a:lnSpc>
                <a:spcPct val="90000"/>
              </a:lnSpc>
              <a:spcBef>
                <a:spcPts val="2000"/>
              </a:spcBef>
              <a:buSzTx/>
              <a:buNone/>
              <a:defRPr>
                <a:latin typeface="经典等线简"/>
                <a:ea typeface="经典等线简"/>
                <a:cs typeface="经典等线简"/>
                <a:sym typeface="经典等线简"/>
              </a:defRPr>
            </a:lvl3pPr>
            <a:lvl4pPr marL="0" indent="1371600">
              <a:lnSpc>
                <a:spcPct val="90000"/>
              </a:lnSpc>
              <a:spcBef>
                <a:spcPts val="2000"/>
              </a:spcBef>
              <a:buSzTx/>
              <a:buNone/>
              <a:defRPr>
                <a:latin typeface="经典等线简"/>
                <a:ea typeface="经典等线简"/>
                <a:cs typeface="经典等线简"/>
                <a:sym typeface="经典等线简"/>
              </a:defRPr>
            </a:lvl4pPr>
            <a:lvl5pPr marL="0" indent="1828800">
              <a:lnSpc>
                <a:spcPct val="90000"/>
              </a:lnSpc>
              <a:spcBef>
                <a:spcPts val="2000"/>
              </a:spcBef>
              <a:buSzTx/>
              <a:buNone/>
              <a:defRPr>
                <a:latin typeface="经典等线简"/>
                <a:ea typeface="经典等线简"/>
                <a:cs typeface="经典等线简"/>
                <a:sym typeface="经典等线简"/>
              </a:defRPr>
            </a:lvl5pPr>
          </a:lstStyle>
          <a:p>
            <a:r>
              <a:t>正文级别 1</a:t>
            </a:r>
          </a:p>
          <a:p>
            <a:pPr lvl="1"/>
            <a:r>
              <a:t>正文级别 2</a:t>
            </a:r>
          </a:p>
          <a:p>
            <a:pPr lvl="2"/>
            <a:r>
              <a:t>正文级别 3</a:t>
            </a:r>
          </a:p>
          <a:p>
            <a:pPr lvl="3"/>
            <a:r>
              <a:t>正文级别 4</a:t>
            </a:r>
          </a:p>
          <a:p>
            <a:pPr lvl="4"/>
            <a:r>
              <a:t>正文级别 5</a:t>
            </a:r>
          </a:p>
        </p:txBody>
      </p:sp>
      <p:sp>
        <p:nvSpPr>
          <p:cNvPr id="185" name="矩形 6"/>
          <p:cNvSpPr/>
          <p:nvPr/>
        </p:nvSpPr>
        <p:spPr>
          <a:xfrm>
            <a:off x="1317625" y="1206687"/>
            <a:ext cx="146051" cy="968529"/>
          </a:xfrm>
          <a:prstGeom prst="rect">
            <a:avLst/>
          </a:prstGeom>
          <a:solidFill>
            <a:srgbClr val="C00000"/>
          </a:solidFill>
          <a:ln w="12700">
            <a:miter lim="400000"/>
          </a:ln>
        </p:spPr>
        <p:txBody>
          <a:bodyPr tIns="91439" bIns="91439"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186" name="矩形 12"/>
          <p:cNvSpPr/>
          <p:nvPr/>
        </p:nvSpPr>
        <p:spPr>
          <a:xfrm>
            <a:off x="12463146" y="1206687"/>
            <a:ext cx="146051" cy="968529"/>
          </a:xfrm>
          <a:prstGeom prst="rect">
            <a:avLst/>
          </a:prstGeom>
          <a:solidFill>
            <a:srgbClr val="C00000"/>
          </a:solidFill>
          <a:ln w="12700">
            <a:miter lim="400000"/>
          </a:ln>
        </p:spPr>
        <p:txBody>
          <a:bodyPr tIns="91439" bIns="91439"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187" name="标题文本"/>
          <p:cNvSpPr txBox="1"/>
          <p:nvPr>
            <p:ph type="title" hasCustomPrompt="1"/>
          </p:nvPr>
        </p:nvSpPr>
        <p:spPr>
          <a:xfrm>
            <a:off x="1676400" y="1125394"/>
            <a:ext cx="10425431" cy="1131747"/>
          </a:xfrm>
          <a:prstGeom prst="rect">
            <a:avLst/>
          </a:prstGeom>
        </p:spPr>
        <p:txBody>
          <a:bodyPr lIns="91439" tIns="91439" rIns="91439" bIns="91439" anchor="b"/>
          <a:lstStyle>
            <a:lvl1pPr>
              <a:lnSpc>
                <a:spcPct val="90000"/>
              </a:lnSpc>
              <a:def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标题文本</a:t>
            </a:r>
          </a:p>
        </p:txBody>
      </p:sp>
      <p:pic>
        <p:nvPicPr>
          <p:cNvPr id="188" name="图片 1" descr="图片 1"/>
          <p:cNvPicPr>
            <a:picLocks noChangeAspect="1"/>
          </p:cNvPicPr>
          <p:nvPr/>
        </p:nvPicPr>
        <p:blipFill>
          <a:blip r:embed="rId2"/>
          <a:stretch>
            <a:fillRect/>
          </a:stretch>
        </p:blipFill>
        <p:spPr>
          <a:xfrm>
            <a:off x="21746210" y="369570"/>
            <a:ext cx="2513331" cy="608331"/>
          </a:xfrm>
          <a:prstGeom prst="rect">
            <a:avLst/>
          </a:prstGeom>
          <a:ln w="12700">
            <a:miter lim="400000"/>
            <a:headEnd/>
            <a:tailEnd/>
          </a:ln>
        </p:spPr>
      </p:pic>
      <p:sp>
        <p:nvSpPr>
          <p:cNvPr id="189" name="幻灯片编号"/>
          <p:cNvSpPr txBox="1"/>
          <p:nvPr>
            <p:ph type="sldNum" sz="quarter" idx="2"/>
          </p:nvPr>
        </p:nvSpPr>
        <p:spPr>
          <a:xfrm>
            <a:off x="22203052" y="12804259"/>
            <a:ext cx="504548" cy="551181"/>
          </a:xfrm>
          <a:prstGeom prst="rect">
            <a:avLst/>
          </a:prstGeom>
        </p:spPr>
        <p:txBody>
          <a:bodyPr lIns="91439" tIns="91439" rIns="91439" bIns="91439"/>
          <a:lstStyle>
            <a:lvl1pPr>
              <a:defRPr>
                <a:solidFill>
                  <a:srgbClr val="888888"/>
                </a:solidFill>
              </a:defRPr>
            </a:lvl1p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p:cSld name="照片 - 水平">
    <p:spTree>
      <p:nvGrpSpPr>
        <p:cNvPr id="1" name=""/>
        <p:cNvGrpSpPr/>
        <p:nvPr/>
      </p:nvGrpSpPr>
      <p:grpSpPr>
        <a:xfrm>
          <a:off x="0" y="0"/>
          <a:ext cx="0" cy="0"/>
          <a:chOff x="0" y="0"/>
          <a:chExt cx="0" cy="0"/>
        </a:xfrm>
      </p:grpSpPr>
      <p:sp>
        <p:nvSpPr>
          <p:cNvPr id="24" name="图像"/>
          <p:cNvSpPr/>
          <p:nvPr>
            <p:ph type="pic" sz="half" idx="13"/>
          </p:nvPr>
        </p:nvSpPr>
        <p:spPr>
          <a:xfrm>
            <a:off x="5334000" y="946546"/>
            <a:ext cx="13716001" cy="8304611"/>
          </a:xfrm>
          <a:prstGeom prst="rect">
            <a:avLst/>
          </a:prstGeom>
        </p:spPr>
        <p:txBody>
          <a:bodyPr lIns="91439" tIns="45719" rIns="91439" bIns="45719">
            <a:noAutofit/>
          </a:bodyPr>
          <a:lstStyle/>
          <a:p/>
        </p:txBody>
      </p:sp>
      <p:sp>
        <p:nvSpPr>
          <p:cNvPr id="25" name="标题文本"/>
          <p:cNvSpPr txBox="1"/>
          <p:nvPr>
            <p:ph type="title" hasCustomPrompt="1"/>
          </p:nvPr>
        </p:nvSpPr>
        <p:spPr>
          <a:xfrm>
            <a:off x="4833937" y="9447609"/>
            <a:ext cx="14716126" cy="2000251"/>
          </a:xfrm>
          <a:prstGeom prst="rect">
            <a:avLst/>
          </a:prstGeom>
        </p:spPr>
        <p:txBody>
          <a:bodyPr lIns="71437" tIns="71437" rIns="71437" bIns="71437" anchor="b"/>
          <a:lstStyle>
            <a:lvl1pPr algn="ctr" defTabSz="821055">
              <a:defRPr sz="11200">
                <a:latin typeface="+mn-lt"/>
                <a:ea typeface="+mn-ea"/>
                <a:cs typeface="+mn-cs"/>
                <a:sym typeface="Helvetica Neue Medium"/>
              </a:defRPr>
            </a:lvl1pPr>
          </a:lstStyle>
          <a:p>
            <a:r>
              <a:t>标题文本</a:t>
            </a:r>
          </a:p>
        </p:txBody>
      </p:sp>
      <p:sp>
        <p:nvSpPr>
          <p:cNvPr id="26" name="正文级别 1…"/>
          <p:cNvSpPr txBox="1"/>
          <p:nvPr>
            <p:ph type="body" sz="quarter" idx="1" hasCustomPrompt="1"/>
          </p:nvPr>
        </p:nvSpPr>
        <p:spPr>
          <a:xfrm>
            <a:off x="4833937" y="11465718"/>
            <a:ext cx="14716126" cy="1589486"/>
          </a:xfrm>
          <a:prstGeom prst="rect">
            <a:avLst/>
          </a:prstGeom>
        </p:spPr>
        <p:txBody>
          <a:bodyPr lIns="71437" tIns="71437" rIns="71437" bIns="71437"/>
          <a:lstStyle>
            <a:lvl1pPr algn="ctr" defTabSz="821055">
              <a:lnSpc>
                <a:spcPct val="100000"/>
              </a:lnSpc>
              <a:defRPr sz="5200">
                <a:latin typeface="Helvetica Neue"/>
                <a:ea typeface="Helvetica Neue"/>
                <a:cs typeface="Helvetica Neue"/>
                <a:sym typeface="Helvetica Neue"/>
              </a:defRPr>
            </a:lvl1pPr>
            <a:lvl2pPr algn="ctr" defTabSz="821055">
              <a:lnSpc>
                <a:spcPct val="100000"/>
              </a:lnSpc>
              <a:defRPr sz="5200">
                <a:latin typeface="Helvetica Neue"/>
                <a:ea typeface="Helvetica Neue"/>
                <a:cs typeface="Helvetica Neue"/>
                <a:sym typeface="Helvetica Neue"/>
              </a:defRPr>
            </a:lvl2pPr>
            <a:lvl3pPr marL="0" algn="ctr" defTabSz="821055">
              <a:lnSpc>
                <a:spcPct val="100000"/>
              </a:lnSpc>
              <a:buSzTx/>
              <a:buNone/>
              <a:defRPr sz="5200">
                <a:latin typeface="Helvetica Neue"/>
                <a:ea typeface="Helvetica Neue"/>
                <a:cs typeface="Helvetica Neue"/>
                <a:sym typeface="Helvetica Neue"/>
              </a:defRPr>
            </a:lvl3pPr>
            <a:lvl4pPr marL="0" algn="ctr" defTabSz="821055">
              <a:lnSpc>
                <a:spcPct val="100000"/>
              </a:lnSpc>
              <a:buSzTx/>
              <a:buNone/>
              <a:defRPr sz="5200">
                <a:latin typeface="Helvetica Neue"/>
                <a:ea typeface="Helvetica Neue"/>
                <a:cs typeface="Helvetica Neue"/>
                <a:sym typeface="Helvetica Neue"/>
              </a:defRPr>
            </a:lvl4pPr>
            <a:lvl5pPr marL="0" indent="0" algn="ctr" defTabSz="821055">
              <a:lnSpc>
                <a:spcPct val="100000"/>
              </a:lnSpc>
              <a:buSzTx/>
              <a:buNone/>
              <a:defRPr sz="5200">
                <a:latin typeface="Helvetica Neue"/>
                <a:ea typeface="Helvetica Neue"/>
                <a:cs typeface="Helvetica Neue"/>
                <a:sym typeface="Helvetica Neue"/>
              </a:defRPr>
            </a:lvl5pPr>
          </a:lstStyle>
          <a:p>
            <a:r>
              <a:t>正文级别 1</a:t>
            </a:r>
          </a:p>
          <a:p>
            <a:pPr lvl="1"/>
            <a:r>
              <a:t>正文级别 2</a:t>
            </a:r>
          </a:p>
          <a:p>
            <a:pPr lvl="2"/>
            <a:r>
              <a:t>正文级别 3</a:t>
            </a:r>
          </a:p>
          <a:p>
            <a:pPr lvl="3"/>
            <a:r>
              <a:t>正文级别 4</a:t>
            </a:r>
          </a:p>
          <a:p>
            <a:pPr lvl="4"/>
            <a:r>
              <a:t>正文级别 5</a:t>
            </a:r>
          </a:p>
        </p:txBody>
      </p:sp>
      <p:sp>
        <p:nvSpPr>
          <p:cNvPr id="27" name="幻灯片编号"/>
          <p:cNvSpPr txBox="1"/>
          <p:nvPr>
            <p:ph type="sldNum" sz="quarter" idx="2"/>
          </p:nvPr>
        </p:nvSpPr>
        <p:spPr>
          <a:xfrm>
            <a:off x="11954103" y="13073062"/>
            <a:ext cx="466269" cy="477671"/>
          </a:xfrm>
          <a:prstGeom prst="rect">
            <a:avLst/>
          </a:prstGeom>
        </p:spPr>
        <p:txBody>
          <a:bodyPr lIns="71437" tIns="71437" rIns="71437" bIns="71437" anchor="t"/>
          <a:lstStyle>
            <a:lvl1pPr algn="ctr" defTabSz="821055">
              <a:defRPr sz="2200">
                <a:latin typeface="Helvetica Neue Light"/>
                <a:ea typeface="Helvetica Neue Light"/>
                <a:cs typeface="Helvetica Neue Light"/>
                <a:sym typeface="Helvetica Neue Light"/>
              </a:defRPr>
            </a:lvl1pPr>
          </a:lstStyle>
          <a:p>
            <a:fld id="{86CB4B4D-7CA3-9044-876B-883B54F8677D}" type="slidenum">
              <a:rPr/>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showMasterSp="0">
  <p:cSld name="节标题">
    <p:spTree>
      <p:nvGrpSpPr>
        <p:cNvPr id="1" name=""/>
        <p:cNvGrpSpPr/>
        <p:nvPr/>
      </p:nvGrpSpPr>
      <p:grpSpPr>
        <a:xfrm>
          <a:off x="0" y="0"/>
          <a:ext cx="0" cy="0"/>
          <a:chOff x="0" y="0"/>
          <a:chExt cx="0" cy="0"/>
        </a:xfrm>
      </p:grpSpPr>
      <p:sp>
        <p:nvSpPr>
          <p:cNvPr id="196" name="正文级别 1…"/>
          <p:cNvSpPr txBox="1"/>
          <p:nvPr>
            <p:ph type="body" idx="1" hasCustomPrompt="1"/>
          </p:nvPr>
        </p:nvSpPr>
        <p:spPr>
          <a:xfrm>
            <a:off x="1318261" y="2779190"/>
            <a:ext cx="21376641" cy="9401996"/>
          </a:xfrm>
          <a:prstGeom prst="rect">
            <a:avLst/>
          </a:prstGeom>
        </p:spPr>
        <p:txBody>
          <a:bodyPr lIns="91439" tIns="91439" rIns="91439" bIns="91439"/>
          <a:lstStyle>
            <a:lvl1pPr>
              <a:lnSpc>
                <a:spcPct val="90000"/>
              </a:lnSpc>
              <a:spcBef>
                <a:spcPts val="2000"/>
              </a:spcBef>
              <a:defRPr>
                <a:latin typeface="经典等线简"/>
                <a:ea typeface="经典等线简"/>
                <a:cs typeface="经典等线简"/>
                <a:sym typeface="经典等线简"/>
              </a:defRPr>
            </a:lvl1pPr>
            <a:lvl2pPr indent="457200">
              <a:lnSpc>
                <a:spcPct val="90000"/>
              </a:lnSpc>
              <a:spcBef>
                <a:spcPts val="2000"/>
              </a:spcBef>
              <a:defRPr>
                <a:latin typeface="经典等线简"/>
                <a:ea typeface="经典等线简"/>
                <a:cs typeface="经典等线简"/>
                <a:sym typeface="经典等线简"/>
              </a:defRPr>
            </a:lvl2pPr>
            <a:lvl3pPr marL="0" indent="914400">
              <a:lnSpc>
                <a:spcPct val="90000"/>
              </a:lnSpc>
              <a:spcBef>
                <a:spcPts val="2000"/>
              </a:spcBef>
              <a:buSzTx/>
              <a:buNone/>
              <a:defRPr>
                <a:latin typeface="经典等线简"/>
                <a:ea typeface="经典等线简"/>
                <a:cs typeface="经典等线简"/>
                <a:sym typeface="经典等线简"/>
              </a:defRPr>
            </a:lvl3pPr>
            <a:lvl4pPr marL="0" indent="1371600">
              <a:lnSpc>
                <a:spcPct val="90000"/>
              </a:lnSpc>
              <a:spcBef>
                <a:spcPts val="2000"/>
              </a:spcBef>
              <a:buSzTx/>
              <a:buNone/>
              <a:defRPr>
                <a:latin typeface="经典等线简"/>
                <a:ea typeface="经典等线简"/>
                <a:cs typeface="经典等线简"/>
                <a:sym typeface="经典等线简"/>
              </a:defRPr>
            </a:lvl4pPr>
            <a:lvl5pPr marL="0" indent="1828800">
              <a:lnSpc>
                <a:spcPct val="90000"/>
              </a:lnSpc>
              <a:spcBef>
                <a:spcPts val="2000"/>
              </a:spcBef>
              <a:buSzTx/>
              <a:buNone/>
              <a:defRPr>
                <a:latin typeface="经典等线简"/>
                <a:ea typeface="经典等线简"/>
                <a:cs typeface="经典等线简"/>
                <a:sym typeface="经典等线简"/>
              </a:defRPr>
            </a:lvl5pPr>
          </a:lstStyle>
          <a:p>
            <a:r>
              <a:t>正文级别 1</a:t>
            </a:r>
          </a:p>
          <a:p>
            <a:pPr lvl="1"/>
            <a:r>
              <a:t>正文级别 2</a:t>
            </a:r>
          </a:p>
          <a:p>
            <a:pPr lvl="2"/>
            <a:r>
              <a:t>正文级别 3</a:t>
            </a:r>
          </a:p>
          <a:p>
            <a:pPr lvl="3"/>
            <a:r>
              <a:t>正文级别 4</a:t>
            </a:r>
          </a:p>
          <a:p>
            <a:pPr lvl="4"/>
            <a:r>
              <a:t>正文级别 5</a:t>
            </a:r>
          </a:p>
        </p:txBody>
      </p:sp>
      <p:sp>
        <p:nvSpPr>
          <p:cNvPr id="197" name="矩形 6"/>
          <p:cNvSpPr/>
          <p:nvPr/>
        </p:nvSpPr>
        <p:spPr>
          <a:xfrm>
            <a:off x="1317625" y="1206687"/>
            <a:ext cx="146051" cy="968529"/>
          </a:xfrm>
          <a:prstGeom prst="rect">
            <a:avLst/>
          </a:prstGeom>
          <a:solidFill>
            <a:srgbClr val="C00000"/>
          </a:solidFill>
          <a:ln w="12700">
            <a:miter lim="400000"/>
          </a:ln>
        </p:spPr>
        <p:txBody>
          <a:bodyPr tIns="91439" bIns="91439"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198" name="矩形 12"/>
          <p:cNvSpPr/>
          <p:nvPr/>
        </p:nvSpPr>
        <p:spPr>
          <a:xfrm>
            <a:off x="12463146" y="1206687"/>
            <a:ext cx="146051" cy="968529"/>
          </a:xfrm>
          <a:prstGeom prst="rect">
            <a:avLst/>
          </a:prstGeom>
          <a:solidFill>
            <a:srgbClr val="C00000"/>
          </a:solidFill>
          <a:ln w="12700">
            <a:miter lim="400000"/>
          </a:ln>
        </p:spPr>
        <p:txBody>
          <a:bodyPr tIns="91439" bIns="91439"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199" name="标题文本"/>
          <p:cNvSpPr txBox="1"/>
          <p:nvPr>
            <p:ph type="title" hasCustomPrompt="1"/>
          </p:nvPr>
        </p:nvSpPr>
        <p:spPr>
          <a:xfrm>
            <a:off x="1676400" y="1125394"/>
            <a:ext cx="10425431" cy="1131747"/>
          </a:xfrm>
          <a:prstGeom prst="rect">
            <a:avLst/>
          </a:prstGeom>
        </p:spPr>
        <p:txBody>
          <a:bodyPr lIns="91439" tIns="91439" rIns="91439" bIns="91439" anchor="b"/>
          <a:lstStyle>
            <a:lvl1pPr>
              <a:lnSpc>
                <a:spcPct val="90000"/>
              </a:lnSpc>
              <a:def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标题文本</a:t>
            </a:r>
          </a:p>
        </p:txBody>
      </p:sp>
      <p:pic>
        <p:nvPicPr>
          <p:cNvPr id="200" name="图片 1" descr="图片 1"/>
          <p:cNvPicPr>
            <a:picLocks noChangeAspect="1"/>
          </p:cNvPicPr>
          <p:nvPr/>
        </p:nvPicPr>
        <p:blipFill>
          <a:blip r:embed="rId2"/>
          <a:stretch>
            <a:fillRect/>
          </a:stretch>
        </p:blipFill>
        <p:spPr>
          <a:xfrm>
            <a:off x="21671280" y="218440"/>
            <a:ext cx="2513331" cy="608331"/>
          </a:xfrm>
          <a:prstGeom prst="rect">
            <a:avLst/>
          </a:prstGeom>
          <a:ln w="12700">
            <a:miter lim="400000"/>
            <a:headEnd/>
            <a:tailEnd/>
          </a:ln>
        </p:spPr>
      </p:pic>
      <p:sp>
        <p:nvSpPr>
          <p:cNvPr id="201" name="幻灯片编号"/>
          <p:cNvSpPr txBox="1"/>
          <p:nvPr>
            <p:ph type="sldNum" sz="quarter" idx="2"/>
          </p:nvPr>
        </p:nvSpPr>
        <p:spPr>
          <a:xfrm>
            <a:off x="22203052" y="12804259"/>
            <a:ext cx="504548" cy="551181"/>
          </a:xfrm>
          <a:prstGeom prst="rect">
            <a:avLst/>
          </a:prstGeom>
        </p:spPr>
        <p:txBody>
          <a:bodyPr lIns="91439" tIns="91439" rIns="91439" bIns="91439"/>
          <a:lstStyle>
            <a:lvl1pPr>
              <a:defRPr>
                <a:solidFill>
                  <a:srgbClr val="888888"/>
                </a:solidFill>
              </a:defRPr>
            </a:lvl1pPr>
          </a:lstStyle>
          <a:p>
            <a:fld id="{86CB4B4D-7CA3-9044-876B-883B54F8677D}" type="slidenum">
              <a:rPr/>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showMasterSp="0">
  <p:cSld name="节标题">
    <p:spTree>
      <p:nvGrpSpPr>
        <p:cNvPr id="1" name=""/>
        <p:cNvGrpSpPr/>
        <p:nvPr/>
      </p:nvGrpSpPr>
      <p:grpSpPr>
        <a:xfrm>
          <a:off x="0" y="0"/>
          <a:ext cx="0" cy="0"/>
          <a:chOff x="0" y="0"/>
          <a:chExt cx="0" cy="0"/>
        </a:xfrm>
      </p:grpSpPr>
      <p:sp>
        <p:nvSpPr>
          <p:cNvPr id="208" name="正文级别 1…"/>
          <p:cNvSpPr txBox="1"/>
          <p:nvPr>
            <p:ph type="body" idx="1" hasCustomPrompt="1"/>
          </p:nvPr>
        </p:nvSpPr>
        <p:spPr>
          <a:xfrm>
            <a:off x="1318260" y="2778760"/>
            <a:ext cx="21376640" cy="9400541"/>
          </a:xfrm>
          <a:prstGeom prst="rect">
            <a:avLst/>
          </a:prstGeom>
        </p:spPr>
        <p:txBody>
          <a:bodyPr lIns="91439" tIns="91439" rIns="91439" bIns="91439"/>
          <a:lstStyle>
            <a:lvl1pPr>
              <a:lnSpc>
                <a:spcPct val="90000"/>
              </a:lnSpc>
              <a:spcBef>
                <a:spcPts val="2000"/>
              </a:spcBef>
              <a:defRPr>
                <a:latin typeface="经典等线简"/>
                <a:ea typeface="经典等线简"/>
                <a:cs typeface="经典等线简"/>
                <a:sym typeface="经典等线简"/>
              </a:defRPr>
            </a:lvl1pPr>
            <a:lvl2pPr indent="457200">
              <a:lnSpc>
                <a:spcPct val="90000"/>
              </a:lnSpc>
              <a:spcBef>
                <a:spcPts val="2000"/>
              </a:spcBef>
              <a:defRPr>
                <a:latin typeface="经典等线简"/>
                <a:ea typeface="经典等线简"/>
                <a:cs typeface="经典等线简"/>
                <a:sym typeface="经典等线简"/>
              </a:defRPr>
            </a:lvl2pPr>
            <a:lvl3pPr marL="0" indent="914400">
              <a:lnSpc>
                <a:spcPct val="90000"/>
              </a:lnSpc>
              <a:spcBef>
                <a:spcPts val="2000"/>
              </a:spcBef>
              <a:buSzTx/>
              <a:buNone/>
              <a:defRPr>
                <a:latin typeface="经典等线简"/>
                <a:ea typeface="经典等线简"/>
                <a:cs typeface="经典等线简"/>
                <a:sym typeface="经典等线简"/>
              </a:defRPr>
            </a:lvl3pPr>
            <a:lvl4pPr marL="0" indent="1371600">
              <a:lnSpc>
                <a:spcPct val="90000"/>
              </a:lnSpc>
              <a:spcBef>
                <a:spcPts val="2000"/>
              </a:spcBef>
              <a:buSzTx/>
              <a:buNone/>
              <a:defRPr>
                <a:latin typeface="经典等线简"/>
                <a:ea typeface="经典等线简"/>
                <a:cs typeface="经典等线简"/>
                <a:sym typeface="经典等线简"/>
              </a:defRPr>
            </a:lvl4pPr>
            <a:lvl5pPr marL="0" indent="1828800">
              <a:lnSpc>
                <a:spcPct val="90000"/>
              </a:lnSpc>
              <a:spcBef>
                <a:spcPts val="2000"/>
              </a:spcBef>
              <a:buSzTx/>
              <a:buNone/>
              <a:defRPr>
                <a:latin typeface="经典等线简"/>
                <a:ea typeface="经典等线简"/>
                <a:cs typeface="经典等线简"/>
                <a:sym typeface="经典等线简"/>
              </a:defRPr>
            </a:lvl5pPr>
          </a:lstStyle>
          <a:p>
            <a:r>
              <a:t>正文级别 1</a:t>
            </a:r>
          </a:p>
          <a:p>
            <a:pPr lvl="1"/>
            <a:r>
              <a:t>正文级别 2</a:t>
            </a:r>
          </a:p>
          <a:p>
            <a:pPr lvl="2"/>
            <a:r>
              <a:t>正文级别 3</a:t>
            </a:r>
          </a:p>
          <a:p>
            <a:pPr lvl="3"/>
            <a:r>
              <a:t>正文级别 4</a:t>
            </a:r>
          </a:p>
          <a:p>
            <a:pPr lvl="4"/>
            <a:r>
              <a:t>正文级别 5</a:t>
            </a:r>
          </a:p>
        </p:txBody>
      </p:sp>
      <p:sp>
        <p:nvSpPr>
          <p:cNvPr id="209" name="矩形 6"/>
          <p:cNvSpPr/>
          <p:nvPr/>
        </p:nvSpPr>
        <p:spPr>
          <a:xfrm>
            <a:off x="1317625" y="1206500"/>
            <a:ext cx="146051" cy="968376"/>
          </a:xfrm>
          <a:prstGeom prst="rect">
            <a:avLst/>
          </a:prstGeom>
          <a:solidFill>
            <a:srgbClr val="C00000"/>
          </a:solidFill>
          <a:ln w="12700">
            <a:miter lim="400000"/>
          </a:ln>
        </p:spPr>
        <p:txBody>
          <a:bodyPr lIns="0" tIns="0" rIns="0" bIns="0"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210" name="矩形 12"/>
          <p:cNvSpPr/>
          <p:nvPr/>
        </p:nvSpPr>
        <p:spPr>
          <a:xfrm>
            <a:off x="12463146" y="1206500"/>
            <a:ext cx="146051" cy="968376"/>
          </a:xfrm>
          <a:prstGeom prst="rect">
            <a:avLst/>
          </a:prstGeom>
          <a:solidFill>
            <a:srgbClr val="C00000"/>
          </a:solidFill>
          <a:ln w="12700">
            <a:miter lim="400000"/>
          </a:ln>
        </p:spPr>
        <p:txBody>
          <a:bodyPr lIns="0" tIns="0" rIns="0" bIns="0"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211" name="标题文本"/>
          <p:cNvSpPr txBox="1"/>
          <p:nvPr>
            <p:ph type="title" hasCustomPrompt="1"/>
          </p:nvPr>
        </p:nvSpPr>
        <p:spPr>
          <a:xfrm>
            <a:off x="1676400" y="1125219"/>
            <a:ext cx="10425431" cy="1131571"/>
          </a:xfrm>
          <a:prstGeom prst="rect">
            <a:avLst/>
          </a:prstGeom>
        </p:spPr>
        <p:txBody>
          <a:bodyPr lIns="91439" tIns="91439" rIns="91439" bIns="91439" anchor="b"/>
          <a:lstStyle>
            <a:lvl1pPr>
              <a:lnSpc>
                <a:spcPct val="90000"/>
              </a:lnSpc>
              <a:def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标题文本</a:t>
            </a:r>
          </a:p>
        </p:txBody>
      </p:sp>
      <p:pic>
        <p:nvPicPr>
          <p:cNvPr id="212" name="图片 1" descr="图片 1"/>
          <p:cNvPicPr>
            <a:picLocks noChangeAspect="1"/>
          </p:cNvPicPr>
          <p:nvPr/>
        </p:nvPicPr>
        <p:blipFill>
          <a:blip r:embed="rId2"/>
          <a:stretch>
            <a:fillRect/>
          </a:stretch>
        </p:blipFill>
        <p:spPr>
          <a:xfrm>
            <a:off x="21746210" y="144779"/>
            <a:ext cx="2513331" cy="608332"/>
          </a:xfrm>
          <a:prstGeom prst="rect">
            <a:avLst/>
          </a:prstGeom>
          <a:ln w="12700">
            <a:miter lim="400000"/>
            <a:headEnd/>
            <a:tailEnd/>
          </a:ln>
        </p:spPr>
      </p:pic>
      <p:sp>
        <p:nvSpPr>
          <p:cNvPr id="213" name="幻灯片编号"/>
          <p:cNvSpPr txBox="1"/>
          <p:nvPr>
            <p:ph type="sldNum" sz="quarter" idx="2"/>
          </p:nvPr>
        </p:nvSpPr>
        <p:spPr>
          <a:xfrm>
            <a:off x="22203052" y="12802235"/>
            <a:ext cx="504548" cy="551181"/>
          </a:xfrm>
          <a:prstGeom prst="rect">
            <a:avLst/>
          </a:prstGeom>
        </p:spPr>
        <p:txBody>
          <a:bodyPr lIns="91439" tIns="91439" rIns="91439" bIns="91439"/>
          <a:lstStyle>
            <a:lvl1pPr>
              <a:defRPr>
                <a:solidFill>
                  <a:srgbClr val="888888"/>
                </a:solidFill>
              </a:defRPr>
            </a:lvl1pPr>
          </a:lstStyle>
          <a:p>
            <a:fld id="{86CB4B4D-7CA3-9044-876B-883B54F8677D}" type="slidenum">
              <a:rPr/>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showMasterSp="0">
  <p:cSld name="节标题">
    <p:spTree>
      <p:nvGrpSpPr>
        <p:cNvPr id="1" name=""/>
        <p:cNvGrpSpPr/>
        <p:nvPr/>
      </p:nvGrpSpPr>
      <p:grpSpPr>
        <a:xfrm>
          <a:off x="0" y="0"/>
          <a:ext cx="0" cy="0"/>
          <a:chOff x="0" y="0"/>
          <a:chExt cx="0" cy="0"/>
        </a:xfrm>
      </p:grpSpPr>
      <p:sp>
        <p:nvSpPr>
          <p:cNvPr id="220" name="正文级别 1…"/>
          <p:cNvSpPr txBox="1"/>
          <p:nvPr>
            <p:ph type="body" idx="1" hasCustomPrompt="1"/>
          </p:nvPr>
        </p:nvSpPr>
        <p:spPr>
          <a:xfrm>
            <a:off x="1318260" y="2778760"/>
            <a:ext cx="21376640" cy="9400541"/>
          </a:xfrm>
          <a:prstGeom prst="rect">
            <a:avLst/>
          </a:prstGeom>
        </p:spPr>
        <p:txBody>
          <a:bodyPr lIns="91439" tIns="91439" rIns="91439" bIns="91439"/>
          <a:lstStyle>
            <a:lvl1pPr>
              <a:lnSpc>
                <a:spcPct val="90000"/>
              </a:lnSpc>
              <a:spcBef>
                <a:spcPts val="2000"/>
              </a:spcBef>
              <a:defRPr>
                <a:latin typeface="经典等线简"/>
                <a:ea typeface="经典等线简"/>
                <a:cs typeface="经典等线简"/>
                <a:sym typeface="经典等线简"/>
              </a:defRPr>
            </a:lvl1pPr>
            <a:lvl2pPr indent="457200">
              <a:lnSpc>
                <a:spcPct val="90000"/>
              </a:lnSpc>
              <a:spcBef>
                <a:spcPts val="2000"/>
              </a:spcBef>
              <a:defRPr>
                <a:latin typeface="经典等线简"/>
                <a:ea typeface="经典等线简"/>
                <a:cs typeface="经典等线简"/>
                <a:sym typeface="经典等线简"/>
              </a:defRPr>
            </a:lvl2pPr>
            <a:lvl3pPr marL="0" indent="914400">
              <a:lnSpc>
                <a:spcPct val="90000"/>
              </a:lnSpc>
              <a:spcBef>
                <a:spcPts val="2000"/>
              </a:spcBef>
              <a:buSzTx/>
              <a:buNone/>
              <a:defRPr>
                <a:latin typeface="经典等线简"/>
                <a:ea typeface="经典等线简"/>
                <a:cs typeface="经典等线简"/>
                <a:sym typeface="经典等线简"/>
              </a:defRPr>
            </a:lvl3pPr>
            <a:lvl4pPr marL="0" indent="1371600">
              <a:lnSpc>
                <a:spcPct val="90000"/>
              </a:lnSpc>
              <a:spcBef>
                <a:spcPts val="2000"/>
              </a:spcBef>
              <a:buSzTx/>
              <a:buNone/>
              <a:defRPr>
                <a:latin typeface="经典等线简"/>
                <a:ea typeface="经典等线简"/>
                <a:cs typeface="经典等线简"/>
                <a:sym typeface="经典等线简"/>
              </a:defRPr>
            </a:lvl4pPr>
            <a:lvl5pPr marL="0" indent="1828800">
              <a:lnSpc>
                <a:spcPct val="90000"/>
              </a:lnSpc>
              <a:spcBef>
                <a:spcPts val="2000"/>
              </a:spcBef>
              <a:buSzTx/>
              <a:buNone/>
              <a:defRPr>
                <a:latin typeface="经典等线简"/>
                <a:ea typeface="经典等线简"/>
                <a:cs typeface="经典等线简"/>
                <a:sym typeface="经典等线简"/>
              </a:defRPr>
            </a:lvl5pPr>
          </a:lstStyle>
          <a:p>
            <a:r>
              <a:t>正文级别 1</a:t>
            </a:r>
          </a:p>
          <a:p>
            <a:pPr lvl="1"/>
            <a:r>
              <a:t>正文级别 2</a:t>
            </a:r>
          </a:p>
          <a:p>
            <a:pPr lvl="2"/>
            <a:r>
              <a:t>正文级别 3</a:t>
            </a:r>
          </a:p>
          <a:p>
            <a:pPr lvl="3"/>
            <a:r>
              <a:t>正文级别 4</a:t>
            </a:r>
          </a:p>
          <a:p>
            <a:pPr lvl="4"/>
            <a:r>
              <a:t>正文级别 5</a:t>
            </a:r>
          </a:p>
        </p:txBody>
      </p:sp>
      <p:sp>
        <p:nvSpPr>
          <p:cNvPr id="221" name="矩形 6"/>
          <p:cNvSpPr/>
          <p:nvPr/>
        </p:nvSpPr>
        <p:spPr>
          <a:xfrm>
            <a:off x="1317625" y="1206500"/>
            <a:ext cx="146051" cy="968376"/>
          </a:xfrm>
          <a:prstGeom prst="rect">
            <a:avLst/>
          </a:prstGeom>
          <a:solidFill>
            <a:srgbClr val="C00000"/>
          </a:solidFill>
          <a:ln w="12700">
            <a:miter lim="400000"/>
          </a:ln>
        </p:spPr>
        <p:txBody>
          <a:bodyPr tIns="91439" bIns="91439"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222" name="矩形 12"/>
          <p:cNvSpPr/>
          <p:nvPr/>
        </p:nvSpPr>
        <p:spPr>
          <a:xfrm>
            <a:off x="12463146" y="1206500"/>
            <a:ext cx="146051" cy="968376"/>
          </a:xfrm>
          <a:prstGeom prst="rect">
            <a:avLst/>
          </a:prstGeom>
          <a:solidFill>
            <a:srgbClr val="C00000"/>
          </a:solidFill>
          <a:ln w="12700">
            <a:miter lim="400000"/>
          </a:ln>
        </p:spPr>
        <p:txBody>
          <a:bodyPr tIns="91439" bIns="91439"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223" name="标题文本"/>
          <p:cNvSpPr txBox="1"/>
          <p:nvPr>
            <p:ph type="title" hasCustomPrompt="1"/>
          </p:nvPr>
        </p:nvSpPr>
        <p:spPr>
          <a:xfrm>
            <a:off x="1676400" y="1125219"/>
            <a:ext cx="10425431" cy="1131571"/>
          </a:xfrm>
          <a:prstGeom prst="rect">
            <a:avLst/>
          </a:prstGeom>
        </p:spPr>
        <p:txBody>
          <a:bodyPr lIns="91439" tIns="91439" rIns="91439" bIns="91439" anchor="b"/>
          <a:lstStyle>
            <a:lvl1pPr>
              <a:lnSpc>
                <a:spcPct val="90000"/>
              </a:lnSpc>
              <a:def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标题文本</a:t>
            </a:r>
          </a:p>
        </p:txBody>
      </p:sp>
      <p:pic>
        <p:nvPicPr>
          <p:cNvPr id="224" name="图片 1" descr="图片 1"/>
          <p:cNvPicPr>
            <a:picLocks noChangeAspect="1"/>
          </p:cNvPicPr>
          <p:nvPr/>
        </p:nvPicPr>
        <p:blipFill>
          <a:blip r:embed="rId2"/>
          <a:stretch>
            <a:fillRect/>
          </a:stretch>
        </p:blipFill>
        <p:spPr>
          <a:xfrm>
            <a:off x="21525230" y="262890"/>
            <a:ext cx="2513331" cy="608331"/>
          </a:xfrm>
          <a:prstGeom prst="rect">
            <a:avLst/>
          </a:prstGeom>
          <a:ln w="12700">
            <a:miter lim="400000"/>
            <a:headEnd/>
            <a:tailEnd/>
          </a:ln>
        </p:spPr>
      </p:pic>
      <p:sp>
        <p:nvSpPr>
          <p:cNvPr id="225" name="幻灯片编号"/>
          <p:cNvSpPr txBox="1"/>
          <p:nvPr>
            <p:ph type="sldNum" sz="quarter" idx="2"/>
          </p:nvPr>
        </p:nvSpPr>
        <p:spPr>
          <a:xfrm>
            <a:off x="22203052" y="12802235"/>
            <a:ext cx="504548" cy="551181"/>
          </a:xfrm>
          <a:prstGeom prst="rect">
            <a:avLst/>
          </a:prstGeom>
        </p:spPr>
        <p:txBody>
          <a:bodyPr lIns="91439" tIns="91439" rIns="91439" bIns="91439"/>
          <a:lstStyle>
            <a:lvl1pPr>
              <a:defRPr>
                <a:solidFill>
                  <a:srgbClr val="888888"/>
                </a:solidFill>
              </a:defRPr>
            </a:lvl1pPr>
          </a:lstStyle>
          <a:p>
            <a:fld id="{86CB4B4D-7CA3-9044-876B-883B54F8677D}" type="slidenum">
              <a:rPr/>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showMasterSp="0">
  <p:cSld name="节标题">
    <p:spTree>
      <p:nvGrpSpPr>
        <p:cNvPr id="1" name=""/>
        <p:cNvGrpSpPr/>
        <p:nvPr/>
      </p:nvGrpSpPr>
      <p:grpSpPr>
        <a:xfrm>
          <a:off x="0" y="0"/>
          <a:ext cx="0" cy="0"/>
          <a:chOff x="0" y="0"/>
          <a:chExt cx="0" cy="0"/>
        </a:xfrm>
      </p:grpSpPr>
      <p:sp>
        <p:nvSpPr>
          <p:cNvPr id="232" name="正文级别 1…"/>
          <p:cNvSpPr txBox="1"/>
          <p:nvPr>
            <p:ph type="body" idx="1" hasCustomPrompt="1"/>
          </p:nvPr>
        </p:nvSpPr>
        <p:spPr>
          <a:xfrm>
            <a:off x="1318260" y="2778760"/>
            <a:ext cx="21376640" cy="9400541"/>
          </a:xfrm>
          <a:prstGeom prst="rect">
            <a:avLst/>
          </a:prstGeom>
        </p:spPr>
        <p:txBody>
          <a:bodyPr lIns="91439" tIns="91439" rIns="91439" bIns="91439"/>
          <a:lstStyle>
            <a:lvl1pPr>
              <a:lnSpc>
                <a:spcPct val="90000"/>
              </a:lnSpc>
              <a:spcBef>
                <a:spcPts val="2000"/>
              </a:spcBef>
              <a:defRPr>
                <a:latin typeface="经典等线简"/>
                <a:ea typeface="经典等线简"/>
                <a:cs typeface="经典等线简"/>
                <a:sym typeface="经典等线简"/>
              </a:defRPr>
            </a:lvl1pPr>
            <a:lvl2pPr indent="457200">
              <a:lnSpc>
                <a:spcPct val="90000"/>
              </a:lnSpc>
              <a:spcBef>
                <a:spcPts val="2000"/>
              </a:spcBef>
              <a:defRPr>
                <a:latin typeface="经典等线简"/>
                <a:ea typeface="经典等线简"/>
                <a:cs typeface="经典等线简"/>
                <a:sym typeface="经典等线简"/>
              </a:defRPr>
            </a:lvl2pPr>
            <a:lvl3pPr marL="0" indent="914400">
              <a:lnSpc>
                <a:spcPct val="90000"/>
              </a:lnSpc>
              <a:spcBef>
                <a:spcPts val="2000"/>
              </a:spcBef>
              <a:buSzTx/>
              <a:buNone/>
              <a:defRPr>
                <a:latin typeface="经典等线简"/>
                <a:ea typeface="经典等线简"/>
                <a:cs typeface="经典等线简"/>
                <a:sym typeface="经典等线简"/>
              </a:defRPr>
            </a:lvl3pPr>
            <a:lvl4pPr marL="0" indent="1371600">
              <a:lnSpc>
                <a:spcPct val="90000"/>
              </a:lnSpc>
              <a:spcBef>
                <a:spcPts val="2000"/>
              </a:spcBef>
              <a:buSzTx/>
              <a:buNone/>
              <a:defRPr>
                <a:latin typeface="经典等线简"/>
                <a:ea typeface="经典等线简"/>
                <a:cs typeface="经典等线简"/>
                <a:sym typeface="经典等线简"/>
              </a:defRPr>
            </a:lvl4pPr>
            <a:lvl5pPr marL="0" indent="1828800">
              <a:lnSpc>
                <a:spcPct val="90000"/>
              </a:lnSpc>
              <a:spcBef>
                <a:spcPts val="2000"/>
              </a:spcBef>
              <a:buSzTx/>
              <a:buNone/>
              <a:defRPr>
                <a:latin typeface="经典等线简"/>
                <a:ea typeface="经典等线简"/>
                <a:cs typeface="经典等线简"/>
                <a:sym typeface="经典等线简"/>
              </a:defRPr>
            </a:lvl5pPr>
          </a:lstStyle>
          <a:p>
            <a:r>
              <a:t>正文级别 1</a:t>
            </a:r>
          </a:p>
          <a:p>
            <a:pPr lvl="1"/>
            <a:r>
              <a:t>正文级别 2</a:t>
            </a:r>
          </a:p>
          <a:p>
            <a:pPr lvl="2"/>
            <a:r>
              <a:t>正文级别 3</a:t>
            </a:r>
          </a:p>
          <a:p>
            <a:pPr lvl="3"/>
            <a:r>
              <a:t>正文级别 4</a:t>
            </a:r>
          </a:p>
          <a:p>
            <a:pPr lvl="4"/>
            <a:r>
              <a:t>正文级别 5</a:t>
            </a:r>
          </a:p>
        </p:txBody>
      </p:sp>
      <p:sp>
        <p:nvSpPr>
          <p:cNvPr id="233" name="矩形 6"/>
          <p:cNvSpPr/>
          <p:nvPr/>
        </p:nvSpPr>
        <p:spPr>
          <a:xfrm>
            <a:off x="1317625" y="1206500"/>
            <a:ext cx="146051" cy="968376"/>
          </a:xfrm>
          <a:prstGeom prst="rect">
            <a:avLst/>
          </a:prstGeom>
          <a:solidFill>
            <a:srgbClr val="C00000"/>
          </a:solidFill>
          <a:ln w="12700">
            <a:miter lim="400000"/>
          </a:ln>
        </p:spPr>
        <p:txBody>
          <a:bodyPr lIns="0" tIns="0" rIns="0" bIns="0"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234" name="矩形 12"/>
          <p:cNvSpPr/>
          <p:nvPr/>
        </p:nvSpPr>
        <p:spPr>
          <a:xfrm>
            <a:off x="12463146" y="1206500"/>
            <a:ext cx="146051" cy="968376"/>
          </a:xfrm>
          <a:prstGeom prst="rect">
            <a:avLst/>
          </a:prstGeom>
          <a:solidFill>
            <a:srgbClr val="C00000"/>
          </a:solidFill>
          <a:ln w="12700">
            <a:miter lim="400000"/>
          </a:ln>
        </p:spPr>
        <p:txBody>
          <a:bodyPr lIns="0" tIns="0" rIns="0" bIns="0"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235" name="标题文本"/>
          <p:cNvSpPr txBox="1"/>
          <p:nvPr>
            <p:ph type="title" hasCustomPrompt="1"/>
          </p:nvPr>
        </p:nvSpPr>
        <p:spPr>
          <a:xfrm>
            <a:off x="1676400" y="1125219"/>
            <a:ext cx="10425431" cy="1131571"/>
          </a:xfrm>
          <a:prstGeom prst="rect">
            <a:avLst/>
          </a:prstGeom>
        </p:spPr>
        <p:txBody>
          <a:bodyPr lIns="91439" tIns="91439" rIns="91439" bIns="91439" anchor="b"/>
          <a:lstStyle>
            <a:lvl1pPr>
              <a:lnSpc>
                <a:spcPct val="90000"/>
              </a:lnSpc>
              <a:def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标题文本</a:t>
            </a:r>
          </a:p>
        </p:txBody>
      </p:sp>
      <p:pic>
        <p:nvPicPr>
          <p:cNvPr id="236" name="图片 1" descr="图片 1"/>
          <p:cNvPicPr>
            <a:picLocks noChangeAspect="1"/>
          </p:cNvPicPr>
          <p:nvPr/>
        </p:nvPicPr>
        <p:blipFill>
          <a:blip r:embed="rId2"/>
          <a:stretch>
            <a:fillRect/>
          </a:stretch>
        </p:blipFill>
        <p:spPr>
          <a:xfrm>
            <a:off x="21600160" y="162560"/>
            <a:ext cx="2513331" cy="608331"/>
          </a:xfrm>
          <a:prstGeom prst="rect">
            <a:avLst/>
          </a:prstGeom>
          <a:ln w="12700">
            <a:miter lim="400000"/>
            <a:headEnd/>
            <a:tailEnd/>
          </a:ln>
        </p:spPr>
      </p:pic>
      <p:sp>
        <p:nvSpPr>
          <p:cNvPr id="237" name="幻灯片编号"/>
          <p:cNvSpPr txBox="1"/>
          <p:nvPr>
            <p:ph type="sldNum" sz="quarter" idx="2"/>
          </p:nvPr>
        </p:nvSpPr>
        <p:spPr>
          <a:xfrm>
            <a:off x="22203052" y="12802235"/>
            <a:ext cx="504548" cy="551181"/>
          </a:xfrm>
          <a:prstGeom prst="rect">
            <a:avLst/>
          </a:prstGeom>
        </p:spPr>
        <p:txBody>
          <a:bodyPr lIns="91439" tIns="91439" rIns="91439" bIns="91439"/>
          <a:lstStyle>
            <a:lvl1pPr>
              <a:defRPr>
                <a:solidFill>
                  <a:srgbClr val="888888"/>
                </a:solidFill>
              </a:defRPr>
            </a:lvl1pPr>
          </a:lstStyle>
          <a:p>
            <a:fld id="{86CB4B4D-7CA3-9044-876B-883B54F8677D}" type="slidenum">
              <a:rPr/>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showMasterSp="0">
  <p:cSld name="节标题">
    <p:spTree>
      <p:nvGrpSpPr>
        <p:cNvPr id="1" name=""/>
        <p:cNvGrpSpPr/>
        <p:nvPr/>
      </p:nvGrpSpPr>
      <p:grpSpPr>
        <a:xfrm>
          <a:off x="0" y="0"/>
          <a:ext cx="0" cy="0"/>
          <a:chOff x="0" y="0"/>
          <a:chExt cx="0" cy="0"/>
        </a:xfrm>
      </p:grpSpPr>
      <p:sp>
        <p:nvSpPr>
          <p:cNvPr id="244" name="正文级别 1…"/>
          <p:cNvSpPr txBox="1"/>
          <p:nvPr>
            <p:ph type="body" idx="1" hasCustomPrompt="1"/>
          </p:nvPr>
        </p:nvSpPr>
        <p:spPr>
          <a:xfrm>
            <a:off x="1318260" y="2778760"/>
            <a:ext cx="21376640" cy="9400541"/>
          </a:xfrm>
          <a:prstGeom prst="rect">
            <a:avLst/>
          </a:prstGeom>
        </p:spPr>
        <p:txBody>
          <a:bodyPr lIns="91439" tIns="91439" rIns="91439" bIns="91439"/>
          <a:lstStyle>
            <a:lvl1pPr>
              <a:lnSpc>
                <a:spcPct val="90000"/>
              </a:lnSpc>
              <a:spcBef>
                <a:spcPts val="2000"/>
              </a:spcBef>
              <a:defRPr>
                <a:latin typeface="经典等线简"/>
                <a:ea typeface="经典等线简"/>
                <a:cs typeface="经典等线简"/>
                <a:sym typeface="经典等线简"/>
              </a:defRPr>
            </a:lvl1pPr>
            <a:lvl2pPr indent="457200">
              <a:lnSpc>
                <a:spcPct val="90000"/>
              </a:lnSpc>
              <a:spcBef>
                <a:spcPts val="2000"/>
              </a:spcBef>
              <a:defRPr>
                <a:latin typeface="经典等线简"/>
                <a:ea typeface="经典等线简"/>
                <a:cs typeface="经典等线简"/>
                <a:sym typeface="经典等线简"/>
              </a:defRPr>
            </a:lvl2pPr>
            <a:lvl3pPr marL="0" indent="914400">
              <a:lnSpc>
                <a:spcPct val="90000"/>
              </a:lnSpc>
              <a:spcBef>
                <a:spcPts val="2000"/>
              </a:spcBef>
              <a:buSzTx/>
              <a:buNone/>
              <a:defRPr>
                <a:latin typeface="经典等线简"/>
                <a:ea typeface="经典等线简"/>
                <a:cs typeface="经典等线简"/>
                <a:sym typeface="经典等线简"/>
              </a:defRPr>
            </a:lvl3pPr>
            <a:lvl4pPr marL="0" indent="1371600">
              <a:lnSpc>
                <a:spcPct val="90000"/>
              </a:lnSpc>
              <a:spcBef>
                <a:spcPts val="2000"/>
              </a:spcBef>
              <a:buSzTx/>
              <a:buNone/>
              <a:defRPr>
                <a:latin typeface="经典等线简"/>
                <a:ea typeface="经典等线简"/>
                <a:cs typeface="经典等线简"/>
                <a:sym typeface="经典等线简"/>
              </a:defRPr>
            </a:lvl4pPr>
            <a:lvl5pPr marL="0" indent="1828800">
              <a:lnSpc>
                <a:spcPct val="90000"/>
              </a:lnSpc>
              <a:spcBef>
                <a:spcPts val="2000"/>
              </a:spcBef>
              <a:buSzTx/>
              <a:buNone/>
              <a:defRPr>
                <a:latin typeface="经典等线简"/>
                <a:ea typeface="经典等线简"/>
                <a:cs typeface="经典等线简"/>
                <a:sym typeface="经典等线简"/>
              </a:defRPr>
            </a:lvl5pPr>
          </a:lstStyle>
          <a:p>
            <a:r>
              <a:t>正文级别 1</a:t>
            </a:r>
          </a:p>
          <a:p>
            <a:pPr lvl="1"/>
            <a:r>
              <a:t>正文级别 2</a:t>
            </a:r>
          </a:p>
          <a:p>
            <a:pPr lvl="2"/>
            <a:r>
              <a:t>正文级别 3</a:t>
            </a:r>
          </a:p>
          <a:p>
            <a:pPr lvl="3"/>
            <a:r>
              <a:t>正文级别 4</a:t>
            </a:r>
          </a:p>
          <a:p>
            <a:pPr lvl="4"/>
            <a:r>
              <a:t>正文级别 5</a:t>
            </a:r>
          </a:p>
        </p:txBody>
      </p:sp>
      <p:sp>
        <p:nvSpPr>
          <p:cNvPr id="245" name="矩形 6"/>
          <p:cNvSpPr/>
          <p:nvPr/>
        </p:nvSpPr>
        <p:spPr>
          <a:xfrm>
            <a:off x="1317625" y="1206500"/>
            <a:ext cx="146051" cy="968376"/>
          </a:xfrm>
          <a:prstGeom prst="rect">
            <a:avLst/>
          </a:prstGeom>
          <a:solidFill>
            <a:srgbClr val="C00000"/>
          </a:solidFill>
          <a:ln w="12700">
            <a:miter lim="400000"/>
          </a:ln>
        </p:spPr>
        <p:txBody>
          <a:bodyPr lIns="0" tIns="0" rIns="0" bIns="0"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246" name="矩形 12"/>
          <p:cNvSpPr/>
          <p:nvPr/>
        </p:nvSpPr>
        <p:spPr>
          <a:xfrm>
            <a:off x="12463146" y="1206500"/>
            <a:ext cx="146051" cy="968376"/>
          </a:xfrm>
          <a:prstGeom prst="rect">
            <a:avLst/>
          </a:prstGeom>
          <a:solidFill>
            <a:srgbClr val="C00000"/>
          </a:solidFill>
          <a:ln w="12700">
            <a:miter lim="400000"/>
          </a:ln>
        </p:spPr>
        <p:txBody>
          <a:bodyPr lIns="0" tIns="0" rIns="0" bIns="0"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247" name="标题文本"/>
          <p:cNvSpPr txBox="1"/>
          <p:nvPr>
            <p:ph type="title" hasCustomPrompt="1"/>
          </p:nvPr>
        </p:nvSpPr>
        <p:spPr>
          <a:xfrm>
            <a:off x="1676400" y="1125219"/>
            <a:ext cx="10425431" cy="1131571"/>
          </a:xfrm>
          <a:prstGeom prst="rect">
            <a:avLst/>
          </a:prstGeom>
        </p:spPr>
        <p:txBody>
          <a:bodyPr lIns="91439" tIns="91439" rIns="91439" bIns="91439" anchor="b"/>
          <a:lstStyle>
            <a:lvl1pPr>
              <a:lnSpc>
                <a:spcPct val="90000"/>
              </a:lnSpc>
              <a:def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标题文本</a:t>
            </a:r>
          </a:p>
        </p:txBody>
      </p:sp>
      <p:pic>
        <p:nvPicPr>
          <p:cNvPr id="248" name="图片 1" descr="图片 1"/>
          <p:cNvPicPr>
            <a:picLocks noChangeAspect="1"/>
          </p:cNvPicPr>
          <p:nvPr/>
        </p:nvPicPr>
        <p:blipFill>
          <a:blip r:embed="rId2"/>
          <a:stretch>
            <a:fillRect/>
          </a:stretch>
        </p:blipFill>
        <p:spPr>
          <a:xfrm>
            <a:off x="21595080" y="368300"/>
            <a:ext cx="2513331" cy="608331"/>
          </a:xfrm>
          <a:prstGeom prst="rect">
            <a:avLst/>
          </a:prstGeom>
          <a:ln w="12700">
            <a:miter lim="400000"/>
            <a:headEnd/>
            <a:tailEnd/>
          </a:ln>
        </p:spPr>
      </p:pic>
      <p:sp>
        <p:nvSpPr>
          <p:cNvPr id="249" name="幻灯片编号"/>
          <p:cNvSpPr txBox="1"/>
          <p:nvPr>
            <p:ph type="sldNum" sz="quarter" idx="2"/>
          </p:nvPr>
        </p:nvSpPr>
        <p:spPr>
          <a:xfrm>
            <a:off x="22203052" y="12802235"/>
            <a:ext cx="504548" cy="551181"/>
          </a:xfrm>
          <a:prstGeom prst="rect">
            <a:avLst/>
          </a:prstGeom>
        </p:spPr>
        <p:txBody>
          <a:bodyPr lIns="91439" tIns="91439" rIns="91439" bIns="91439"/>
          <a:lstStyle>
            <a:lvl1pPr>
              <a:defRPr>
                <a:solidFill>
                  <a:srgbClr val="888888"/>
                </a:solidFill>
              </a:defRPr>
            </a:lvl1pPr>
          </a:lstStyle>
          <a:p>
            <a:fld id="{86CB4B4D-7CA3-9044-876B-883B54F8677D}" type="slidenum">
              <a:rPr/>
            </a:fld>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x" showMasterSp="0">
  <p:cSld name="节标题">
    <p:spTree>
      <p:nvGrpSpPr>
        <p:cNvPr id="1" name=""/>
        <p:cNvGrpSpPr/>
        <p:nvPr/>
      </p:nvGrpSpPr>
      <p:grpSpPr>
        <a:xfrm>
          <a:off x="0" y="0"/>
          <a:ext cx="0" cy="0"/>
          <a:chOff x="0" y="0"/>
          <a:chExt cx="0" cy="0"/>
        </a:xfrm>
      </p:grpSpPr>
      <p:sp>
        <p:nvSpPr>
          <p:cNvPr id="256" name="正文级别 1…"/>
          <p:cNvSpPr txBox="1"/>
          <p:nvPr>
            <p:ph type="body" idx="1" hasCustomPrompt="1"/>
          </p:nvPr>
        </p:nvSpPr>
        <p:spPr>
          <a:xfrm>
            <a:off x="1318261" y="2779190"/>
            <a:ext cx="21376641" cy="9401996"/>
          </a:xfrm>
          <a:prstGeom prst="rect">
            <a:avLst/>
          </a:prstGeom>
        </p:spPr>
        <p:txBody>
          <a:bodyPr lIns="91439" tIns="91439" rIns="91439" bIns="91439"/>
          <a:lstStyle>
            <a:lvl1pPr>
              <a:lnSpc>
                <a:spcPct val="90000"/>
              </a:lnSpc>
              <a:spcBef>
                <a:spcPts val="2000"/>
              </a:spcBef>
              <a:defRPr>
                <a:latin typeface="经典等线简"/>
                <a:ea typeface="经典等线简"/>
                <a:cs typeface="经典等线简"/>
                <a:sym typeface="经典等线简"/>
              </a:defRPr>
            </a:lvl1pPr>
            <a:lvl2pPr indent="457200">
              <a:lnSpc>
                <a:spcPct val="90000"/>
              </a:lnSpc>
              <a:spcBef>
                <a:spcPts val="2000"/>
              </a:spcBef>
              <a:defRPr>
                <a:latin typeface="经典等线简"/>
                <a:ea typeface="经典等线简"/>
                <a:cs typeface="经典等线简"/>
                <a:sym typeface="经典等线简"/>
              </a:defRPr>
            </a:lvl2pPr>
            <a:lvl3pPr marL="0" indent="914400">
              <a:lnSpc>
                <a:spcPct val="90000"/>
              </a:lnSpc>
              <a:spcBef>
                <a:spcPts val="2000"/>
              </a:spcBef>
              <a:buSzTx/>
              <a:buNone/>
              <a:defRPr>
                <a:latin typeface="经典等线简"/>
                <a:ea typeface="经典等线简"/>
                <a:cs typeface="经典等线简"/>
                <a:sym typeface="经典等线简"/>
              </a:defRPr>
            </a:lvl3pPr>
            <a:lvl4pPr marL="0" indent="1371600">
              <a:lnSpc>
                <a:spcPct val="90000"/>
              </a:lnSpc>
              <a:spcBef>
                <a:spcPts val="2000"/>
              </a:spcBef>
              <a:buSzTx/>
              <a:buNone/>
              <a:defRPr>
                <a:latin typeface="经典等线简"/>
                <a:ea typeface="经典等线简"/>
                <a:cs typeface="经典等线简"/>
                <a:sym typeface="经典等线简"/>
              </a:defRPr>
            </a:lvl4pPr>
            <a:lvl5pPr marL="0" indent="1828800">
              <a:lnSpc>
                <a:spcPct val="90000"/>
              </a:lnSpc>
              <a:spcBef>
                <a:spcPts val="2000"/>
              </a:spcBef>
              <a:buSzTx/>
              <a:buNone/>
              <a:defRPr>
                <a:latin typeface="经典等线简"/>
                <a:ea typeface="经典等线简"/>
                <a:cs typeface="经典等线简"/>
                <a:sym typeface="经典等线简"/>
              </a:defRPr>
            </a:lvl5pPr>
          </a:lstStyle>
          <a:p>
            <a:r>
              <a:t>正文级别 1</a:t>
            </a:r>
          </a:p>
          <a:p>
            <a:pPr lvl="1"/>
            <a:r>
              <a:t>正文级别 2</a:t>
            </a:r>
          </a:p>
          <a:p>
            <a:pPr lvl="2"/>
            <a:r>
              <a:t>正文级别 3</a:t>
            </a:r>
          </a:p>
          <a:p>
            <a:pPr lvl="3"/>
            <a:r>
              <a:t>正文级别 4</a:t>
            </a:r>
          </a:p>
          <a:p>
            <a:pPr lvl="4"/>
            <a:r>
              <a:t>正文级别 5</a:t>
            </a:r>
          </a:p>
        </p:txBody>
      </p:sp>
      <p:sp>
        <p:nvSpPr>
          <p:cNvPr id="257" name="矩形 6"/>
          <p:cNvSpPr/>
          <p:nvPr/>
        </p:nvSpPr>
        <p:spPr>
          <a:xfrm>
            <a:off x="1317625" y="1206687"/>
            <a:ext cx="146051" cy="968529"/>
          </a:xfrm>
          <a:prstGeom prst="rect">
            <a:avLst/>
          </a:prstGeom>
          <a:solidFill>
            <a:srgbClr val="C00000"/>
          </a:solidFill>
          <a:ln w="12700">
            <a:miter lim="400000"/>
          </a:ln>
        </p:spPr>
        <p:txBody>
          <a:bodyPr tIns="91439" bIns="91439"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258" name="矩形 12"/>
          <p:cNvSpPr/>
          <p:nvPr/>
        </p:nvSpPr>
        <p:spPr>
          <a:xfrm>
            <a:off x="12463146" y="1206687"/>
            <a:ext cx="146051" cy="968529"/>
          </a:xfrm>
          <a:prstGeom prst="rect">
            <a:avLst/>
          </a:prstGeom>
          <a:solidFill>
            <a:srgbClr val="C00000"/>
          </a:solidFill>
          <a:ln w="12700">
            <a:miter lim="400000"/>
          </a:ln>
        </p:spPr>
        <p:txBody>
          <a:bodyPr tIns="91439" bIns="91439"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259" name="标题文本"/>
          <p:cNvSpPr txBox="1"/>
          <p:nvPr>
            <p:ph type="title" hasCustomPrompt="1"/>
          </p:nvPr>
        </p:nvSpPr>
        <p:spPr>
          <a:xfrm>
            <a:off x="1676400" y="1125394"/>
            <a:ext cx="10425431" cy="1131747"/>
          </a:xfrm>
          <a:prstGeom prst="rect">
            <a:avLst/>
          </a:prstGeom>
        </p:spPr>
        <p:txBody>
          <a:bodyPr lIns="91439" tIns="91439" rIns="91439" bIns="91439" anchor="b"/>
          <a:lstStyle>
            <a:lvl1pPr>
              <a:lnSpc>
                <a:spcPct val="90000"/>
              </a:lnSpc>
              <a:def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标题文本</a:t>
            </a:r>
          </a:p>
        </p:txBody>
      </p:sp>
      <p:pic>
        <p:nvPicPr>
          <p:cNvPr id="260" name="图片 1" descr="图片 1"/>
          <p:cNvPicPr>
            <a:picLocks noChangeAspect="1"/>
          </p:cNvPicPr>
          <p:nvPr/>
        </p:nvPicPr>
        <p:blipFill>
          <a:blip r:embed="rId2"/>
          <a:stretch>
            <a:fillRect/>
          </a:stretch>
        </p:blipFill>
        <p:spPr>
          <a:xfrm>
            <a:off x="21620480" y="168910"/>
            <a:ext cx="2513331" cy="608331"/>
          </a:xfrm>
          <a:prstGeom prst="rect">
            <a:avLst/>
          </a:prstGeom>
          <a:ln w="12700">
            <a:miter lim="400000"/>
            <a:headEnd/>
            <a:tailEnd/>
          </a:ln>
        </p:spPr>
      </p:pic>
      <p:sp>
        <p:nvSpPr>
          <p:cNvPr id="261" name="幻灯片编号"/>
          <p:cNvSpPr txBox="1"/>
          <p:nvPr>
            <p:ph type="sldNum" sz="quarter" idx="2"/>
          </p:nvPr>
        </p:nvSpPr>
        <p:spPr>
          <a:xfrm>
            <a:off x="22203052" y="12804259"/>
            <a:ext cx="504548" cy="551181"/>
          </a:xfrm>
          <a:prstGeom prst="rect">
            <a:avLst/>
          </a:prstGeom>
        </p:spPr>
        <p:txBody>
          <a:bodyPr lIns="91439" tIns="91439" rIns="91439" bIns="91439"/>
          <a:lstStyle>
            <a:lvl1pPr>
              <a:defRPr>
                <a:solidFill>
                  <a:srgbClr val="888888"/>
                </a:solidFill>
              </a:defRPr>
            </a:lvl1pPr>
          </a:lstStyle>
          <a:p>
            <a:fld id="{86CB4B4D-7CA3-9044-876B-883B54F8677D}" type="slidenum">
              <a:rPr/>
            </a:fld>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x" showMasterSp="0">
  <p:cSld name="节标题">
    <p:spTree>
      <p:nvGrpSpPr>
        <p:cNvPr id="1" name=""/>
        <p:cNvGrpSpPr/>
        <p:nvPr/>
      </p:nvGrpSpPr>
      <p:grpSpPr>
        <a:xfrm>
          <a:off x="0" y="0"/>
          <a:ext cx="0" cy="0"/>
          <a:chOff x="0" y="0"/>
          <a:chExt cx="0" cy="0"/>
        </a:xfrm>
      </p:grpSpPr>
      <p:sp>
        <p:nvSpPr>
          <p:cNvPr id="268" name="正文级别 1…"/>
          <p:cNvSpPr txBox="1"/>
          <p:nvPr>
            <p:ph type="body" idx="1" hasCustomPrompt="1"/>
          </p:nvPr>
        </p:nvSpPr>
        <p:spPr>
          <a:xfrm>
            <a:off x="1318261" y="2779190"/>
            <a:ext cx="21376641" cy="9401996"/>
          </a:xfrm>
          <a:prstGeom prst="rect">
            <a:avLst/>
          </a:prstGeom>
        </p:spPr>
        <p:txBody>
          <a:bodyPr lIns="91439" tIns="91439" rIns="91439" bIns="91439"/>
          <a:lstStyle>
            <a:lvl1pPr>
              <a:lnSpc>
                <a:spcPct val="90000"/>
              </a:lnSpc>
              <a:spcBef>
                <a:spcPts val="2000"/>
              </a:spcBef>
              <a:defRPr>
                <a:latin typeface="经典等线简"/>
                <a:ea typeface="经典等线简"/>
                <a:cs typeface="经典等线简"/>
                <a:sym typeface="经典等线简"/>
              </a:defRPr>
            </a:lvl1pPr>
            <a:lvl2pPr indent="457200">
              <a:lnSpc>
                <a:spcPct val="90000"/>
              </a:lnSpc>
              <a:spcBef>
                <a:spcPts val="2000"/>
              </a:spcBef>
              <a:defRPr>
                <a:latin typeface="经典等线简"/>
                <a:ea typeface="经典等线简"/>
                <a:cs typeface="经典等线简"/>
                <a:sym typeface="经典等线简"/>
              </a:defRPr>
            </a:lvl2pPr>
            <a:lvl3pPr marL="0" indent="914400">
              <a:lnSpc>
                <a:spcPct val="90000"/>
              </a:lnSpc>
              <a:spcBef>
                <a:spcPts val="2000"/>
              </a:spcBef>
              <a:buSzTx/>
              <a:buNone/>
              <a:defRPr>
                <a:latin typeface="经典等线简"/>
                <a:ea typeface="经典等线简"/>
                <a:cs typeface="经典等线简"/>
                <a:sym typeface="经典等线简"/>
              </a:defRPr>
            </a:lvl3pPr>
            <a:lvl4pPr marL="0" indent="1371600">
              <a:lnSpc>
                <a:spcPct val="90000"/>
              </a:lnSpc>
              <a:spcBef>
                <a:spcPts val="2000"/>
              </a:spcBef>
              <a:buSzTx/>
              <a:buNone/>
              <a:defRPr>
                <a:latin typeface="经典等线简"/>
                <a:ea typeface="经典等线简"/>
                <a:cs typeface="经典等线简"/>
                <a:sym typeface="经典等线简"/>
              </a:defRPr>
            </a:lvl4pPr>
            <a:lvl5pPr marL="0" indent="1828800">
              <a:lnSpc>
                <a:spcPct val="90000"/>
              </a:lnSpc>
              <a:spcBef>
                <a:spcPts val="2000"/>
              </a:spcBef>
              <a:buSzTx/>
              <a:buNone/>
              <a:defRPr>
                <a:latin typeface="经典等线简"/>
                <a:ea typeface="经典等线简"/>
                <a:cs typeface="经典等线简"/>
                <a:sym typeface="经典等线简"/>
              </a:defRPr>
            </a:lvl5pPr>
          </a:lstStyle>
          <a:p>
            <a:r>
              <a:t>正文级别 1</a:t>
            </a:r>
          </a:p>
          <a:p>
            <a:pPr lvl="1"/>
            <a:r>
              <a:t>正文级别 2</a:t>
            </a:r>
          </a:p>
          <a:p>
            <a:pPr lvl="2"/>
            <a:r>
              <a:t>正文级别 3</a:t>
            </a:r>
          </a:p>
          <a:p>
            <a:pPr lvl="3"/>
            <a:r>
              <a:t>正文级别 4</a:t>
            </a:r>
          </a:p>
          <a:p>
            <a:pPr lvl="4"/>
            <a:r>
              <a:t>正文级别 5</a:t>
            </a:r>
          </a:p>
        </p:txBody>
      </p:sp>
      <p:sp>
        <p:nvSpPr>
          <p:cNvPr id="269" name="矩形 6"/>
          <p:cNvSpPr/>
          <p:nvPr/>
        </p:nvSpPr>
        <p:spPr>
          <a:xfrm>
            <a:off x="1317625" y="1206687"/>
            <a:ext cx="146051" cy="968529"/>
          </a:xfrm>
          <a:prstGeom prst="rect">
            <a:avLst/>
          </a:prstGeom>
          <a:solidFill>
            <a:srgbClr val="C00000"/>
          </a:solidFill>
          <a:ln w="12700">
            <a:miter lim="400000"/>
          </a:ln>
        </p:spPr>
        <p:txBody>
          <a:bodyPr lIns="0" tIns="0" rIns="0" bIns="0"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270" name="矩形 12"/>
          <p:cNvSpPr/>
          <p:nvPr/>
        </p:nvSpPr>
        <p:spPr>
          <a:xfrm>
            <a:off x="12463146" y="1206687"/>
            <a:ext cx="146051" cy="968529"/>
          </a:xfrm>
          <a:prstGeom prst="rect">
            <a:avLst/>
          </a:prstGeom>
          <a:solidFill>
            <a:srgbClr val="C00000"/>
          </a:solidFill>
          <a:ln w="12700">
            <a:miter lim="400000"/>
          </a:ln>
        </p:spPr>
        <p:txBody>
          <a:bodyPr lIns="0" tIns="0" rIns="0" bIns="0"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271" name="标题文本"/>
          <p:cNvSpPr txBox="1"/>
          <p:nvPr>
            <p:ph type="title" hasCustomPrompt="1"/>
          </p:nvPr>
        </p:nvSpPr>
        <p:spPr>
          <a:xfrm>
            <a:off x="1676400" y="1125394"/>
            <a:ext cx="10425431" cy="1131747"/>
          </a:xfrm>
          <a:prstGeom prst="rect">
            <a:avLst/>
          </a:prstGeom>
        </p:spPr>
        <p:txBody>
          <a:bodyPr lIns="91439" tIns="91439" rIns="91439" bIns="91439" anchor="b"/>
          <a:lstStyle>
            <a:lvl1pPr>
              <a:lnSpc>
                <a:spcPct val="90000"/>
              </a:lnSpc>
              <a:def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标题文本</a:t>
            </a:r>
          </a:p>
        </p:txBody>
      </p:sp>
      <p:pic>
        <p:nvPicPr>
          <p:cNvPr id="272" name="图片 1" descr="图片 1"/>
          <p:cNvPicPr>
            <a:picLocks noChangeAspect="1"/>
          </p:cNvPicPr>
          <p:nvPr/>
        </p:nvPicPr>
        <p:blipFill>
          <a:blip r:embed="rId2"/>
          <a:stretch>
            <a:fillRect/>
          </a:stretch>
        </p:blipFill>
        <p:spPr>
          <a:xfrm>
            <a:off x="21620480" y="168910"/>
            <a:ext cx="2513331" cy="608331"/>
          </a:xfrm>
          <a:prstGeom prst="rect">
            <a:avLst/>
          </a:prstGeom>
          <a:ln w="12700">
            <a:miter lim="400000"/>
            <a:headEnd/>
            <a:tailEnd/>
          </a:ln>
        </p:spPr>
      </p:pic>
      <p:sp>
        <p:nvSpPr>
          <p:cNvPr id="273" name="幻灯片编号"/>
          <p:cNvSpPr txBox="1"/>
          <p:nvPr>
            <p:ph type="sldNum" sz="quarter" idx="2"/>
          </p:nvPr>
        </p:nvSpPr>
        <p:spPr>
          <a:xfrm>
            <a:off x="22203052" y="12804259"/>
            <a:ext cx="504548" cy="551181"/>
          </a:xfrm>
          <a:prstGeom prst="rect">
            <a:avLst/>
          </a:prstGeom>
        </p:spPr>
        <p:txBody>
          <a:bodyPr lIns="91439" tIns="91439" rIns="91439" bIns="91439"/>
          <a:lstStyle>
            <a:lvl1pPr>
              <a:defRPr>
                <a:solidFill>
                  <a:srgbClr val="888888"/>
                </a:solidFill>
              </a:defRPr>
            </a:lvl1pPr>
          </a:lstStyle>
          <a:p>
            <a:fld id="{86CB4B4D-7CA3-9044-876B-883B54F8677D}" type="slidenum">
              <a:rPr/>
            </a:fld>
            <a:endParaRPr/>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x" showMasterSp="0">
  <p:cSld name="节标题">
    <p:spTree>
      <p:nvGrpSpPr>
        <p:cNvPr id="1" name=""/>
        <p:cNvGrpSpPr/>
        <p:nvPr/>
      </p:nvGrpSpPr>
      <p:grpSpPr>
        <a:xfrm>
          <a:off x="0" y="0"/>
          <a:ext cx="0" cy="0"/>
          <a:chOff x="0" y="0"/>
          <a:chExt cx="0" cy="0"/>
        </a:xfrm>
      </p:grpSpPr>
      <p:sp>
        <p:nvSpPr>
          <p:cNvPr id="280" name="正文级别 1…"/>
          <p:cNvSpPr txBox="1"/>
          <p:nvPr>
            <p:ph type="body" idx="1" hasCustomPrompt="1"/>
          </p:nvPr>
        </p:nvSpPr>
        <p:spPr>
          <a:xfrm>
            <a:off x="1318260" y="2778760"/>
            <a:ext cx="21376640" cy="9400541"/>
          </a:xfrm>
          <a:prstGeom prst="rect">
            <a:avLst/>
          </a:prstGeom>
        </p:spPr>
        <p:txBody>
          <a:bodyPr lIns="91439" tIns="91439" rIns="91439" bIns="91439"/>
          <a:lstStyle>
            <a:lvl1pPr>
              <a:lnSpc>
                <a:spcPct val="90000"/>
              </a:lnSpc>
              <a:spcBef>
                <a:spcPts val="2000"/>
              </a:spcBef>
              <a:defRPr>
                <a:latin typeface="经典等线简"/>
                <a:ea typeface="经典等线简"/>
                <a:cs typeface="经典等线简"/>
                <a:sym typeface="经典等线简"/>
              </a:defRPr>
            </a:lvl1pPr>
            <a:lvl2pPr indent="457200">
              <a:lnSpc>
                <a:spcPct val="90000"/>
              </a:lnSpc>
              <a:spcBef>
                <a:spcPts val="2000"/>
              </a:spcBef>
              <a:defRPr>
                <a:latin typeface="经典等线简"/>
                <a:ea typeface="经典等线简"/>
                <a:cs typeface="经典等线简"/>
                <a:sym typeface="经典等线简"/>
              </a:defRPr>
            </a:lvl2pPr>
            <a:lvl3pPr marL="0" indent="914400">
              <a:lnSpc>
                <a:spcPct val="90000"/>
              </a:lnSpc>
              <a:spcBef>
                <a:spcPts val="2000"/>
              </a:spcBef>
              <a:buSzTx/>
              <a:buNone/>
              <a:defRPr>
                <a:latin typeface="经典等线简"/>
                <a:ea typeface="经典等线简"/>
                <a:cs typeface="经典等线简"/>
                <a:sym typeface="经典等线简"/>
              </a:defRPr>
            </a:lvl3pPr>
            <a:lvl4pPr marL="0" indent="1371600">
              <a:lnSpc>
                <a:spcPct val="90000"/>
              </a:lnSpc>
              <a:spcBef>
                <a:spcPts val="2000"/>
              </a:spcBef>
              <a:buSzTx/>
              <a:buNone/>
              <a:defRPr>
                <a:latin typeface="经典等线简"/>
                <a:ea typeface="经典等线简"/>
                <a:cs typeface="经典等线简"/>
                <a:sym typeface="经典等线简"/>
              </a:defRPr>
            </a:lvl4pPr>
            <a:lvl5pPr marL="0" indent="1828800">
              <a:lnSpc>
                <a:spcPct val="90000"/>
              </a:lnSpc>
              <a:spcBef>
                <a:spcPts val="2000"/>
              </a:spcBef>
              <a:buSzTx/>
              <a:buNone/>
              <a:defRPr>
                <a:latin typeface="经典等线简"/>
                <a:ea typeface="经典等线简"/>
                <a:cs typeface="经典等线简"/>
                <a:sym typeface="经典等线简"/>
              </a:defRPr>
            </a:lvl5pPr>
          </a:lstStyle>
          <a:p>
            <a:r>
              <a:t>正文级别 1</a:t>
            </a:r>
          </a:p>
          <a:p>
            <a:pPr lvl="1"/>
            <a:r>
              <a:t>正文级别 2</a:t>
            </a:r>
          </a:p>
          <a:p>
            <a:pPr lvl="2"/>
            <a:r>
              <a:t>正文级别 3</a:t>
            </a:r>
          </a:p>
          <a:p>
            <a:pPr lvl="3"/>
            <a:r>
              <a:t>正文级别 4</a:t>
            </a:r>
          </a:p>
          <a:p>
            <a:pPr lvl="4"/>
            <a:r>
              <a:t>正文级别 5</a:t>
            </a:r>
          </a:p>
        </p:txBody>
      </p:sp>
      <p:sp>
        <p:nvSpPr>
          <p:cNvPr id="281" name="矩形 6"/>
          <p:cNvSpPr/>
          <p:nvPr/>
        </p:nvSpPr>
        <p:spPr>
          <a:xfrm>
            <a:off x="1317625" y="1206500"/>
            <a:ext cx="146051" cy="968376"/>
          </a:xfrm>
          <a:prstGeom prst="rect">
            <a:avLst/>
          </a:prstGeom>
          <a:solidFill>
            <a:srgbClr val="C00000"/>
          </a:solidFill>
          <a:ln w="12700">
            <a:miter lim="400000"/>
          </a:ln>
        </p:spPr>
        <p:txBody>
          <a:bodyPr lIns="0" tIns="0" rIns="0" bIns="0"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282" name="矩形 12"/>
          <p:cNvSpPr/>
          <p:nvPr/>
        </p:nvSpPr>
        <p:spPr>
          <a:xfrm>
            <a:off x="12463146" y="1206500"/>
            <a:ext cx="146051" cy="968376"/>
          </a:xfrm>
          <a:prstGeom prst="rect">
            <a:avLst/>
          </a:prstGeom>
          <a:solidFill>
            <a:srgbClr val="C00000"/>
          </a:solidFill>
          <a:ln w="12700">
            <a:miter lim="400000"/>
          </a:ln>
        </p:spPr>
        <p:txBody>
          <a:bodyPr lIns="0" tIns="0" rIns="0" bIns="0"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283" name="标题文本"/>
          <p:cNvSpPr txBox="1"/>
          <p:nvPr>
            <p:ph type="title" hasCustomPrompt="1"/>
          </p:nvPr>
        </p:nvSpPr>
        <p:spPr>
          <a:xfrm>
            <a:off x="1676400" y="1125219"/>
            <a:ext cx="10425431" cy="1131571"/>
          </a:xfrm>
          <a:prstGeom prst="rect">
            <a:avLst/>
          </a:prstGeom>
        </p:spPr>
        <p:txBody>
          <a:bodyPr lIns="91439" tIns="91439" rIns="91439" bIns="91439" anchor="b"/>
          <a:lstStyle>
            <a:lvl1pPr>
              <a:lnSpc>
                <a:spcPct val="90000"/>
              </a:lnSpc>
              <a:def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标题文本</a:t>
            </a:r>
          </a:p>
        </p:txBody>
      </p:sp>
      <p:pic>
        <p:nvPicPr>
          <p:cNvPr id="284" name="图片 1" descr="图片 1"/>
          <p:cNvPicPr>
            <a:picLocks noChangeAspect="1"/>
          </p:cNvPicPr>
          <p:nvPr/>
        </p:nvPicPr>
        <p:blipFill>
          <a:blip r:embed="rId2"/>
          <a:stretch>
            <a:fillRect/>
          </a:stretch>
        </p:blipFill>
        <p:spPr>
          <a:xfrm>
            <a:off x="21746210" y="369570"/>
            <a:ext cx="2513331" cy="608331"/>
          </a:xfrm>
          <a:prstGeom prst="rect">
            <a:avLst/>
          </a:prstGeom>
          <a:ln w="12700">
            <a:miter lim="400000"/>
            <a:headEnd/>
            <a:tailEnd/>
          </a:ln>
        </p:spPr>
      </p:pic>
      <p:sp>
        <p:nvSpPr>
          <p:cNvPr id="285" name="幻灯片编号"/>
          <p:cNvSpPr txBox="1"/>
          <p:nvPr>
            <p:ph type="sldNum" sz="quarter" idx="2"/>
          </p:nvPr>
        </p:nvSpPr>
        <p:spPr>
          <a:xfrm>
            <a:off x="22203052" y="12802235"/>
            <a:ext cx="504548" cy="551181"/>
          </a:xfrm>
          <a:prstGeom prst="rect">
            <a:avLst/>
          </a:prstGeom>
        </p:spPr>
        <p:txBody>
          <a:bodyPr lIns="91439" tIns="91439" rIns="91439" bIns="91439"/>
          <a:lstStyle>
            <a:lvl1pPr>
              <a:defRPr>
                <a:solidFill>
                  <a:srgbClr val="888888"/>
                </a:solidFill>
              </a:defRPr>
            </a:lvl1pPr>
          </a:lstStyle>
          <a:p>
            <a:fld id="{86CB4B4D-7CA3-9044-876B-883B54F8677D}" type="slidenum">
              <a:rPr/>
            </a:fld>
            <a:endParaRPr/>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x" showMasterSp="0">
  <p:cSld name="节标题">
    <p:spTree>
      <p:nvGrpSpPr>
        <p:cNvPr id="1" name=""/>
        <p:cNvGrpSpPr/>
        <p:nvPr/>
      </p:nvGrpSpPr>
      <p:grpSpPr>
        <a:xfrm>
          <a:off x="0" y="0"/>
          <a:ext cx="0" cy="0"/>
          <a:chOff x="0" y="0"/>
          <a:chExt cx="0" cy="0"/>
        </a:xfrm>
      </p:grpSpPr>
      <p:sp>
        <p:nvSpPr>
          <p:cNvPr id="292" name="正文级别 1…"/>
          <p:cNvSpPr txBox="1"/>
          <p:nvPr>
            <p:ph type="body" idx="1" hasCustomPrompt="1"/>
          </p:nvPr>
        </p:nvSpPr>
        <p:spPr>
          <a:xfrm>
            <a:off x="1318260" y="2778760"/>
            <a:ext cx="21376640" cy="9400541"/>
          </a:xfrm>
          <a:prstGeom prst="rect">
            <a:avLst/>
          </a:prstGeom>
        </p:spPr>
        <p:txBody>
          <a:bodyPr lIns="91439" tIns="91439" rIns="91439" bIns="91439"/>
          <a:lstStyle>
            <a:lvl1pPr>
              <a:lnSpc>
                <a:spcPct val="90000"/>
              </a:lnSpc>
              <a:spcBef>
                <a:spcPts val="2000"/>
              </a:spcBef>
              <a:defRPr>
                <a:latin typeface="经典等线简"/>
                <a:ea typeface="经典等线简"/>
                <a:cs typeface="经典等线简"/>
                <a:sym typeface="经典等线简"/>
              </a:defRPr>
            </a:lvl1pPr>
            <a:lvl2pPr indent="457200">
              <a:lnSpc>
                <a:spcPct val="90000"/>
              </a:lnSpc>
              <a:spcBef>
                <a:spcPts val="2000"/>
              </a:spcBef>
              <a:defRPr>
                <a:latin typeface="经典等线简"/>
                <a:ea typeface="经典等线简"/>
                <a:cs typeface="经典等线简"/>
                <a:sym typeface="经典等线简"/>
              </a:defRPr>
            </a:lvl2pPr>
            <a:lvl3pPr marL="0" indent="914400">
              <a:lnSpc>
                <a:spcPct val="90000"/>
              </a:lnSpc>
              <a:spcBef>
                <a:spcPts val="2000"/>
              </a:spcBef>
              <a:buSzTx/>
              <a:buNone/>
              <a:defRPr>
                <a:latin typeface="经典等线简"/>
                <a:ea typeface="经典等线简"/>
                <a:cs typeface="经典等线简"/>
                <a:sym typeface="经典等线简"/>
              </a:defRPr>
            </a:lvl3pPr>
            <a:lvl4pPr marL="0" indent="1371600">
              <a:lnSpc>
                <a:spcPct val="90000"/>
              </a:lnSpc>
              <a:spcBef>
                <a:spcPts val="2000"/>
              </a:spcBef>
              <a:buSzTx/>
              <a:buNone/>
              <a:defRPr>
                <a:latin typeface="经典等线简"/>
                <a:ea typeface="经典等线简"/>
                <a:cs typeface="经典等线简"/>
                <a:sym typeface="经典等线简"/>
              </a:defRPr>
            </a:lvl4pPr>
            <a:lvl5pPr marL="0" indent="1828800">
              <a:lnSpc>
                <a:spcPct val="90000"/>
              </a:lnSpc>
              <a:spcBef>
                <a:spcPts val="2000"/>
              </a:spcBef>
              <a:buSzTx/>
              <a:buNone/>
              <a:defRPr>
                <a:latin typeface="经典等线简"/>
                <a:ea typeface="经典等线简"/>
                <a:cs typeface="经典等线简"/>
                <a:sym typeface="经典等线简"/>
              </a:defRPr>
            </a:lvl5pPr>
          </a:lstStyle>
          <a:p>
            <a:r>
              <a:t>正文级别 1</a:t>
            </a:r>
          </a:p>
          <a:p>
            <a:pPr lvl="1"/>
            <a:r>
              <a:t>正文级别 2</a:t>
            </a:r>
          </a:p>
          <a:p>
            <a:pPr lvl="2"/>
            <a:r>
              <a:t>正文级别 3</a:t>
            </a:r>
          </a:p>
          <a:p>
            <a:pPr lvl="3"/>
            <a:r>
              <a:t>正文级别 4</a:t>
            </a:r>
          </a:p>
          <a:p>
            <a:pPr lvl="4"/>
            <a:r>
              <a:t>正文级别 5</a:t>
            </a:r>
          </a:p>
        </p:txBody>
      </p:sp>
      <p:sp>
        <p:nvSpPr>
          <p:cNvPr id="293" name="矩形 6"/>
          <p:cNvSpPr/>
          <p:nvPr/>
        </p:nvSpPr>
        <p:spPr>
          <a:xfrm>
            <a:off x="1171575" y="676909"/>
            <a:ext cx="146051" cy="968377"/>
          </a:xfrm>
          <a:prstGeom prst="rect">
            <a:avLst/>
          </a:prstGeom>
          <a:solidFill>
            <a:srgbClr val="C00000"/>
          </a:solidFill>
          <a:ln w="12700">
            <a:miter lim="400000"/>
          </a:ln>
        </p:spPr>
        <p:txBody>
          <a:bodyPr lIns="0" tIns="0" rIns="0" bIns="0"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294" name="矩形 12"/>
          <p:cNvSpPr/>
          <p:nvPr/>
        </p:nvSpPr>
        <p:spPr>
          <a:xfrm>
            <a:off x="12437746" y="676909"/>
            <a:ext cx="146051" cy="968377"/>
          </a:xfrm>
          <a:prstGeom prst="rect">
            <a:avLst/>
          </a:prstGeom>
          <a:solidFill>
            <a:srgbClr val="C00000"/>
          </a:solidFill>
          <a:ln w="12700">
            <a:miter lim="400000"/>
          </a:ln>
        </p:spPr>
        <p:txBody>
          <a:bodyPr lIns="0" tIns="0" rIns="0" bIns="0"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295" name="标题文本"/>
          <p:cNvSpPr txBox="1"/>
          <p:nvPr>
            <p:ph type="title" hasCustomPrompt="1"/>
          </p:nvPr>
        </p:nvSpPr>
        <p:spPr>
          <a:xfrm>
            <a:off x="1676400" y="676909"/>
            <a:ext cx="10425431" cy="1131571"/>
          </a:xfrm>
          <a:prstGeom prst="rect">
            <a:avLst/>
          </a:prstGeom>
        </p:spPr>
        <p:txBody>
          <a:bodyPr lIns="91439" tIns="91439" rIns="91439" bIns="91439" anchor="b"/>
          <a:lstStyle>
            <a:lvl1pPr>
              <a:lnSpc>
                <a:spcPct val="90000"/>
              </a:lnSpc>
              <a:def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标题文本</a:t>
            </a:r>
          </a:p>
        </p:txBody>
      </p:sp>
      <p:pic>
        <p:nvPicPr>
          <p:cNvPr id="296" name="图片 1" descr="图片 1"/>
          <p:cNvPicPr>
            <a:picLocks noChangeAspect="1"/>
          </p:cNvPicPr>
          <p:nvPr/>
        </p:nvPicPr>
        <p:blipFill>
          <a:blip r:embed="rId2"/>
          <a:stretch>
            <a:fillRect/>
          </a:stretch>
        </p:blipFill>
        <p:spPr>
          <a:xfrm>
            <a:off x="21101050" y="462280"/>
            <a:ext cx="2513330" cy="608331"/>
          </a:xfrm>
          <a:prstGeom prst="rect">
            <a:avLst/>
          </a:prstGeom>
          <a:ln w="12700">
            <a:miter lim="400000"/>
            <a:headEnd/>
            <a:tailEnd/>
          </a:ln>
        </p:spPr>
      </p:pic>
      <p:sp>
        <p:nvSpPr>
          <p:cNvPr id="297" name="幻灯片编号"/>
          <p:cNvSpPr txBox="1"/>
          <p:nvPr>
            <p:ph type="sldNum" sz="quarter" idx="2"/>
          </p:nvPr>
        </p:nvSpPr>
        <p:spPr>
          <a:xfrm>
            <a:off x="22203052" y="12802235"/>
            <a:ext cx="504548" cy="551181"/>
          </a:xfrm>
          <a:prstGeom prst="rect">
            <a:avLst/>
          </a:prstGeom>
        </p:spPr>
        <p:txBody>
          <a:bodyPr lIns="91439" tIns="91439" rIns="91439" bIns="91439"/>
          <a:lstStyle>
            <a:lvl1pPr>
              <a:defRPr>
                <a:solidFill>
                  <a:srgbClr val="888888"/>
                </a:solidFill>
              </a:defRPr>
            </a:lvl1pPr>
          </a:lstStyle>
          <a:p>
            <a:fld id="{86CB4B4D-7CA3-9044-876B-883B54F8677D}" type="slidenum">
              <a:rPr/>
            </a:fld>
            <a:endParaRPr/>
          </a:p>
        </p:txBody>
      </p:sp>
    </p:spTree>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x" showMasterSp="0">
  <p:cSld name="节标题">
    <p:spTree>
      <p:nvGrpSpPr>
        <p:cNvPr id="1" name=""/>
        <p:cNvGrpSpPr/>
        <p:nvPr/>
      </p:nvGrpSpPr>
      <p:grpSpPr>
        <a:xfrm>
          <a:off x="0" y="0"/>
          <a:ext cx="0" cy="0"/>
          <a:chOff x="0" y="0"/>
          <a:chExt cx="0" cy="0"/>
        </a:xfrm>
      </p:grpSpPr>
      <p:sp>
        <p:nvSpPr>
          <p:cNvPr id="304" name="正文级别 1…"/>
          <p:cNvSpPr txBox="1"/>
          <p:nvPr>
            <p:ph type="body" idx="1" hasCustomPrompt="1"/>
          </p:nvPr>
        </p:nvSpPr>
        <p:spPr>
          <a:xfrm>
            <a:off x="1318260" y="2778760"/>
            <a:ext cx="21376640" cy="9400541"/>
          </a:xfrm>
          <a:prstGeom prst="rect">
            <a:avLst/>
          </a:prstGeom>
        </p:spPr>
        <p:txBody>
          <a:bodyPr lIns="91439" tIns="91439" rIns="91439" bIns="91439"/>
          <a:lstStyle>
            <a:lvl1pPr>
              <a:lnSpc>
                <a:spcPct val="90000"/>
              </a:lnSpc>
              <a:spcBef>
                <a:spcPts val="2000"/>
              </a:spcBef>
              <a:defRPr>
                <a:latin typeface="经典等线简"/>
                <a:ea typeface="经典等线简"/>
                <a:cs typeface="经典等线简"/>
                <a:sym typeface="经典等线简"/>
              </a:defRPr>
            </a:lvl1pPr>
            <a:lvl2pPr indent="457200">
              <a:lnSpc>
                <a:spcPct val="90000"/>
              </a:lnSpc>
              <a:spcBef>
                <a:spcPts val="2000"/>
              </a:spcBef>
              <a:defRPr>
                <a:latin typeface="经典等线简"/>
                <a:ea typeface="经典等线简"/>
                <a:cs typeface="经典等线简"/>
                <a:sym typeface="经典等线简"/>
              </a:defRPr>
            </a:lvl2pPr>
            <a:lvl3pPr marL="0" indent="914400">
              <a:lnSpc>
                <a:spcPct val="90000"/>
              </a:lnSpc>
              <a:spcBef>
                <a:spcPts val="2000"/>
              </a:spcBef>
              <a:buSzTx/>
              <a:buNone/>
              <a:defRPr>
                <a:latin typeface="经典等线简"/>
                <a:ea typeface="经典等线简"/>
                <a:cs typeface="经典等线简"/>
                <a:sym typeface="经典等线简"/>
              </a:defRPr>
            </a:lvl3pPr>
            <a:lvl4pPr marL="0" indent="1371600">
              <a:lnSpc>
                <a:spcPct val="90000"/>
              </a:lnSpc>
              <a:spcBef>
                <a:spcPts val="2000"/>
              </a:spcBef>
              <a:buSzTx/>
              <a:buNone/>
              <a:defRPr>
                <a:latin typeface="经典等线简"/>
                <a:ea typeface="经典等线简"/>
                <a:cs typeface="经典等线简"/>
                <a:sym typeface="经典等线简"/>
              </a:defRPr>
            </a:lvl4pPr>
            <a:lvl5pPr marL="0" indent="1828800">
              <a:lnSpc>
                <a:spcPct val="90000"/>
              </a:lnSpc>
              <a:spcBef>
                <a:spcPts val="2000"/>
              </a:spcBef>
              <a:buSzTx/>
              <a:buNone/>
              <a:defRPr>
                <a:latin typeface="经典等线简"/>
                <a:ea typeface="经典等线简"/>
                <a:cs typeface="经典等线简"/>
                <a:sym typeface="经典等线简"/>
              </a:defRPr>
            </a:lvl5pPr>
          </a:lstStyle>
          <a:p>
            <a:r>
              <a:t>正文级别 1</a:t>
            </a:r>
          </a:p>
          <a:p>
            <a:pPr lvl="1"/>
            <a:r>
              <a:t>正文级别 2</a:t>
            </a:r>
          </a:p>
          <a:p>
            <a:pPr lvl="2"/>
            <a:r>
              <a:t>正文级别 3</a:t>
            </a:r>
          </a:p>
          <a:p>
            <a:pPr lvl="3"/>
            <a:r>
              <a:t>正文级别 4</a:t>
            </a:r>
          </a:p>
          <a:p>
            <a:pPr lvl="4"/>
            <a:r>
              <a:t>正文级别 5</a:t>
            </a:r>
          </a:p>
        </p:txBody>
      </p:sp>
      <p:sp>
        <p:nvSpPr>
          <p:cNvPr id="305" name="矩形 6"/>
          <p:cNvSpPr/>
          <p:nvPr/>
        </p:nvSpPr>
        <p:spPr>
          <a:xfrm>
            <a:off x="1317625" y="1206500"/>
            <a:ext cx="146051" cy="968376"/>
          </a:xfrm>
          <a:prstGeom prst="rect">
            <a:avLst/>
          </a:prstGeom>
          <a:solidFill>
            <a:srgbClr val="C00000"/>
          </a:solidFill>
          <a:ln w="12700">
            <a:miter lim="400000"/>
          </a:ln>
        </p:spPr>
        <p:txBody>
          <a:bodyPr lIns="0" tIns="0" rIns="0" bIns="0"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306" name="矩形 12"/>
          <p:cNvSpPr/>
          <p:nvPr/>
        </p:nvSpPr>
        <p:spPr>
          <a:xfrm>
            <a:off x="12463146" y="1206500"/>
            <a:ext cx="146051" cy="968376"/>
          </a:xfrm>
          <a:prstGeom prst="rect">
            <a:avLst/>
          </a:prstGeom>
          <a:solidFill>
            <a:srgbClr val="C00000"/>
          </a:solidFill>
          <a:ln w="12700">
            <a:miter lim="400000"/>
          </a:ln>
        </p:spPr>
        <p:txBody>
          <a:bodyPr lIns="0" tIns="0" rIns="0" bIns="0"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307" name="标题文本"/>
          <p:cNvSpPr txBox="1"/>
          <p:nvPr>
            <p:ph type="title" hasCustomPrompt="1"/>
          </p:nvPr>
        </p:nvSpPr>
        <p:spPr>
          <a:xfrm>
            <a:off x="1676400" y="1125219"/>
            <a:ext cx="10425431" cy="1131571"/>
          </a:xfrm>
          <a:prstGeom prst="rect">
            <a:avLst/>
          </a:prstGeom>
        </p:spPr>
        <p:txBody>
          <a:bodyPr lIns="91439" tIns="91439" rIns="91439" bIns="91439" anchor="b"/>
          <a:lstStyle>
            <a:lvl1pPr>
              <a:lnSpc>
                <a:spcPct val="90000"/>
              </a:lnSpc>
              <a:def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标题文本</a:t>
            </a:r>
          </a:p>
        </p:txBody>
      </p:sp>
      <p:pic>
        <p:nvPicPr>
          <p:cNvPr id="308" name="图片 1" descr="图片 1"/>
          <p:cNvPicPr>
            <a:picLocks noChangeAspect="1"/>
          </p:cNvPicPr>
          <p:nvPr/>
        </p:nvPicPr>
        <p:blipFill>
          <a:blip r:embed="rId2"/>
          <a:stretch>
            <a:fillRect/>
          </a:stretch>
        </p:blipFill>
        <p:spPr>
          <a:xfrm>
            <a:off x="21582380" y="293370"/>
            <a:ext cx="2513331" cy="608331"/>
          </a:xfrm>
          <a:prstGeom prst="rect">
            <a:avLst/>
          </a:prstGeom>
          <a:ln w="12700">
            <a:miter lim="400000"/>
            <a:headEnd/>
            <a:tailEnd/>
          </a:ln>
        </p:spPr>
      </p:pic>
      <p:sp>
        <p:nvSpPr>
          <p:cNvPr id="309" name="幻灯片编号"/>
          <p:cNvSpPr txBox="1"/>
          <p:nvPr>
            <p:ph type="sldNum" sz="quarter" idx="2"/>
          </p:nvPr>
        </p:nvSpPr>
        <p:spPr>
          <a:xfrm>
            <a:off x="22203052" y="12802235"/>
            <a:ext cx="504548" cy="551181"/>
          </a:xfrm>
          <a:prstGeom prst="rect">
            <a:avLst/>
          </a:prstGeom>
        </p:spPr>
        <p:txBody>
          <a:bodyPr lIns="91439" tIns="91439" rIns="91439" bIns="91439"/>
          <a:lstStyle>
            <a:lvl1pPr>
              <a:defRPr>
                <a:solidFill>
                  <a:srgbClr val="888888"/>
                </a:solidFill>
              </a:defRPr>
            </a:lvl1p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p:cSld name="标题 - 居中">
    <p:spTree>
      <p:nvGrpSpPr>
        <p:cNvPr id="1" name=""/>
        <p:cNvGrpSpPr/>
        <p:nvPr/>
      </p:nvGrpSpPr>
      <p:grpSpPr>
        <a:xfrm>
          <a:off x="0" y="0"/>
          <a:ext cx="0" cy="0"/>
          <a:chOff x="0" y="0"/>
          <a:chExt cx="0" cy="0"/>
        </a:xfrm>
      </p:grpSpPr>
      <p:sp>
        <p:nvSpPr>
          <p:cNvPr id="34" name="标题文本"/>
          <p:cNvSpPr txBox="1"/>
          <p:nvPr>
            <p:ph type="title" hasCustomPrompt="1"/>
          </p:nvPr>
        </p:nvSpPr>
        <p:spPr>
          <a:xfrm>
            <a:off x="4833937" y="4536281"/>
            <a:ext cx="14716126" cy="4643438"/>
          </a:xfrm>
          <a:prstGeom prst="rect">
            <a:avLst/>
          </a:prstGeom>
        </p:spPr>
        <p:txBody>
          <a:bodyPr lIns="71437" tIns="71437" rIns="71437" bIns="71437" anchor="ctr"/>
          <a:lstStyle>
            <a:lvl1pPr algn="ctr" defTabSz="821055">
              <a:defRPr sz="11200">
                <a:latin typeface="+mn-lt"/>
                <a:ea typeface="+mn-ea"/>
                <a:cs typeface="+mn-cs"/>
                <a:sym typeface="Helvetica Neue Medium"/>
              </a:defRPr>
            </a:lvl1pPr>
          </a:lstStyle>
          <a:p>
            <a:r>
              <a:t>标题文本</a:t>
            </a:r>
          </a:p>
        </p:txBody>
      </p:sp>
      <p:sp>
        <p:nvSpPr>
          <p:cNvPr id="35" name="幻灯片编号"/>
          <p:cNvSpPr txBox="1"/>
          <p:nvPr>
            <p:ph type="sldNum" sz="quarter" idx="2"/>
          </p:nvPr>
        </p:nvSpPr>
        <p:spPr>
          <a:xfrm>
            <a:off x="11954103" y="13073062"/>
            <a:ext cx="466269" cy="477671"/>
          </a:xfrm>
          <a:prstGeom prst="rect">
            <a:avLst/>
          </a:prstGeom>
        </p:spPr>
        <p:txBody>
          <a:bodyPr lIns="71437" tIns="71437" rIns="71437" bIns="71437" anchor="t"/>
          <a:lstStyle>
            <a:lvl1pPr algn="ctr" defTabSz="821055">
              <a:defRPr sz="2200">
                <a:latin typeface="Helvetica Neue Light"/>
                <a:ea typeface="Helvetica Neue Light"/>
                <a:cs typeface="Helvetica Neue Light"/>
                <a:sym typeface="Helvetica Neue Light"/>
              </a:defRPr>
            </a:lvl1pPr>
          </a:lstStyle>
          <a:p>
            <a:fld id="{86CB4B4D-7CA3-9044-876B-883B54F8677D}" type="slidenum">
              <a:rPr/>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p:cSld name="照片 - 垂直">
    <p:spTree>
      <p:nvGrpSpPr>
        <p:cNvPr id="1" name=""/>
        <p:cNvGrpSpPr/>
        <p:nvPr/>
      </p:nvGrpSpPr>
      <p:grpSpPr>
        <a:xfrm>
          <a:off x="0" y="0"/>
          <a:ext cx="0" cy="0"/>
          <a:chOff x="0" y="0"/>
          <a:chExt cx="0" cy="0"/>
        </a:xfrm>
      </p:grpSpPr>
      <p:sp>
        <p:nvSpPr>
          <p:cNvPr id="42" name="图像"/>
          <p:cNvSpPr/>
          <p:nvPr>
            <p:ph type="pic" sz="half" idx="13"/>
          </p:nvPr>
        </p:nvSpPr>
        <p:spPr>
          <a:xfrm>
            <a:off x="12495609" y="892968"/>
            <a:ext cx="7500938" cy="11555017"/>
          </a:xfrm>
          <a:prstGeom prst="rect">
            <a:avLst/>
          </a:prstGeom>
        </p:spPr>
        <p:txBody>
          <a:bodyPr lIns="91439" tIns="45719" rIns="91439" bIns="45719">
            <a:noAutofit/>
          </a:bodyPr>
          <a:lstStyle/>
          <a:p/>
        </p:txBody>
      </p:sp>
      <p:sp>
        <p:nvSpPr>
          <p:cNvPr id="43" name="标题文本"/>
          <p:cNvSpPr txBox="1"/>
          <p:nvPr>
            <p:ph type="title" hasCustomPrompt="1"/>
          </p:nvPr>
        </p:nvSpPr>
        <p:spPr>
          <a:xfrm>
            <a:off x="4387453" y="892968"/>
            <a:ext cx="7500938" cy="5607845"/>
          </a:xfrm>
          <a:prstGeom prst="rect">
            <a:avLst/>
          </a:prstGeom>
        </p:spPr>
        <p:txBody>
          <a:bodyPr lIns="71437" tIns="71437" rIns="71437" bIns="71437" anchor="b"/>
          <a:lstStyle>
            <a:lvl1pPr algn="ctr" defTabSz="821055">
              <a:defRPr sz="8400">
                <a:latin typeface="+mn-lt"/>
                <a:ea typeface="+mn-ea"/>
                <a:cs typeface="+mn-cs"/>
                <a:sym typeface="Helvetica Neue Medium"/>
              </a:defRPr>
            </a:lvl1pPr>
          </a:lstStyle>
          <a:p>
            <a:r>
              <a:t>标题文本</a:t>
            </a:r>
          </a:p>
        </p:txBody>
      </p:sp>
      <p:sp>
        <p:nvSpPr>
          <p:cNvPr id="44" name="正文级别 1…"/>
          <p:cNvSpPr txBox="1"/>
          <p:nvPr>
            <p:ph type="body" sz="quarter" idx="1" hasCustomPrompt="1"/>
          </p:nvPr>
        </p:nvSpPr>
        <p:spPr>
          <a:xfrm>
            <a:off x="4387453" y="6643687"/>
            <a:ext cx="7500938" cy="5786438"/>
          </a:xfrm>
          <a:prstGeom prst="rect">
            <a:avLst/>
          </a:prstGeom>
        </p:spPr>
        <p:txBody>
          <a:bodyPr lIns="71437" tIns="71437" rIns="71437" bIns="71437"/>
          <a:lstStyle>
            <a:lvl1pPr algn="ctr" defTabSz="821055">
              <a:lnSpc>
                <a:spcPct val="100000"/>
              </a:lnSpc>
              <a:defRPr sz="5200">
                <a:latin typeface="Helvetica Neue"/>
                <a:ea typeface="Helvetica Neue"/>
                <a:cs typeface="Helvetica Neue"/>
                <a:sym typeface="Helvetica Neue"/>
              </a:defRPr>
            </a:lvl1pPr>
            <a:lvl2pPr algn="ctr" defTabSz="821055">
              <a:lnSpc>
                <a:spcPct val="100000"/>
              </a:lnSpc>
              <a:defRPr sz="5200">
                <a:latin typeface="Helvetica Neue"/>
                <a:ea typeface="Helvetica Neue"/>
                <a:cs typeface="Helvetica Neue"/>
                <a:sym typeface="Helvetica Neue"/>
              </a:defRPr>
            </a:lvl2pPr>
            <a:lvl3pPr marL="0" algn="ctr" defTabSz="821055">
              <a:lnSpc>
                <a:spcPct val="100000"/>
              </a:lnSpc>
              <a:buSzTx/>
              <a:buNone/>
              <a:defRPr sz="5200">
                <a:latin typeface="Helvetica Neue"/>
                <a:ea typeface="Helvetica Neue"/>
                <a:cs typeface="Helvetica Neue"/>
                <a:sym typeface="Helvetica Neue"/>
              </a:defRPr>
            </a:lvl3pPr>
            <a:lvl4pPr marL="0" algn="ctr" defTabSz="821055">
              <a:lnSpc>
                <a:spcPct val="100000"/>
              </a:lnSpc>
              <a:buSzTx/>
              <a:buNone/>
              <a:defRPr sz="5200">
                <a:latin typeface="Helvetica Neue"/>
                <a:ea typeface="Helvetica Neue"/>
                <a:cs typeface="Helvetica Neue"/>
                <a:sym typeface="Helvetica Neue"/>
              </a:defRPr>
            </a:lvl4pPr>
            <a:lvl5pPr marL="0" indent="0" algn="ctr" defTabSz="821055">
              <a:lnSpc>
                <a:spcPct val="100000"/>
              </a:lnSpc>
              <a:buSzTx/>
              <a:buNone/>
              <a:defRPr sz="5200">
                <a:latin typeface="Helvetica Neue"/>
                <a:ea typeface="Helvetica Neue"/>
                <a:cs typeface="Helvetica Neue"/>
                <a:sym typeface="Helvetica Neue"/>
              </a:defRPr>
            </a:lvl5pPr>
          </a:lstStyle>
          <a:p>
            <a:r>
              <a:t>正文级别 1</a:t>
            </a:r>
          </a:p>
          <a:p>
            <a:pPr lvl="1"/>
            <a:r>
              <a:t>正文级别 2</a:t>
            </a:r>
          </a:p>
          <a:p>
            <a:pPr lvl="2"/>
            <a:r>
              <a:t>正文级别 3</a:t>
            </a:r>
          </a:p>
          <a:p>
            <a:pPr lvl="3"/>
            <a:r>
              <a:t>正文级别 4</a:t>
            </a:r>
          </a:p>
          <a:p>
            <a:pPr lvl="4"/>
            <a:r>
              <a:t>正文级别 5</a:t>
            </a:r>
          </a:p>
        </p:txBody>
      </p:sp>
      <p:sp>
        <p:nvSpPr>
          <p:cNvPr id="45" name="幻灯片编号"/>
          <p:cNvSpPr txBox="1"/>
          <p:nvPr>
            <p:ph type="sldNum" sz="quarter" idx="2"/>
          </p:nvPr>
        </p:nvSpPr>
        <p:spPr>
          <a:xfrm>
            <a:off x="11954103" y="13073062"/>
            <a:ext cx="466269" cy="477671"/>
          </a:xfrm>
          <a:prstGeom prst="rect">
            <a:avLst/>
          </a:prstGeom>
        </p:spPr>
        <p:txBody>
          <a:bodyPr lIns="71437" tIns="71437" rIns="71437" bIns="71437" anchor="t"/>
          <a:lstStyle>
            <a:lvl1pPr algn="ctr" defTabSz="821055">
              <a:defRPr sz="2200">
                <a:latin typeface="Helvetica Neue Light"/>
                <a:ea typeface="Helvetica Neue Light"/>
                <a:cs typeface="Helvetica Neue Light"/>
                <a:sym typeface="Helvetica Neue Light"/>
              </a:defRPr>
            </a:lvl1pPr>
          </a:lstStyle>
          <a:p>
            <a:fld id="{86CB4B4D-7CA3-9044-876B-883B54F8677D}" type="slidenum">
              <a:rPr/>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p:cSld name="标题 - 顶部对齐">
    <p:spTree>
      <p:nvGrpSpPr>
        <p:cNvPr id="1" name=""/>
        <p:cNvGrpSpPr/>
        <p:nvPr/>
      </p:nvGrpSpPr>
      <p:grpSpPr>
        <a:xfrm>
          <a:off x="0" y="0"/>
          <a:ext cx="0" cy="0"/>
          <a:chOff x="0" y="0"/>
          <a:chExt cx="0" cy="0"/>
        </a:xfrm>
      </p:grpSpPr>
      <p:sp>
        <p:nvSpPr>
          <p:cNvPr id="52" name="标题文本"/>
          <p:cNvSpPr txBox="1"/>
          <p:nvPr>
            <p:ph type="title" hasCustomPrompt="1"/>
          </p:nvPr>
        </p:nvSpPr>
        <p:spPr>
          <a:xfrm>
            <a:off x="4387453" y="357187"/>
            <a:ext cx="15609094" cy="3036095"/>
          </a:xfrm>
          <a:prstGeom prst="rect">
            <a:avLst/>
          </a:prstGeom>
        </p:spPr>
        <p:txBody>
          <a:bodyPr lIns="71437" tIns="71437" rIns="71437" bIns="71437" anchor="ctr"/>
          <a:lstStyle>
            <a:lvl1pPr algn="ctr" defTabSz="821055">
              <a:defRPr sz="11200">
                <a:latin typeface="+mn-lt"/>
                <a:ea typeface="+mn-ea"/>
                <a:cs typeface="+mn-cs"/>
                <a:sym typeface="Helvetica Neue Medium"/>
              </a:defRPr>
            </a:lvl1pPr>
          </a:lstStyle>
          <a:p>
            <a:r>
              <a:t>标题文本</a:t>
            </a:r>
          </a:p>
        </p:txBody>
      </p:sp>
      <p:sp>
        <p:nvSpPr>
          <p:cNvPr id="53" name="幻灯片编号"/>
          <p:cNvSpPr txBox="1"/>
          <p:nvPr>
            <p:ph type="sldNum" sz="quarter" idx="2"/>
          </p:nvPr>
        </p:nvSpPr>
        <p:spPr>
          <a:xfrm>
            <a:off x="11954103" y="13073062"/>
            <a:ext cx="466269" cy="477671"/>
          </a:xfrm>
          <a:prstGeom prst="rect">
            <a:avLst/>
          </a:prstGeom>
        </p:spPr>
        <p:txBody>
          <a:bodyPr lIns="71437" tIns="71437" rIns="71437" bIns="71437" anchor="t"/>
          <a:lstStyle>
            <a:lvl1pPr algn="ctr" defTabSz="821055">
              <a:defRPr sz="2200">
                <a:latin typeface="Helvetica Neue Light"/>
                <a:ea typeface="Helvetica Neue Light"/>
                <a:cs typeface="Helvetica Neue Light"/>
                <a:sym typeface="Helvetica Neue Light"/>
              </a:defRPr>
            </a:lvl1pPr>
          </a:lstStyle>
          <a:p>
            <a:fld id="{86CB4B4D-7CA3-9044-876B-883B54F8677D}" type="slidenum">
              <a:rPr/>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p:cSld name="标题与项目符号">
    <p:spTree>
      <p:nvGrpSpPr>
        <p:cNvPr id="1" name=""/>
        <p:cNvGrpSpPr/>
        <p:nvPr/>
      </p:nvGrpSpPr>
      <p:grpSpPr>
        <a:xfrm>
          <a:off x="0" y="0"/>
          <a:ext cx="0" cy="0"/>
          <a:chOff x="0" y="0"/>
          <a:chExt cx="0" cy="0"/>
        </a:xfrm>
      </p:grpSpPr>
      <p:sp>
        <p:nvSpPr>
          <p:cNvPr id="60" name="标题文本"/>
          <p:cNvSpPr txBox="1"/>
          <p:nvPr>
            <p:ph type="title" hasCustomPrompt="1"/>
          </p:nvPr>
        </p:nvSpPr>
        <p:spPr>
          <a:xfrm>
            <a:off x="4387453" y="357187"/>
            <a:ext cx="15609094" cy="3036095"/>
          </a:xfrm>
          <a:prstGeom prst="rect">
            <a:avLst/>
          </a:prstGeom>
        </p:spPr>
        <p:txBody>
          <a:bodyPr lIns="71437" tIns="71437" rIns="71437" bIns="71437" anchor="ctr"/>
          <a:lstStyle>
            <a:lvl1pPr algn="ctr" defTabSz="821055">
              <a:defRPr sz="11200">
                <a:latin typeface="+mn-lt"/>
                <a:ea typeface="+mn-ea"/>
                <a:cs typeface="+mn-cs"/>
                <a:sym typeface="Helvetica Neue Medium"/>
              </a:defRPr>
            </a:lvl1pPr>
          </a:lstStyle>
          <a:p>
            <a:r>
              <a:t>标题文本</a:t>
            </a:r>
          </a:p>
        </p:txBody>
      </p:sp>
      <p:sp>
        <p:nvSpPr>
          <p:cNvPr id="61" name="正文级别 1…"/>
          <p:cNvSpPr txBox="1"/>
          <p:nvPr>
            <p:ph type="body" idx="1" hasCustomPrompt="1"/>
          </p:nvPr>
        </p:nvSpPr>
        <p:spPr>
          <a:xfrm>
            <a:off x="4387453" y="3643312"/>
            <a:ext cx="15609094" cy="8840392"/>
          </a:xfrm>
          <a:prstGeom prst="rect">
            <a:avLst/>
          </a:prstGeom>
        </p:spPr>
        <p:txBody>
          <a:bodyPr lIns="71437" tIns="71437" rIns="71437" bIns="71437" anchor="ctr"/>
          <a:lstStyle>
            <a:lvl1pPr marL="610870" indent="-610870" defTabSz="821055">
              <a:lnSpc>
                <a:spcPct val="100000"/>
              </a:lnSpc>
              <a:spcBef>
                <a:spcPts val="5900"/>
              </a:spcBef>
              <a:buSzPct val="145000"/>
              <a:buChar char="•"/>
              <a:defRPr sz="4400">
                <a:latin typeface="Helvetica Neue"/>
                <a:ea typeface="Helvetica Neue"/>
                <a:cs typeface="Helvetica Neue"/>
                <a:sym typeface="Helvetica Neue"/>
              </a:defRPr>
            </a:lvl1pPr>
            <a:lvl2pPr marL="1055370" indent="-610870" defTabSz="821055">
              <a:lnSpc>
                <a:spcPct val="100000"/>
              </a:lnSpc>
              <a:spcBef>
                <a:spcPts val="5900"/>
              </a:spcBef>
              <a:buSzPct val="145000"/>
              <a:buChar char="•"/>
              <a:defRPr sz="4400">
                <a:latin typeface="Helvetica Neue"/>
                <a:ea typeface="Helvetica Neue"/>
                <a:cs typeface="Helvetica Neue"/>
                <a:sym typeface="Helvetica Neue"/>
              </a:defRPr>
            </a:lvl2pPr>
            <a:lvl3pPr marL="1499870" indent="-610870" defTabSz="821055">
              <a:lnSpc>
                <a:spcPct val="100000"/>
              </a:lnSpc>
              <a:spcBef>
                <a:spcPts val="5900"/>
              </a:spcBef>
              <a:buSzPct val="145000"/>
              <a:defRPr sz="4400">
                <a:latin typeface="Helvetica Neue"/>
                <a:ea typeface="Helvetica Neue"/>
                <a:cs typeface="Helvetica Neue"/>
                <a:sym typeface="Helvetica Neue"/>
              </a:defRPr>
            </a:lvl3pPr>
            <a:lvl4pPr marL="1944370" indent="-610870" defTabSz="821055">
              <a:lnSpc>
                <a:spcPct val="100000"/>
              </a:lnSpc>
              <a:spcBef>
                <a:spcPts val="5900"/>
              </a:spcBef>
              <a:buSzPct val="145000"/>
              <a:defRPr sz="4400">
                <a:latin typeface="Helvetica Neue"/>
                <a:ea typeface="Helvetica Neue"/>
                <a:cs typeface="Helvetica Neue"/>
                <a:sym typeface="Helvetica Neue"/>
              </a:defRPr>
            </a:lvl4pPr>
            <a:lvl5pPr marL="2388870" indent="-610870" defTabSz="821055">
              <a:lnSpc>
                <a:spcPct val="100000"/>
              </a:lnSpc>
              <a:spcBef>
                <a:spcPts val="5900"/>
              </a:spcBef>
              <a:buSzPct val="145000"/>
              <a:defRPr sz="4400">
                <a:latin typeface="Helvetica Neue"/>
                <a:ea typeface="Helvetica Neue"/>
                <a:cs typeface="Helvetica Neue"/>
                <a:sym typeface="Helvetica Neue"/>
              </a:defRPr>
            </a:lvl5pPr>
          </a:lstStyle>
          <a:p>
            <a:r>
              <a:t>正文级别 1</a:t>
            </a:r>
          </a:p>
          <a:p>
            <a:pPr lvl="1"/>
            <a:r>
              <a:t>正文级别 2</a:t>
            </a:r>
          </a:p>
          <a:p>
            <a:pPr lvl="2"/>
            <a:r>
              <a:t>正文级别 3</a:t>
            </a:r>
          </a:p>
          <a:p>
            <a:pPr lvl="3"/>
            <a:r>
              <a:t>正文级别 4</a:t>
            </a:r>
          </a:p>
          <a:p>
            <a:pPr lvl="4"/>
            <a:r>
              <a:t>正文级别 5</a:t>
            </a:r>
          </a:p>
        </p:txBody>
      </p:sp>
      <p:sp>
        <p:nvSpPr>
          <p:cNvPr id="62" name="幻灯片编号"/>
          <p:cNvSpPr txBox="1"/>
          <p:nvPr>
            <p:ph type="sldNum" sz="quarter" idx="2"/>
          </p:nvPr>
        </p:nvSpPr>
        <p:spPr>
          <a:xfrm>
            <a:off x="11954103" y="13073062"/>
            <a:ext cx="466269" cy="477671"/>
          </a:xfrm>
          <a:prstGeom prst="rect">
            <a:avLst/>
          </a:prstGeom>
        </p:spPr>
        <p:txBody>
          <a:bodyPr lIns="71437" tIns="71437" rIns="71437" bIns="71437" anchor="t"/>
          <a:lstStyle>
            <a:lvl1pPr algn="ctr" defTabSz="821055">
              <a:defRPr sz="2200">
                <a:latin typeface="Helvetica Neue Light"/>
                <a:ea typeface="Helvetica Neue Light"/>
                <a:cs typeface="Helvetica Neue Light"/>
                <a:sym typeface="Helvetica Neue Light"/>
              </a:defRPr>
            </a:lvl1pPr>
          </a:lstStyle>
          <a:p>
            <a:fld id="{86CB4B4D-7CA3-9044-876B-883B54F8677D}" type="slidenum">
              <a:rPr/>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p:cSld name="标题、项目符号与照片">
    <p:spTree>
      <p:nvGrpSpPr>
        <p:cNvPr id="1" name=""/>
        <p:cNvGrpSpPr/>
        <p:nvPr/>
      </p:nvGrpSpPr>
      <p:grpSpPr>
        <a:xfrm>
          <a:off x="0" y="0"/>
          <a:ext cx="0" cy="0"/>
          <a:chOff x="0" y="0"/>
          <a:chExt cx="0" cy="0"/>
        </a:xfrm>
      </p:grpSpPr>
      <p:sp>
        <p:nvSpPr>
          <p:cNvPr id="69" name="图像"/>
          <p:cNvSpPr/>
          <p:nvPr>
            <p:ph type="pic" sz="quarter" idx="13"/>
          </p:nvPr>
        </p:nvSpPr>
        <p:spPr>
          <a:xfrm>
            <a:off x="12495609" y="3643312"/>
            <a:ext cx="7500938" cy="8840392"/>
          </a:xfrm>
          <a:prstGeom prst="rect">
            <a:avLst/>
          </a:prstGeom>
        </p:spPr>
        <p:txBody>
          <a:bodyPr lIns="91439" tIns="45719" rIns="91439" bIns="45719">
            <a:noAutofit/>
          </a:bodyPr>
          <a:lstStyle/>
          <a:p/>
        </p:txBody>
      </p:sp>
      <p:sp>
        <p:nvSpPr>
          <p:cNvPr id="70" name="标题文本"/>
          <p:cNvSpPr txBox="1"/>
          <p:nvPr>
            <p:ph type="title" hasCustomPrompt="1"/>
          </p:nvPr>
        </p:nvSpPr>
        <p:spPr>
          <a:xfrm>
            <a:off x="4387453" y="357187"/>
            <a:ext cx="15609094" cy="3036095"/>
          </a:xfrm>
          <a:prstGeom prst="rect">
            <a:avLst/>
          </a:prstGeom>
        </p:spPr>
        <p:txBody>
          <a:bodyPr lIns="71437" tIns="71437" rIns="71437" bIns="71437" anchor="ctr"/>
          <a:lstStyle>
            <a:lvl1pPr algn="ctr" defTabSz="821055">
              <a:defRPr sz="11200">
                <a:latin typeface="+mn-lt"/>
                <a:ea typeface="+mn-ea"/>
                <a:cs typeface="+mn-cs"/>
                <a:sym typeface="Helvetica Neue Medium"/>
              </a:defRPr>
            </a:lvl1pPr>
          </a:lstStyle>
          <a:p>
            <a:r>
              <a:t>标题文本</a:t>
            </a:r>
          </a:p>
        </p:txBody>
      </p:sp>
      <p:sp>
        <p:nvSpPr>
          <p:cNvPr id="71" name="正文级别 1…"/>
          <p:cNvSpPr txBox="1"/>
          <p:nvPr>
            <p:ph type="body" sz="quarter" idx="1" hasCustomPrompt="1"/>
          </p:nvPr>
        </p:nvSpPr>
        <p:spPr>
          <a:xfrm>
            <a:off x="4387453" y="3643312"/>
            <a:ext cx="7500938" cy="8840392"/>
          </a:xfrm>
          <a:prstGeom prst="rect">
            <a:avLst/>
          </a:prstGeom>
        </p:spPr>
        <p:txBody>
          <a:bodyPr lIns="71437" tIns="71437" rIns="71437" bIns="71437" anchor="ctr"/>
          <a:lstStyle>
            <a:lvl1pPr marL="465455" indent="-465455" defTabSz="821055">
              <a:lnSpc>
                <a:spcPct val="100000"/>
              </a:lnSpc>
              <a:spcBef>
                <a:spcPts val="4500"/>
              </a:spcBef>
              <a:buSzPct val="145000"/>
              <a:buChar char="•"/>
              <a:defRPr sz="3800">
                <a:latin typeface="Helvetica Neue"/>
                <a:ea typeface="Helvetica Neue"/>
                <a:cs typeface="Helvetica Neue"/>
                <a:sym typeface="Helvetica Neue"/>
              </a:defRPr>
            </a:lvl1pPr>
            <a:lvl2pPr marL="808355" indent="-465455" defTabSz="821055">
              <a:lnSpc>
                <a:spcPct val="100000"/>
              </a:lnSpc>
              <a:spcBef>
                <a:spcPts val="4500"/>
              </a:spcBef>
              <a:buSzPct val="145000"/>
              <a:buChar char="•"/>
              <a:defRPr sz="3800">
                <a:latin typeface="Helvetica Neue"/>
                <a:ea typeface="Helvetica Neue"/>
                <a:cs typeface="Helvetica Neue"/>
                <a:sym typeface="Helvetica Neue"/>
              </a:defRPr>
            </a:lvl2pPr>
            <a:lvl3pPr marL="1151255" indent="-465455" defTabSz="821055">
              <a:lnSpc>
                <a:spcPct val="100000"/>
              </a:lnSpc>
              <a:spcBef>
                <a:spcPts val="4500"/>
              </a:spcBef>
              <a:buSzPct val="145000"/>
              <a:defRPr sz="3800">
                <a:latin typeface="Helvetica Neue"/>
                <a:ea typeface="Helvetica Neue"/>
                <a:cs typeface="Helvetica Neue"/>
                <a:sym typeface="Helvetica Neue"/>
              </a:defRPr>
            </a:lvl3pPr>
            <a:lvl4pPr marL="1494155" indent="-465455" defTabSz="821055">
              <a:lnSpc>
                <a:spcPct val="100000"/>
              </a:lnSpc>
              <a:spcBef>
                <a:spcPts val="4500"/>
              </a:spcBef>
              <a:buSzPct val="145000"/>
              <a:defRPr sz="3800">
                <a:latin typeface="Helvetica Neue"/>
                <a:ea typeface="Helvetica Neue"/>
                <a:cs typeface="Helvetica Neue"/>
                <a:sym typeface="Helvetica Neue"/>
              </a:defRPr>
            </a:lvl4pPr>
            <a:lvl5pPr marL="1837055" indent="-465455" defTabSz="821055">
              <a:lnSpc>
                <a:spcPct val="100000"/>
              </a:lnSpc>
              <a:spcBef>
                <a:spcPts val="4500"/>
              </a:spcBef>
              <a:buSzPct val="145000"/>
              <a:defRPr sz="3800">
                <a:latin typeface="Helvetica Neue"/>
                <a:ea typeface="Helvetica Neue"/>
                <a:cs typeface="Helvetica Neue"/>
                <a:sym typeface="Helvetica Neue"/>
              </a:defRPr>
            </a:lvl5pPr>
          </a:lstStyle>
          <a:p>
            <a:r>
              <a:t>正文级别 1</a:t>
            </a:r>
          </a:p>
          <a:p>
            <a:pPr lvl="1"/>
            <a:r>
              <a:t>正文级别 2</a:t>
            </a:r>
          </a:p>
          <a:p>
            <a:pPr lvl="2"/>
            <a:r>
              <a:t>正文级别 3</a:t>
            </a:r>
          </a:p>
          <a:p>
            <a:pPr lvl="3"/>
            <a:r>
              <a:t>正文级别 4</a:t>
            </a:r>
          </a:p>
          <a:p>
            <a:pPr lvl="4"/>
            <a:r>
              <a:t>正文级别 5</a:t>
            </a:r>
          </a:p>
        </p:txBody>
      </p:sp>
      <p:sp>
        <p:nvSpPr>
          <p:cNvPr id="72" name="幻灯片编号"/>
          <p:cNvSpPr txBox="1"/>
          <p:nvPr>
            <p:ph type="sldNum" sz="quarter" idx="2"/>
          </p:nvPr>
        </p:nvSpPr>
        <p:spPr>
          <a:xfrm>
            <a:off x="11954103" y="13073062"/>
            <a:ext cx="466269" cy="473076"/>
          </a:xfrm>
          <a:prstGeom prst="rect">
            <a:avLst/>
          </a:prstGeom>
        </p:spPr>
        <p:txBody>
          <a:bodyPr lIns="71437" tIns="71437" rIns="71437" bIns="71437" anchor="t"/>
          <a:lstStyle>
            <a:lvl1pPr algn="ctr" defTabSz="821055">
              <a:defRPr sz="2200">
                <a:latin typeface="Helvetica Light"/>
                <a:ea typeface="Helvetica Light"/>
                <a:cs typeface="Helvetica Light"/>
                <a:sym typeface="Helvetica Light"/>
              </a:defRPr>
            </a:lvl1pPr>
          </a:lstStyle>
          <a:p>
            <a:fld id="{86CB4B4D-7CA3-9044-876B-883B54F8677D}" type="slidenum">
              <a:rPr/>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p:cSld name="项目符号">
    <p:spTree>
      <p:nvGrpSpPr>
        <p:cNvPr id="1" name=""/>
        <p:cNvGrpSpPr/>
        <p:nvPr/>
      </p:nvGrpSpPr>
      <p:grpSpPr>
        <a:xfrm>
          <a:off x="0" y="0"/>
          <a:ext cx="0" cy="0"/>
          <a:chOff x="0" y="0"/>
          <a:chExt cx="0" cy="0"/>
        </a:xfrm>
      </p:grpSpPr>
      <p:sp>
        <p:nvSpPr>
          <p:cNvPr id="79" name="正文级别 1…"/>
          <p:cNvSpPr txBox="1"/>
          <p:nvPr>
            <p:ph type="body" idx="1" hasCustomPrompt="1"/>
          </p:nvPr>
        </p:nvSpPr>
        <p:spPr>
          <a:xfrm>
            <a:off x="4387453" y="1785937"/>
            <a:ext cx="15609094" cy="10144126"/>
          </a:xfrm>
          <a:prstGeom prst="rect">
            <a:avLst/>
          </a:prstGeom>
        </p:spPr>
        <p:txBody>
          <a:bodyPr lIns="71437" tIns="71437" rIns="71437" bIns="71437" anchor="ctr"/>
          <a:lstStyle>
            <a:lvl1pPr marL="610870" indent="-610870" defTabSz="821055">
              <a:lnSpc>
                <a:spcPct val="100000"/>
              </a:lnSpc>
              <a:spcBef>
                <a:spcPts val="5900"/>
              </a:spcBef>
              <a:buSzPct val="145000"/>
              <a:buChar char="•"/>
              <a:defRPr sz="4400">
                <a:latin typeface="Helvetica Neue"/>
                <a:ea typeface="Helvetica Neue"/>
                <a:cs typeface="Helvetica Neue"/>
                <a:sym typeface="Helvetica Neue"/>
              </a:defRPr>
            </a:lvl1pPr>
            <a:lvl2pPr marL="1055370" indent="-610870" defTabSz="821055">
              <a:lnSpc>
                <a:spcPct val="100000"/>
              </a:lnSpc>
              <a:spcBef>
                <a:spcPts val="5900"/>
              </a:spcBef>
              <a:buSzPct val="145000"/>
              <a:buChar char="•"/>
              <a:defRPr sz="4400">
                <a:latin typeface="Helvetica Neue"/>
                <a:ea typeface="Helvetica Neue"/>
                <a:cs typeface="Helvetica Neue"/>
                <a:sym typeface="Helvetica Neue"/>
              </a:defRPr>
            </a:lvl2pPr>
            <a:lvl3pPr marL="1499870" indent="-610870" defTabSz="821055">
              <a:lnSpc>
                <a:spcPct val="100000"/>
              </a:lnSpc>
              <a:spcBef>
                <a:spcPts val="5900"/>
              </a:spcBef>
              <a:buSzPct val="145000"/>
              <a:defRPr sz="4400">
                <a:latin typeface="Helvetica Neue"/>
                <a:ea typeface="Helvetica Neue"/>
                <a:cs typeface="Helvetica Neue"/>
                <a:sym typeface="Helvetica Neue"/>
              </a:defRPr>
            </a:lvl3pPr>
            <a:lvl4pPr marL="1944370" indent="-610870" defTabSz="821055">
              <a:lnSpc>
                <a:spcPct val="100000"/>
              </a:lnSpc>
              <a:spcBef>
                <a:spcPts val="5900"/>
              </a:spcBef>
              <a:buSzPct val="145000"/>
              <a:defRPr sz="4400">
                <a:latin typeface="Helvetica Neue"/>
                <a:ea typeface="Helvetica Neue"/>
                <a:cs typeface="Helvetica Neue"/>
                <a:sym typeface="Helvetica Neue"/>
              </a:defRPr>
            </a:lvl4pPr>
            <a:lvl5pPr marL="2388870" indent="-610870" defTabSz="821055">
              <a:lnSpc>
                <a:spcPct val="100000"/>
              </a:lnSpc>
              <a:spcBef>
                <a:spcPts val="5900"/>
              </a:spcBef>
              <a:buSzPct val="145000"/>
              <a:defRPr sz="4400">
                <a:latin typeface="Helvetica Neue"/>
                <a:ea typeface="Helvetica Neue"/>
                <a:cs typeface="Helvetica Neue"/>
                <a:sym typeface="Helvetica Neue"/>
              </a:defRPr>
            </a:lvl5pPr>
          </a:lstStyle>
          <a:p>
            <a:r>
              <a:t>正文级别 1</a:t>
            </a:r>
          </a:p>
          <a:p>
            <a:pPr lvl="1"/>
            <a:r>
              <a:t>正文级别 2</a:t>
            </a:r>
          </a:p>
          <a:p>
            <a:pPr lvl="2"/>
            <a:r>
              <a:t>正文级别 3</a:t>
            </a:r>
          </a:p>
          <a:p>
            <a:pPr lvl="3"/>
            <a:r>
              <a:t>正文级别 4</a:t>
            </a:r>
          </a:p>
          <a:p>
            <a:pPr lvl="4"/>
            <a:r>
              <a:t>正文级别 5</a:t>
            </a:r>
          </a:p>
        </p:txBody>
      </p:sp>
      <p:sp>
        <p:nvSpPr>
          <p:cNvPr id="80" name="幻灯片编号"/>
          <p:cNvSpPr txBox="1"/>
          <p:nvPr>
            <p:ph type="sldNum" sz="quarter" idx="2"/>
          </p:nvPr>
        </p:nvSpPr>
        <p:spPr>
          <a:xfrm>
            <a:off x="11954103" y="13073062"/>
            <a:ext cx="466269" cy="477671"/>
          </a:xfrm>
          <a:prstGeom prst="rect">
            <a:avLst/>
          </a:prstGeom>
        </p:spPr>
        <p:txBody>
          <a:bodyPr lIns="71437" tIns="71437" rIns="71437" bIns="71437" anchor="t"/>
          <a:lstStyle>
            <a:lvl1pPr algn="ctr" defTabSz="821055">
              <a:defRPr sz="2200">
                <a:latin typeface="Helvetica Neue Light"/>
                <a:ea typeface="Helvetica Neue Light"/>
                <a:cs typeface="Helvetica Neue Light"/>
                <a:sym typeface="Helvetica Neue Light"/>
              </a:defRPr>
            </a:lvl1pPr>
          </a:lstStyle>
          <a:p>
            <a:fld id="{86CB4B4D-7CA3-9044-876B-883B54F8677D}" type="slidenum">
              <a:rPr/>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p:cSld name="照片 - 3 联">
    <p:spTree>
      <p:nvGrpSpPr>
        <p:cNvPr id="1" name=""/>
        <p:cNvGrpSpPr/>
        <p:nvPr/>
      </p:nvGrpSpPr>
      <p:grpSpPr>
        <a:xfrm>
          <a:off x="0" y="0"/>
          <a:ext cx="0" cy="0"/>
          <a:chOff x="0" y="0"/>
          <a:chExt cx="0" cy="0"/>
        </a:xfrm>
      </p:grpSpPr>
      <p:sp>
        <p:nvSpPr>
          <p:cNvPr id="87" name="图像"/>
          <p:cNvSpPr/>
          <p:nvPr>
            <p:ph type="pic" sz="quarter" idx="13"/>
          </p:nvPr>
        </p:nvSpPr>
        <p:spPr>
          <a:xfrm>
            <a:off x="12495609" y="7161609"/>
            <a:ext cx="7500938" cy="5304235"/>
          </a:xfrm>
          <a:prstGeom prst="rect">
            <a:avLst/>
          </a:prstGeom>
        </p:spPr>
        <p:txBody>
          <a:bodyPr lIns="91439" tIns="45719" rIns="91439" bIns="45719">
            <a:noAutofit/>
          </a:bodyPr>
          <a:lstStyle/>
          <a:p/>
        </p:txBody>
      </p:sp>
      <p:sp>
        <p:nvSpPr>
          <p:cNvPr id="88" name="图像"/>
          <p:cNvSpPr/>
          <p:nvPr>
            <p:ph type="pic" sz="quarter" idx="14"/>
          </p:nvPr>
        </p:nvSpPr>
        <p:spPr>
          <a:xfrm>
            <a:off x="12495609" y="1250156"/>
            <a:ext cx="7500938" cy="5304235"/>
          </a:xfrm>
          <a:prstGeom prst="rect">
            <a:avLst/>
          </a:prstGeom>
        </p:spPr>
        <p:txBody>
          <a:bodyPr lIns="91439" tIns="45719" rIns="91439" bIns="45719">
            <a:noAutofit/>
          </a:bodyPr>
          <a:lstStyle/>
          <a:p/>
        </p:txBody>
      </p:sp>
      <p:sp>
        <p:nvSpPr>
          <p:cNvPr id="89" name="图像"/>
          <p:cNvSpPr/>
          <p:nvPr>
            <p:ph type="pic" sz="half" idx="15"/>
          </p:nvPr>
        </p:nvSpPr>
        <p:spPr>
          <a:xfrm>
            <a:off x="4387453" y="1250156"/>
            <a:ext cx="7500938" cy="11215688"/>
          </a:xfrm>
          <a:prstGeom prst="rect">
            <a:avLst/>
          </a:prstGeom>
        </p:spPr>
        <p:txBody>
          <a:bodyPr lIns="91439" tIns="45719" rIns="91439" bIns="45719">
            <a:noAutofit/>
          </a:bodyPr>
          <a:lstStyle/>
          <a:p/>
        </p:txBody>
      </p:sp>
      <p:sp>
        <p:nvSpPr>
          <p:cNvPr id="90" name="幻灯片编号"/>
          <p:cNvSpPr txBox="1"/>
          <p:nvPr>
            <p:ph type="sldNum" sz="quarter" idx="2"/>
          </p:nvPr>
        </p:nvSpPr>
        <p:spPr>
          <a:xfrm>
            <a:off x="11954103" y="13073062"/>
            <a:ext cx="466269" cy="477671"/>
          </a:xfrm>
          <a:prstGeom prst="rect">
            <a:avLst/>
          </a:prstGeom>
        </p:spPr>
        <p:txBody>
          <a:bodyPr lIns="71437" tIns="71437" rIns="71437" bIns="71437" anchor="t"/>
          <a:lstStyle>
            <a:lvl1pPr algn="ctr" defTabSz="821055">
              <a:defRPr sz="2200">
                <a:latin typeface="Helvetica Neue Light"/>
                <a:ea typeface="Helvetica Neue Light"/>
                <a:cs typeface="Helvetica Neue Light"/>
                <a:sym typeface="Helvetica Neue Light"/>
              </a:defRPr>
            </a:lvl1pPr>
          </a:lstStyle>
          <a:p>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1" Type="http://schemas.openxmlformats.org/officeDocument/2006/relationships/theme" Target="../theme/theme1.xml"/><Relationship Id="rId30" Type="http://schemas.openxmlformats.org/officeDocument/2006/relationships/image" Target="../media/image3.png"/><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矩形 3"/>
          <p:cNvSpPr/>
          <p:nvPr/>
        </p:nvSpPr>
        <p:spPr>
          <a:xfrm>
            <a:off x="0" y="755648"/>
            <a:ext cx="1676400" cy="1242065"/>
          </a:xfrm>
          <a:prstGeom prst="rect">
            <a:avLst/>
          </a:prstGeom>
          <a:solidFill>
            <a:srgbClr val="C00000"/>
          </a:solidFill>
          <a:ln w="12700">
            <a:miter lim="400000"/>
          </a:ln>
        </p:spPr>
        <p:txBody>
          <a:bodyPr lIns="71435" tIns="71435" rIns="71435" bIns="71435"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3" name="直角三角形 11"/>
          <p:cNvSpPr/>
          <p:nvPr/>
        </p:nvSpPr>
        <p:spPr>
          <a:xfrm rot="16200000">
            <a:off x="21531262" y="10885488"/>
            <a:ext cx="1057279" cy="465455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C00000">
              <a:alpha val="89000"/>
            </a:srgbClr>
          </a:solidFill>
          <a:ln w="12700">
            <a:miter lim="400000"/>
          </a:ln>
        </p:spPr>
        <p:txBody>
          <a:bodyPr lIns="71435" tIns="71435" rIns="71435" bIns="71435"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pic>
        <p:nvPicPr>
          <p:cNvPr id="4" name="图片 9" descr="图片 9"/>
          <p:cNvPicPr>
            <a:picLocks noChangeAspect="1"/>
          </p:cNvPicPr>
          <p:nvPr/>
        </p:nvPicPr>
        <p:blipFill>
          <a:blip r:embed="rId30"/>
          <a:srcRect t="11356" r="5848" b="23327"/>
          <a:stretch>
            <a:fillRect/>
          </a:stretch>
        </p:blipFill>
        <p:spPr>
          <a:xfrm>
            <a:off x="21513800" y="11964667"/>
            <a:ext cx="2146300" cy="942343"/>
          </a:xfrm>
          <a:prstGeom prst="rect">
            <a:avLst/>
          </a:prstGeom>
          <a:ln w="12700">
            <a:miter lim="400000"/>
            <a:headEnd/>
            <a:tailEnd/>
          </a:ln>
        </p:spPr>
      </p:pic>
      <p:sp>
        <p:nvSpPr>
          <p:cNvPr id="5" name="矩形 1"/>
          <p:cNvSpPr/>
          <p:nvPr/>
        </p:nvSpPr>
        <p:spPr>
          <a:xfrm>
            <a:off x="0" y="755648"/>
            <a:ext cx="1784350" cy="1242065"/>
          </a:xfrm>
          <a:prstGeom prst="rect">
            <a:avLst/>
          </a:prstGeom>
          <a:solidFill>
            <a:srgbClr val="C00000"/>
          </a:solidFill>
          <a:ln w="12700">
            <a:miter lim="400000"/>
          </a:ln>
        </p:spPr>
        <p:txBody>
          <a:bodyPr lIns="71435" tIns="71435" rIns="71435" bIns="71435"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6" name="正文级别 1…"/>
          <p:cNvSpPr txBox="1"/>
          <p:nvPr>
            <p:ph type="body" idx="1"/>
          </p:nvPr>
        </p:nvSpPr>
        <p:spPr>
          <a:xfrm>
            <a:off x="1784350" y="2463800"/>
            <a:ext cx="21031200" cy="10687050"/>
          </a:xfrm>
          <a:prstGeom prst="rect">
            <a:avLst/>
          </a:prstGeom>
          <a:ln w="12700">
            <a:miter lim="400000"/>
          </a:ln>
        </p:spPr>
        <p:txBody>
          <a:bodyPr lIns="91437" tIns="91437" rIns="91437" bIns="91437">
            <a:normAutofit/>
          </a:bodyPr>
          <a:lstStyle/>
          <a:p>
            <a:r>
              <a:t>正文级别 1</a:t>
            </a:r>
          </a:p>
          <a:p>
            <a:pPr lvl="1"/>
            <a:r>
              <a:t>正文级别 2</a:t>
            </a:r>
          </a:p>
          <a:p>
            <a:pPr lvl="2"/>
            <a:r>
              <a:t>正文级别 3</a:t>
            </a:r>
          </a:p>
          <a:p>
            <a:pPr lvl="3"/>
            <a:r>
              <a:t>正文级别 4</a:t>
            </a:r>
          </a:p>
          <a:p>
            <a:pPr lvl="4"/>
            <a:r>
              <a:t>正文级别 5</a:t>
            </a:r>
          </a:p>
        </p:txBody>
      </p:sp>
      <p:sp>
        <p:nvSpPr>
          <p:cNvPr id="7" name="标题文本"/>
          <p:cNvSpPr txBox="1"/>
          <p:nvPr>
            <p:ph type="title"/>
          </p:nvPr>
        </p:nvSpPr>
        <p:spPr>
          <a:xfrm>
            <a:off x="1784350" y="755650"/>
            <a:ext cx="21945600" cy="1708150"/>
          </a:xfrm>
          <a:prstGeom prst="rect">
            <a:avLst/>
          </a:prstGeom>
          <a:ln w="12700">
            <a:miter lim="400000"/>
          </a:ln>
        </p:spPr>
        <p:txBody>
          <a:bodyPr lIns="91437" tIns="91437" rIns="91437" bIns="91437">
            <a:normAutofit/>
          </a:bodyPr>
          <a:lstStyle/>
          <a:p>
            <a:r>
              <a:t>标题文本</a:t>
            </a:r>
          </a:p>
        </p:txBody>
      </p:sp>
      <p:sp>
        <p:nvSpPr>
          <p:cNvPr id="8" name="幻灯片编号"/>
          <p:cNvSpPr txBox="1"/>
          <p:nvPr>
            <p:ph type="sldNum" sz="quarter" idx="2"/>
          </p:nvPr>
        </p:nvSpPr>
        <p:spPr>
          <a:xfrm>
            <a:off x="16970656" y="12437111"/>
            <a:ext cx="504544" cy="551177"/>
          </a:xfrm>
          <a:prstGeom prst="rect">
            <a:avLst/>
          </a:prstGeom>
          <a:ln w="12700">
            <a:miter lim="400000"/>
          </a:ln>
        </p:spPr>
        <p:txBody>
          <a:bodyPr wrap="none" lIns="91437" tIns="91437" rIns="91437" bIns="91437" anchor="ctr">
            <a:spAutoFit/>
          </a:bodyPr>
          <a:lstStyle>
            <a:lvl1pPr algn="r" defTabSz="1828800">
              <a:defRPr sz="2400" b="0">
                <a:latin typeface="Calibri" panose="020F0702030404030204"/>
                <a:ea typeface="Calibri" panose="020F0702030404030204"/>
                <a:cs typeface="Calibri" panose="020F0702030404030204"/>
                <a:sym typeface="Calibri" panose="020F0702030404030204"/>
              </a:defRPr>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Lst>
  <p:transition spd="med"/>
  <p:txStyles>
    <p:titleStyle>
      <a:lvl1pPr marL="0" marR="0" indent="0" algn="l" defTabSz="1828800" latinLnBrk="0">
        <a:lnSpc>
          <a:spcPct val="100000"/>
        </a:lnSpc>
        <a:spcBef>
          <a:spcPts val="0"/>
        </a:spcBef>
        <a:spcAft>
          <a:spcPts val="0"/>
        </a:spcAft>
        <a:buClrTx/>
        <a:buSzTx/>
        <a:buFontTx/>
        <a:buNone/>
        <a:defRPr sz="7200" b="0" i="0" u="none" strike="noStrike" cap="none" spc="0" baseline="0">
          <a:ln>
            <a:noFill/>
          </a:ln>
          <a:solidFill>
            <a:srgbClr val="000000"/>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1pPr>
      <a:lvl2pPr marL="0" marR="0" indent="0" algn="l" defTabSz="1828800" latinLnBrk="0">
        <a:lnSpc>
          <a:spcPct val="100000"/>
        </a:lnSpc>
        <a:spcBef>
          <a:spcPts val="0"/>
        </a:spcBef>
        <a:spcAft>
          <a:spcPts val="0"/>
        </a:spcAft>
        <a:buClrTx/>
        <a:buSzTx/>
        <a:buFontTx/>
        <a:buNone/>
        <a:defRPr sz="7200" b="0" i="0" u="none" strike="noStrike" cap="none" spc="0" baseline="0">
          <a:ln>
            <a:noFill/>
          </a:ln>
          <a:solidFill>
            <a:srgbClr val="000000"/>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2pPr>
      <a:lvl3pPr marL="0" marR="0" indent="0" algn="l" defTabSz="1828800" latinLnBrk="0">
        <a:lnSpc>
          <a:spcPct val="100000"/>
        </a:lnSpc>
        <a:spcBef>
          <a:spcPts val="0"/>
        </a:spcBef>
        <a:spcAft>
          <a:spcPts val="0"/>
        </a:spcAft>
        <a:buClrTx/>
        <a:buSzTx/>
        <a:buFontTx/>
        <a:buNone/>
        <a:defRPr sz="7200" b="0" i="0" u="none" strike="noStrike" cap="none" spc="0" baseline="0">
          <a:ln>
            <a:noFill/>
          </a:ln>
          <a:solidFill>
            <a:srgbClr val="000000"/>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3pPr>
      <a:lvl4pPr marL="0" marR="0" indent="0" algn="l" defTabSz="1828800" latinLnBrk="0">
        <a:lnSpc>
          <a:spcPct val="100000"/>
        </a:lnSpc>
        <a:spcBef>
          <a:spcPts val="0"/>
        </a:spcBef>
        <a:spcAft>
          <a:spcPts val="0"/>
        </a:spcAft>
        <a:buClrTx/>
        <a:buSzTx/>
        <a:buFontTx/>
        <a:buNone/>
        <a:defRPr sz="7200" b="0" i="0" u="none" strike="noStrike" cap="none" spc="0" baseline="0">
          <a:ln>
            <a:noFill/>
          </a:ln>
          <a:solidFill>
            <a:srgbClr val="000000"/>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4pPr>
      <a:lvl5pPr marL="0" marR="0" indent="0" algn="l" defTabSz="1828800" latinLnBrk="0">
        <a:lnSpc>
          <a:spcPct val="100000"/>
        </a:lnSpc>
        <a:spcBef>
          <a:spcPts val="0"/>
        </a:spcBef>
        <a:spcAft>
          <a:spcPts val="0"/>
        </a:spcAft>
        <a:buClrTx/>
        <a:buSzTx/>
        <a:buFontTx/>
        <a:buNone/>
        <a:defRPr sz="7200" b="0" i="0" u="none" strike="noStrike" cap="none" spc="0" baseline="0">
          <a:ln>
            <a:noFill/>
          </a:ln>
          <a:solidFill>
            <a:srgbClr val="000000"/>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5pPr>
      <a:lvl6pPr marL="0" marR="0" indent="0" algn="l" defTabSz="1828800" latinLnBrk="0">
        <a:lnSpc>
          <a:spcPct val="100000"/>
        </a:lnSpc>
        <a:spcBef>
          <a:spcPts val="0"/>
        </a:spcBef>
        <a:spcAft>
          <a:spcPts val="0"/>
        </a:spcAft>
        <a:buClrTx/>
        <a:buSzTx/>
        <a:buFontTx/>
        <a:buNone/>
        <a:defRPr sz="7200" b="0" i="0" u="none" strike="noStrike" cap="none" spc="0" baseline="0">
          <a:ln>
            <a:noFill/>
          </a:ln>
          <a:solidFill>
            <a:srgbClr val="000000"/>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6pPr>
      <a:lvl7pPr marL="0" marR="0" indent="0" algn="l" defTabSz="1828800" latinLnBrk="0">
        <a:lnSpc>
          <a:spcPct val="100000"/>
        </a:lnSpc>
        <a:spcBef>
          <a:spcPts val="0"/>
        </a:spcBef>
        <a:spcAft>
          <a:spcPts val="0"/>
        </a:spcAft>
        <a:buClrTx/>
        <a:buSzTx/>
        <a:buFontTx/>
        <a:buNone/>
        <a:defRPr sz="7200" b="0" i="0" u="none" strike="noStrike" cap="none" spc="0" baseline="0">
          <a:ln>
            <a:noFill/>
          </a:ln>
          <a:solidFill>
            <a:srgbClr val="000000"/>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7pPr>
      <a:lvl8pPr marL="0" marR="0" indent="0" algn="l" defTabSz="1828800" latinLnBrk="0">
        <a:lnSpc>
          <a:spcPct val="100000"/>
        </a:lnSpc>
        <a:spcBef>
          <a:spcPts val="0"/>
        </a:spcBef>
        <a:spcAft>
          <a:spcPts val="0"/>
        </a:spcAft>
        <a:buClrTx/>
        <a:buSzTx/>
        <a:buFontTx/>
        <a:buNone/>
        <a:defRPr sz="7200" b="0" i="0" u="none" strike="noStrike" cap="none" spc="0" baseline="0">
          <a:ln>
            <a:noFill/>
          </a:ln>
          <a:solidFill>
            <a:srgbClr val="000000"/>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8pPr>
      <a:lvl9pPr marL="0" marR="0" indent="0" algn="l" defTabSz="1828800" latinLnBrk="0">
        <a:lnSpc>
          <a:spcPct val="100000"/>
        </a:lnSpc>
        <a:spcBef>
          <a:spcPts val="0"/>
        </a:spcBef>
        <a:spcAft>
          <a:spcPts val="0"/>
        </a:spcAft>
        <a:buClrTx/>
        <a:buSzTx/>
        <a:buFontTx/>
        <a:buNone/>
        <a:defRPr sz="7200" b="0" i="0" u="none" strike="noStrike" cap="none" spc="0" baseline="0">
          <a:ln>
            <a:noFill/>
          </a:ln>
          <a:solidFill>
            <a:srgbClr val="000000"/>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9pPr>
    </p:titleStyle>
    <p:bodyStyle>
      <a:lvl1pPr marL="0" marR="0" indent="0" algn="l" defTabSz="1828800" latinLnBrk="0">
        <a:lnSpc>
          <a:spcPct val="150000"/>
        </a:lnSpc>
        <a:spcBef>
          <a:spcPts val="0"/>
        </a:spcBef>
        <a:spcAft>
          <a:spcPts val="0"/>
        </a:spcAft>
        <a:buClrTx/>
        <a:buSzTx/>
        <a:buFontTx/>
        <a:buNone/>
        <a:defRPr sz="4000" b="0" i="0" u="none" strike="noStrike" cap="none" spc="0" baseline="0">
          <a:ln>
            <a:noFill/>
          </a:ln>
          <a:solidFill>
            <a:srgbClr val="000000"/>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1pPr>
      <a:lvl2pPr marL="0" marR="0" indent="0" algn="l" defTabSz="1828800" latinLnBrk="0">
        <a:lnSpc>
          <a:spcPct val="150000"/>
        </a:lnSpc>
        <a:spcBef>
          <a:spcPts val="0"/>
        </a:spcBef>
        <a:spcAft>
          <a:spcPts val="0"/>
        </a:spcAft>
        <a:buClrTx/>
        <a:buSzTx/>
        <a:buFontTx/>
        <a:buNone/>
        <a:defRPr sz="4000" b="0" i="0" u="none" strike="noStrike" cap="none" spc="0" baseline="0">
          <a:ln>
            <a:noFill/>
          </a:ln>
          <a:solidFill>
            <a:srgbClr val="000000"/>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2pPr>
      <a:lvl3pPr marL="1143000" marR="0" indent="0" algn="l" defTabSz="1828800" latinLnBrk="0">
        <a:lnSpc>
          <a:spcPct val="150000"/>
        </a:lnSpc>
        <a:spcBef>
          <a:spcPts val="0"/>
        </a:spcBef>
        <a:spcAft>
          <a:spcPts val="0"/>
        </a:spcAft>
        <a:buClrTx/>
        <a:buSzPct val="100000"/>
        <a:buFontTx/>
        <a:buChar char="•"/>
        <a:defRPr sz="4000" b="0" i="0" u="none" strike="noStrike" cap="none" spc="0" baseline="0">
          <a:ln>
            <a:noFill/>
          </a:ln>
          <a:solidFill>
            <a:srgbClr val="000000"/>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3pPr>
      <a:lvl4pPr marL="1600200" marR="0" indent="0" algn="l" defTabSz="1828800" latinLnBrk="0">
        <a:lnSpc>
          <a:spcPct val="150000"/>
        </a:lnSpc>
        <a:spcBef>
          <a:spcPts val="0"/>
        </a:spcBef>
        <a:spcAft>
          <a:spcPts val="0"/>
        </a:spcAft>
        <a:buClrTx/>
        <a:buSzPct val="100000"/>
        <a:buFontTx/>
        <a:buChar char="•"/>
        <a:defRPr sz="4000" b="0" i="0" u="none" strike="noStrike" cap="none" spc="0" baseline="0">
          <a:ln>
            <a:noFill/>
          </a:ln>
          <a:solidFill>
            <a:srgbClr val="000000"/>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4pPr>
      <a:lvl5pPr marL="2336800" marR="0" indent="-508000" algn="l" defTabSz="1828800" latinLnBrk="0">
        <a:lnSpc>
          <a:spcPct val="150000"/>
        </a:lnSpc>
        <a:spcBef>
          <a:spcPts val="0"/>
        </a:spcBef>
        <a:spcAft>
          <a:spcPts val="0"/>
        </a:spcAft>
        <a:buClrTx/>
        <a:buSzPct val="100000"/>
        <a:buFontTx/>
        <a:buChar char="•"/>
        <a:defRPr sz="4000" b="0" i="0" u="none" strike="noStrike" cap="none" spc="0" baseline="0">
          <a:ln>
            <a:noFill/>
          </a:ln>
          <a:solidFill>
            <a:srgbClr val="000000"/>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5pPr>
      <a:lvl6pPr marL="2794000" marR="0" indent="-508000" algn="l" defTabSz="1828800" latinLnBrk="0">
        <a:lnSpc>
          <a:spcPct val="150000"/>
        </a:lnSpc>
        <a:spcBef>
          <a:spcPts val="0"/>
        </a:spcBef>
        <a:spcAft>
          <a:spcPts val="0"/>
        </a:spcAft>
        <a:buClrTx/>
        <a:buSzPct val="100000"/>
        <a:buFontTx/>
        <a:buChar char="•"/>
        <a:defRPr sz="4000" b="0" i="0" u="none" strike="noStrike" cap="none" spc="0" baseline="0">
          <a:ln>
            <a:noFill/>
          </a:ln>
          <a:solidFill>
            <a:srgbClr val="000000"/>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6pPr>
      <a:lvl7pPr marL="3251200" marR="0" indent="-508000" algn="l" defTabSz="1828800" latinLnBrk="0">
        <a:lnSpc>
          <a:spcPct val="150000"/>
        </a:lnSpc>
        <a:spcBef>
          <a:spcPts val="0"/>
        </a:spcBef>
        <a:spcAft>
          <a:spcPts val="0"/>
        </a:spcAft>
        <a:buClrTx/>
        <a:buSzPct val="100000"/>
        <a:buFontTx/>
        <a:buChar char="•"/>
        <a:defRPr sz="4000" b="0" i="0" u="none" strike="noStrike" cap="none" spc="0" baseline="0">
          <a:ln>
            <a:noFill/>
          </a:ln>
          <a:solidFill>
            <a:srgbClr val="000000"/>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7pPr>
      <a:lvl8pPr marL="3708400" marR="0" indent="-508000" algn="l" defTabSz="1828800" latinLnBrk="0">
        <a:lnSpc>
          <a:spcPct val="150000"/>
        </a:lnSpc>
        <a:spcBef>
          <a:spcPts val="0"/>
        </a:spcBef>
        <a:spcAft>
          <a:spcPts val="0"/>
        </a:spcAft>
        <a:buClrTx/>
        <a:buSzPct val="100000"/>
        <a:buFontTx/>
        <a:buChar char="•"/>
        <a:defRPr sz="4000" b="0" i="0" u="none" strike="noStrike" cap="none" spc="0" baseline="0">
          <a:ln>
            <a:noFill/>
          </a:ln>
          <a:solidFill>
            <a:srgbClr val="000000"/>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8pPr>
      <a:lvl9pPr marL="4165600" marR="0" indent="-508000" algn="l" defTabSz="1828800" latinLnBrk="0">
        <a:lnSpc>
          <a:spcPct val="150000"/>
        </a:lnSpc>
        <a:spcBef>
          <a:spcPts val="0"/>
        </a:spcBef>
        <a:spcAft>
          <a:spcPts val="0"/>
        </a:spcAft>
        <a:buClrTx/>
        <a:buSzPct val="100000"/>
        <a:buFontTx/>
        <a:buChar char="•"/>
        <a:defRPr sz="4000" b="0" i="0" u="none" strike="noStrike" cap="none" spc="0" baseline="0">
          <a:ln>
            <a:noFill/>
          </a:ln>
          <a:solidFill>
            <a:srgbClr val="000000"/>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9pPr>
    </p:bodyStyle>
    <p:otherStyle>
      <a:lvl1pPr marL="0" marR="0" indent="0" algn="r" defTabSz="18288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Calibri" panose="020F0702030404030204"/>
        </a:defRPr>
      </a:lvl1pPr>
      <a:lvl2pPr marL="0" marR="0" indent="0" algn="r" defTabSz="18288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Calibri" panose="020F0702030404030204"/>
        </a:defRPr>
      </a:lvl2pPr>
      <a:lvl3pPr marL="0" marR="0" indent="0" algn="r" defTabSz="18288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Calibri" panose="020F0702030404030204"/>
        </a:defRPr>
      </a:lvl3pPr>
      <a:lvl4pPr marL="0" marR="0" indent="0" algn="r" defTabSz="18288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Calibri" panose="020F0702030404030204"/>
        </a:defRPr>
      </a:lvl4pPr>
      <a:lvl5pPr marL="0" marR="0" indent="0" algn="r" defTabSz="18288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Calibri" panose="020F0702030404030204"/>
        </a:defRPr>
      </a:lvl5pPr>
      <a:lvl6pPr marL="0" marR="0" indent="0" algn="r" defTabSz="18288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Calibri" panose="020F0702030404030204"/>
        </a:defRPr>
      </a:lvl6pPr>
      <a:lvl7pPr marL="0" marR="0" indent="0" algn="r" defTabSz="18288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Calibri" panose="020F0702030404030204"/>
        </a:defRPr>
      </a:lvl7pPr>
      <a:lvl8pPr marL="0" marR="0" indent="0" algn="r" defTabSz="18288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Calibri" panose="020F0702030404030204"/>
        </a:defRPr>
      </a:lvl8pPr>
      <a:lvl9pPr marL="0" marR="0" indent="0" algn="r" defTabSz="18288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Calibri" panose="020F070203040403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5.png"/><Relationship Id="rId1"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8.jpe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9.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9.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0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9.xml"/><Relationship Id="rId1" Type="http://schemas.openxmlformats.org/officeDocument/2006/relationships/image" Target="../media/image15.jpeg"/></Relationships>
</file>

<file path=ppt/slides/_rels/slide108.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9.xml"/><Relationship Id="rId2" Type="http://schemas.openxmlformats.org/officeDocument/2006/relationships/image" Target="../media/image27.jpeg"/><Relationship Id="rId1" Type="http://schemas.openxmlformats.org/officeDocument/2006/relationships/image" Target="../media/image15.jpeg"/></Relationships>
</file>

<file path=ppt/slides/_rels/slide109.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image" Target="../media/image29.jpeg"/><Relationship Id="rId1" Type="http://schemas.openxmlformats.org/officeDocument/2006/relationships/image" Target="../media/image28.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0.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image" Target="../media/image29.jpeg"/><Relationship Id="rId1" Type="http://schemas.openxmlformats.org/officeDocument/2006/relationships/image" Target="../media/image28.jpeg"/></Relationships>
</file>

<file path=ppt/slides/_rels/slide111.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image" Target="../media/image31.jpeg"/><Relationship Id="rId1" Type="http://schemas.openxmlformats.org/officeDocument/2006/relationships/image" Target="../media/image30.jpeg"/></Relationships>
</file>

<file path=ppt/slides/_rels/slide112.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image" Target="../media/image31.jpeg"/><Relationship Id="rId1" Type="http://schemas.openxmlformats.org/officeDocument/2006/relationships/image" Target="../media/image30.jpe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17.xml.rels><?xml version="1.0" encoding="UTF-8" standalone="yes"?>
<Relationships xmlns="http://schemas.openxmlformats.org/package/2006/relationships"><Relationship Id="rId2" Type="http://schemas.openxmlformats.org/officeDocument/2006/relationships/slideLayout" Target="../slideLayouts/slideLayout28.xml"/><Relationship Id="rId1" Type="http://schemas.openxmlformats.org/officeDocument/2006/relationships/image" Target="../media/image32.png"/></Relationships>
</file>

<file path=ppt/slides/_rels/slide118.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5.png"/><Relationship Id="rId1" Type="http://schemas.openxmlformats.org/officeDocument/2006/relationships/image" Target="../media/image4.jpeg"/></Relationships>
</file>

<file path=ppt/slides/_rels/slide119.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4.xml"/><Relationship Id="rId2" Type="http://schemas.openxmlformats.org/officeDocument/2006/relationships/image" Target="../media/image12.jpeg"/><Relationship Id="rId1" Type="http://schemas.openxmlformats.org/officeDocument/2006/relationships/image" Target="../media/image11.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28.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5.png"/><Relationship Id="rId1" Type="http://schemas.openxmlformats.org/officeDocument/2006/relationships/image" Target="../media/image4.jpeg"/></Relationships>
</file>

<file path=ppt/slides/_rels/slide12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4.xml"/><Relationship Id="rId1" Type="http://schemas.openxmlformats.org/officeDocument/2006/relationships/image" Target="../media/image33.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5.png"/><Relationship Id="rId1" Type="http://schemas.openxmlformats.org/officeDocument/2006/relationships/image" Target="../media/image4.jpeg"/></Relationships>
</file>

<file path=ppt/slides/_rels/slide130.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5.png"/><Relationship Id="rId1" Type="http://schemas.openxmlformats.org/officeDocument/2006/relationships/image" Target="../media/image4.jpe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133.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34.png"/></Relationships>
</file>

<file path=ppt/slides/_rels/slide134.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3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image" Target="../media/image12.jpeg"/><Relationship Id="rId1" Type="http://schemas.openxmlformats.org/officeDocument/2006/relationships/image" Target="../media/image11.jpe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image" Target="../media/image14.jpeg"/><Relationship Id="rId1" Type="http://schemas.openxmlformats.org/officeDocument/2006/relationships/image" Target="../media/image13.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15.jpe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4.xml"/><Relationship Id="rId2" Type="http://schemas.openxmlformats.org/officeDocument/2006/relationships/image" Target="../media/image17.jpeg"/><Relationship Id="rId1" Type="http://schemas.openxmlformats.org/officeDocument/2006/relationships/image" Target="../media/image16.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5.png"/><Relationship Id="rId1" Type="http://schemas.openxmlformats.org/officeDocument/2006/relationships/image" Target="../media/image4.jpeg"/></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7.xml"/><Relationship Id="rId2" Type="http://schemas.openxmlformats.org/officeDocument/2006/relationships/image" Target="../media/image12.jpeg"/><Relationship Id="rId1" Type="http://schemas.openxmlformats.org/officeDocument/2006/relationships/image" Target="../media/image1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7.xml"/><Relationship Id="rId1" Type="http://schemas.openxmlformats.org/officeDocument/2006/relationships/image" Target="../media/image14.jpe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7.xml"/><Relationship Id="rId1" Type="http://schemas.openxmlformats.org/officeDocument/2006/relationships/image" Target="../media/image15.jpe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7.xml"/><Relationship Id="rId1" Type="http://schemas.openxmlformats.org/officeDocument/2006/relationships/image" Target="../media/image18.jpe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7.xml"/><Relationship Id="rId2" Type="http://schemas.openxmlformats.org/officeDocument/2006/relationships/image" Target="../media/image17.jpeg"/><Relationship Id="rId1" Type="http://schemas.openxmlformats.org/officeDocument/2006/relationships/image" Target="../media/image19.jpe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7.xml"/><Relationship Id="rId2" Type="http://schemas.openxmlformats.org/officeDocument/2006/relationships/image" Target="../media/image17.jpeg"/><Relationship Id="rId1" Type="http://schemas.openxmlformats.org/officeDocument/2006/relationships/image" Target="../media/image19.jpe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7.xml"/><Relationship Id="rId1" Type="http://schemas.openxmlformats.org/officeDocument/2006/relationships/image" Target="../media/image18.jpeg"/></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7.xml"/><Relationship Id="rId2" Type="http://schemas.openxmlformats.org/officeDocument/2006/relationships/image" Target="../media/image17.jpeg"/><Relationship Id="rId1" Type="http://schemas.openxmlformats.org/officeDocument/2006/relationships/image" Target="../media/image20.jpe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7.xml"/><Relationship Id="rId1" Type="http://schemas.openxmlformats.org/officeDocument/2006/relationships/image" Target="../media/image18.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chart" Target="../charts/chart1.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5.png"/><Relationship Id="rId1" Type="http://schemas.openxmlformats.org/officeDocument/2006/relationships/image" Target="../media/image4.jpe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7.xml"/><Relationship Id="rId1" Type="http://schemas.openxmlformats.org/officeDocument/2006/relationships/image" Target="../media/image21.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7.xml"/><Relationship Id="rId1" Type="http://schemas.openxmlformats.org/officeDocument/2006/relationships/image" Target="../media/image14.jpe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7.xml"/><Relationship Id="rId1" Type="http://schemas.openxmlformats.org/officeDocument/2006/relationships/image" Target="../media/image14.jpe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7.xml"/><Relationship Id="rId1" Type="http://schemas.openxmlformats.org/officeDocument/2006/relationships/image" Target="../media/image14.jpe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7.xml"/><Relationship Id="rId1" Type="http://schemas.openxmlformats.org/officeDocument/2006/relationships/image" Target="../media/image14.jpe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7.xml"/><Relationship Id="rId1" Type="http://schemas.openxmlformats.org/officeDocument/2006/relationships/image" Target="../media/image15.jpeg"/></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5.png"/><Relationship Id="rId1" Type="http://schemas.openxmlformats.org/officeDocument/2006/relationships/image" Target="../media/image4.jpe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7.xml"/><Relationship Id="rId1" Type="http://schemas.openxmlformats.org/officeDocument/2006/relationships/image" Target="../media/image22.png"/></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5.png"/><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5.png"/><Relationship Id="rId1" Type="http://schemas.openxmlformats.org/officeDocument/2006/relationships/image" Target="../media/image4.jpe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7.xml"/><Relationship Id="rId1" Type="http://schemas.openxmlformats.org/officeDocument/2006/relationships/image" Target="../media/image14.jpe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7.xml"/><Relationship Id="rId1" Type="http://schemas.openxmlformats.org/officeDocument/2006/relationships/image" Target="../media/image15.jpe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7.xml"/><Relationship Id="rId1" Type="http://schemas.openxmlformats.org/officeDocument/2006/relationships/image" Target="../media/image17.jpe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5.png"/><Relationship Id="rId1" Type="http://schemas.openxmlformats.org/officeDocument/2006/relationships/image" Target="../media/image4.jpeg"/></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7.xml"/><Relationship Id="rId1" Type="http://schemas.openxmlformats.org/officeDocument/2006/relationships/image" Target="../media/image15.jpeg"/></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7.xml"/><Relationship Id="rId1" Type="http://schemas.openxmlformats.org/officeDocument/2006/relationships/image" Target="../media/image14.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7.png"/></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27.xml"/><Relationship Id="rId2" Type="http://schemas.openxmlformats.org/officeDocument/2006/relationships/image" Target="../media/image23.jpeg"/><Relationship Id="rId1" Type="http://schemas.openxmlformats.org/officeDocument/2006/relationships/image" Target="../media/image17.jpeg"/></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27.xml"/><Relationship Id="rId2" Type="http://schemas.openxmlformats.org/officeDocument/2006/relationships/image" Target="../media/image24.jpeg"/><Relationship Id="rId1" Type="http://schemas.openxmlformats.org/officeDocument/2006/relationships/image" Target="../media/image17.jpeg"/></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27.xml"/><Relationship Id="rId2" Type="http://schemas.openxmlformats.org/officeDocument/2006/relationships/image" Target="../media/image24.jpeg"/><Relationship Id="rId1" Type="http://schemas.openxmlformats.org/officeDocument/2006/relationships/image" Target="../media/image17.jpeg"/></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27.xml"/><Relationship Id="rId2" Type="http://schemas.openxmlformats.org/officeDocument/2006/relationships/image" Target="../media/image25.jpeg"/><Relationship Id="rId1" Type="http://schemas.openxmlformats.org/officeDocument/2006/relationships/image" Target="../media/image17.jpeg"/></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27.xml"/><Relationship Id="rId2" Type="http://schemas.openxmlformats.org/officeDocument/2006/relationships/image" Target="../media/image25.jpeg"/><Relationship Id="rId1" Type="http://schemas.openxmlformats.org/officeDocument/2006/relationships/image" Target="../media/image17.jpeg"/></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7.xml"/><Relationship Id="rId1" Type="http://schemas.openxmlformats.org/officeDocument/2006/relationships/image" Target="../media/image26.jpe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0.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5.png"/><Relationship Id="rId1" Type="http://schemas.openxmlformats.org/officeDocument/2006/relationships/image" Target="../media/image4.jpeg"/></Relationships>
</file>

<file path=ppt/slides/_rels/slide71.xml.rels><?xml version="1.0" encoding="UTF-8" standalone="yes"?>
<Relationships xmlns="http://schemas.openxmlformats.org/package/2006/relationships"><Relationship Id="rId3" Type="http://schemas.openxmlformats.org/officeDocument/2006/relationships/slideLayout" Target="../slideLayouts/slideLayout27.xml"/><Relationship Id="rId2" Type="http://schemas.openxmlformats.org/officeDocument/2006/relationships/image" Target="../media/image25.jpeg"/><Relationship Id="rId1" Type="http://schemas.openxmlformats.org/officeDocument/2006/relationships/image" Target="../media/image17.jpeg"/></Relationships>
</file>

<file path=ppt/slides/_rels/slide72.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5.png"/><Relationship Id="rId1" Type="http://schemas.openxmlformats.org/officeDocument/2006/relationships/image" Target="../media/image4.jpeg"/></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27.xml"/><Relationship Id="rId1" Type="http://schemas.openxmlformats.org/officeDocument/2006/relationships/image" Target="../media/image14.jpeg"/></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27.xml"/><Relationship Id="rId1" Type="http://schemas.openxmlformats.org/officeDocument/2006/relationships/image" Target="../media/image15.jpe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79.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5.png"/><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80.xml.rels><?xml version="1.0" encoding="UTF-8" standalone="yes"?>
<Relationships xmlns="http://schemas.openxmlformats.org/package/2006/relationships"><Relationship Id="rId3" Type="http://schemas.openxmlformats.org/officeDocument/2006/relationships/slideLayout" Target="../slideLayouts/slideLayout27.xml"/><Relationship Id="rId2" Type="http://schemas.openxmlformats.org/officeDocument/2006/relationships/image" Target="../media/image25.jpeg"/><Relationship Id="rId1" Type="http://schemas.openxmlformats.org/officeDocument/2006/relationships/image" Target="../media/image17.jpeg"/></Relationships>
</file>

<file path=ppt/slides/_rels/slide81.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5.png"/><Relationship Id="rId1" Type="http://schemas.openxmlformats.org/officeDocument/2006/relationships/image" Target="../media/image4.jpeg"/></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27.xml"/><Relationship Id="rId1" Type="http://schemas.openxmlformats.org/officeDocument/2006/relationships/image" Target="../media/image14.jpeg"/></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27.xml"/><Relationship Id="rId1" Type="http://schemas.openxmlformats.org/officeDocument/2006/relationships/image" Target="../media/image14.jpeg"/></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27.xml"/><Relationship Id="rId1" Type="http://schemas.openxmlformats.org/officeDocument/2006/relationships/image" Target="../media/image14.jpeg"/></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27.xml"/><Relationship Id="rId1" Type="http://schemas.openxmlformats.org/officeDocument/2006/relationships/image" Target="../media/image14.jpeg"/></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27.xml"/><Relationship Id="rId1" Type="http://schemas.openxmlformats.org/officeDocument/2006/relationships/image" Target="../media/image14.jpeg"/></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7.xml"/><Relationship Id="rId1" Type="http://schemas.openxmlformats.org/officeDocument/2006/relationships/image" Target="../media/image15.jpeg"/></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27.xml"/><Relationship Id="rId1" Type="http://schemas.openxmlformats.org/officeDocument/2006/relationships/image" Target="../media/image17.jpeg"/></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27.xml"/><Relationship Id="rId1" Type="http://schemas.openxmlformats.org/officeDocument/2006/relationships/image" Target="../media/image15.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27.xml"/><Relationship Id="rId1" Type="http://schemas.openxmlformats.org/officeDocument/2006/relationships/image" Target="../media/image17.jpe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7.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5.png"/><Relationship Id="rId1" Type="http://schemas.openxmlformats.org/officeDocument/2006/relationships/image" Target="../media/image4.jpeg"/></Relationships>
</file>

<file path=ppt/slides/_rels/slide98.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image" Target="../media/image25.jpeg"/><Relationship Id="rId1" Type="http://schemas.openxmlformats.org/officeDocument/2006/relationships/image" Target="../media/image17.jpeg"/></Relationships>
</file>

<file path=ppt/slides/_rels/slide99.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5.png"/><Relationship Id="rId1"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320" name="图片 10" descr="图片 10"/>
          <p:cNvPicPr>
            <a:picLocks noChangeAspect="1"/>
          </p:cNvPicPr>
          <p:nvPr/>
        </p:nvPicPr>
        <p:blipFill>
          <a:blip r:embed="rId1"/>
          <a:stretch>
            <a:fillRect/>
          </a:stretch>
        </p:blipFill>
        <p:spPr>
          <a:xfrm>
            <a:off x="0" y="0"/>
            <a:ext cx="24384000" cy="13716000"/>
          </a:xfrm>
          <a:prstGeom prst="rect">
            <a:avLst/>
          </a:prstGeom>
          <a:ln w="12700">
            <a:miter lim="400000"/>
            <a:headEnd/>
            <a:tailEnd/>
          </a:ln>
        </p:spPr>
      </p:pic>
      <p:sp>
        <p:nvSpPr>
          <p:cNvPr id="321" name="标题 1"/>
          <p:cNvSpPr txBox="1"/>
          <p:nvPr>
            <p:ph type="title"/>
          </p:nvPr>
        </p:nvSpPr>
        <p:spPr>
          <a:xfrm>
            <a:off x="2676580" y="8129996"/>
            <a:ext cx="14303380" cy="1978026"/>
          </a:xfrm>
          <a:prstGeom prst="rect">
            <a:avLst/>
          </a:prstGeom>
        </p:spPr>
        <p:txBody>
          <a:bodyPr anchor="b"/>
          <a:lstStyle>
            <a:lvl1pPr defTabSz="1497330">
              <a:defRPr sz="8465">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《古文选（二）》·精讲十一</a:t>
            </a:r>
          </a:p>
        </p:txBody>
      </p:sp>
      <p:sp>
        <p:nvSpPr>
          <p:cNvPr id="322" name="矩形 6"/>
          <p:cNvSpPr/>
          <p:nvPr/>
        </p:nvSpPr>
        <p:spPr>
          <a:xfrm>
            <a:off x="2784475" y="6858000"/>
            <a:ext cx="2749551" cy="1092200"/>
          </a:xfrm>
          <a:prstGeom prst="rect">
            <a:avLst/>
          </a:prstGeom>
          <a:solidFill>
            <a:srgbClr val="C00000"/>
          </a:solidFill>
          <a:ln w="12700">
            <a:miter lim="400000"/>
          </a:ln>
        </p:spPr>
        <p:txBody>
          <a:bodyPr lIns="71435" tIns="71435" rIns="71435" bIns="71435"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pic>
        <p:nvPicPr>
          <p:cNvPr id="323" name="图片 7" descr="图片 7"/>
          <p:cNvPicPr>
            <a:picLocks noChangeAspect="1"/>
          </p:cNvPicPr>
          <p:nvPr/>
        </p:nvPicPr>
        <p:blipFill>
          <a:blip r:embed="rId2"/>
          <a:stretch>
            <a:fillRect/>
          </a:stretch>
        </p:blipFill>
        <p:spPr>
          <a:xfrm>
            <a:off x="2940050" y="7108825"/>
            <a:ext cx="2413000" cy="590552"/>
          </a:xfrm>
          <a:prstGeom prst="rect">
            <a:avLst/>
          </a:prstGeom>
          <a:ln w="12700">
            <a:miter lim="400000"/>
            <a:headEnd/>
            <a:tailEnd/>
          </a:ln>
        </p:spPr>
      </p:pic>
      <p:sp>
        <p:nvSpPr>
          <p:cNvPr id="324" name="矩形 8"/>
          <p:cNvSpPr/>
          <p:nvPr/>
        </p:nvSpPr>
        <p:spPr>
          <a:xfrm>
            <a:off x="2784475" y="8318500"/>
            <a:ext cx="111127" cy="2041526"/>
          </a:xfrm>
          <a:prstGeom prst="rect">
            <a:avLst/>
          </a:prstGeom>
          <a:solidFill>
            <a:srgbClr val="C00000"/>
          </a:solidFill>
          <a:ln w="12700">
            <a:miter lim="400000"/>
          </a:ln>
        </p:spPr>
        <p:txBody>
          <a:bodyPr lIns="71435" tIns="71435" rIns="71435" bIns="71435"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325" name="副标题 2"/>
          <p:cNvSpPr txBox="1"/>
          <p:nvPr/>
        </p:nvSpPr>
        <p:spPr>
          <a:xfrm>
            <a:off x="2930526" y="12258675"/>
            <a:ext cx="9782176" cy="716276"/>
          </a:xfrm>
          <a:prstGeom prst="rect">
            <a:avLst/>
          </a:prstGeom>
          <a:ln w="12700">
            <a:miter lim="400000"/>
          </a:ln>
        </p:spPr>
        <p:txBody>
          <a:bodyPr lIns="91437" tIns="91437" rIns="91437" bIns="91437">
            <a:spAutoFit/>
          </a:bodyPr>
          <a:lstStyle>
            <a:lvl1pPr algn="l" defTabSz="1828800">
              <a:lnSpc>
                <a:spcPct val="90000"/>
              </a:lnSpc>
              <a:spcBef>
                <a:spcPts val="2000"/>
              </a:spcBef>
              <a:defRPr b="0">
                <a:solidFill>
                  <a:srgbClr val="A6A6A6"/>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学习是一种信仰！ IN LEARING WE TRUST</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2" name="标题"/>
          <p:cNvSpPr txBox="1"/>
          <p:nvPr>
            <p:ph type="title"/>
          </p:nvPr>
        </p:nvSpPr>
        <p:spPr>
          <a:prstGeom prst="rect">
            <a:avLst/>
          </a:prstGeom>
        </p:spPr>
        <p:txBody>
          <a:bodyPr/>
          <a:lstStyle/>
          <a:p/>
        </p:txBody>
      </p:sp>
      <p:pic>
        <p:nvPicPr>
          <p:cNvPr id="1463" name="图像" descr="图像"/>
          <p:cNvPicPr>
            <a:picLocks noChangeAspect="1"/>
          </p:cNvPicPr>
          <p:nvPr/>
        </p:nvPicPr>
        <p:blipFill>
          <a:blip r:embed="rId1"/>
          <a:stretch>
            <a:fillRect/>
          </a:stretch>
        </p:blipFill>
        <p:spPr>
          <a:xfrm>
            <a:off x="46288" y="699336"/>
            <a:ext cx="24979766" cy="11791060"/>
          </a:xfrm>
          <a:prstGeom prst="rect">
            <a:avLst/>
          </a:prstGeom>
          <a:ln w="12700">
            <a:miter lim="400000"/>
            <a:headEnd/>
            <a:tailEnd/>
          </a:ln>
        </p:spPr>
      </p:pic>
      <p:sp>
        <p:nvSpPr>
          <p:cNvPr id="2" name="文本框 1"/>
          <p:cNvSpPr txBox="1"/>
          <p:nvPr/>
        </p:nvSpPr>
        <p:spPr>
          <a:xfrm>
            <a:off x="293370" y="224155"/>
            <a:ext cx="4350385"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ctr"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3.20.1群英会蒋干中计 </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9" name="标题 2"/>
          <p:cNvSpPr txBox="1"/>
          <p:nvPr>
            <p:ph type="title"/>
          </p:nvPr>
        </p:nvSpPr>
        <p:spPr>
          <a:xfrm>
            <a:off x="1403349" y="1181100"/>
            <a:ext cx="11132822" cy="1131570"/>
          </a:xfrm>
          <a:prstGeom prst="rect">
            <a:avLst/>
          </a:prstGeom>
        </p:spPr>
        <p:txBody>
          <a:bodyPr/>
          <a:lstStyle/>
          <a:p>
            <a:pPr>
              <a:def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4.7.1  孔尚任《桃花扇》</a:t>
            </a:r>
          </a:p>
        </p:txBody>
      </p:sp>
      <p:sp>
        <p:nvSpPr>
          <p:cNvPr id="1930" name="文本框 99"/>
          <p:cNvSpPr txBox="1"/>
          <p:nvPr/>
        </p:nvSpPr>
        <p:spPr>
          <a:xfrm>
            <a:off x="185900" y="2869474"/>
            <a:ext cx="24012199" cy="6093461"/>
          </a:xfrm>
          <a:prstGeom prst="rect">
            <a:avLst/>
          </a:prstGeom>
          <a:ln w="12700">
            <a:solidFill>
              <a:srgbClr val="000000"/>
            </a:solidFill>
            <a:prstDash val="sysDot"/>
          </a:ln>
        </p:spPr>
        <p:txBody>
          <a:bodyPr tIns="91439" bIns="91439">
            <a:spAutoFit/>
          </a:bodyPr>
          <a:lstStyle/>
          <a:p>
            <a:pPr algn="just" defTabSz="1828800">
              <a:lnSpc>
                <a:spcPct val="110000"/>
              </a:lnSpc>
              <a:defRPr sz="4800">
                <a:solidFill>
                  <a:srgbClr val="C00000"/>
                </a:solidFill>
                <a:latin typeface="方正宋刻本秀楷简体"/>
                <a:ea typeface="方正宋刻本秀楷简体"/>
                <a:cs typeface="方正宋刻本秀楷简体"/>
                <a:sym typeface="方正宋刻本秀楷简体"/>
              </a:defRPr>
            </a:pPr>
            <a:r>
              <a:rPr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老赞礼【问苍天】</a:t>
            </a:r>
            <a:endParaRPr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a:p>
            <a:pPr algn="just" defTabSz="1828800">
              <a:lnSpc>
                <a:spcPct val="110000"/>
              </a:lnSpc>
              <a:defRPr sz="4800">
                <a:solidFill>
                  <a:srgbClr val="C00000"/>
                </a:solidFill>
                <a:latin typeface="方正宋刻本秀楷简体"/>
                <a:ea typeface="方正宋刻本秀楷简体"/>
                <a:cs typeface="方正宋刻本秀楷简体"/>
                <a:sym typeface="方正宋刻本秀楷简体"/>
              </a:defRPr>
            </a:pPr>
            <a:r>
              <a:rPr b="0">
                <a:solidFill>
                  <a:srgbClr val="000000"/>
                </a:solidFill>
                <a:latin typeface="楷体" panose="02010609060101010101" charset="-122"/>
                <a:ea typeface="楷体" panose="02010609060101010101" charset="-122"/>
                <a:cs typeface="楷体" panose="02010609060101010101" charset="-122"/>
                <a:sym typeface="楷体" panose="02010609060101010101" charset="-122"/>
              </a:rPr>
              <a:t>……椒作栋，桂为楣，唐修晋建；碧和金，丹间粉，画壁精奇。貌赫赫，气扬扬，福德名位；山之珍，海之宝，总掌无遗。……</a:t>
            </a:r>
            <a:endParaRPr b="0">
              <a:solidFill>
                <a:srgbClr val="000000"/>
              </a:solidFill>
              <a:latin typeface="楷体" panose="02010609060101010101" charset="-122"/>
              <a:ea typeface="楷体" panose="02010609060101010101" charset="-122"/>
              <a:cs typeface="楷体" panose="02010609060101010101" charset="-122"/>
              <a:sym typeface="楷体" panose="02010609060101010101" charset="-122"/>
            </a:endParaRPr>
          </a:p>
          <a:p>
            <a:pPr algn="just" defTabSz="1828800">
              <a:lnSpc>
                <a:spcPct val="110000"/>
              </a:lnSpc>
              <a:defRPr sz="4800">
                <a:solidFill>
                  <a:srgbClr val="C00000"/>
                </a:solidFill>
                <a:latin typeface="方正宋刻本秀楷简体"/>
                <a:ea typeface="方正宋刻本秀楷简体"/>
                <a:cs typeface="方正宋刻本秀楷简体"/>
                <a:sym typeface="方正宋刻本秀楷简体"/>
              </a:defRPr>
            </a:pPr>
            <a:r>
              <a:rPr b="0">
                <a:solidFill>
                  <a:srgbClr val="000000"/>
                </a:solidFill>
                <a:latin typeface="楷体" panose="02010609060101010101" charset="-122"/>
                <a:ea typeface="楷体" panose="02010609060101010101" charset="-122"/>
                <a:cs typeface="楷体" panose="02010609060101010101" charset="-122"/>
                <a:sym typeface="楷体" panose="02010609060101010101" charset="-122"/>
              </a:rPr>
              <a:t>草笠底，有一人，掀须长叹：贫者贫，富者富，造命奚为？我与尔，较生辰，同月同日；囊无钱，灶断火，不啻乞儿。六十岁，花甲周，桑榆暮矣；乱离人，太平犬，未有亨期。</a:t>
            </a:r>
            <a:endParaRPr b="0">
              <a:solidFill>
                <a:srgbClr val="000000"/>
              </a:solidFill>
              <a:latin typeface="楷体" panose="02010609060101010101" charset="-122"/>
              <a:ea typeface="楷体" panose="02010609060101010101" charset="-122"/>
              <a:cs typeface="楷体" panose="02010609060101010101" charset="-122"/>
              <a:sym typeface="楷体" panose="02010609060101010101" charset="-122"/>
            </a:endParaRPr>
          </a:p>
          <a:p>
            <a:pPr algn="just" defTabSz="1828800">
              <a:lnSpc>
                <a:spcPct val="110000"/>
              </a:lnSpc>
              <a:defRPr sz="4800">
                <a:solidFill>
                  <a:srgbClr val="C00000"/>
                </a:solidFill>
                <a:latin typeface="方正宋刻本秀楷简体"/>
                <a:ea typeface="方正宋刻本秀楷简体"/>
                <a:cs typeface="方正宋刻本秀楷简体"/>
                <a:sym typeface="方正宋刻本秀楷简体"/>
              </a:defRPr>
            </a:pPr>
            <a:r>
              <a:rPr b="0">
                <a:solidFill>
                  <a:srgbClr val="000000"/>
                </a:solidFill>
                <a:latin typeface="楷体" panose="02010609060101010101" charset="-122"/>
                <a:ea typeface="楷体" panose="02010609060101010101" charset="-122"/>
                <a:cs typeface="楷体" panose="02010609060101010101" charset="-122"/>
                <a:sym typeface="楷体" panose="02010609060101010101" charset="-122"/>
              </a:rPr>
              <a:t>……尔餐我看；谁为灵，谁为蠢，贵贱失宜。</a:t>
            </a:r>
            <a:endParaRPr b="0">
              <a:solidFill>
                <a:srgbClr val="000000"/>
              </a:solidFill>
              <a:latin typeface="楷体" panose="02010609060101010101" charset="-122"/>
              <a:ea typeface="楷体" panose="02010609060101010101" charset="-122"/>
              <a:cs typeface="楷体" panose="02010609060101010101" charset="-122"/>
              <a:sym typeface="楷体" panose="02010609060101010101" charset="-122"/>
            </a:endParaRPr>
          </a:p>
          <a:p>
            <a:pPr algn="just" defTabSz="1828800">
              <a:lnSpc>
                <a:spcPct val="110000"/>
              </a:lnSpc>
              <a:defRPr sz="4800">
                <a:solidFill>
                  <a:srgbClr val="C00000"/>
                </a:solidFill>
                <a:latin typeface="方正宋刻本秀楷简体"/>
                <a:ea typeface="方正宋刻本秀楷简体"/>
                <a:cs typeface="方正宋刻本秀楷简体"/>
                <a:sym typeface="方正宋刻本秀楷简体"/>
              </a:defRPr>
            </a:pPr>
            <a:r>
              <a:rPr b="0">
                <a:solidFill>
                  <a:srgbClr val="000000"/>
                </a:solidFill>
                <a:latin typeface="楷体" panose="02010609060101010101" charset="-122"/>
                <a:ea typeface="楷体" panose="02010609060101010101" charset="-122"/>
                <a:cs typeface="楷体" panose="02010609060101010101" charset="-122"/>
                <a:sym typeface="楷体" panose="02010609060101010101" charset="-122"/>
              </a:rPr>
              <a:t>……浊享富，清享名，或分两例；内才多，外财少，应不同规。</a:t>
            </a:r>
            <a:br>
              <a:rPr b="0">
                <a:solidFill>
                  <a:srgbClr val="000000"/>
                </a:solidFill>
                <a:latin typeface="楷体" panose="02010609060101010101" charset="-122"/>
                <a:ea typeface="楷体" panose="02010609060101010101" charset="-122"/>
                <a:cs typeface="楷体" panose="02010609060101010101" charset="-122"/>
                <a:sym typeface="楷体" panose="02010609060101010101" charset="-122"/>
              </a:rPr>
            </a:br>
            <a:r>
              <a:rPr b="0">
                <a:solidFill>
                  <a:srgbClr val="000000"/>
                </a:solidFill>
                <a:latin typeface="楷体" panose="02010609060101010101" charset="-122"/>
                <a:ea typeface="楷体" panose="02010609060101010101" charset="-122"/>
                <a:cs typeface="楷体" panose="02010609060101010101" charset="-122"/>
                <a:sym typeface="楷体" panose="02010609060101010101" charset="-122"/>
              </a:rPr>
              <a:t>……神有短，圣有亏，谁能足愿……</a:t>
            </a:r>
            <a:endParaRPr b="0">
              <a:solidFill>
                <a:srgbClr val="000000"/>
              </a:solidFill>
              <a:latin typeface="楷体" panose="02010609060101010101" charset="-122"/>
              <a:ea typeface="楷体" panose="02010609060101010101" charset="-122"/>
              <a:cs typeface="楷体" panose="02010609060101010101" charset="-122"/>
              <a:sym typeface="楷体" panose="02010609060101010101" charset="-122"/>
            </a:endParaRPr>
          </a:p>
        </p:txBody>
      </p:sp>
      <p:sp>
        <p:nvSpPr>
          <p:cNvPr id="2" name="文本框 1"/>
          <p:cNvSpPr txBox="1"/>
          <p:nvPr/>
        </p:nvSpPr>
        <p:spPr>
          <a:xfrm>
            <a:off x="336550" y="205740"/>
            <a:ext cx="6402705"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4.7.1桃花扇（余韵）</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2" name="标题 2"/>
          <p:cNvSpPr txBox="1"/>
          <p:nvPr>
            <p:ph type="title"/>
          </p:nvPr>
        </p:nvSpPr>
        <p:spPr>
          <a:xfrm>
            <a:off x="1403349" y="1181100"/>
            <a:ext cx="11132822" cy="1131570"/>
          </a:xfrm>
          <a:prstGeom prst="rect">
            <a:avLst/>
          </a:prstGeom>
        </p:spPr>
        <p:txBody>
          <a:bodyPr/>
          <a:lstStyle/>
          <a:p>
            <a:pPr>
              <a:def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4.7.1  孔尚任《桃花扇》</a:t>
            </a:r>
          </a:p>
        </p:txBody>
      </p:sp>
      <p:sp>
        <p:nvSpPr>
          <p:cNvPr id="1933" name="文本框 99"/>
          <p:cNvSpPr txBox="1"/>
          <p:nvPr/>
        </p:nvSpPr>
        <p:spPr>
          <a:xfrm>
            <a:off x="185900" y="2869474"/>
            <a:ext cx="24012199" cy="6093461"/>
          </a:xfrm>
          <a:prstGeom prst="rect">
            <a:avLst/>
          </a:prstGeom>
          <a:ln w="12700">
            <a:solidFill>
              <a:srgbClr val="000000"/>
            </a:solidFill>
            <a:prstDash val="sysDot"/>
          </a:ln>
        </p:spPr>
        <p:txBody>
          <a:bodyPr tIns="91439" bIns="91439">
            <a:spAutoFit/>
          </a:bodyPr>
          <a:lstStyle/>
          <a:p>
            <a:pPr algn="just" defTabSz="1828800">
              <a:lnSpc>
                <a:spcPct val="110000"/>
              </a:lnSpc>
              <a:defRPr sz="4800">
                <a:solidFill>
                  <a:srgbClr val="C00000"/>
                </a:solidFill>
                <a:latin typeface="方正宋刻本秀楷简体"/>
                <a:ea typeface="方正宋刻本秀楷简体"/>
                <a:cs typeface="方正宋刻本秀楷简体"/>
                <a:sym typeface="方正宋刻本秀楷简体"/>
              </a:defRPr>
            </a:pPr>
            <a:r>
              <a:rPr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老赞礼【问苍天】</a:t>
            </a:r>
            <a:endParaRPr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a:p>
            <a:pPr algn="just" defTabSz="1828800">
              <a:lnSpc>
                <a:spcPct val="110000"/>
              </a:lnSpc>
              <a:defRPr sz="4800">
                <a:solidFill>
                  <a:srgbClr val="C00000"/>
                </a:solidFill>
                <a:latin typeface="方正宋刻本秀楷简体"/>
                <a:ea typeface="方正宋刻本秀楷简体"/>
                <a:cs typeface="方正宋刻本秀楷简体"/>
                <a:sym typeface="方正宋刻本秀楷简体"/>
              </a:defRPr>
            </a:pPr>
            <a:r>
              <a:rPr b="0">
                <a:solidFill>
                  <a:srgbClr val="000000"/>
                </a:solidFill>
                <a:latin typeface="楷体" panose="02010609060101010101" charset="-122"/>
                <a:ea typeface="楷体" panose="02010609060101010101" charset="-122"/>
                <a:cs typeface="楷体" panose="02010609060101010101" charset="-122"/>
                <a:sym typeface="楷体" panose="02010609060101010101" charset="-122"/>
              </a:rPr>
              <a:t>……椒作栋，桂为楣，唐修晋建；碧和金，丹间粉，画壁精奇。貌赫赫，气扬扬，福德名位；山之珍，海之宝，总掌无遗。……</a:t>
            </a:r>
            <a:endParaRPr b="0">
              <a:solidFill>
                <a:srgbClr val="000000"/>
              </a:solidFill>
              <a:latin typeface="楷体" panose="02010609060101010101" charset="-122"/>
              <a:ea typeface="楷体" panose="02010609060101010101" charset="-122"/>
              <a:cs typeface="楷体" panose="02010609060101010101" charset="-122"/>
              <a:sym typeface="楷体" panose="02010609060101010101" charset="-122"/>
            </a:endParaRPr>
          </a:p>
          <a:p>
            <a:pPr algn="just" defTabSz="1828800">
              <a:lnSpc>
                <a:spcPct val="110000"/>
              </a:lnSpc>
              <a:defRPr sz="4800">
                <a:solidFill>
                  <a:srgbClr val="C00000"/>
                </a:solidFill>
                <a:latin typeface="方正宋刻本秀楷简体"/>
                <a:ea typeface="方正宋刻本秀楷简体"/>
                <a:cs typeface="方正宋刻本秀楷简体"/>
                <a:sym typeface="方正宋刻本秀楷简体"/>
              </a:defRPr>
            </a:pPr>
            <a:r>
              <a:rPr b="0">
                <a:solidFill>
                  <a:srgbClr val="000000"/>
                </a:solidFill>
                <a:latin typeface="楷体" panose="02010609060101010101" charset="-122"/>
                <a:ea typeface="楷体" panose="02010609060101010101" charset="-122"/>
                <a:cs typeface="楷体" panose="02010609060101010101" charset="-122"/>
                <a:sym typeface="楷体" panose="02010609060101010101" charset="-122"/>
              </a:rPr>
              <a:t>草笠底，有一人，掀须长叹：贫者贫，富者富，造命奚为？我与尔，较生辰，同月同日；囊无钱，灶断火，不啻乞儿。六十岁，花甲周，桑榆暮矣；乱离人，太平犬，未有亨期。</a:t>
            </a:r>
            <a:endParaRPr b="0">
              <a:solidFill>
                <a:srgbClr val="000000"/>
              </a:solidFill>
              <a:latin typeface="楷体" panose="02010609060101010101" charset="-122"/>
              <a:ea typeface="楷体" panose="02010609060101010101" charset="-122"/>
              <a:cs typeface="楷体" panose="02010609060101010101" charset="-122"/>
              <a:sym typeface="楷体" panose="02010609060101010101" charset="-122"/>
            </a:endParaRPr>
          </a:p>
          <a:p>
            <a:pPr algn="just" defTabSz="1828800">
              <a:lnSpc>
                <a:spcPct val="110000"/>
              </a:lnSpc>
              <a:defRPr sz="4800">
                <a:solidFill>
                  <a:srgbClr val="C00000"/>
                </a:solidFill>
                <a:latin typeface="方正宋刻本秀楷简体"/>
                <a:ea typeface="方正宋刻本秀楷简体"/>
                <a:cs typeface="方正宋刻本秀楷简体"/>
                <a:sym typeface="方正宋刻本秀楷简体"/>
              </a:defRPr>
            </a:pPr>
            <a:r>
              <a:rPr b="0">
                <a:solidFill>
                  <a:srgbClr val="000000"/>
                </a:solidFill>
                <a:latin typeface="楷体" panose="02010609060101010101" charset="-122"/>
                <a:ea typeface="楷体" panose="02010609060101010101" charset="-122"/>
                <a:cs typeface="楷体" panose="02010609060101010101" charset="-122"/>
                <a:sym typeface="楷体" panose="02010609060101010101" charset="-122"/>
              </a:rPr>
              <a:t>……尔餐我看；谁为灵，谁为蠢，贵贱失宜。</a:t>
            </a:r>
            <a:endParaRPr b="0">
              <a:solidFill>
                <a:srgbClr val="000000"/>
              </a:solidFill>
              <a:latin typeface="楷体" panose="02010609060101010101" charset="-122"/>
              <a:ea typeface="楷体" panose="02010609060101010101" charset="-122"/>
              <a:cs typeface="楷体" panose="02010609060101010101" charset="-122"/>
              <a:sym typeface="楷体" panose="02010609060101010101" charset="-122"/>
            </a:endParaRPr>
          </a:p>
          <a:p>
            <a:pPr algn="just" defTabSz="1828800">
              <a:lnSpc>
                <a:spcPct val="110000"/>
              </a:lnSpc>
              <a:defRPr sz="4800">
                <a:solidFill>
                  <a:srgbClr val="C00000"/>
                </a:solidFill>
                <a:latin typeface="方正宋刻本秀楷简体"/>
                <a:ea typeface="方正宋刻本秀楷简体"/>
                <a:cs typeface="方正宋刻本秀楷简体"/>
                <a:sym typeface="方正宋刻本秀楷简体"/>
              </a:defRPr>
            </a:pPr>
            <a:r>
              <a:rPr b="0">
                <a:solidFill>
                  <a:srgbClr val="000000"/>
                </a:solidFill>
                <a:latin typeface="楷体" panose="02010609060101010101" charset="-122"/>
                <a:ea typeface="楷体" panose="02010609060101010101" charset="-122"/>
                <a:cs typeface="楷体" panose="02010609060101010101" charset="-122"/>
                <a:sym typeface="楷体" panose="02010609060101010101" charset="-122"/>
              </a:rPr>
              <a:t>……浊享富，清享名，或分两例；内才多，外财少，应不同规。</a:t>
            </a:r>
            <a:br>
              <a:rPr b="0">
                <a:solidFill>
                  <a:srgbClr val="000000"/>
                </a:solidFill>
                <a:latin typeface="楷体" panose="02010609060101010101" charset="-122"/>
                <a:ea typeface="楷体" panose="02010609060101010101" charset="-122"/>
                <a:cs typeface="楷体" panose="02010609060101010101" charset="-122"/>
                <a:sym typeface="楷体" panose="02010609060101010101" charset="-122"/>
              </a:rPr>
            </a:br>
            <a:r>
              <a:rPr b="0">
                <a:solidFill>
                  <a:srgbClr val="000000"/>
                </a:solidFill>
                <a:latin typeface="楷体" panose="02010609060101010101" charset="-122"/>
                <a:ea typeface="楷体" panose="02010609060101010101" charset="-122"/>
                <a:cs typeface="楷体" panose="02010609060101010101" charset="-122"/>
                <a:sym typeface="楷体" panose="02010609060101010101" charset="-122"/>
              </a:rPr>
              <a:t>……神有短，圣有亏，谁能足愿……</a:t>
            </a:r>
            <a:endParaRPr b="0">
              <a:solidFill>
                <a:srgbClr val="000000"/>
              </a:solidFill>
              <a:latin typeface="楷体" panose="02010609060101010101" charset="-122"/>
              <a:ea typeface="楷体" panose="02010609060101010101" charset="-122"/>
              <a:cs typeface="楷体" panose="02010609060101010101" charset="-122"/>
              <a:sym typeface="楷体" panose="02010609060101010101" charset="-122"/>
            </a:endParaRPr>
          </a:p>
        </p:txBody>
      </p:sp>
      <p:sp>
        <p:nvSpPr>
          <p:cNvPr id="1934" name="标题 2"/>
          <p:cNvSpPr txBox="1"/>
          <p:nvPr/>
        </p:nvSpPr>
        <p:spPr>
          <a:xfrm>
            <a:off x="167571" y="9314423"/>
            <a:ext cx="11132821" cy="1131571"/>
          </a:xfrm>
          <a:prstGeom prst="rect">
            <a:avLst/>
          </a:prstGeom>
          <a:ln w="12700">
            <a:miter lim="400000"/>
          </a:ln>
        </p:spPr>
        <p:txBody>
          <a:bodyPr tIns="91439" bIns="91439" anchor="b">
            <a:normAutofit/>
          </a:bodyPr>
          <a:lstStyle>
            <a:lvl1pPr algn="l" defTabSz="1810385">
              <a:lnSpc>
                <a:spcPct val="90000"/>
              </a:lnSpc>
              <a:defRPr sz="4750"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☆描绘世态的丑恶，宣泄对现实的不满。</a:t>
            </a:r>
          </a:p>
        </p:txBody>
      </p:sp>
      <p:sp>
        <p:nvSpPr>
          <p:cNvPr id="2" name="文本框 1"/>
          <p:cNvSpPr txBox="1"/>
          <p:nvPr/>
        </p:nvSpPr>
        <p:spPr>
          <a:xfrm>
            <a:off x="336550" y="205740"/>
            <a:ext cx="6402705"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4.7.1桃花扇（余韵）</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6" name="标题 2"/>
          <p:cNvSpPr txBox="1"/>
          <p:nvPr>
            <p:ph type="title"/>
          </p:nvPr>
        </p:nvSpPr>
        <p:spPr>
          <a:xfrm>
            <a:off x="1403349" y="1181100"/>
            <a:ext cx="11132822" cy="1131570"/>
          </a:xfrm>
          <a:prstGeom prst="rect">
            <a:avLst/>
          </a:prstGeom>
        </p:spPr>
        <p:txBody>
          <a:bodyPr/>
          <a:lstStyle/>
          <a:p>
            <a:pPr>
              <a:def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4.7.1  孔尚任《桃花扇》</a:t>
            </a:r>
          </a:p>
        </p:txBody>
      </p:sp>
      <p:sp>
        <p:nvSpPr>
          <p:cNvPr id="1937" name="文本框 99"/>
          <p:cNvSpPr txBox="1"/>
          <p:nvPr/>
        </p:nvSpPr>
        <p:spPr>
          <a:xfrm>
            <a:off x="370840" y="3441022"/>
            <a:ext cx="23642320" cy="5929235"/>
          </a:xfrm>
          <a:prstGeom prst="rect">
            <a:avLst/>
          </a:prstGeom>
          <a:ln w="12700">
            <a:solidFill>
              <a:srgbClr val="000000"/>
            </a:solidFill>
            <a:prstDash val="sysDot"/>
          </a:ln>
        </p:spPr>
        <p:txBody>
          <a:bodyPr tIns="91439" bIns="91439">
            <a:spAutoFit/>
          </a:bodyPr>
          <a:lstStyle/>
          <a:p>
            <a:pPr algn="just" defTabSz="1828800">
              <a:lnSpc>
                <a:spcPct val="125000"/>
              </a:lnSpc>
              <a:defRPr sz="5700" b="0">
                <a:latin typeface="Calibri" panose="020F0702030404030204"/>
                <a:ea typeface="Calibri" panose="020F0702030404030204"/>
                <a:cs typeface="Calibri" panose="020F0702030404030204"/>
                <a:sym typeface="Calibri" panose="020F0702030404030204"/>
              </a:defRPr>
            </a:pPr>
            <a:r>
              <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柳敬亭</a:t>
            </a:r>
            <a:r>
              <a:rPr b="1">
                <a:solidFill>
                  <a:srgbClr val="C00000"/>
                </a:solidFill>
                <a:latin typeface="方正宋刻本秀楷简体"/>
                <a:ea typeface="方正宋刻本秀楷简体"/>
                <a:cs typeface="方正宋刻本秀楷简体"/>
                <a:sym typeface="方正宋刻本秀楷简体"/>
              </a:rPr>
              <a:t>【秣陵秋】</a:t>
            </a:r>
            <a:endParaRPr b="1">
              <a:solidFill>
                <a:srgbClr val="C00000"/>
              </a:solidFill>
              <a:latin typeface="方正宋刻本秀楷简体"/>
              <a:ea typeface="方正宋刻本秀楷简体"/>
              <a:cs typeface="方正宋刻本秀楷简体"/>
              <a:sym typeface="方正宋刻本秀楷简体"/>
            </a:endParaRPr>
          </a:p>
          <a:p>
            <a:pPr algn="just" defTabSz="1828800">
              <a:lnSpc>
                <a:spcPct val="125000"/>
              </a:lnSpc>
              <a:defRPr sz="5700" b="0">
                <a:latin typeface="Calibri" panose="020F0702030404030204"/>
                <a:ea typeface="Calibri" panose="020F0702030404030204"/>
                <a:cs typeface="Calibri" panose="020F0702030404030204"/>
                <a:sym typeface="Calibri" panose="020F0702030404030204"/>
              </a:defRPr>
            </a:pPr>
            <a:r>
              <a:rPr>
                <a:latin typeface="楷体" panose="02010609060101010101" charset="-122"/>
                <a:ea typeface="楷体" panose="02010609060101010101" charset="-122"/>
                <a:cs typeface="楷体" panose="02010609060101010101" charset="-122"/>
                <a:sym typeface="楷体" panose="02010609060101010101" charset="-122"/>
              </a:rPr>
              <a:t>……中兴朝市繁华续，遗孽儿孙气焰张；只劝楼台追后主，不愁弓矢下残唐……</a:t>
            </a:r>
            <a:endParaRPr>
              <a:latin typeface="楷体" panose="02010609060101010101" charset="-122"/>
              <a:ea typeface="楷体" panose="02010609060101010101" charset="-122"/>
              <a:cs typeface="楷体" panose="02010609060101010101" charset="-122"/>
              <a:sym typeface="楷体" panose="02010609060101010101" charset="-122"/>
            </a:endParaRPr>
          </a:p>
          <a:p>
            <a:pPr algn="just" defTabSz="1828800">
              <a:lnSpc>
                <a:spcPct val="125000"/>
              </a:lnSpc>
              <a:defRPr sz="5700" b="0">
                <a:latin typeface="Calibri" panose="020F0702030404030204"/>
                <a:ea typeface="Calibri" panose="020F0702030404030204"/>
                <a:cs typeface="Calibri" panose="020F0702030404030204"/>
                <a:sym typeface="Calibri" panose="020F0702030404030204"/>
              </a:defRPr>
            </a:pPr>
            <a:r>
              <a:rPr>
                <a:latin typeface="楷体" panose="02010609060101010101" charset="-122"/>
                <a:ea typeface="楷体" panose="02010609060101010101" charset="-122"/>
                <a:cs typeface="楷体" panose="02010609060101010101" charset="-122"/>
                <a:sym typeface="楷体" panose="02010609060101010101" charset="-122"/>
              </a:rPr>
              <a:t>指马谁攻秦相诈，入林都畏阮生</a:t>
            </a:r>
            <a:r>
              <a:rPr>
                <a:solidFill>
                  <a:srgbClr val="BE0000"/>
                </a:solidFill>
                <a:latin typeface="楷体" panose="02010609060101010101" charset="-122"/>
                <a:ea typeface="楷体" panose="02010609060101010101" charset="-122"/>
                <a:cs typeface="楷体" panose="02010609060101010101" charset="-122"/>
                <a:sym typeface="楷体" panose="02010609060101010101" charset="-122"/>
              </a:rPr>
              <a:t>（阮大城）</a:t>
            </a:r>
            <a:r>
              <a:rPr>
                <a:latin typeface="楷体" panose="02010609060101010101" charset="-122"/>
                <a:ea typeface="楷体" panose="02010609060101010101" charset="-122"/>
                <a:cs typeface="楷体" panose="02010609060101010101" charset="-122"/>
                <a:sym typeface="楷体" panose="02010609060101010101" charset="-122"/>
              </a:rPr>
              <a:t>狂。</a:t>
            </a:r>
            <a:endParaRPr>
              <a:latin typeface="楷体" panose="02010609060101010101" charset="-122"/>
              <a:ea typeface="楷体" panose="02010609060101010101" charset="-122"/>
              <a:cs typeface="楷体" panose="02010609060101010101" charset="-122"/>
              <a:sym typeface="楷体" panose="02010609060101010101" charset="-122"/>
            </a:endParaRPr>
          </a:p>
          <a:p>
            <a:pPr algn="just" defTabSz="1828800">
              <a:lnSpc>
                <a:spcPct val="125000"/>
              </a:lnSpc>
              <a:defRPr sz="5700" b="0">
                <a:latin typeface="Calibri" panose="020F0702030404030204"/>
                <a:ea typeface="Calibri" panose="020F0702030404030204"/>
                <a:cs typeface="Calibri" panose="020F0702030404030204"/>
                <a:sym typeface="Calibri" panose="020F0702030404030204"/>
              </a:defRPr>
            </a:pPr>
            <a:r>
              <a:rPr>
                <a:latin typeface="楷体" panose="02010609060101010101" charset="-122"/>
                <a:ea typeface="楷体" panose="02010609060101010101" charset="-122"/>
                <a:cs typeface="楷体" panose="02010609060101010101" charset="-122"/>
                <a:sym typeface="楷体" panose="02010609060101010101" charset="-122"/>
              </a:rPr>
              <a:t>……琼花劫到雕栏损，玉树歌终画殿凉；</a:t>
            </a:r>
            <a:endParaRPr>
              <a:latin typeface="楷体" panose="02010609060101010101" charset="-122"/>
              <a:ea typeface="楷体" panose="02010609060101010101" charset="-122"/>
              <a:cs typeface="楷体" panose="02010609060101010101" charset="-122"/>
              <a:sym typeface="楷体" panose="02010609060101010101" charset="-122"/>
            </a:endParaRPr>
          </a:p>
          <a:p>
            <a:pPr algn="just" defTabSz="1828800">
              <a:lnSpc>
                <a:spcPct val="125000"/>
              </a:lnSpc>
              <a:defRPr sz="5700" b="0">
                <a:latin typeface="Calibri" panose="020F0702030404030204"/>
                <a:ea typeface="Calibri" panose="020F0702030404030204"/>
                <a:cs typeface="Calibri" panose="020F0702030404030204"/>
                <a:sym typeface="Calibri" panose="020F0702030404030204"/>
              </a:defRPr>
            </a:pPr>
            <a:r>
              <a:rPr>
                <a:latin typeface="楷体" panose="02010609060101010101" charset="-122"/>
                <a:ea typeface="楷体" panose="02010609060101010101" charset="-122"/>
                <a:cs typeface="楷体" panose="02010609060101010101" charset="-122"/>
                <a:sym typeface="楷体" panose="02010609060101010101" charset="-122"/>
              </a:rPr>
              <a:t>……全开锁钥淮扬泗，难整乾坤左史黄。</a:t>
            </a:r>
            <a:endParaRPr>
              <a:latin typeface="楷体" panose="02010609060101010101" charset="-122"/>
              <a:ea typeface="楷体" panose="02010609060101010101" charset="-122"/>
              <a:cs typeface="楷体" panose="02010609060101010101" charset="-122"/>
              <a:sym typeface="楷体" panose="02010609060101010101" charset="-122"/>
            </a:endParaRPr>
          </a:p>
        </p:txBody>
      </p:sp>
      <p:sp>
        <p:nvSpPr>
          <p:cNvPr id="2" name="文本框 1"/>
          <p:cNvSpPr txBox="1"/>
          <p:nvPr/>
        </p:nvSpPr>
        <p:spPr>
          <a:xfrm>
            <a:off x="336550" y="205740"/>
            <a:ext cx="6402705"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4.7.1桃花扇（余韵）</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1" name="标题 2"/>
          <p:cNvSpPr txBox="1"/>
          <p:nvPr>
            <p:ph type="title"/>
          </p:nvPr>
        </p:nvSpPr>
        <p:spPr>
          <a:xfrm>
            <a:off x="1403349" y="1181100"/>
            <a:ext cx="11132822" cy="1131570"/>
          </a:xfrm>
          <a:prstGeom prst="rect">
            <a:avLst/>
          </a:prstGeom>
        </p:spPr>
        <p:txBody>
          <a:bodyPr/>
          <a:lstStyle/>
          <a:p>
            <a:pPr>
              <a:def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4.7.1  孔尚任《桃花扇》</a:t>
            </a:r>
          </a:p>
        </p:txBody>
      </p:sp>
      <p:sp>
        <p:nvSpPr>
          <p:cNvPr id="1942" name="文本框 99"/>
          <p:cNvSpPr txBox="1"/>
          <p:nvPr/>
        </p:nvSpPr>
        <p:spPr>
          <a:xfrm>
            <a:off x="370840" y="3441022"/>
            <a:ext cx="23642320" cy="5929235"/>
          </a:xfrm>
          <a:prstGeom prst="rect">
            <a:avLst/>
          </a:prstGeom>
          <a:ln w="12700">
            <a:solidFill>
              <a:srgbClr val="000000"/>
            </a:solidFill>
            <a:prstDash val="sysDot"/>
          </a:ln>
        </p:spPr>
        <p:txBody>
          <a:bodyPr tIns="91439" bIns="91439">
            <a:spAutoFit/>
          </a:bodyPr>
          <a:lstStyle/>
          <a:p>
            <a:pPr algn="just" defTabSz="1828800">
              <a:lnSpc>
                <a:spcPct val="125000"/>
              </a:lnSpc>
              <a:defRPr sz="5700" b="0">
                <a:latin typeface="Calibri" panose="020F0702030404030204"/>
                <a:ea typeface="Calibri" panose="020F0702030404030204"/>
                <a:cs typeface="Calibri" panose="020F0702030404030204"/>
                <a:sym typeface="Calibri" panose="020F0702030404030204"/>
              </a:defRPr>
            </a:pPr>
            <a:r>
              <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柳敬亭</a:t>
            </a:r>
            <a:r>
              <a:rPr b="1">
                <a:solidFill>
                  <a:srgbClr val="C00000"/>
                </a:solidFill>
                <a:latin typeface="方正宋刻本秀楷简体"/>
                <a:ea typeface="方正宋刻本秀楷简体"/>
                <a:cs typeface="方正宋刻本秀楷简体"/>
                <a:sym typeface="方正宋刻本秀楷简体"/>
              </a:rPr>
              <a:t>【秣陵秋】</a:t>
            </a:r>
            <a:endParaRPr b="1">
              <a:solidFill>
                <a:srgbClr val="C00000"/>
              </a:solidFill>
              <a:latin typeface="方正宋刻本秀楷简体"/>
              <a:ea typeface="方正宋刻本秀楷简体"/>
              <a:cs typeface="方正宋刻本秀楷简体"/>
              <a:sym typeface="方正宋刻本秀楷简体"/>
            </a:endParaRPr>
          </a:p>
          <a:p>
            <a:pPr algn="just" defTabSz="1828800">
              <a:lnSpc>
                <a:spcPct val="125000"/>
              </a:lnSpc>
              <a:defRPr sz="5700" b="0">
                <a:latin typeface="Calibri" panose="020F0702030404030204"/>
                <a:ea typeface="Calibri" panose="020F0702030404030204"/>
                <a:cs typeface="Calibri" panose="020F0702030404030204"/>
                <a:sym typeface="Calibri" panose="020F0702030404030204"/>
              </a:defRPr>
            </a:pPr>
            <a:r>
              <a:rPr>
                <a:latin typeface="楷体" panose="02010609060101010101" charset="-122"/>
                <a:ea typeface="楷体" panose="02010609060101010101" charset="-122"/>
                <a:cs typeface="楷体" panose="02010609060101010101" charset="-122"/>
                <a:sym typeface="楷体" panose="02010609060101010101" charset="-122"/>
              </a:rPr>
              <a:t>……中兴朝市繁华续，遗孽儿孙气焰张；只劝楼台追后主，不愁弓矢下残唐……</a:t>
            </a:r>
            <a:endParaRPr>
              <a:latin typeface="楷体" panose="02010609060101010101" charset="-122"/>
              <a:ea typeface="楷体" panose="02010609060101010101" charset="-122"/>
              <a:cs typeface="楷体" panose="02010609060101010101" charset="-122"/>
              <a:sym typeface="楷体" panose="02010609060101010101" charset="-122"/>
            </a:endParaRPr>
          </a:p>
          <a:p>
            <a:pPr algn="just" defTabSz="1828800">
              <a:lnSpc>
                <a:spcPct val="125000"/>
              </a:lnSpc>
              <a:defRPr sz="5700" b="0">
                <a:latin typeface="Calibri" panose="020F0702030404030204"/>
                <a:ea typeface="Calibri" panose="020F0702030404030204"/>
                <a:cs typeface="Calibri" panose="020F0702030404030204"/>
                <a:sym typeface="Calibri" panose="020F0702030404030204"/>
              </a:defRPr>
            </a:pPr>
            <a:r>
              <a:rPr>
                <a:latin typeface="楷体" panose="02010609060101010101" charset="-122"/>
                <a:ea typeface="楷体" panose="02010609060101010101" charset="-122"/>
                <a:cs typeface="楷体" panose="02010609060101010101" charset="-122"/>
                <a:sym typeface="楷体" panose="02010609060101010101" charset="-122"/>
              </a:rPr>
              <a:t>指马谁攻秦相诈，入林都畏阮生</a:t>
            </a:r>
            <a:r>
              <a:rPr>
                <a:solidFill>
                  <a:srgbClr val="BE0000"/>
                </a:solidFill>
                <a:latin typeface="楷体" panose="02010609060101010101" charset="-122"/>
                <a:ea typeface="楷体" panose="02010609060101010101" charset="-122"/>
                <a:cs typeface="楷体" panose="02010609060101010101" charset="-122"/>
                <a:sym typeface="楷体" panose="02010609060101010101" charset="-122"/>
              </a:rPr>
              <a:t>（阮大城）</a:t>
            </a:r>
            <a:r>
              <a:rPr>
                <a:latin typeface="楷体" panose="02010609060101010101" charset="-122"/>
                <a:ea typeface="楷体" panose="02010609060101010101" charset="-122"/>
                <a:cs typeface="楷体" panose="02010609060101010101" charset="-122"/>
                <a:sym typeface="楷体" panose="02010609060101010101" charset="-122"/>
              </a:rPr>
              <a:t>狂。</a:t>
            </a:r>
            <a:endParaRPr>
              <a:latin typeface="楷体" panose="02010609060101010101" charset="-122"/>
              <a:ea typeface="楷体" panose="02010609060101010101" charset="-122"/>
              <a:cs typeface="楷体" panose="02010609060101010101" charset="-122"/>
              <a:sym typeface="楷体" panose="02010609060101010101" charset="-122"/>
            </a:endParaRPr>
          </a:p>
          <a:p>
            <a:pPr algn="just" defTabSz="1828800">
              <a:lnSpc>
                <a:spcPct val="125000"/>
              </a:lnSpc>
              <a:defRPr sz="5700" b="0">
                <a:latin typeface="Calibri" panose="020F0702030404030204"/>
                <a:ea typeface="Calibri" panose="020F0702030404030204"/>
                <a:cs typeface="Calibri" panose="020F0702030404030204"/>
                <a:sym typeface="Calibri" panose="020F0702030404030204"/>
              </a:defRPr>
            </a:pPr>
            <a:r>
              <a:rPr>
                <a:latin typeface="楷体" panose="02010609060101010101" charset="-122"/>
                <a:ea typeface="楷体" panose="02010609060101010101" charset="-122"/>
                <a:cs typeface="楷体" panose="02010609060101010101" charset="-122"/>
                <a:sym typeface="楷体" panose="02010609060101010101" charset="-122"/>
              </a:rPr>
              <a:t>……琼花劫到雕栏损，玉树歌终画殿凉；</a:t>
            </a:r>
            <a:endParaRPr>
              <a:latin typeface="楷体" panose="02010609060101010101" charset="-122"/>
              <a:ea typeface="楷体" panose="02010609060101010101" charset="-122"/>
              <a:cs typeface="楷体" panose="02010609060101010101" charset="-122"/>
              <a:sym typeface="楷体" panose="02010609060101010101" charset="-122"/>
            </a:endParaRPr>
          </a:p>
          <a:p>
            <a:pPr algn="just" defTabSz="1828800">
              <a:lnSpc>
                <a:spcPct val="125000"/>
              </a:lnSpc>
              <a:defRPr sz="5700" b="0">
                <a:latin typeface="Calibri" panose="020F0702030404030204"/>
                <a:ea typeface="Calibri" panose="020F0702030404030204"/>
                <a:cs typeface="Calibri" panose="020F0702030404030204"/>
                <a:sym typeface="Calibri" panose="020F0702030404030204"/>
              </a:defRPr>
            </a:pPr>
            <a:r>
              <a:rPr>
                <a:latin typeface="楷体" panose="02010609060101010101" charset="-122"/>
                <a:ea typeface="楷体" panose="02010609060101010101" charset="-122"/>
                <a:cs typeface="楷体" panose="02010609060101010101" charset="-122"/>
                <a:sym typeface="楷体" panose="02010609060101010101" charset="-122"/>
              </a:rPr>
              <a:t>……全开锁钥淮扬泗，难整乾坤左史黄。</a:t>
            </a:r>
            <a:endParaRPr>
              <a:latin typeface="楷体" panose="02010609060101010101" charset="-122"/>
              <a:ea typeface="楷体" panose="02010609060101010101" charset="-122"/>
              <a:cs typeface="楷体" panose="02010609060101010101" charset="-122"/>
              <a:sym typeface="楷体" panose="02010609060101010101" charset="-122"/>
            </a:endParaRPr>
          </a:p>
        </p:txBody>
      </p:sp>
      <p:sp>
        <p:nvSpPr>
          <p:cNvPr id="1943" name="☆南明王朝权奸误国，英雄抗敌却无力回天的悲剧。"/>
          <p:cNvSpPr txBox="1"/>
          <p:nvPr/>
        </p:nvSpPr>
        <p:spPr>
          <a:xfrm>
            <a:off x="405390" y="9692961"/>
            <a:ext cx="14176376" cy="803276"/>
          </a:xfrm>
          <a:prstGeom prst="rect">
            <a:avLst/>
          </a:prstGeom>
          <a:ln w="12700">
            <a:miter lim="400000"/>
          </a:ln>
        </p:spPr>
        <p:txBody>
          <a:bodyPr wrap="none" lIns="71437" tIns="71437" rIns="71437" bIns="71437" anchor="ctr">
            <a:spAutoFit/>
          </a:bodyPr>
          <a:lstStyle>
            <a:lvl1pPr algn="l" defTabSz="1828800">
              <a:lnSpc>
                <a:spcPct val="90000"/>
              </a:lnSpc>
              <a:defRPr sz="4800"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☆南明王朝权奸误国，英雄抗敌却无力回天的悲剧。</a:t>
            </a:r>
          </a:p>
        </p:txBody>
      </p:sp>
      <p:sp>
        <p:nvSpPr>
          <p:cNvPr id="2" name="文本框 1"/>
          <p:cNvSpPr txBox="1"/>
          <p:nvPr/>
        </p:nvSpPr>
        <p:spPr>
          <a:xfrm>
            <a:off x="336550" y="205740"/>
            <a:ext cx="6402705"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4.7.1桃花扇（余韵）</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7" name="标题 2"/>
          <p:cNvSpPr txBox="1"/>
          <p:nvPr>
            <p:ph type="title"/>
          </p:nvPr>
        </p:nvSpPr>
        <p:spPr>
          <a:xfrm>
            <a:off x="1427685" y="1124902"/>
            <a:ext cx="11132821" cy="1131571"/>
          </a:xfrm>
          <a:prstGeom prst="rect">
            <a:avLst/>
          </a:prstGeom>
        </p:spPr>
        <p:txBody>
          <a:bodyPr/>
          <a:lstStyle/>
          <a:p>
            <a:pPr>
              <a:def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4.7.1  孔尚任《桃花扇》</a:t>
            </a:r>
          </a:p>
        </p:txBody>
      </p:sp>
      <p:sp>
        <p:nvSpPr>
          <p:cNvPr id="1948" name="文本框 99"/>
          <p:cNvSpPr txBox="1"/>
          <p:nvPr/>
        </p:nvSpPr>
        <p:spPr>
          <a:xfrm>
            <a:off x="370840" y="2548969"/>
            <a:ext cx="23642320" cy="8618062"/>
          </a:xfrm>
          <a:prstGeom prst="rect">
            <a:avLst/>
          </a:prstGeom>
          <a:ln w="12700">
            <a:solidFill>
              <a:srgbClr val="000000"/>
            </a:solidFill>
            <a:prstDash val="sysDot"/>
          </a:ln>
        </p:spPr>
        <p:txBody>
          <a:bodyPr tIns="91439" bIns="91439">
            <a:spAutoFit/>
          </a:bodyPr>
          <a:lstStyle/>
          <a:p>
            <a:pPr algn="l" defTabSz="1828800">
              <a:lnSpc>
                <a:spcPct val="125000"/>
              </a:lnSpc>
              <a:defRPr sz="4800"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苏昆生  【哀江南】</a:t>
            </a:r>
          </a:p>
          <a:p>
            <a:pPr algn="l" defTabSz="1828800">
              <a:lnSpc>
                <a:spcPct val="125000"/>
              </a:lnSpc>
              <a:defRPr sz="4800" b="0">
                <a:latin typeface="Calibri" panose="020F0702030404030204"/>
                <a:ea typeface="Calibri" panose="020F0702030404030204"/>
                <a:cs typeface="Calibri" panose="020F0702030404030204"/>
                <a:sym typeface="Calibri" panose="020F0702030404030204"/>
              </a:defRPr>
            </a:pPr>
            <a:r>
              <a:t>    </a:t>
            </a:r>
            <a:r>
              <a:rPr>
                <a:latin typeface="楷体" panose="02010609060101010101" charset="-122"/>
                <a:ea typeface="楷体" panose="02010609060101010101" charset="-122"/>
                <a:cs typeface="楷体" panose="02010609060101010101" charset="-122"/>
                <a:sym typeface="楷体" panose="02010609060101010101" charset="-122"/>
              </a:rPr>
              <a:t>【北新水令】山松野草带花挑，猛抬头</a:t>
            </a:r>
            <a:r>
              <a:rPr>
                <a:solidFill>
                  <a:srgbClr val="BE0000"/>
                </a:solidFill>
                <a:latin typeface="楷体" panose="02010609060101010101" charset="-122"/>
                <a:ea typeface="楷体" panose="02010609060101010101" charset="-122"/>
                <a:cs typeface="楷体" panose="02010609060101010101" charset="-122"/>
                <a:sym typeface="楷体" panose="02010609060101010101" charset="-122"/>
              </a:rPr>
              <a:t>秣陵（南京）</a:t>
            </a:r>
            <a:r>
              <a:rPr>
                <a:latin typeface="楷体" panose="02010609060101010101" charset="-122"/>
                <a:ea typeface="楷体" panose="02010609060101010101" charset="-122"/>
                <a:cs typeface="楷体" panose="02010609060101010101" charset="-122"/>
                <a:sym typeface="楷体" panose="02010609060101010101" charset="-122"/>
              </a:rPr>
              <a:t>重到。残军留废垒，瘦马卧空壕；村郭萧条，城对着夕阳道。 </a:t>
            </a:r>
            <a:endParaRPr>
              <a:latin typeface="楷体" panose="02010609060101010101" charset="-122"/>
              <a:ea typeface="楷体" panose="02010609060101010101" charset="-122"/>
              <a:cs typeface="楷体" panose="02010609060101010101" charset="-122"/>
              <a:sym typeface="楷体" panose="02010609060101010101" charset="-122"/>
            </a:endParaRPr>
          </a:p>
          <a:p>
            <a:pPr algn="l" defTabSz="1828800">
              <a:lnSpc>
                <a:spcPct val="125000"/>
              </a:lnSpc>
              <a:defRPr sz="4800" b="0">
                <a:latin typeface="楷体" panose="02010609060101010101" charset="-122"/>
                <a:ea typeface="楷体" panose="02010609060101010101" charset="-122"/>
                <a:cs typeface="楷体" panose="02010609060101010101" charset="-122"/>
                <a:sym typeface="楷体" panose="02010609060101010101" charset="-122"/>
              </a:defRPr>
            </a:pPr>
            <a:r>
              <a:t>  【驻马听】野火频烧，护墓长楸多半焦。……枯枝败叶当阶罩……</a:t>
            </a:r>
          </a:p>
          <a:p>
            <a:pPr algn="l" defTabSz="1828800">
              <a:lnSpc>
                <a:spcPct val="125000"/>
              </a:lnSpc>
              <a:defRPr sz="4800" b="0">
                <a:latin typeface="楷体" panose="02010609060101010101" charset="-122"/>
                <a:ea typeface="楷体" panose="02010609060101010101" charset="-122"/>
                <a:cs typeface="楷体" panose="02010609060101010101" charset="-122"/>
                <a:sym typeface="楷体" panose="02010609060101010101" charset="-122"/>
              </a:defRPr>
            </a:pPr>
            <a:r>
              <a:t> 【沈醉东风】……碎琉璃瓦片多，烂翡翠窗棂少……直入宫门一路蒿，住几个乞儿饿殍。</a:t>
            </a:r>
          </a:p>
          <a:p>
            <a:pPr algn="l" defTabSz="1828800">
              <a:lnSpc>
                <a:spcPct val="125000"/>
              </a:lnSpc>
              <a:defRPr sz="4800" b="0">
                <a:latin typeface="楷体" panose="02010609060101010101" charset="-122"/>
                <a:ea typeface="楷体" panose="02010609060101010101" charset="-122"/>
                <a:cs typeface="楷体" panose="02010609060101010101" charset="-122"/>
                <a:sym typeface="楷体" panose="02010609060101010101" charset="-122"/>
              </a:defRPr>
            </a:pPr>
            <a:r>
              <a:t>   【折桂令】问秦淮旧日窗寮，破纸迎风，坏槛当潮，目断魂消。当年粉黛，何处笙箫。罢灯船端阳不闹，收酒旗重九无聊。白鸟飘飘，绿水滔滔，嫩黄花有些蝶飞，新红叶无个人瞧。 </a:t>
            </a:r>
          </a:p>
          <a:p>
            <a:pPr algn="l" defTabSz="1828800">
              <a:lnSpc>
                <a:spcPct val="125000"/>
              </a:lnSpc>
              <a:defRPr sz="4800" b="0">
                <a:latin typeface="楷体" panose="02010609060101010101" charset="-122"/>
                <a:ea typeface="楷体" panose="02010609060101010101" charset="-122"/>
                <a:cs typeface="楷体" panose="02010609060101010101" charset="-122"/>
                <a:sym typeface="楷体" panose="02010609060101010101" charset="-122"/>
              </a:defRPr>
            </a:pPr>
            <a:r>
              <a:t>   【沽美酒】……秋水长天人过少，冷清清的落照，剩一树柳弯腰。 </a:t>
            </a:r>
          </a:p>
        </p:txBody>
      </p:sp>
      <p:sp>
        <p:nvSpPr>
          <p:cNvPr id="2" name="文本框 1"/>
          <p:cNvSpPr txBox="1"/>
          <p:nvPr/>
        </p:nvSpPr>
        <p:spPr>
          <a:xfrm>
            <a:off x="336550" y="205740"/>
            <a:ext cx="6402705"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4.7.1桃花扇（余韵）</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0" name="标题 2"/>
          <p:cNvSpPr txBox="1"/>
          <p:nvPr>
            <p:ph type="title"/>
          </p:nvPr>
        </p:nvSpPr>
        <p:spPr>
          <a:xfrm>
            <a:off x="1427685" y="1124902"/>
            <a:ext cx="11132821" cy="1131571"/>
          </a:xfrm>
          <a:prstGeom prst="rect">
            <a:avLst/>
          </a:prstGeom>
        </p:spPr>
        <p:txBody>
          <a:bodyPr/>
          <a:lstStyle/>
          <a:p>
            <a:pPr>
              <a:def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4.7.1  孔尚任《桃花扇》</a:t>
            </a:r>
          </a:p>
        </p:txBody>
      </p:sp>
      <p:sp>
        <p:nvSpPr>
          <p:cNvPr id="1951" name="文本框 99"/>
          <p:cNvSpPr txBox="1"/>
          <p:nvPr/>
        </p:nvSpPr>
        <p:spPr>
          <a:xfrm>
            <a:off x="370840" y="2548969"/>
            <a:ext cx="23642320" cy="6623368"/>
          </a:xfrm>
          <a:prstGeom prst="rect">
            <a:avLst/>
          </a:prstGeom>
          <a:ln w="12700">
            <a:solidFill>
              <a:srgbClr val="000000"/>
            </a:solidFill>
            <a:prstDash val="sysDot"/>
          </a:ln>
        </p:spPr>
        <p:txBody>
          <a:bodyPr tIns="91439" bIns="91439">
            <a:spAutoFit/>
          </a:bodyPr>
          <a:lstStyle/>
          <a:p>
            <a:pPr algn="l" defTabSz="1828800">
              <a:lnSpc>
                <a:spcPct val="90000"/>
              </a:lnSpc>
              <a:defRPr sz="4800"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苏昆生  【哀江南】</a:t>
            </a:r>
          </a:p>
          <a:p>
            <a:pPr algn="l" defTabSz="1828800">
              <a:lnSpc>
                <a:spcPct val="90000"/>
              </a:lnSpc>
              <a:defRPr sz="4800" b="0">
                <a:latin typeface="Calibri" panose="020F0702030404030204"/>
                <a:ea typeface="Calibri" panose="020F0702030404030204"/>
                <a:cs typeface="Calibri" panose="020F0702030404030204"/>
                <a:sym typeface="Calibri" panose="020F0702030404030204"/>
              </a:defRPr>
            </a:pPr>
            <a:r>
              <a:t>    </a:t>
            </a:r>
            <a:r>
              <a:rPr>
                <a:latin typeface="楷体" panose="02010609060101010101" charset="-122"/>
                <a:ea typeface="楷体" panose="02010609060101010101" charset="-122"/>
                <a:cs typeface="楷体" panose="02010609060101010101" charset="-122"/>
                <a:sym typeface="楷体" panose="02010609060101010101" charset="-122"/>
              </a:rPr>
              <a:t>【北新水令】山松野草带花挑，猛抬头</a:t>
            </a:r>
            <a:r>
              <a:rPr>
                <a:solidFill>
                  <a:srgbClr val="BE0000"/>
                </a:solidFill>
                <a:latin typeface="楷体" panose="02010609060101010101" charset="-122"/>
                <a:ea typeface="楷体" panose="02010609060101010101" charset="-122"/>
                <a:cs typeface="楷体" panose="02010609060101010101" charset="-122"/>
                <a:sym typeface="楷体" panose="02010609060101010101" charset="-122"/>
              </a:rPr>
              <a:t>秣陵（南京）</a:t>
            </a:r>
            <a:r>
              <a:rPr>
                <a:latin typeface="楷体" panose="02010609060101010101" charset="-122"/>
                <a:ea typeface="楷体" panose="02010609060101010101" charset="-122"/>
                <a:cs typeface="楷体" panose="02010609060101010101" charset="-122"/>
                <a:sym typeface="楷体" panose="02010609060101010101" charset="-122"/>
              </a:rPr>
              <a:t>重到。残军留废垒，瘦马卧空壕；村郭萧条，城对着夕阳道。 </a:t>
            </a:r>
            <a:endParaRPr>
              <a:latin typeface="楷体" panose="02010609060101010101" charset="-122"/>
              <a:ea typeface="楷体" panose="02010609060101010101" charset="-122"/>
              <a:cs typeface="楷体" panose="02010609060101010101" charset="-122"/>
              <a:sym typeface="楷体" panose="02010609060101010101" charset="-122"/>
            </a:endParaRPr>
          </a:p>
          <a:p>
            <a:pPr algn="l" defTabSz="1828800">
              <a:lnSpc>
                <a:spcPct val="90000"/>
              </a:lnSpc>
              <a:defRPr sz="4800" b="0">
                <a:latin typeface="楷体" panose="02010609060101010101" charset="-122"/>
                <a:ea typeface="楷体" panose="02010609060101010101" charset="-122"/>
                <a:cs typeface="楷体" panose="02010609060101010101" charset="-122"/>
                <a:sym typeface="楷体" panose="02010609060101010101" charset="-122"/>
              </a:defRPr>
            </a:pPr>
            <a:r>
              <a:t>  【驻马听】野火频烧，护墓长楸多半焦。……枯枝败叶当阶罩……</a:t>
            </a:r>
          </a:p>
          <a:p>
            <a:pPr algn="l" defTabSz="1828800">
              <a:lnSpc>
                <a:spcPct val="90000"/>
              </a:lnSpc>
              <a:defRPr sz="4800" b="0">
                <a:latin typeface="楷体" panose="02010609060101010101" charset="-122"/>
                <a:ea typeface="楷体" panose="02010609060101010101" charset="-122"/>
                <a:cs typeface="楷体" panose="02010609060101010101" charset="-122"/>
                <a:sym typeface="楷体" panose="02010609060101010101" charset="-122"/>
              </a:defRPr>
            </a:pPr>
            <a:r>
              <a:t> 【沈醉东风】……碎琉璃瓦片多，烂翡翠窗棂少……直入宫门一路蒿，住几个乞儿饿殍。</a:t>
            </a:r>
          </a:p>
          <a:p>
            <a:pPr algn="l" defTabSz="1828800">
              <a:lnSpc>
                <a:spcPct val="90000"/>
              </a:lnSpc>
              <a:defRPr sz="4800" b="0">
                <a:latin typeface="楷体" panose="02010609060101010101" charset="-122"/>
                <a:ea typeface="楷体" panose="02010609060101010101" charset="-122"/>
                <a:cs typeface="楷体" panose="02010609060101010101" charset="-122"/>
                <a:sym typeface="楷体" panose="02010609060101010101" charset="-122"/>
              </a:defRPr>
            </a:pPr>
            <a:r>
              <a:t>   【折桂令】问秦淮旧日窗寮，破纸迎风，坏槛当潮，目断魂消。当年粉黛，何处笙箫。罢灯船端阳不闹，收酒旗重九无聊。白鸟飘飘，绿水滔滔，嫩黄花有些蝶飞，新红叶无个人瞧。 </a:t>
            </a:r>
          </a:p>
          <a:p>
            <a:pPr algn="l" defTabSz="1828800">
              <a:lnSpc>
                <a:spcPct val="90000"/>
              </a:lnSpc>
              <a:defRPr sz="4800" b="0">
                <a:latin typeface="楷体" panose="02010609060101010101" charset="-122"/>
                <a:ea typeface="楷体" panose="02010609060101010101" charset="-122"/>
                <a:cs typeface="楷体" panose="02010609060101010101" charset="-122"/>
                <a:sym typeface="楷体" panose="02010609060101010101" charset="-122"/>
              </a:defRPr>
            </a:pPr>
            <a:r>
              <a:t>   【沽美酒】……秋水长天人过少，冷清清的落照，剩一树柳弯腰。 </a:t>
            </a:r>
          </a:p>
        </p:txBody>
      </p:sp>
      <p:sp>
        <p:nvSpPr>
          <p:cNvPr id="1952" name="文本框 4"/>
          <p:cNvSpPr txBox="1"/>
          <p:nvPr/>
        </p:nvSpPr>
        <p:spPr>
          <a:xfrm>
            <a:off x="382999" y="9398176"/>
            <a:ext cx="22887942" cy="2720024"/>
          </a:xfrm>
          <a:prstGeom prst="rect">
            <a:avLst/>
          </a:prstGeom>
          <a:ln w="12700">
            <a:solidFill>
              <a:srgbClr val="000000"/>
            </a:solidFill>
            <a:prstDash val="sysDot"/>
          </a:ln>
        </p:spPr>
        <p:txBody>
          <a:bodyPr tIns="91439" bIns="91439">
            <a:spAutoFit/>
          </a:bodyPr>
          <a:lstStyle/>
          <a:p>
            <a:pPr algn="l" defTabSz="1828800">
              <a:lnSpc>
                <a:spcPct val="90000"/>
              </a:lnSpc>
              <a:defRPr sz="4800" b="0">
                <a:latin typeface="楷体" panose="02010609060101010101" charset="-122"/>
                <a:ea typeface="楷体" panose="02010609060101010101" charset="-122"/>
                <a:cs typeface="楷体" panose="02010609060101010101" charset="-122"/>
                <a:sym typeface="楷体" panose="02010609060101010101" charset="-122"/>
              </a:defRPr>
            </a:pPr>
            <a:r>
              <a:t>    </a:t>
            </a:r>
            <a:r>
              <a:rPr b="1">
                <a:solidFill>
                  <a:srgbClr val="C00000"/>
                </a:solidFill>
                <a:latin typeface="方正宋刻本秀楷简体"/>
                <a:ea typeface="方正宋刻本秀楷简体"/>
                <a:cs typeface="方正宋刻本秀楷简体"/>
                <a:sym typeface="方正宋刻本秀楷简体"/>
              </a:rPr>
              <a:t>【离亭宴带歇指煞】</a:t>
            </a:r>
            <a:r>
              <a:rPr>
                <a:latin typeface="方正宋刻本秀楷简体"/>
                <a:ea typeface="方正宋刻本秀楷简体"/>
                <a:cs typeface="方正宋刻本秀楷简体"/>
                <a:sym typeface="方正宋刻本秀楷简体"/>
              </a:rPr>
              <a:t>俺曾见金陵玉殿莺啼晓，秦淮水榭花开早，谁知道容易冰消。眼看他起朱楼，眼看他宴宾客，眼看他楼塌了。这青苔碧瓦堆，俺曾睡风流觉，将五十年兴亡看饱。那乌衣巷不姓王，莫愁湖鬼夜哭，凤凰台栖枭鸟。残山梦最真，旧境丢难掉，不信这舆图换稿。诌一套哀江南，放悲声唱到老。</a:t>
            </a:r>
            <a:endParaRPr>
              <a:latin typeface="方正宋刻本秀楷简体"/>
              <a:ea typeface="方正宋刻本秀楷简体"/>
              <a:cs typeface="方正宋刻本秀楷简体"/>
              <a:sym typeface="方正宋刻本秀楷简体"/>
            </a:endParaRPr>
          </a:p>
        </p:txBody>
      </p:sp>
      <p:sp>
        <p:nvSpPr>
          <p:cNvPr id="2" name="文本框 1"/>
          <p:cNvSpPr txBox="1"/>
          <p:nvPr/>
        </p:nvSpPr>
        <p:spPr>
          <a:xfrm>
            <a:off x="336550" y="205740"/>
            <a:ext cx="6402705"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4.7.1桃花扇（余韵）</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4" name="标题 2"/>
          <p:cNvSpPr txBox="1"/>
          <p:nvPr>
            <p:ph type="title"/>
          </p:nvPr>
        </p:nvSpPr>
        <p:spPr>
          <a:xfrm>
            <a:off x="1427685" y="1124902"/>
            <a:ext cx="11132821" cy="1131571"/>
          </a:xfrm>
          <a:prstGeom prst="rect">
            <a:avLst/>
          </a:prstGeom>
        </p:spPr>
        <p:txBody>
          <a:bodyPr/>
          <a:lstStyle/>
          <a:p>
            <a:pPr>
              <a:def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4.7.1  孔尚任《桃花扇》</a:t>
            </a:r>
          </a:p>
        </p:txBody>
      </p:sp>
      <p:sp>
        <p:nvSpPr>
          <p:cNvPr id="1955" name="文本框 99"/>
          <p:cNvSpPr txBox="1"/>
          <p:nvPr/>
        </p:nvSpPr>
        <p:spPr>
          <a:xfrm>
            <a:off x="370840" y="2548969"/>
            <a:ext cx="23642320" cy="6623368"/>
          </a:xfrm>
          <a:prstGeom prst="rect">
            <a:avLst/>
          </a:prstGeom>
          <a:ln w="12700">
            <a:solidFill>
              <a:srgbClr val="000000"/>
            </a:solidFill>
            <a:prstDash val="sysDot"/>
          </a:ln>
        </p:spPr>
        <p:txBody>
          <a:bodyPr tIns="91439" bIns="91439">
            <a:spAutoFit/>
          </a:bodyPr>
          <a:lstStyle/>
          <a:p>
            <a:pPr algn="l" defTabSz="1828800">
              <a:lnSpc>
                <a:spcPct val="90000"/>
              </a:lnSpc>
              <a:defRPr sz="4800"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苏昆生  【哀江南】</a:t>
            </a:r>
          </a:p>
          <a:p>
            <a:pPr algn="l" defTabSz="1828800">
              <a:lnSpc>
                <a:spcPct val="90000"/>
              </a:lnSpc>
              <a:defRPr sz="4800" b="0">
                <a:latin typeface="Calibri" panose="020F0702030404030204"/>
                <a:ea typeface="Calibri" panose="020F0702030404030204"/>
                <a:cs typeface="Calibri" panose="020F0702030404030204"/>
                <a:sym typeface="Calibri" panose="020F0702030404030204"/>
              </a:defRPr>
            </a:pPr>
            <a:r>
              <a:t>    </a:t>
            </a:r>
            <a:r>
              <a:rPr>
                <a:latin typeface="楷体" panose="02010609060101010101" charset="-122"/>
                <a:ea typeface="楷体" panose="02010609060101010101" charset="-122"/>
                <a:cs typeface="楷体" panose="02010609060101010101" charset="-122"/>
                <a:sym typeface="楷体" panose="02010609060101010101" charset="-122"/>
              </a:rPr>
              <a:t>【北新水令】山松野草带花挑，猛抬头</a:t>
            </a:r>
            <a:r>
              <a:rPr>
                <a:solidFill>
                  <a:srgbClr val="BE0000"/>
                </a:solidFill>
                <a:latin typeface="楷体" panose="02010609060101010101" charset="-122"/>
                <a:ea typeface="楷体" panose="02010609060101010101" charset="-122"/>
                <a:cs typeface="楷体" panose="02010609060101010101" charset="-122"/>
                <a:sym typeface="楷体" panose="02010609060101010101" charset="-122"/>
              </a:rPr>
              <a:t>秣陵（南京）</a:t>
            </a:r>
            <a:r>
              <a:rPr>
                <a:latin typeface="楷体" panose="02010609060101010101" charset="-122"/>
                <a:ea typeface="楷体" panose="02010609060101010101" charset="-122"/>
                <a:cs typeface="楷体" panose="02010609060101010101" charset="-122"/>
                <a:sym typeface="楷体" panose="02010609060101010101" charset="-122"/>
              </a:rPr>
              <a:t>重到。残军留废垒，瘦马卧空壕；村郭萧条，城对着夕阳道。 </a:t>
            </a:r>
            <a:endParaRPr>
              <a:latin typeface="楷体" panose="02010609060101010101" charset="-122"/>
              <a:ea typeface="楷体" panose="02010609060101010101" charset="-122"/>
              <a:cs typeface="楷体" panose="02010609060101010101" charset="-122"/>
              <a:sym typeface="楷体" panose="02010609060101010101" charset="-122"/>
            </a:endParaRPr>
          </a:p>
          <a:p>
            <a:pPr algn="l" defTabSz="1828800">
              <a:lnSpc>
                <a:spcPct val="90000"/>
              </a:lnSpc>
              <a:defRPr sz="4800" b="0">
                <a:latin typeface="楷体" panose="02010609060101010101" charset="-122"/>
                <a:ea typeface="楷体" panose="02010609060101010101" charset="-122"/>
                <a:cs typeface="楷体" panose="02010609060101010101" charset="-122"/>
                <a:sym typeface="楷体" panose="02010609060101010101" charset="-122"/>
              </a:defRPr>
            </a:pPr>
            <a:r>
              <a:t>  【驻马听】野火频烧，护墓长楸多半焦。……枯枝败叶当阶罩……</a:t>
            </a:r>
          </a:p>
          <a:p>
            <a:pPr algn="l" defTabSz="1828800">
              <a:lnSpc>
                <a:spcPct val="90000"/>
              </a:lnSpc>
              <a:defRPr sz="4800" b="0">
                <a:latin typeface="楷体" panose="02010609060101010101" charset="-122"/>
                <a:ea typeface="楷体" panose="02010609060101010101" charset="-122"/>
                <a:cs typeface="楷体" panose="02010609060101010101" charset="-122"/>
                <a:sym typeface="楷体" panose="02010609060101010101" charset="-122"/>
              </a:defRPr>
            </a:pPr>
            <a:r>
              <a:t> 【沈醉东风】……碎琉璃瓦片多，烂翡翠窗棂少……直入宫门一路蒿，住几个乞儿饿殍。</a:t>
            </a:r>
          </a:p>
          <a:p>
            <a:pPr algn="l" defTabSz="1828800">
              <a:lnSpc>
                <a:spcPct val="90000"/>
              </a:lnSpc>
              <a:defRPr sz="4800" b="0">
                <a:latin typeface="楷体" panose="02010609060101010101" charset="-122"/>
                <a:ea typeface="楷体" panose="02010609060101010101" charset="-122"/>
                <a:cs typeface="楷体" panose="02010609060101010101" charset="-122"/>
                <a:sym typeface="楷体" panose="02010609060101010101" charset="-122"/>
              </a:defRPr>
            </a:pPr>
            <a:r>
              <a:t>   【折桂令】问秦淮旧日窗寮，破纸迎风，坏槛当潮，目断魂消。当年粉黛，何处笙箫。罢灯船端阳不闹，收酒旗重九无聊。白鸟飘飘，绿水滔滔，嫩黄花有些蝶飞，新红叶无个人瞧。 </a:t>
            </a:r>
          </a:p>
          <a:p>
            <a:pPr algn="l" defTabSz="1828800">
              <a:lnSpc>
                <a:spcPct val="90000"/>
              </a:lnSpc>
              <a:defRPr sz="4800" b="0">
                <a:latin typeface="楷体" panose="02010609060101010101" charset="-122"/>
                <a:ea typeface="楷体" panose="02010609060101010101" charset="-122"/>
                <a:cs typeface="楷体" panose="02010609060101010101" charset="-122"/>
                <a:sym typeface="楷体" panose="02010609060101010101" charset="-122"/>
              </a:defRPr>
            </a:pPr>
            <a:r>
              <a:t>   【沽美酒】……秋水长天人过少，冷清清的落照，剩一树柳弯腰。 </a:t>
            </a:r>
          </a:p>
        </p:txBody>
      </p:sp>
      <p:sp>
        <p:nvSpPr>
          <p:cNvPr id="1956" name="☆苏昆生把重游南京时过壁垒、吊孝陵、过长桥、吊秦淮等所见所感吟成【哀江南】套曲。"/>
          <p:cNvSpPr txBox="1"/>
          <p:nvPr/>
        </p:nvSpPr>
        <p:spPr>
          <a:xfrm>
            <a:off x="11034" y="12337690"/>
            <a:ext cx="24709581" cy="803276"/>
          </a:xfrm>
          <a:prstGeom prst="rect">
            <a:avLst/>
          </a:prstGeom>
          <a:ln w="12700">
            <a:miter lim="400000"/>
          </a:ln>
        </p:spPr>
        <p:txBody>
          <a:bodyPr lIns="71437" tIns="71437" rIns="71437" bIns="71437" anchor="ctr">
            <a:spAutoFit/>
          </a:bodyPr>
          <a:lstStyle/>
          <a:p>
            <a:pPr algn="l" defTabSz="1828800">
              <a:lnSpc>
                <a:spcPct val="150000"/>
              </a:lnSpc>
              <a:defRPr sz="4800"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☆苏昆生</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把重游南京时过壁垒、吊孝陵、过长桥、吊秦淮等</a:t>
            </a:r>
            <a:r>
              <a:rPr u="sng"/>
              <a:t>所见所感</a:t>
            </a:r>
            <a:r>
              <a:t>吟成【</a:t>
            </a:r>
            <a:r>
              <a:rPr b="1">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哀江南】</a:t>
            </a:r>
            <a:r>
              <a:t>套曲。</a:t>
            </a:r>
          </a:p>
        </p:txBody>
      </p:sp>
      <p:sp>
        <p:nvSpPr>
          <p:cNvPr id="1957" name="文本框 4"/>
          <p:cNvSpPr txBox="1"/>
          <p:nvPr/>
        </p:nvSpPr>
        <p:spPr>
          <a:xfrm>
            <a:off x="382999" y="9398176"/>
            <a:ext cx="22887942" cy="2720024"/>
          </a:xfrm>
          <a:prstGeom prst="rect">
            <a:avLst/>
          </a:prstGeom>
          <a:ln w="12700">
            <a:solidFill>
              <a:srgbClr val="000000"/>
            </a:solidFill>
            <a:prstDash val="sysDot"/>
          </a:ln>
        </p:spPr>
        <p:txBody>
          <a:bodyPr tIns="91439" bIns="91439">
            <a:spAutoFit/>
          </a:bodyPr>
          <a:lstStyle/>
          <a:p>
            <a:pPr algn="l" defTabSz="1828800">
              <a:lnSpc>
                <a:spcPct val="90000"/>
              </a:lnSpc>
              <a:defRPr sz="4800" b="0">
                <a:latin typeface="楷体" panose="02010609060101010101" charset="-122"/>
                <a:ea typeface="楷体" panose="02010609060101010101" charset="-122"/>
                <a:cs typeface="楷体" panose="02010609060101010101" charset="-122"/>
                <a:sym typeface="楷体" panose="02010609060101010101" charset="-122"/>
              </a:defRPr>
            </a:pPr>
            <a:r>
              <a:t>    </a:t>
            </a:r>
            <a:r>
              <a:rPr b="1">
                <a:solidFill>
                  <a:srgbClr val="C00000"/>
                </a:solidFill>
                <a:latin typeface="方正宋刻本秀楷简体"/>
                <a:ea typeface="方正宋刻本秀楷简体"/>
                <a:cs typeface="方正宋刻本秀楷简体"/>
                <a:sym typeface="方正宋刻本秀楷简体"/>
              </a:rPr>
              <a:t>【离亭宴带歇指煞】</a:t>
            </a:r>
            <a:r>
              <a:rPr>
                <a:latin typeface="方正宋刻本秀楷简体"/>
                <a:ea typeface="方正宋刻本秀楷简体"/>
                <a:cs typeface="方正宋刻本秀楷简体"/>
                <a:sym typeface="方正宋刻本秀楷简体"/>
              </a:rPr>
              <a:t>俺曾见金陵玉殿莺啼晓，秦淮水榭花开早，谁知道容易冰消。眼看他起朱楼，眼看他宴宾客，眼看他楼塌了。这青苔碧瓦堆，俺曾睡风流觉，将五十年兴亡看饱。那乌衣巷不姓王，莫愁湖鬼夜哭，凤凰台栖枭鸟。残山梦最真，旧境丢难掉，不信这舆图换稿。诌一套哀江南，放悲声唱到老。</a:t>
            </a:r>
            <a:endParaRPr>
              <a:latin typeface="方正宋刻本秀楷简体"/>
              <a:ea typeface="方正宋刻本秀楷简体"/>
              <a:cs typeface="方正宋刻本秀楷简体"/>
              <a:sym typeface="方正宋刻本秀楷简体"/>
            </a:endParaRPr>
          </a:p>
        </p:txBody>
      </p:sp>
      <p:sp>
        <p:nvSpPr>
          <p:cNvPr id="2" name="文本框 1"/>
          <p:cNvSpPr txBox="1"/>
          <p:nvPr/>
        </p:nvSpPr>
        <p:spPr>
          <a:xfrm>
            <a:off x="336550" y="205740"/>
            <a:ext cx="6402705"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4.7.1桃花扇（余韵）</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9" name="标题 2"/>
          <p:cNvSpPr txBox="1"/>
          <p:nvPr>
            <p:ph type="title"/>
          </p:nvPr>
        </p:nvSpPr>
        <p:spPr>
          <a:xfrm>
            <a:off x="1403349" y="1181100"/>
            <a:ext cx="11132822" cy="1131570"/>
          </a:xfrm>
          <a:prstGeom prst="rect">
            <a:avLst/>
          </a:prstGeom>
        </p:spPr>
        <p:txBody>
          <a:bodyPr/>
          <a:lstStyle/>
          <a:p>
            <a:pPr>
              <a:def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4.7.1  孔尚任《桃花扇》</a:t>
            </a:r>
          </a:p>
        </p:txBody>
      </p:sp>
      <p:pic>
        <p:nvPicPr>
          <p:cNvPr id="1960" name="image6.jpeg" descr="image6.jpeg"/>
          <p:cNvPicPr>
            <a:picLocks noChangeAspect="1"/>
          </p:cNvPicPr>
          <p:nvPr/>
        </p:nvPicPr>
        <p:blipFill>
          <a:blip r:embed="rId1"/>
          <a:stretch>
            <a:fillRect/>
          </a:stretch>
        </p:blipFill>
        <p:spPr>
          <a:xfrm>
            <a:off x="16192417" y="242409"/>
            <a:ext cx="6747112" cy="3878515"/>
          </a:xfrm>
          <a:prstGeom prst="rect">
            <a:avLst/>
          </a:prstGeom>
          <a:ln w="12700">
            <a:miter lim="400000"/>
            <a:headEnd/>
            <a:tailEnd/>
          </a:ln>
        </p:spPr>
      </p:pic>
      <p:sp>
        <p:nvSpPr>
          <p:cNvPr id="1961" name="《余韵》的创作意图："/>
          <p:cNvSpPr txBox="1"/>
          <p:nvPr/>
        </p:nvSpPr>
        <p:spPr>
          <a:xfrm>
            <a:off x="-478636" y="3341440"/>
            <a:ext cx="6937376" cy="803276"/>
          </a:xfrm>
          <a:prstGeom prst="rect">
            <a:avLst/>
          </a:prstGeom>
          <a:ln w="12700">
            <a:miter lim="400000"/>
          </a:ln>
        </p:spPr>
        <p:txBody>
          <a:bodyPr wrap="none" lIns="71437" tIns="71437" rIns="71437" bIns="71437" anchor="ctr">
            <a:spAutoFit/>
          </a:bodyPr>
          <a:lstStyle/>
          <a:p>
            <a:pPr algn="l" defTabSz="1828800">
              <a:lnSpc>
                <a:spcPct val="150000"/>
              </a:lnSpc>
              <a:buFont typeface="Arial" panose="020B0604020202090204"/>
              <a:defRPr sz="4800"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《余韵》的创作意图：</a:t>
            </a:r>
          </a:p>
        </p:txBody>
      </p:sp>
      <p:sp>
        <p:nvSpPr>
          <p:cNvPr id="1962" name="简答☆☆☆"/>
          <p:cNvSpPr txBox="1"/>
          <p:nvPr/>
        </p:nvSpPr>
        <p:spPr>
          <a:xfrm>
            <a:off x="6282022" y="3379540"/>
            <a:ext cx="2251076" cy="727076"/>
          </a:xfrm>
          <a:prstGeom prst="rect">
            <a:avLst/>
          </a:prstGeom>
          <a:ln w="12700">
            <a:miter lim="400000"/>
          </a:ln>
        </p:spPr>
        <p:txBody>
          <a:bodyPr wrap="none" lIns="71437" tIns="71437" rIns="71437" bIns="71437" anchor="ctr">
            <a:spAutoFit/>
          </a:bodyPr>
          <a:lstStyle>
            <a:lvl1pPr algn="l" defTabSz="1828800">
              <a:lnSpc>
                <a:spcPct val="90000"/>
              </a:lnSpc>
              <a:defRPr sz="3300">
                <a:solidFill>
                  <a:srgbClr val="BE0000"/>
                </a:solidFill>
                <a:latin typeface="Helvetica"/>
                <a:ea typeface="Helvetica"/>
                <a:cs typeface="Helvetica"/>
                <a:sym typeface="Helvetica"/>
              </a:defRPr>
            </a:lvl1pPr>
          </a:lstStyle>
          <a:p>
            <a:r>
              <a:t>简答☆☆☆</a:t>
            </a:r>
          </a:p>
        </p:txBody>
      </p:sp>
      <p:sp>
        <p:nvSpPr>
          <p:cNvPr id="2" name="文本框 1"/>
          <p:cNvSpPr txBox="1"/>
          <p:nvPr/>
        </p:nvSpPr>
        <p:spPr>
          <a:xfrm>
            <a:off x="336550" y="205740"/>
            <a:ext cx="6402705"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4.7.1桃花扇（余韵）</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 name="标题 2"/>
          <p:cNvSpPr txBox="1"/>
          <p:nvPr>
            <p:ph type="title"/>
          </p:nvPr>
        </p:nvSpPr>
        <p:spPr>
          <a:xfrm>
            <a:off x="1403349" y="1181100"/>
            <a:ext cx="11132822" cy="1131570"/>
          </a:xfrm>
          <a:prstGeom prst="rect">
            <a:avLst/>
          </a:prstGeom>
        </p:spPr>
        <p:txBody>
          <a:bodyPr/>
          <a:lstStyle/>
          <a:p>
            <a:pPr>
              <a:def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4.7.1  孔尚任《桃花扇》</a:t>
            </a:r>
          </a:p>
        </p:txBody>
      </p:sp>
      <p:sp>
        <p:nvSpPr>
          <p:cNvPr id="1967" name="TextBox 4"/>
          <p:cNvSpPr txBox="1"/>
          <p:nvPr/>
        </p:nvSpPr>
        <p:spPr>
          <a:xfrm>
            <a:off x="174565" y="3730273"/>
            <a:ext cx="24723213" cy="5087462"/>
          </a:xfrm>
          <a:prstGeom prst="rect">
            <a:avLst/>
          </a:prstGeom>
          <a:ln w="12700">
            <a:solidFill>
              <a:srgbClr val="000000"/>
            </a:solidFill>
            <a:miter lim="400000"/>
          </a:ln>
        </p:spPr>
        <p:txBody>
          <a:bodyPr tIns="91439" bIns="91439">
            <a:spAutoFit/>
          </a:bodyPr>
          <a:lstStyle/>
          <a:p>
            <a:pPr algn="l" defTabSz="1828800">
              <a:lnSpc>
                <a:spcPct val="150000"/>
              </a:lnSpc>
              <a:defRPr sz="4800" b="0">
                <a:latin typeface="楷体" panose="02010609060101010101" charset="-122"/>
                <a:ea typeface="楷体" panose="02010609060101010101" charset="-122"/>
                <a:cs typeface="楷体" panose="02010609060101010101" charset="-122"/>
                <a:sym typeface="楷体" panose="02010609060101010101" charset="-122"/>
              </a:defRPr>
            </a:pPr>
            <a:r>
              <a:t>   通过苏昆生、柳敬亭、老赞礼三人的唱词和对话，</a:t>
            </a:r>
          </a:p>
          <a:p>
            <a:pPr algn="l" defTabSz="1828800">
              <a:lnSpc>
                <a:spcPct val="150000"/>
              </a:lnSpc>
              <a:defRPr sz="4800" b="0">
                <a:latin typeface="楷体" panose="02010609060101010101" charset="-122"/>
                <a:ea typeface="楷体" panose="02010609060101010101" charset="-122"/>
                <a:cs typeface="楷体" panose="02010609060101010101" charset="-122"/>
                <a:sym typeface="楷体" panose="02010609060101010101" charset="-122"/>
              </a:defRPr>
            </a:pPr>
            <a:r>
              <a:t>对全剧的内容作了</a:t>
            </a:r>
            <a:r>
              <a:rPr u="sng">
                <a:solidFill>
                  <a:srgbClr val="C00000"/>
                </a:solidFill>
              </a:rPr>
              <a:t>总结与提示</a:t>
            </a:r>
            <a:r>
              <a:t>，    </a:t>
            </a:r>
          </a:p>
          <a:p>
            <a:pPr algn="l" defTabSz="1828800">
              <a:lnSpc>
                <a:spcPct val="150000"/>
              </a:lnSpc>
              <a:defRPr sz="4800" b="0">
                <a:latin typeface="楷体" panose="02010609060101010101" charset="-122"/>
                <a:ea typeface="楷体" panose="02010609060101010101" charset="-122"/>
                <a:cs typeface="楷体" panose="02010609060101010101" charset="-122"/>
                <a:sym typeface="楷体" panose="02010609060101010101" charset="-122"/>
              </a:defRPr>
            </a:pPr>
            <a:r>
              <a:t>揭示南明政权</a:t>
            </a:r>
            <a:r>
              <a:rPr u="sng">
                <a:solidFill>
                  <a:srgbClr val="C00000"/>
                </a:solidFill>
              </a:rPr>
              <a:t>灭亡的内在原因</a:t>
            </a:r>
            <a:r>
              <a:t>，</a:t>
            </a:r>
          </a:p>
          <a:p>
            <a:pPr algn="l" defTabSz="1828800">
              <a:lnSpc>
                <a:spcPct val="150000"/>
              </a:lnSpc>
              <a:defRPr sz="4800" b="0">
                <a:latin typeface="楷体" panose="02010609060101010101" charset="-122"/>
                <a:ea typeface="楷体" panose="02010609060101010101" charset="-122"/>
                <a:cs typeface="楷体" panose="02010609060101010101" charset="-122"/>
                <a:sym typeface="楷体" panose="02010609060101010101" charset="-122"/>
              </a:defRPr>
            </a:pPr>
            <a:r>
              <a:t>抒发</a:t>
            </a:r>
            <a:r>
              <a:rPr u="sng">
                <a:solidFill>
                  <a:srgbClr val="C00000"/>
                </a:solidFill>
              </a:rPr>
              <a:t>遗民的故国之思</a:t>
            </a:r>
            <a:r>
              <a:t>，并</a:t>
            </a:r>
            <a:r>
              <a:rPr u="sng">
                <a:solidFill>
                  <a:srgbClr val="C00000"/>
                </a:solidFill>
              </a:rPr>
              <a:t>讽刺</a:t>
            </a:r>
            <a:r>
              <a:t>为新朝效力的“识时务俊杰”以及明朝开国元勋的不肖子孙。</a:t>
            </a:r>
          </a:p>
          <a:p>
            <a:pPr marL="685800" indent="-685800" algn="l" defTabSz="1828800">
              <a:lnSpc>
                <a:spcPct val="150000"/>
              </a:lnSpc>
              <a:buSzPct val="100000"/>
              <a:buFont typeface="Arial" panose="020B0604020202090204"/>
              <a:buChar char="•"/>
              <a:def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体现出</a:t>
            </a:r>
            <a:r>
              <a:rPr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a:t>
            </a:r>
            <a:r>
              <a:rPr b="0"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借离合之情，写兴亡之感</a:t>
            </a:r>
            <a:r>
              <a:rPr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a:t>
            </a:r>
            <a:r>
              <a:rPr b="0"/>
              <a:t>的创作意图。</a:t>
            </a:r>
            <a:endParaRPr b="0"/>
          </a:p>
        </p:txBody>
      </p:sp>
      <p:pic>
        <p:nvPicPr>
          <p:cNvPr id="1968" name="image6.jpeg" descr="image6.jpeg"/>
          <p:cNvPicPr>
            <a:picLocks noChangeAspect="1"/>
          </p:cNvPicPr>
          <p:nvPr/>
        </p:nvPicPr>
        <p:blipFill>
          <a:blip r:embed="rId1"/>
          <a:stretch>
            <a:fillRect/>
          </a:stretch>
        </p:blipFill>
        <p:spPr>
          <a:xfrm>
            <a:off x="16192417" y="-192373"/>
            <a:ext cx="6747112" cy="3878516"/>
          </a:xfrm>
          <a:prstGeom prst="rect">
            <a:avLst/>
          </a:prstGeom>
          <a:ln w="12700">
            <a:miter lim="400000"/>
            <a:headEnd/>
            <a:tailEnd/>
          </a:ln>
        </p:spPr>
      </p:pic>
      <p:sp>
        <p:nvSpPr>
          <p:cNvPr id="1969" name="《余韵》的创作意图："/>
          <p:cNvSpPr txBox="1"/>
          <p:nvPr/>
        </p:nvSpPr>
        <p:spPr>
          <a:xfrm>
            <a:off x="-162277" y="2489703"/>
            <a:ext cx="6937376" cy="803276"/>
          </a:xfrm>
          <a:prstGeom prst="rect">
            <a:avLst/>
          </a:prstGeom>
          <a:ln w="12700">
            <a:miter lim="400000"/>
          </a:ln>
        </p:spPr>
        <p:txBody>
          <a:bodyPr wrap="none" lIns="71437" tIns="71437" rIns="71437" bIns="71437" anchor="ctr">
            <a:spAutoFit/>
          </a:bodyPr>
          <a:lstStyle/>
          <a:p>
            <a:pPr algn="l" defTabSz="1828800">
              <a:lnSpc>
                <a:spcPct val="150000"/>
              </a:lnSpc>
              <a:buFont typeface="Arial" panose="020B0604020202090204"/>
              <a:defRPr sz="4800"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《余韵》的创作意图：</a:t>
            </a:r>
          </a:p>
        </p:txBody>
      </p:sp>
      <p:pic>
        <p:nvPicPr>
          <p:cNvPr id="1970" name="图像" descr="图像"/>
          <p:cNvPicPr>
            <a:picLocks noChangeAspect="1"/>
          </p:cNvPicPr>
          <p:nvPr/>
        </p:nvPicPr>
        <p:blipFill>
          <a:blip r:embed="rId2"/>
          <a:stretch>
            <a:fillRect/>
          </a:stretch>
        </p:blipFill>
        <p:spPr>
          <a:xfrm>
            <a:off x="345390" y="8861866"/>
            <a:ext cx="13248740" cy="4870254"/>
          </a:xfrm>
          <a:prstGeom prst="rect">
            <a:avLst/>
          </a:prstGeom>
          <a:ln w="12700">
            <a:miter lim="400000"/>
            <a:headEnd/>
            <a:tailEnd/>
          </a:ln>
        </p:spPr>
      </p:pic>
      <p:sp>
        <p:nvSpPr>
          <p:cNvPr id="1971" name="简答☆☆☆"/>
          <p:cNvSpPr txBox="1"/>
          <p:nvPr/>
        </p:nvSpPr>
        <p:spPr>
          <a:xfrm>
            <a:off x="6428034" y="2527803"/>
            <a:ext cx="2251076" cy="727076"/>
          </a:xfrm>
          <a:prstGeom prst="rect">
            <a:avLst/>
          </a:prstGeom>
          <a:ln w="12700">
            <a:miter lim="400000"/>
          </a:ln>
        </p:spPr>
        <p:txBody>
          <a:bodyPr wrap="none" lIns="71437" tIns="71437" rIns="71437" bIns="71437" anchor="ctr">
            <a:spAutoFit/>
          </a:bodyPr>
          <a:lstStyle>
            <a:lvl1pPr algn="l" defTabSz="1828800">
              <a:lnSpc>
                <a:spcPct val="90000"/>
              </a:lnSpc>
              <a:defRPr sz="3300">
                <a:solidFill>
                  <a:srgbClr val="BE0000"/>
                </a:solidFill>
                <a:latin typeface="Helvetica"/>
                <a:ea typeface="Helvetica"/>
                <a:cs typeface="Helvetica"/>
                <a:sym typeface="Helvetica"/>
              </a:defRPr>
            </a:lvl1pPr>
          </a:lstStyle>
          <a:p>
            <a:r>
              <a:t>简答☆☆☆</a:t>
            </a:r>
          </a:p>
        </p:txBody>
      </p:sp>
      <p:sp>
        <p:nvSpPr>
          <p:cNvPr id="2" name="文本框 1"/>
          <p:cNvSpPr txBox="1"/>
          <p:nvPr/>
        </p:nvSpPr>
        <p:spPr>
          <a:xfrm>
            <a:off x="336550" y="205740"/>
            <a:ext cx="6402705"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4.7.1桃花扇（余韵）</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5" name="文本框 4"/>
          <p:cNvSpPr txBox="1"/>
          <p:nvPr/>
        </p:nvSpPr>
        <p:spPr>
          <a:xfrm>
            <a:off x="189561" y="5108396"/>
            <a:ext cx="24004879" cy="4918824"/>
          </a:xfrm>
          <a:prstGeom prst="rect">
            <a:avLst/>
          </a:prstGeom>
          <a:ln w="12700">
            <a:solidFill>
              <a:srgbClr val="000000"/>
            </a:solidFill>
            <a:miter lim="400000"/>
          </a:ln>
        </p:spPr>
        <p:txBody>
          <a:bodyPr tIns="91439" bIns="91439">
            <a:spAutoFit/>
          </a:bodyPr>
          <a:lstStyle/>
          <a:p>
            <a:pPr algn="l" defTabSz="1828800">
              <a:lnSpc>
                <a:spcPct val="150000"/>
              </a:lnSpc>
              <a:defRPr sz="48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1.老赞礼所唱是【问苍天】</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 </a:t>
            </a:r>
            <a:endParaRPr b="1">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a:p>
            <a:pPr algn="l" defTabSz="1828800">
              <a:lnSpc>
                <a:spcPct val="150000"/>
              </a:lnSpc>
              <a:defRPr sz="48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2.柳敬亭所唱是【秣陵秋】</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 </a:t>
            </a:r>
            <a:endPar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a:p>
            <a:pPr algn="l" defTabSz="1828800">
              <a:lnSpc>
                <a:spcPct val="150000"/>
              </a:lnSpc>
              <a:defRPr sz="48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3.苏昆生吟成【</a:t>
            </a:r>
            <a:r>
              <a:rPr b="1">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哀江南】</a:t>
            </a:r>
            <a:r>
              <a:t>套曲。</a:t>
            </a:r>
            <a:endPar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a:p>
            <a:pPr algn="l" defTabSz="1828800">
              <a:lnSpc>
                <a:spcPct val="15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三人唱腔虽然风格迥异，但都表达了强烈的</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故国之思</a:t>
            </a:r>
            <a:r>
              <a:rPr b="1"/>
              <a:t>和</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亡国之痛</a:t>
            </a:r>
            <a:r>
              <a:t>，具有丰厚的历史意蕴。</a:t>
            </a:r>
          </a:p>
        </p:txBody>
      </p:sp>
      <p:sp>
        <p:nvSpPr>
          <p:cNvPr id="1976" name="标题 2"/>
          <p:cNvSpPr txBox="1"/>
          <p:nvPr>
            <p:ph type="title"/>
          </p:nvPr>
        </p:nvSpPr>
        <p:spPr>
          <a:xfrm>
            <a:off x="1403349" y="1181100"/>
            <a:ext cx="11132822" cy="1131570"/>
          </a:xfrm>
          <a:prstGeom prst="rect">
            <a:avLst/>
          </a:prstGeom>
        </p:spPr>
        <p:txBody>
          <a:bodyPr/>
          <a:lstStyle/>
          <a:p>
            <a:pPr>
              <a:def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4.7.1  孔尚任《桃花扇》</a:t>
            </a:r>
          </a:p>
        </p:txBody>
      </p:sp>
      <p:pic>
        <p:nvPicPr>
          <p:cNvPr id="1977" name="图像" descr="图像"/>
          <p:cNvPicPr>
            <a:picLocks noChangeAspect="1"/>
          </p:cNvPicPr>
          <p:nvPr/>
        </p:nvPicPr>
        <p:blipFill>
          <a:blip r:embed="rId1"/>
          <a:stretch>
            <a:fillRect/>
          </a:stretch>
        </p:blipFill>
        <p:spPr>
          <a:xfrm>
            <a:off x="13408618" y="2340747"/>
            <a:ext cx="9115330" cy="2530235"/>
          </a:xfrm>
          <a:prstGeom prst="rect">
            <a:avLst/>
          </a:prstGeom>
          <a:ln w="12700">
            <a:miter lim="400000"/>
            <a:headEnd/>
            <a:tailEnd/>
          </a:ln>
        </p:spPr>
      </p:pic>
      <p:pic>
        <p:nvPicPr>
          <p:cNvPr id="1978" name="图像" descr="图像"/>
          <p:cNvPicPr>
            <a:picLocks noChangeAspect="1"/>
          </p:cNvPicPr>
          <p:nvPr/>
        </p:nvPicPr>
        <p:blipFill>
          <a:blip r:embed="rId2"/>
          <a:stretch>
            <a:fillRect/>
          </a:stretch>
        </p:blipFill>
        <p:spPr>
          <a:xfrm>
            <a:off x="13347433" y="217382"/>
            <a:ext cx="7861301" cy="1892301"/>
          </a:xfrm>
          <a:prstGeom prst="rect">
            <a:avLst/>
          </a:prstGeom>
          <a:ln w="12700">
            <a:miter lim="400000"/>
            <a:headEnd/>
            <a:tailEnd/>
          </a:ln>
        </p:spPr>
      </p:pic>
      <p:sp>
        <p:nvSpPr>
          <p:cNvPr id="1979" name="“余韵”苏昆生、柳敬亭、老赞礼三人的…"/>
          <p:cNvSpPr txBox="1"/>
          <p:nvPr/>
        </p:nvSpPr>
        <p:spPr>
          <a:xfrm>
            <a:off x="2975" y="3077106"/>
            <a:ext cx="10923807" cy="1793876"/>
          </a:xfrm>
          <a:prstGeom prst="rect">
            <a:avLst/>
          </a:prstGeom>
          <a:ln w="12700">
            <a:miter lim="400000"/>
          </a:ln>
        </p:spPr>
        <p:txBody>
          <a:bodyPr lIns="71437" tIns="71437" rIns="71437" bIns="71437" anchor="ctr">
            <a:spAutoFit/>
          </a:bodyPr>
          <a:lstStyle/>
          <a:p>
            <a:pPr algn="l" defTabSz="1828800">
              <a:lnSpc>
                <a:spcPct val="150000"/>
              </a:lnSpc>
              <a:defRPr sz="4700"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“余韵”苏昆生、柳敬亭、老赞礼三人的</a:t>
            </a:r>
          </a:p>
          <a:p>
            <a:pPr algn="l" defTabSz="1828800">
              <a:lnSpc>
                <a:spcPct val="150000"/>
              </a:lnSpc>
              <a:defRPr sz="4700"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  </a:t>
            </a:r>
            <a:r>
              <a:rPr u="sng"/>
              <a:t>三段唱词</a:t>
            </a:r>
            <a:r>
              <a:t>所表达的思想感情:</a:t>
            </a:r>
          </a:p>
        </p:txBody>
      </p:sp>
      <p:sp>
        <p:nvSpPr>
          <p:cNvPr id="1980" name="简答☆☆☆"/>
          <p:cNvSpPr txBox="1"/>
          <p:nvPr/>
        </p:nvSpPr>
        <p:spPr>
          <a:xfrm>
            <a:off x="7839483" y="4143906"/>
            <a:ext cx="2251076" cy="727076"/>
          </a:xfrm>
          <a:prstGeom prst="rect">
            <a:avLst/>
          </a:prstGeom>
          <a:ln w="12700">
            <a:miter lim="400000"/>
          </a:ln>
        </p:spPr>
        <p:txBody>
          <a:bodyPr wrap="none" lIns="71437" tIns="71437" rIns="71437" bIns="71437" anchor="ctr">
            <a:spAutoFit/>
          </a:bodyPr>
          <a:lstStyle>
            <a:lvl1pPr algn="l" defTabSz="1828800">
              <a:lnSpc>
                <a:spcPct val="90000"/>
              </a:lnSpc>
              <a:defRPr sz="3300">
                <a:solidFill>
                  <a:srgbClr val="BE0000"/>
                </a:solidFill>
                <a:latin typeface="Helvetica"/>
                <a:ea typeface="Helvetica"/>
                <a:cs typeface="Helvetica"/>
                <a:sym typeface="Helvetica"/>
              </a:defRPr>
            </a:lvl1pPr>
          </a:lstStyle>
          <a:p>
            <a:r>
              <a:t>简答☆☆☆</a:t>
            </a:r>
          </a:p>
        </p:txBody>
      </p:sp>
      <p:sp>
        <p:nvSpPr>
          <p:cNvPr id="2" name="文本框 1"/>
          <p:cNvSpPr txBox="1"/>
          <p:nvPr/>
        </p:nvSpPr>
        <p:spPr>
          <a:xfrm>
            <a:off x="336550" y="205740"/>
            <a:ext cx="6402705"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4.7.1桃花扇（余韵）</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5" name="《群英会蒋干中计》中，周瑜引诱蒋干中计的步骤有（ ）…"/>
          <p:cNvSpPr txBox="1"/>
          <p:nvPr>
            <p:ph type="body" idx="1"/>
          </p:nvPr>
        </p:nvSpPr>
        <p:spPr>
          <a:prstGeom prst="rect">
            <a:avLst/>
          </a:prstGeom>
        </p:spPr>
        <p:txBody>
          <a:bodyPr/>
          <a:lstStyle/>
          <a:p>
            <a:pPr defTabSz="1791970">
              <a:lnSpc>
                <a:spcPct val="100000"/>
              </a:lnSpc>
              <a:spcBef>
                <a:spcPts val="0"/>
              </a:spcBef>
              <a:defRPr sz="4705">
                <a:latin typeface="Lantinghei SC Extralight"/>
                <a:ea typeface="Lantinghei SC Extralight"/>
                <a:cs typeface="Lantinghei SC Extralight"/>
                <a:sym typeface="Lantinghei SC Extralight"/>
              </a:defRPr>
            </a:pPr>
            <a:r>
              <a:t>《群英会蒋干中计》中，周瑜引诱蒋干中计的步骤有（ ）</a:t>
            </a:r>
          </a:p>
          <a:p>
            <a:pPr defTabSz="1791970">
              <a:lnSpc>
                <a:spcPct val="100000"/>
              </a:lnSpc>
              <a:spcBef>
                <a:spcPts val="0"/>
              </a:spcBef>
              <a:defRPr sz="4705">
                <a:latin typeface="Lantinghei SC Extralight"/>
                <a:ea typeface="Lantinghei SC Extralight"/>
                <a:cs typeface="Lantinghei SC Extralight"/>
                <a:sym typeface="Lantinghei SC Extralight"/>
              </a:defRPr>
            </a:pPr>
            <a:r>
              <a:t>A:将曹操派来送信的使者斩首以示威</a:t>
            </a:r>
          </a:p>
          <a:p>
            <a:pPr defTabSz="1791970">
              <a:lnSpc>
                <a:spcPct val="100000"/>
              </a:lnSpc>
              <a:spcBef>
                <a:spcPts val="0"/>
              </a:spcBef>
              <a:defRPr sz="4705">
                <a:latin typeface="Lantinghei SC Extralight"/>
                <a:ea typeface="Lantinghei SC Extralight"/>
                <a:cs typeface="Lantinghei SC Extralight"/>
                <a:sym typeface="Lantinghei SC Extralight"/>
              </a:defRPr>
            </a:pPr>
            <a:r>
              <a:t>B:佯作大醉之状，携蒋干入帐共寝</a:t>
            </a:r>
          </a:p>
          <a:p>
            <a:pPr defTabSz="1791970">
              <a:lnSpc>
                <a:spcPct val="100000"/>
              </a:lnSpc>
              <a:spcBef>
                <a:spcPts val="0"/>
              </a:spcBef>
              <a:defRPr sz="4705">
                <a:latin typeface="Lantinghei SC Extralight"/>
                <a:ea typeface="Lantinghei SC Extralight"/>
                <a:cs typeface="Lantinghei SC Extralight"/>
                <a:sym typeface="Lantinghei SC Extralight"/>
              </a:defRPr>
            </a:pPr>
            <a:r>
              <a:t>C:帐内桌上预置假造的蔡瑁张允书信</a:t>
            </a:r>
          </a:p>
          <a:p>
            <a:pPr defTabSz="1791970">
              <a:lnSpc>
                <a:spcPct val="100000"/>
              </a:lnSpc>
              <a:spcBef>
                <a:spcPts val="0"/>
              </a:spcBef>
              <a:defRPr sz="4705">
                <a:latin typeface="Lantinghei SC Extralight"/>
                <a:ea typeface="Lantinghei SC Extralight"/>
                <a:cs typeface="Lantinghei SC Extralight"/>
                <a:sym typeface="Lantinghei SC Extralight"/>
              </a:defRPr>
            </a:pPr>
            <a:r>
              <a:t>D:将近四更有人来报：“江北有人到此。”</a:t>
            </a:r>
          </a:p>
          <a:p>
            <a:pPr defTabSz="1791970">
              <a:lnSpc>
                <a:spcPct val="100000"/>
              </a:lnSpc>
              <a:spcBef>
                <a:spcPts val="0"/>
              </a:spcBef>
              <a:defRPr sz="4705">
                <a:latin typeface="Lantinghei SC Extralight"/>
                <a:ea typeface="Lantinghei SC Extralight"/>
                <a:cs typeface="Lantinghei SC Extralight"/>
                <a:sym typeface="Lantinghei SC Extralight"/>
              </a:defRPr>
            </a:pPr>
            <a:r>
              <a:t>E:派鲁肃去试探诸葛亮对此计知也不知</a:t>
            </a:r>
          </a:p>
          <a:p>
            <a:pPr defTabSz="1791970">
              <a:lnSpc>
                <a:spcPct val="100000"/>
              </a:lnSpc>
              <a:spcBef>
                <a:spcPts val="0"/>
              </a:spcBef>
              <a:defRPr sz="4705">
                <a:latin typeface="Lantinghei SC Extralight"/>
                <a:ea typeface="Lantinghei SC Extralight"/>
                <a:cs typeface="Lantinghei SC Extralight"/>
                <a:sym typeface="Lantinghei SC Extralight"/>
              </a:defRPr>
            </a:pPr>
          </a:p>
          <a:p>
            <a:pPr defTabSz="1791970">
              <a:lnSpc>
                <a:spcPct val="100000"/>
              </a:lnSpc>
              <a:spcBef>
                <a:spcPts val="0"/>
              </a:spcBef>
              <a:defRPr sz="4705">
                <a:latin typeface="Lantinghei SC Extralight"/>
                <a:ea typeface="Lantinghei SC Extralight"/>
                <a:cs typeface="Lantinghei SC Extralight"/>
                <a:sym typeface="Lantinghei SC Extralight"/>
              </a:defRPr>
            </a:pPr>
          </a:p>
          <a:p>
            <a:pPr defTabSz="1791970">
              <a:lnSpc>
                <a:spcPct val="100000"/>
              </a:lnSpc>
              <a:spcBef>
                <a:spcPts val="0"/>
              </a:spcBef>
              <a:defRPr sz="4705">
                <a:latin typeface="Lantinghei SC Extralight"/>
                <a:ea typeface="Lantinghei SC Extralight"/>
                <a:cs typeface="Lantinghei SC Extralight"/>
                <a:sym typeface="Lantinghei SC Extralight"/>
              </a:defRPr>
            </a:pPr>
            <a:r>
              <a:t> </a:t>
            </a:r>
          </a:p>
          <a:p>
            <a:pPr defTabSz="1791970">
              <a:lnSpc>
                <a:spcPct val="100000"/>
              </a:lnSpc>
              <a:spcBef>
                <a:spcPts val="0"/>
              </a:spcBef>
              <a:defRPr sz="4705">
                <a:latin typeface="Lantinghei SC Extralight"/>
                <a:ea typeface="Lantinghei SC Extralight"/>
                <a:cs typeface="Lantinghei SC Extralight"/>
                <a:sym typeface="Lantinghei SC Extralight"/>
              </a:defRPr>
            </a:pPr>
            <a:r>
              <a:t> </a:t>
            </a:r>
          </a:p>
          <a:p>
            <a:pPr defTabSz="1791970">
              <a:lnSpc>
                <a:spcPct val="100000"/>
              </a:lnSpc>
              <a:spcBef>
                <a:spcPts val="0"/>
              </a:spcBef>
              <a:defRPr sz="4705">
                <a:latin typeface="Lantinghei SC Extralight"/>
                <a:ea typeface="Lantinghei SC Extralight"/>
                <a:cs typeface="Lantinghei SC Extralight"/>
                <a:sym typeface="Lantinghei SC Extralight"/>
              </a:defRPr>
            </a:pPr>
            <a:r>
              <a:t> </a:t>
            </a:r>
          </a:p>
        </p:txBody>
      </p:sp>
      <p:sp>
        <p:nvSpPr>
          <p:cNvPr id="1466" name="真题练习"/>
          <p:cNvSpPr txBox="1"/>
          <p:nvPr>
            <p:ph type="title"/>
          </p:nvPr>
        </p:nvSpPr>
        <p:spPr>
          <a:prstGeom prst="rect">
            <a:avLst/>
          </a:prstGeom>
        </p:spPr>
        <p:txBody>
          <a:bodyPr/>
          <a:lstStyle/>
          <a:p>
            <a:r>
              <a:t>真题练习</a:t>
            </a:r>
          </a:p>
        </p:txBody>
      </p:sp>
    </p:spTree>
  </p:cSld>
  <p:clrMapOvr>
    <a:masterClrMapping/>
  </p:clrMapOvr>
  <p:transition spd="me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2" name="文本框 4"/>
          <p:cNvSpPr txBox="1"/>
          <p:nvPr/>
        </p:nvSpPr>
        <p:spPr>
          <a:xfrm>
            <a:off x="189561" y="5108396"/>
            <a:ext cx="24004879" cy="7414374"/>
          </a:xfrm>
          <a:prstGeom prst="rect">
            <a:avLst/>
          </a:prstGeom>
          <a:ln w="12700">
            <a:solidFill>
              <a:srgbClr val="000000"/>
            </a:solidFill>
            <a:miter lim="400000"/>
          </a:ln>
        </p:spPr>
        <p:txBody>
          <a:bodyPr tIns="91439" bIns="91439">
            <a:spAutoFit/>
          </a:bodyPr>
          <a:lstStyle/>
          <a:p>
            <a:pPr algn="l" defTabSz="1828800">
              <a:lnSpc>
                <a:spcPct val="150000"/>
              </a:lnSpc>
              <a:defRPr sz="48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1.老赞礼所唱是【问苍天】</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，主要描绘了</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世态的丑恶</a:t>
            </a:r>
            <a:r>
              <a:rPr b="1">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，宣泄对</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现实的不满</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a:t>
            </a:r>
            <a:endParaRPr b="1">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a:p>
            <a:pPr algn="l" defTabSz="1828800">
              <a:lnSpc>
                <a:spcPct val="150000"/>
              </a:lnSpc>
              <a:defRPr sz="48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2.柳敬亭所唱是【秣陵秋】</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，回顾了南明王朝</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权奸误国</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，英雄抗敌却</a:t>
            </a:r>
            <a:r>
              <a:rPr u="sng">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无力回天</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的悲剧，</a:t>
            </a:r>
            <a:endPar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a:p>
            <a:pPr algn="l" defTabSz="1828800">
              <a:lnSpc>
                <a:spcPct val="15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               浓缩了一部</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南明兴亡史</a:t>
            </a:r>
            <a:r>
              <a:t>，表达痛惜之情。</a:t>
            </a:r>
          </a:p>
          <a:p>
            <a:pPr algn="l" defTabSz="1828800">
              <a:lnSpc>
                <a:spcPct val="150000"/>
              </a:lnSpc>
              <a:defRPr sz="48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3.苏昆生</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把重游南京时过壁垒、吊孝陵、过长桥、吊秦淮等</a:t>
            </a:r>
            <a:r>
              <a:rPr u="sng">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所见所感</a:t>
            </a:r>
            <a:r>
              <a:t>吟成【</a:t>
            </a:r>
            <a:r>
              <a:rPr b="1">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哀江南】</a:t>
            </a:r>
            <a:r>
              <a:t>套曲。</a:t>
            </a:r>
            <a:endPar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a:p>
            <a:pPr algn="l" defTabSz="1828800">
              <a:lnSpc>
                <a:spcPct val="15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三人唱腔虽然风格迥异，但都表达了强烈的</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故国之思</a:t>
            </a:r>
            <a:r>
              <a:rPr b="1"/>
              <a:t>和</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亡国之痛</a:t>
            </a:r>
            <a:r>
              <a:t>，具有丰厚的历史意蕴。</a:t>
            </a:r>
          </a:p>
        </p:txBody>
      </p:sp>
      <p:sp>
        <p:nvSpPr>
          <p:cNvPr id="1983" name="标题 2"/>
          <p:cNvSpPr txBox="1"/>
          <p:nvPr>
            <p:ph type="title"/>
          </p:nvPr>
        </p:nvSpPr>
        <p:spPr>
          <a:xfrm>
            <a:off x="1403349" y="1181100"/>
            <a:ext cx="11132822" cy="1131570"/>
          </a:xfrm>
          <a:prstGeom prst="rect">
            <a:avLst/>
          </a:prstGeom>
        </p:spPr>
        <p:txBody>
          <a:bodyPr/>
          <a:lstStyle/>
          <a:p>
            <a:pPr>
              <a:defRPr b="1"/>
            </a:pPr>
            <a:r>
              <a:t>4.7.1  孔尚任《桃花扇》</a:t>
            </a:r>
          </a:p>
        </p:txBody>
      </p:sp>
      <p:pic>
        <p:nvPicPr>
          <p:cNvPr id="1984" name="图像" descr="图像"/>
          <p:cNvPicPr>
            <a:picLocks noChangeAspect="1"/>
          </p:cNvPicPr>
          <p:nvPr/>
        </p:nvPicPr>
        <p:blipFill>
          <a:blip r:embed="rId1"/>
          <a:stretch>
            <a:fillRect/>
          </a:stretch>
        </p:blipFill>
        <p:spPr>
          <a:xfrm>
            <a:off x="13408618" y="2340747"/>
            <a:ext cx="9115330" cy="2530235"/>
          </a:xfrm>
          <a:prstGeom prst="rect">
            <a:avLst/>
          </a:prstGeom>
          <a:ln w="12700">
            <a:miter lim="400000"/>
            <a:headEnd/>
            <a:tailEnd/>
          </a:ln>
        </p:spPr>
      </p:pic>
      <p:pic>
        <p:nvPicPr>
          <p:cNvPr id="1985" name="图像" descr="图像"/>
          <p:cNvPicPr>
            <a:picLocks noChangeAspect="1"/>
          </p:cNvPicPr>
          <p:nvPr/>
        </p:nvPicPr>
        <p:blipFill>
          <a:blip r:embed="rId2"/>
          <a:stretch>
            <a:fillRect/>
          </a:stretch>
        </p:blipFill>
        <p:spPr>
          <a:xfrm>
            <a:off x="13347433" y="217382"/>
            <a:ext cx="7861301" cy="1892301"/>
          </a:xfrm>
          <a:prstGeom prst="rect">
            <a:avLst/>
          </a:prstGeom>
          <a:ln w="12700">
            <a:miter lim="400000"/>
            <a:headEnd/>
            <a:tailEnd/>
          </a:ln>
        </p:spPr>
      </p:pic>
      <p:sp>
        <p:nvSpPr>
          <p:cNvPr id="1986" name="“余韵”苏昆生、柳敬亭、老赞礼三人的…"/>
          <p:cNvSpPr txBox="1"/>
          <p:nvPr/>
        </p:nvSpPr>
        <p:spPr>
          <a:xfrm>
            <a:off x="246328" y="2894810"/>
            <a:ext cx="10923807" cy="1793876"/>
          </a:xfrm>
          <a:prstGeom prst="rect">
            <a:avLst/>
          </a:prstGeom>
          <a:ln w="12700">
            <a:miter lim="400000"/>
          </a:ln>
        </p:spPr>
        <p:txBody>
          <a:bodyPr lIns="71437" tIns="71437" rIns="71437" bIns="71437" anchor="ctr">
            <a:spAutoFit/>
          </a:bodyPr>
          <a:lstStyle/>
          <a:p>
            <a:pPr algn="l" defTabSz="1828800">
              <a:lnSpc>
                <a:spcPct val="150000"/>
              </a:lnSpc>
              <a:defRPr sz="4700"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“余韵”苏昆生、柳敬亭、老赞礼三人的</a:t>
            </a:r>
          </a:p>
          <a:p>
            <a:pPr algn="l" defTabSz="1828800">
              <a:lnSpc>
                <a:spcPct val="150000"/>
              </a:lnSpc>
              <a:defRPr sz="4700"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  </a:t>
            </a:r>
            <a:r>
              <a:rPr u="sng"/>
              <a:t>三段唱词</a:t>
            </a:r>
            <a:r>
              <a:t>所表达的思想感情:</a:t>
            </a:r>
          </a:p>
        </p:txBody>
      </p:sp>
      <p:sp>
        <p:nvSpPr>
          <p:cNvPr id="2" name="文本框 1"/>
          <p:cNvSpPr txBox="1"/>
          <p:nvPr/>
        </p:nvSpPr>
        <p:spPr>
          <a:xfrm>
            <a:off x="336550" y="205740"/>
            <a:ext cx="6402705"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4.7.1桃花扇（余韵）</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8" name="文本框 3"/>
          <p:cNvSpPr txBox="1"/>
          <p:nvPr/>
        </p:nvSpPr>
        <p:spPr>
          <a:xfrm>
            <a:off x="487044" y="5622274"/>
            <a:ext cx="23409912" cy="2930050"/>
          </a:xfrm>
          <a:prstGeom prst="rect">
            <a:avLst/>
          </a:prstGeom>
          <a:ln w="12700">
            <a:solidFill>
              <a:srgbClr val="000000"/>
            </a:solidFill>
            <a:miter lim="400000"/>
          </a:ln>
        </p:spPr>
        <p:txBody>
          <a:bodyPr tIns="91439" bIns="91439">
            <a:spAutoFit/>
          </a:bodyPr>
          <a:lstStyle/>
          <a:p>
            <a:pPr algn="l" defTabSz="1828800">
              <a:lnSpc>
                <a:spcPct val="150000"/>
              </a:lnSpc>
              <a:defRPr sz="4800" b="0">
                <a:latin typeface="微软雅黑" panose="020B0503020204020204" charset="-122"/>
                <a:ea typeface="微软雅黑" panose="020B0503020204020204" charset="-122"/>
                <a:cs typeface="微软雅黑" panose="020B0503020204020204" charset="-122"/>
                <a:sym typeface="微软雅黑" panose="020B0503020204020204" charset="-122"/>
              </a:defRPr>
            </a:pPr>
            <a:r>
              <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总：</a:t>
            </a:r>
            <a:r>
              <a:rPr>
                <a:latin typeface="楷体" panose="02010609060101010101" charset="-122"/>
                <a:ea typeface="楷体" panose="02010609060101010101" charset="-122"/>
                <a:cs typeface="楷体" panose="02010609060101010101" charset="-122"/>
                <a:sym typeface="楷体" panose="02010609060101010101" charset="-122"/>
              </a:rPr>
              <a:t> </a:t>
            </a:r>
            <a:endPar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a:p>
            <a:pPr algn="l" defTabSz="1828800">
              <a:lnSpc>
                <a:spcPct val="150000"/>
              </a:lnSpc>
              <a:defRPr sz="4800"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分：</a:t>
            </a:r>
          </a:p>
          <a:p>
            <a:pPr algn="l" defTabSz="1828800">
              <a:lnSpc>
                <a:spcPct val="15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总：</a:t>
            </a:r>
            <a:endPar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p:txBody>
      </p:sp>
      <p:sp>
        <p:nvSpPr>
          <p:cNvPr id="1989" name="标题 2"/>
          <p:cNvSpPr txBox="1"/>
          <p:nvPr>
            <p:ph type="title"/>
          </p:nvPr>
        </p:nvSpPr>
        <p:spPr>
          <a:xfrm>
            <a:off x="1817050" y="1124902"/>
            <a:ext cx="11132821" cy="1131571"/>
          </a:xfrm>
          <a:prstGeom prst="rect">
            <a:avLst/>
          </a:prstGeom>
        </p:spPr>
        <p:txBody>
          <a:bodyPr/>
          <a:lstStyle/>
          <a:p>
            <a:pPr>
              <a:def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4.7.1  孔尚任《桃花扇》</a:t>
            </a:r>
          </a:p>
        </p:txBody>
      </p:sp>
      <p:pic>
        <p:nvPicPr>
          <p:cNvPr id="1990" name="图像" descr="图像"/>
          <p:cNvPicPr>
            <a:picLocks noChangeAspect="1"/>
          </p:cNvPicPr>
          <p:nvPr/>
        </p:nvPicPr>
        <p:blipFill>
          <a:blip r:embed="rId1"/>
          <a:stretch>
            <a:fillRect/>
          </a:stretch>
        </p:blipFill>
        <p:spPr>
          <a:xfrm>
            <a:off x="12938938" y="698110"/>
            <a:ext cx="8386266" cy="1985156"/>
          </a:xfrm>
          <a:prstGeom prst="rect">
            <a:avLst/>
          </a:prstGeom>
          <a:ln w="12700">
            <a:miter lim="400000"/>
            <a:headEnd/>
            <a:tailEnd/>
          </a:ln>
        </p:spPr>
      </p:pic>
      <p:sp>
        <p:nvSpPr>
          <p:cNvPr id="1991" name="【离亭宴带歇指煞】一曲丰富含义："/>
          <p:cNvSpPr txBox="1"/>
          <p:nvPr/>
        </p:nvSpPr>
        <p:spPr>
          <a:xfrm>
            <a:off x="639344" y="4214829"/>
            <a:ext cx="9909176" cy="803276"/>
          </a:xfrm>
          <a:prstGeom prst="rect">
            <a:avLst/>
          </a:prstGeom>
          <a:ln w="12700">
            <a:miter lim="400000"/>
          </a:ln>
        </p:spPr>
        <p:txBody>
          <a:bodyPr wrap="none" lIns="71437" tIns="71437" rIns="71437" bIns="71437" anchor="ctr">
            <a:spAutoFit/>
          </a:bodyPr>
          <a:lstStyle>
            <a:lvl1pPr algn="l" defTabSz="1828800">
              <a:lnSpc>
                <a:spcPct val="15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【离亭宴带歇指煞】一曲丰富含义：</a:t>
            </a:r>
          </a:p>
        </p:txBody>
      </p:sp>
      <p:pic>
        <p:nvPicPr>
          <p:cNvPr id="1992" name="图像" descr="图像"/>
          <p:cNvPicPr>
            <a:picLocks noChangeAspect="1"/>
          </p:cNvPicPr>
          <p:nvPr/>
        </p:nvPicPr>
        <p:blipFill>
          <a:blip r:embed="rId2"/>
          <a:stretch>
            <a:fillRect/>
          </a:stretch>
        </p:blipFill>
        <p:spPr>
          <a:xfrm>
            <a:off x="12931738" y="2747578"/>
            <a:ext cx="10124053" cy="2377241"/>
          </a:xfrm>
          <a:prstGeom prst="rect">
            <a:avLst/>
          </a:prstGeom>
          <a:ln w="12700">
            <a:miter lim="400000"/>
            <a:headEnd/>
            <a:tailEnd/>
          </a:ln>
        </p:spPr>
      </p:pic>
      <p:sp>
        <p:nvSpPr>
          <p:cNvPr id="1993" name="简答☆☆☆"/>
          <p:cNvSpPr txBox="1"/>
          <p:nvPr/>
        </p:nvSpPr>
        <p:spPr>
          <a:xfrm>
            <a:off x="10248681" y="4252929"/>
            <a:ext cx="2251076" cy="727076"/>
          </a:xfrm>
          <a:prstGeom prst="rect">
            <a:avLst/>
          </a:prstGeom>
          <a:ln w="12700">
            <a:miter lim="400000"/>
          </a:ln>
        </p:spPr>
        <p:txBody>
          <a:bodyPr wrap="none" lIns="71437" tIns="71437" rIns="71437" bIns="71437" anchor="ctr">
            <a:spAutoFit/>
          </a:bodyPr>
          <a:lstStyle>
            <a:lvl1pPr algn="l" defTabSz="1828800">
              <a:lnSpc>
                <a:spcPct val="90000"/>
              </a:lnSpc>
              <a:defRPr sz="3300">
                <a:solidFill>
                  <a:srgbClr val="BE0000"/>
                </a:solidFill>
                <a:latin typeface="Helvetica"/>
                <a:ea typeface="Helvetica"/>
                <a:cs typeface="Helvetica"/>
                <a:sym typeface="Helvetica"/>
              </a:defRPr>
            </a:lvl1pPr>
          </a:lstStyle>
          <a:p>
            <a:r>
              <a:t>简答☆☆☆</a:t>
            </a:r>
          </a:p>
        </p:txBody>
      </p:sp>
      <p:sp>
        <p:nvSpPr>
          <p:cNvPr id="2" name="文本框 1"/>
          <p:cNvSpPr txBox="1"/>
          <p:nvPr/>
        </p:nvSpPr>
        <p:spPr>
          <a:xfrm>
            <a:off x="336550" y="205740"/>
            <a:ext cx="6402705"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4.7.1桃花扇（余韵）</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5" name="文本框 3"/>
          <p:cNvSpPr txBox="1"/>
          <p:nvPr/>
        </p:nvSpPr>
        <p:spPr>
          <a:xfrm>
            <a:off x="487044" y="5622274"/>
            <a:ext cx="23409912" cy="5970906"/>
          </a:xfrm>
          <a:prstGeom prst="rect">
            <a:avLst/>
          </a:prstGeom>
          <a:ln w="12700">
            <a:solidFill>
              <a:srgbClr val="000000"/>
            </a:solidFill>
            <a:miter lim="400000"/>
          </a:ln>
        </p:spPr>
        <p:txBody>
          <a:bodyPr tIns="91439" bIns="91439">
            <a:spAutoFit/>
          </a:bodyPr>
          <a:lstStyle/>
          <a:p>
            <a:pPr algn="l" defTabSz="1828800">
              <a:lnSpc>
                <a:spcPct val="150000"/>
              </a:lnSpc>
              <a:defRPr sz="4800" b="0">
                <a:latin typeface="微软雅黑" panose="020B0503020204020204" charset="-122"/>
                <a:ea typeface="微软雅黑" panose="020B0503020204020204" charset="-122"/>
                <a:cs typeface="微软雅黑" panose="020B0503020204020204" charset="-122"/>
                <a:sym typeface="微软雅黑" panose="020B0503020204020204" charset="-122"/>
              </a:defRPr>
            </a:pPr>
            <a:r>
              <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总：</a:t>
            </a:r>
            <a:r>
              <a:rPr>
                <a:latin typeface="楷体" panose="02010609060101010101" charset="-122"/>
                <a:ea typeface="楷体" panose="02010609060101010101" charset="-122"/>
                <a:cs typeface="楷体" panose="02010609060101010101" charset="-122"/>
                <a:sym typeface="楷体" panose="02010609060101010101" charset="-122"/>
              </a:rPr>
              <a:t>是[哀江南]套曲中的一首，是《余韵》中最为有名的曲子。作者采用</a:t>
            </a:r>
            <a:r>
              <a:rPr b="1"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第一人称</a:t>
            </a:r>
            <a:r>
              <a:rPr>
                <a:latin typeface="楷体" panose="02010609060101010101" charset="-122"/>
                <a:ea typeface="楷体" panose="02010609060101010101" charset="-122"/>
                <a:cs typeface="楷体" panose="02010609060101010101" charset="-122"/>
                <a:sym typeface="楷体" panose="02010609060101010101" charset="-122"/>
              </a:rPr>
              <a:t>，总结历史，抒发感慨，体现出“</a:t>
            </a:r>
            <a:r>
              <a:rPr b="1"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写兴亡之感</a:t>
            </a:r>
            <a:r>
              <a:rPr>
                <a:latin typeface="楷体" panose="02010609060101010101" charset="-122"/>
                <a:ea typeface="楷体" panose="02010609060101010101" charset="-122"/>
                <a:cs typeface="楷体" panose="02010609060101010101" charset="-122"/>
                <a:sym typeface="楷体" panose="02010609060101010101" charset="-122"/>
              </a:rPr>
              <a:t>”的创作主旨。</a:t>
            </a:r>
            <a:endPar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a:p>
            <a:pPr algn="l" defTabSz="1828800">
              <a:lnSpc>
                <a:spcPct val="150000"/>
              </a:lnSpc>
              <a:defRPr sz="4800"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分：</a:t>
            </a:r>
          </a:p>
          <a:p>
            <a:pPr algn="l" defTabSz="1828800">
              <a:lnSpc>
                <a:spcPct val="150000"/>
              </a:lnSpc>
              <a:defRPr sz="4800" b="0">
                <a:latin typeface="楷体" panose="02010609060101010101" charset="-122"/>
                <a:ea typeface="楷体" panose="02010609060101010101" charset="-122"/>
                <a:cs typeface="楷体" panose="02010609060101010101" charset="-122"/>
                <a:sym typeface="楷体" panose="02010609060101010101" charset="-122"/>
              </a:defRPr>
            </a:pPr>
            <a:r>
              <a:t>第一层用典型景物</a:t>
            </a:r>
            <a:r>
              <a:rPr u="sng">
                <a:solidFill>
                  <a:srgbClr val="C00000"/>
                </a:solidFill>
              </a:rPr>
              <a:t>揭露南明统治者奢侈腐朽</a:t>
            </a:r>
            <a:r>
              <a:t>，感叹其兴衰转换之速。</a:t>
            </a:r>
          </a:p>
          <a:p>
            <a:pPr algn="l" defTabSz="1828800">
              <a:lnSpc>
                <a:spcPct val="150000"/>
              </a:lnSpc>
              <a:defRPr sz="4800" b="0">
                <a:latin typeface="楷体" panose="02010609060101010101" charset="-122"/>
                <a:ea typeface="楷体" panose="02010609060101010101" charset="-122"/>
                <a:cs typeface="楷体" panose="02010609060101010101" charset="-122"/>
                <a:sym typeface="楷体" panose="02010609060101010101" charset="-122"/>
              </a:defRPr>
            </a:pPr>
            <a:r>
              <a:t>第二层集中</a:t>
            </a:r>
            <a:r>
              <a:rPr u="sng">
                <a:solidFill>
                  <a:srgbClr val="C00000"/>
                </a:solidFill>
              </a:rPr>
              <a:t>抒发亡国之痛</a:t>
            </a:r>
            <a:r>
              <a:t>。 </a:t>
            </a:r>
          </a:p>
          <a:p>
            <a:pPr algn="l" defTabSz="1828800">
              <a:lnSpc>
                <a:spcPct val="15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总：</a:t>
            </a:r>
            <a:r>
              <a:rPr>
                <a:latin typeface="楷体" panose="02010609060101010101" charset="-122"/>
                <a:ea typeface="楷体" panose="02010609060101010101" charset="-122"/>
                <a:cs typeface="楷体" panose="02010609060101010101" charset="-122"/>
                <a:sym typeface="楷体" panose="02010609060101010101" charset="-122"/>
              </a:rPr>
              <a:t>可视为《余韵》一出的</a:t>
            </a:r>
            <a:r>
              <a:rPr u="sng">
                <a:solidFill>
                  <a:srgbClr val="C00000"/>
                </a:solidFill>
                <a:latin typeface="楷体" panose="02010609060101010101" charset="-122"/>
                <a:ea typeface="楷体" panose="02010609060101010101" charset="-122"/>
                <a:cs typeface="楷体" panose="02010609060101010101" charset="-122"/>
                <a:sym typeface="楷体" panose="02010609060101010101" charset="-122"/>
              </a:rPr>
              <a:t>感情高潮</a:t>
            </a:r>
            <a:r>
              <a:rPr>
                <a:latin typeface="楷体" panose="02010609060101010101" charset="-122"/>
                <a:ea typeface="楷体" panose="02010609060101010101" charset="-122"/>
                <a:cs typeface="楷体" panose="02010609060101010101" charset="-122"/>
                <a:sym typeface="楷体" panose="02010609060101010101" charset="-122"/>
              </a:rPr>
              <a:t>，是全剧的</a:t>
            </a:r>
            <a:r>
              <a:rPr u="sng">
                <a:solidFill>
                  <a:srgbClr val="C00000"/>
                </a:solidFill>
                <a:latin typeface="楷体" panose="02010609060101010101" charset="-122"/>
                <a:ea typeface="楷体" panose="02010609060101010101" charset="-122"/>
                <a:cs typeface="楷体" panose="02010609060101010101" charset="-122"/>
                <a:sym typeface="楷体" panose="02010609060101010101" charset="-122"/>
              </a:rPr>
              <a:t>点睛之处</a:t>
            </a:r>
            <a:r>
              <a:rPr>
                <a:latin typeface="楷体" panose="02010609060101010101" charset="-122"/>
                <a:ea typeface="楷体" panose="02010609060101010101" charset="-122"/>
                <a:cs typeface="楷体" panose="02010609060101010101" charset="-122"/>
                <a:sym typeface="楷体" panose="02010609060101010101" charset="-122"/>
              </a:rPr>
              <a:t>。</a:t>
            </a:r>
            <a:endParaRPr>
              <a:latin typeface="楷体" panose="02010609060101010101" charset="-122"/>
              <a:ea typeface="楷体" panose="02010609060101010101" charset="-122"/>
              <a:cs typeface="楷体" panose="02010609060101010101" charset="-122"/>
              <a:sym typeface="楷体" panose="02010609060101010101" charset="-122"/>
            </a:endParaRPr>
          </a:p>
        </p:txBody>
      </p:sp>
      <p:sp>
        <p:nvSpPr>
          <p:cNvPr id="1996" name="标题 2"/>
          <p:cNvSpPr txBox="1"/>
          <p:nvPr>
            <p:ph type="title"/>
          </p:nvPr>
        </p:nvSpPr>
        <p:spPr>
          <a:xfrm>
            <a:off x="1817050" y="1124902"/>
            <a:ext cx="11132821" cy="1131571"/>
          </a:xfrm>
          <a:prstGeom prst="rect">
            <a:avLst/>
          </a:prstGeom>
        </p:spPr>
        <p:txBody>
          <a:bodyPr/>
          <a:lstStyle/>
          <a:p>
            <a:pPr>
              <a:def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4.7.1  孔尚任《桃花扇》</a:t>
            </a:r>
          </a:p>
        </p:txBody>
      </p:sp>
      <p:pic>
        <p:nvPicPr>
          <p:cNvPr id="1997" name="图像" descr="图像"/>
          <p:cNvPicPr>
            <a:picLocks noChangeAspect="1"/>
          </p:cNvPicPr>
          <p:nvPr/>
        </p:nvPicPr>
        <p:blipFill>
          <a:blip r:embed="rId1"/>
          <a:stretch>
            <a:fillRect/>
          </a:stretch>
        </p:blipFill>
        <p:spPr>
          <a:xfrm>
            <a:off x="12938938" y="698110"/>
            <a:ext cx="8386266" cy="1985156"/>
          </a:xfrm>
          <a:prstGeom prst="rect">
            <a:avLst/>
          </a:prstGeom>
          <a:ln w="12700">
            <a:miter lim="400000"/>
            <a:headEnd/>
            <a:tailEnd/>
          </a:ln>
        </p:spPr>
      </p:pic>
      <p:sp>
        <p:nvSpPr>
          <p:cNvPr id="1998" name="【离亭宴带歇指煞】一曲丰富含义："/>
          <p:cNvSpPr txBox="1"/>
          <p:nvPr/>
        </p:nvSpPr>
        <p:spPr>
          <a:xfrm>
            <a:off x="639344" y="4214829"/>
            <a:ext cx="9909176" cy="803276"/>
          </a:xfrm>
          <a:prstGeom prst="rect">
            <a:avLst/>
          </a:prstGeom>
          <a:ln w="12700">
            <a:miter lim="400000"/>
          </a:ln>
        </p:spPr>
        <p:txBody>
          <a:bodyPr wrap="none" lIns="71437" tIns="71437" rIns="71437" bIns="71437" anchor="ctr">
            <a:spAutoFit/>
          </a:bodyPr>
          <a:lstStyle>
            <a:lvl1pPr algn="l" defTabSz="1828800">
              <a:lnSpc>
                <a:spcPct val="15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【离亭宴带歇指煞】一曲丰富含义：</a:t>
            </a:r>
          </a:p>
        </p:txBody>
      </p:sp>
      <p:pic>
        <p:nvPicPr>
          <p:cNvPr id="1999" name="图像" descr="图像"/>
          <p:cNvPicPr>
            <a:picLocks noChangeAspect="1"/>
          </p:cNvPicPr>
          <p:nvPr/>
        </p:nvPicPr>
        <p:blipFill>
          <a:blip r:embed="rId2"/>
          <a:stretch>
            <a:fillRect/>
          </a:stretch>
        </p:blipFill>
        <p:spPr>
          <a:xfrm>
            <a:off x="12931738" y="2747578"/>
            <a:ext cx="10124053" cy="2377241"/>
          </a:xfrm>
          <a:prstGeom prst="rect">
            <a:avLst/>
          </a:prstGeom>
          <a:ln w="12700">
            <a:miter lim="400000"/>
            <a:headEnd/>
            <a:tailEnd/>
          </a:ln>
        </p:spPr>
      </p:pic>
      <p:sp>
        <p:nvSpPr>
          <p:cNvPr id="2000" name="简答☆☆☆"/>
          <p:cNvSpPr txBox="1"/>
          <p:nvPr/>
        </p:nvSpPr>
        <p:spPr>
          <a:xfrm>
            <a:off x="10614591" y="4252929"/>
            <a:ext cx="2251076" cy="727076"/>
          </a:xfrm>
          <a:prstGeom prst="rect">
            <a:avLst/>
          </a:prstGeom>
          <a:ln w="12700">
            <a:miter lim="400000"/>
          </a:ln>
        </p:spPr>
        <p:txBody>
          <a:bodyPr wrap="none" lIns="71437" tIns="71437" rIns="71437" bIns="71437" anchor="ctr">
            <a:spAutoFit/>
          </a:bodyPr>
          <a:lstStyle>
            <a:lvl1pPr algn="l" defTabSz="1828800">
              <a:lnSpc>
                <a:spcPct val="90000"/>
              </a:lnSpc>
              <a:defRPr sz="3300">
                <a:solidFill>
                  <a:srgbClr val="BE0000"/>
                </a:solidFill>
                <a:latin typeface="Helvetica"/>
                <a:ea typeface="Helvetica"/>
                <a:cs typeface="Helvetica"/>
                <a:sym typeface="Helvetica"/>
              </a:defRPr>
            </a:lvl1pPr>
          </a:lstStyle>
          <a:p>
            <a:r>
              <a:t>简答☆☆☆</a:t>
            </a:r>
          </a:p>
        </p:txBody>
      </p:sp>
      <p:sp>
        <p:nvSpPr>
          <p:cNvPr id="2" name="文本框 1"/>
          <p:cNvSpPr txBox="1"/>
          <p:nvPr/>
        </p:nvSpPr>
        <p:spPr>
          <a:xfrm>
            <a:off x="336550" y="205740"/>
            <a:ext cx="6402705"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4.7.1桃花扇（余韵）</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2" name="标题 2"/>
          <p:cNvSpPr txBox="1"/>
          <p:nvPr>
            <p:ph type="title"/>
          </p:nvPr>
        </p:nvSpPr>
        <p:spPr>
          <a:xfrm>
            <a:off x="1353819" y="537209"/>
            <a:ext cx="8737601" cy="1131571"/>
          </a:xfrm>
          <a:prstGeom prst="rect">
            <a:avLst/>
          </a:prstGeom>
        </p:spPr>
        <p:txBody>
          <a:bodyPr/>
          <a:lstStyle>
            <a:lvl1pPr>
              <a:defRPr b="1"/>
            </a:lvl1pPr>
          </a:lstStyle>
          <a:p>
            <a:r>
              <a:t>随堂演练</a:t>
            </a:r>
          </a:p>
        </p:txBody>
      </p:sp>
      <p:sp>
        <p:nvSpPr>
          <p:cNvPr id="2003" name="文本框 3"/>
          <p:cNvSpPr txBox="1"/>
          <p:nvPr/>
        </p:nvSpPr>
        <p:spPr>
          <a:xfrm>
            <a:off x="488949" y="1668779"/>
            <a:ext cx="23404832" cy="7091681"/>
          </a:xfrm>
          <a:prstGeom prst="rect">
            <a:avLst/>
          </a:prstGeom>
          <a:ln w="12700">
            <a:miter lim="400000"/>
          </a:ln>
        </p:spPr>
        <p:txBody>
          <a:bodyPr tIns="91439" bIns="91439">
            <a:spAutoFit/>
          </a:bodyPr>
          <a:lstStyle/>
          <a:p>
            <a:pPr algn="l" defTabSz="1828800">
              <a:lnSpc>
                <a:spcPct val="150000"/>
              </a:lnSpc>
              <a:defRPr sz="48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《桃花扇•余韵》琼花劫到雕栏损，玉树歌终画殿凉。”其中玉树是</a:t>
            </a:r>
          </a:p>
          <a:p>
            <a:pPr algn="l" defTabSz="1828800">
              <a:lnSpc>
                <a:spcPct val="150000"/>
              </a:lnSpc>
              <a:defRPr sz="48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A:人名</a:t>
            </a:r>
          </a:p>
          <a:p>
            <a:pPr algn="l" defTabSz="1828800">
              <a:lnSpc>
                <a:spcPct val="150000"/>
              </a:lnSpc>
              <a:defRPr sz="48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B:地名</a:t>
            </a:r>
          </a:p>
          <a:p>
            <a:pPr algn="l" defTabSz="1828800">
              <a:lnSpc>
                <a:spcPct val="150000"/>
              </a:lnSpc>
              <a:defRPr sz="48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C:曲名</a:t>
            </a:r>
          </a:p>
          <a:p>
            <a:pPr algn="l" defTabSz="1828800">
              <a:lnSpc>
                <a:spcPct val="150000"/>
              </a:lnSpc>
              <a:defRPr sz="48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D:剧名</a:t>
            </a:r>
          </a:p>
          <a:p>
            <a:pPr algn="l" defTabSz="1828800">
              <a:lnSpc>
                <a:spcPct val="150000"/>
              </a:lnSpc>
              <a:defRPr sz="48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 </a:t>
            </a:r>
          </a:p>
        </p:txBody>
      </p:sp>
    </p:spTree>
  </p:cSld>
  <p:clrMapOvr>
    <a:masterClrMapping/>
  </p:clrMapOvr>
  <p:transition spd="me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5" name="标题 2"/>
          <p:cNvSpPr txBox="1"/>
          <p:nvPr>
            <p:ph type="title"/>
          </p:nvPr>
        </p:nvSpPr>
        <p:spPr>
          <a:xfrm>
            <a:off x="1353819" y="537209"/>
            <a:ext cx="8737601" cy="1131571"/>
          </a:xfrm>
          <a:prstGeom prst="rect">
            <a:avLst/>
          </a:prstGeom>
        </p:spPr>
        <p:txBody>
          <a:bodyPr/>
          <a:lstStyle>
            <a:lvl1pPr>
              <a:defRPr b="1"/>
            </a:lvl1pPr>
          </a:lstStyle>
          <a:p>
            <a:r>
              <a:t>随堂演练</a:t>
            </a:r>
          </a:p>
        </p:txBody>
      </p:sp>
      <p:sp>
        <p:nvSpPr>
          <p:cNvPr id="2006" name="文本框 3"/>
          <p:cNvSpPr txBox="1"/>
          <p:nvPr/>
        </p:nvSpPr>
        <p:spPr>
          <a:xfrm>
            <a:off x="488949" y="1668779"/>
            <a:ext cx="23404832" cy="9530081"/>
          </a:xfrm>
          <a:prstGeom prst="rect">
            <a:avLst/>
          </a:prstGeom>
          <a:ln w="12700">
            <a:miter lim="400000"/>
          </a:ln>
        </p:spPr>
        <p:txBody>
          <a:bodyPr tIns="91439" bIns="91439">
            <a:spAutoFit/>
          </a:bodyPr>
          <a:lstStyle/>
          <a:p>
            <a:pPr algn="l" defTabSz="1828800">
              <a:lnSpc>
                <a:spcPct val="150000"/>
              </a:lnSpc>
              <a:defRPr sz="48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《桃花扇•余韵》琼花劫到雕栏损，玉树歌终画殿凉。”其中玉树是</a:t>
            </a:r>
          </a:p>
          <a:p>
            <a:pPr algn="l" defTabSz="1828800">
              <a:lnSpc>
                <a:spcPct val="150000"/>
              </a:lnSpc>
              <a:defRPr sz="48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A:人名</a:t>
            </a:r>
          </a:p>
          <a:p>
            <a:pPr algn="l" defTabSz="1828800">
              <a:lnSpc>
                <a:spcPct val="150000"/>
              </a:lnSpc>
              <a:defRPr sz="48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B:地名</a:t>
            </a:r>
          </a:p>
          <a:p>
            <a:pPr algn="l" defTabSz="1828800">
              <a:lnSpc>
                <a:spcPct val="150000"/>
              </a:lnSpc>
              <a:defRPr sz="4800" b="0">
                <a:solidFill>
                  <a:srgbClr val="FF0000"/>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t>C:曲名</a:t>
            </a:r>
          </a:p>
          <a:p>
            <a:pPr algn="l" defTabSz="1828800">
              <a:lnSpc>
                <a:spcPct val="150000"/>
              </a:lnSpc>
              <a:defRPr sz="48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D:剧名</a:t>
            </a:r>
          </a:p>
          <a:p>
            <a:pPr algn="l" defTabSz="1828800">
              <a:lnSpc>
                <a:spcPct val="150000"/>
              </a:lnSpc>
              <a:defRPr sz="4800" b="0">
                <a:latin typeface="微软雅黑" panose="020B0503020204020204" charset="-122"/>
                <a:ea typeface="微软雅黑" panose="020B0503020204020204" charset="-122"/>
                <a:cs typeface="微软雅黑" panose="020B0503020204020204" charset="-122"/>
                <a:sym typeface="微软雅黑" panose="020B0503020204020204" charset="-122"/>
              </a:defRPr>
            </a:pPr>
          </a:p>
          <a:p>
            <a:pPr algn="l" defTabSz="1828800">
              <a:lnSpc>
                <a:spcPct val="150000"/>
              </a:lnSpc>
              <a:defRPr sz="48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答案：C</a:t>
            </a:r>
          </a:p>
          <a:p>
            <a:pPr algn="l" defTabSz="1828800">
              <a:lnSpc>
                <a:spcPct val="150000"/>
              </a:lnSpc>
              <a:defRPr sz="48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解析：玉树为曲名，指的是陈后主所作《玉树后庭花》曲，后世称之为“亡国之音”。 </a:t>
            </a:r>
          </a:p>
        </p:txBody>
      </p:sp>
    </p:spTree>
  </p:cSld>
  <p:clrMapOvr>
    <a:masterClrMapping/>
  </p:clrMapOvr>
  <p:transition spd="me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8" name="标题 2"/>
          <p:cNvSpPr txBox="1"/>
          <p:nvPr>
            <p:ph type="title"/>
          </p:nvPr>
        </p:nvSpPr>
        <p:spPr>
          <a:xfrm>
            <a:off x="1353819" y="537209"/>
            <a:ext cx="8737601" cy="1131571"/>
          </a:xfrm>
          <a:prstGeom prst="rect">
            <a:avLst/>
          </a:prstGeom>
        </p:spPr>
        <p:txBody>
          <a:bodyPr/>
          <a:lstStyle>
            <a:lvl1pPr>
              <a:defRPr b="1"/>
            </a:lvl1pPr>
          </a:lstStyle>
          <a:p>
            <a:r>
              <a:t>随堂演练</a:t>
            </a:r>
          </a:p>
        </p:txBody>
      </p:sp>
      <p:sp>
        <p:nvSpPr>
          <p:cNvPr id="2009" name="文本框 3"/>
          <p:cNvSpPr txBox="1"/>
          <p:nvPr/>
        </p:nvSpPr>
        <p:spPr>
          <a:xfrm>
            <a:off x="488949" y="1668779"/>
            <a:ext cx="23404832" cy="7777481"/>
          </a:xfrm>
          <a:prstGeom prst="rect">
            <a:avLst/>
          </a:prstGeom>
          <a:ln w="12700">
            <a:miter lim="400000"/>
          </a:ln>
        </p:spPr>
        <p:txBody>
          <a:bodyPr tIns="91439" bIns="91439">
            <a:spAutoFit/>
          </a:bodyPr>
          <a:lstStyle/>
          <a:p>
            <a:pPr algn="l" defTabSz="1828800">
              <a:lnSpc>
                <a:spcPct val="150000"/>
              </a:lnSpc>
              <a:defRPr sz="40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《桃花扇》（余韵）中，唱南曲【秣陵秋】，抨击阮大铖误国的是（ ）</a:t>
            </a:r>
          </a:p>
          <a:p>
            <a:pPr algn="l" defTabSz="1828800">
              <a:lnSpc>
                <a:spcPct val="150000"/>
              </a:lnSpc>
              <a:defRPr sz="40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A:苏昆生</a:t>
            </a:r>
          </a:p>
          <a:p>
            <a:pPr algn="l" defTabSz="1828800">
              <a:lnSpc>
                <a:spcPct val="150000"/>
              </a:lnSpc>
              <a:defRPr sz="40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B:李龟年</a:t>
            </a:r>
          </a:p>
          <a:p>
            <a:pPr algn="l" defTabSz="1828800">
              <a:lnSpc>
                <a:spcPct val="150000"/>
              </a:lnSpc>
              <a:defRPr sz="40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C:柳遇春</a:t>
            </a:r>
          </a:p>
          <a:p>
            <a:pPr algn="l" defTabSz="1828800">
              <a:lnSpc>
                <a:spcPct val="150000"/>
              </a:lnSpc>
              <a:defRPr sz="40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D:柳敬亭</a:t>
            </a:r>
          </a:p>
          <a:p>
            <a:pPr algn="l" defTabSz="1828800">
              <a:lnSpc>
                <a:spcPct val="150000"/>
              </a:lnSpc>
              <a:defRPr sz="4000" b="0">
                <a:latin typeface="微软雅黑" panose="020B0503020204020204" charset="-122"/>
                <a:ea typeface="微软雅黑" panose="020B0503020204020204" charset="-122"/>
                <a:cs typeface="微软雅黑" panose="020B0503020204020204" charset="-122"/>
                <a:sym typeface="微软雅黑" panose="020B0503020204020204" charset="-122"/>
              </a:defRPr>
            </a:pPr>
          </a:p>
          <a:p>
            <a:pPr algn="l" defTabSz="1828800">
              <a:lnSpc>
                <a:spcPct val="150000"/>
              </a:lnSpc>
              <a:defRPr sz="4000" b="0">
                <a:latin typeface="微软雅黑" panose="020B0503020204020204" charset="-122"/>
                <a:ea typeface="微软雅黑" panose="020B0503020204020204" charset="-122"/>
                <a:cs typeface="微软雅黑" panose="020B0503020204020204" charset="-122"/>
                <a:sym typeface="微软雅黑" panose="020B0503020204020204" charset="-122"/>
              </a:defRPr>
            </a:pPr>
          </a:p>
        </p:txBody>
      </p:sp>
    </p:spTree>
  </p:cSld>
  <p:clrMapOvr>
    <a:masterClrMapping/>
  </p:clrMapOvr>
  <p:transition spd="me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1" name="标题 2"/>
          <p:cNvSpPr txBox="1"/>
          <p:nvPr>
            <p:ph type="title"/>
          </p:nvPr>
        </p:nvSpPr>
        <p:spPr>
          <a:xfrm>
            <a:off x="1353819" y="537209"/>
            <a:ext cx="8737601" cy="1131571"/>
          </a:xfrm>
          <a:prstGeom prst="rect">
            <a:avLst/>
          </a:prstGeom>
        </p:spPr>
        <p:txBody>
          <a:bodyPr/>
          <a:lstStyle>
            <a:lvl1pPr>
              <a:defRPr b="1"/>
            </a:lvl1pPr>
          </a:lstStyle>
          <a:p>
            <a:r>
              <a:t>随堂演练</a:t>
            </a:r>
          </a:p>
        </p:txBody>
      </p:sp>
      <p:sp>
        <p:nvSpPr>
          <p:cNvPr id="2012" name="文本框 3"/>
          <p:cNvSpPr txBox="1"/>
          <p:nvPr/>
        </p:nvSpPr>
        <p:spPr>
          <a:xfrm>
            <a:off x="488949" y="1668779"/>
            <a:ext cx="23404832" cy="13721081"/>
          </a:xfrm>
          <a:prstGeom prst="rect">
            <a:avLst/>
          </a:prstGeom>
          <a:ln w="12700">
            <a:miter lim="400000"/>
          </a:ln>
        </p:spPr>
        <p:txBody>
          <a:bodyPr tIns="91439" bIns="91439">
            <a:spAutoFit/>
          </a:bodyPr>
          <a:lstStyle/>
          <a:p>
            <a:pPr algn="l" defTabSz="1828800">
              <a:lnSpc>
                <a:spcPct val="150000"/>
              </a:lnSpc>
              <a:defRPr sz="40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《桃花扇》（余韵）中，唱南曲【秣陵秋】，抨击阮大铖误国的是（ ）</a:t>
            </a:r>
          </a:p>
          <a:p>
            <a:pPr algn="l" defTabSz="1828800">
              <a:lnSpc>
                <a:spcPct val="150000"/>
              </a:lnSpc>
              <a:defRPr sz="40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A:苏昆生</a:t>
            </a:r>
          </a:p>
          <a:p>
            <a:pPr algn="l" defTabSz="1828800">
              <a:lnSpc>
                <a:spcPct val="150000"/>
              </a:lnSpc>
              <a:defRPr sz="40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B:李龟年</a:t>
            </a:r>
          </a:p>
          <a:p>
            <a:pPr algn="l" defTabSz="1828800">
              <a:lnSpc>
                <a:spcPct val="150000"/>
              </a:lnSpc>
              <a:defRPr sz="40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C:柳遇春</a:t>
            </a:r>
          </a:p>
          <a:p>
            <a:pPr algn="l" defTabSz="1828800">
              <a:lnSpc>
                <a:spcPct val="150000"/>
              </a:lnSpc>
              <a:defRPr sz="4000" b="0">
                <a:solidFill>
                  <a:srgbClr val="FF0000"/>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t>D:柳敬亭</a:t>
            </a:r>
          </a:p>
          <a:p>
            <a:pPr algn="l" defTabSz="1828800">
              <a:lnSpc>
                <a:spcPct val="150000"/>
              </a:lnSpc>
              <a:defRPr sz="40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答案：D</a:t>
            </a:r>
          </a:p>
          <a:p>
            <a:pPr algn="l" defTabSz="1828800">
              <a:lnSpc>
                <a:spcPct val="150000"/>
              </a:lnSpc>
              <a:defRPr sz="40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解析：《余韵》是《桃花扇》中最精彩的片段之一，情韵深厚，语言凝练，感伤气氛极其浓郁。主要写苏昆生、柳敬亭偶遇老赞礼，三人同在江边饮酒唱曲，通过唱词来感慨南明的兴亡。但三人的唱词又各有侧重：老赞礼所唱是[问苍天]，主要描绘了世态的丑恶，宣泄对现实的不满。柳敬亭所唱是[秣陵秋]，回顾了南明王朝权奸误国，英雄抗敌却无力回天的悲剧，浓缩了一部南明兴亡史，表达“临去秋波泪数行”的痛惜之情。苏昆生则把重游南京时过壁垒、吊孝陵、过长桥、吊秦淮等所见所感吟成[哀江南]套曲。三人唱腔虽然风格迥异，但都表达了强烈的故国之思和亡国之痛，具有丰厚的历史意蕴。</a:t>
            </a:r>
          </a:p>
          <a:p>
            <a:pPr algn="l" defTabSz="1828800">
              <a:lnSpc>
                <a:spcPct val="150000"/>
              </a:lnSpc>
              <a:defRPr sz="4000" b="0">
                <a:latin typeface="微软雅黑" panose="020B0503020204020204" charset="-122"/>
                <a:ea typeface="微软雅黑" panose="020B0503020204020204" charset="-122"/>
                <a:cs typeface="微软雅黑" panose="020B0503020204020204" charset="-122"/>
                <a:sym typeface="微软雅黑" panose="020B0503020204020204" charset="-122"/>
              </a:defRPr>
            </a:pPr>
          </a:p>
        </p:txBody>
      </p:sp>
    </p:spTree>
  </p:cSld>
  <p:clrMapOvr>
    <a:masterClrMapping/>
  </p:clrMapOvr>
  <p:transition spd="me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4" name="标题"/>
          <p:cNvSpPr txBox="1"/>
          <p:nvPr>
            <p:ph type="title"/>
          </p:nvPr>
        </p:nvSpPr>
        <p:spPr>
          <a:prstGeom prst="rect">
            <a:avLst/>
          </a:prstGeom>
        </p:spPr>
        <p:txBody>
          <a:bodyPr/>
          <a:lstStyle/>
          <a:p/>
        </p:txBody>
      </p:sp>
      <p:pic>
        <p:nvPicPr>
          <p:cNvPr id="2015" name="屏幕快照 2019-03-06 18.22.43.png" descr="屏幕快照 2019-03-06 18.22.43.png"/>
          <p:cNvPicPr>
            <a:picLocks noChangeAspect="1"/>
          </p:cNvPicPr>
          <p:nvPr/>
        </p:nvPicPr>
        <p:blipFill>
          <a:blip r:embed="rId1"/>
          <a:srcRect l="5158" t="28117" r="11391" b="21318"/>
          <a:stretch>
            <a:fillRect/>
          </a:stretch>
        </p:blipFill>
        <p:spPr>
          <a:xfrm>
            <a:off x="-5711056" y="1617429"/>
            <a:ext cx="29958629" cy="11345343"/>
          </a:xfrm>
          <a:prstGeom prst="rect">
            <a:avLst/>
          </a:prstGeom>
          <a:ln w="12700">
            <a:miter lim="400000"/>
            <a:headEnd/>
            <a:tailEnd/>
          </a:ln>
        </p:spPr>
      </p:pic>
    </p:spTree>
  </p:cSld>
  <p:clrMapOvr>
    <a:masterClrMapping/>
  </p:clrMapOvr>
  <p:transition spd="me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 name="图片 10" descr="图片 10"/>
          <p:cNvPicPr>
            <a:picLocks noChangeAspect="1"/>
          </p:cNvPicPr>
          <p:nvPr/>
        </p:nvPicPr>
        <p:blipFill>
          <a:blip r:embed="rId1"/>
          <a:stretch>
            <a:fillRect/>
          </a:stretch>
        </p:blipFill>
        <p:spPr>
          <a:xfrm>
            <a:off x="0" y="0"/>
            <a:ext cx="24384000" cy="13716000"/>
          </a:xfrm>
          <a:prstGeom prst="rect">
            <a:avLst/>
          </a:prstGeom>
          <a:ln w="12700">
            <a:miter lim="400000"/>
            <a:headEnd/>
            <a:tailEnd/>
          </a:ln>
        </p:spPr>
      </p:pic>
      <p:sp>
        <p:nvSpPr>
          <p:cNvPr id="584" name="标题 1"/>
          <p:cNvSpPr txBox="1"/>
          <p:nvPr>
            <p:ph type="title"/>
          </p:nvPr>
        </p:nvSpPr>
        <p:spPr>
          <a:xfrm>
            <a:off x="2776092" y="8398921"/>
            <a:ext cx="16794707" cy="1978025"/>
          </a:xfrm>
          <a:prstGeom prst="rect">
            <a:avLst/>
          </a:prstGeom>
        </p:spPr>
        <p:txBody>
          <a:bodyPr anchor="b"/>
          <a:lstStyle/>
          <a:p>
            <a:pPr>
              <a:defRPr sz="90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4.8方苞《狱中杂记》【</a:t>
            </a:r>
            <a:r>
              <a:rPr>
                <a:solidFill>
                  <a:srgbClr val="BE0000"/>
                </a:solidFill>
              </a:rPr>
              <a:t>精读</a:t>
            </a:r>
            <a:r>
              <a:t>】</a:t>
            </a:r>
          </a:p>
        </p:txBody>
      </p:sp>
      <p:sp>
        <p:nvSpPr>
          <p:cNvPr id="585" name="矩形 6"/>
          <p:cNvSpPr/>
          <p:nvPr/>
        </p:nvSpPr>
        <p:spPr>
          <a:xfrm>
            <a:off x="2784475" y="6858000"/>
            <a:ext cx="2749551" cy="1092200"/>
          </a:xfrm>
          <a:prstGeom prst="rect">
            <a:avLst/>
          </a:prstGeom>
          <a:solidFill>
            <a:srgbClr val="C00000"/>
          </a:solidFill>
          <a:ln w="12700">
            <a:miter lim="400000"/>
          </a:ln>
        </p:spPr>
        <p:txBody>
          <a:bodyPr tIns="91439" bIns="91439"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pic>
        <p:nvPicPr>
          <p:cNvPr id="586" name="图片 7" descr="图片 7"/>
          <p:cNvPicPr>
            <a:picLocks noChangeAspect="1"/>
          </p:cNvPicPr>
          <p:nvPr/>
        </p:nvPicPr>
        <p:blipFill>
          <a:blip r:embed="rId2"/>
          <a:stretch>
            <a:fillRect/>
          </a:stretch>
        </p:blipFill>
        <p:spPr>
          <a:xfrm>
            <a:off x="2940050" y="7108825"/>
            <a:ext cx="2413000" cy="590551"/>
          </a:xfrm>
          <a:prstGeom prst="rect">
            <a:avLst/>
          </a:prstGeom>
          <a:ln w="12700">
            <a:miter lim="400000"/>
            <a:headEnd/>
            <a:tailEnd/>
          </a:ln>
        </p:spPr>
      </p:pic>
      <p:sp>
        <p:nvSpPr>
          <p:cNvPr id="587" name="矩形 8"/>
          <p:cNvSpPr/>
          <p:nvPr/>
        </p:nvSpPr>
        <p:spPr>
          <a:xfrm>
            <a:off x="2638463" y="8367170"/>
            <a:ext cx="111127" cy="2041527"/>
          </a:xfrm>
          <a:prstGeom prst="rect">
            <a:avLst/>
          </a:prstGeom>
          <a:solidFill>
            <a:srgbClr val="C00000"/>
          </a:solidFill>
          <a:ln w="12700">
            <a:miter lim="400000"/>
          </a:ln>
        </p:spPr>
        <p:txBody>
          <a:bodyPr tIns="91439" bIns="91439"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588" name="副标题 2"/>
          <p:cNvSpPr txBox="1"/>
          <p:nvPr/>
        </p:nvSpPr>
        <p:spPr>
          <a:xfrm>
            <a:off x="2930526" y="12258675"/>
            <a:ext cx="9782176" cy="716281"/>
          </a:xfrm>
          <a:prstGeom prst="rect">
            <a:avLst/>
          </a:prstGeom>
          <a:ln w="12700">
            <a:miter lim="400000"/>
          </a:ln>
        </p:spPr>
        <p:txBody>
          <a:bodyPr tIns="91439" bIns="91439">
            <a:spAutoFit/>
          </a:bodyPr>
          <a:lstStyle/>
          <a:p>
            <a:pPr algn="l" defTabSz="1828800">
              <a:lnSpc>
                <a:spcPct val="90000"/>
              </a:lnSpc>
              <a:spcBef>
                <a:spcPts val="2000"/>
              </a:spcBef>
              <a:defRPr b="0">
                <a:solidFill>
                  <a:srgbClr val="A6A6A6"/>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t>学习是一种信仰！ IN LEARING WE TRUST</a:t>
            </a:r>
          </a:p>
        </p:txBody>
      </p:sp>
    </p:spTree>
  </p:cSld>
  <p:clrMapOvr>
    <a:masterClrMapping/>
  </p:clrMapOvr>
  <p:transition spd="me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 name="标题 2"/>
          <p:cNvSpPr txBox="1"/>
          <p:nvPr>
            <p:ph type="title"/>
          </p:nvPr>
        </p:nvSpPr>
        <p:spPr>
          <a:xfrm>
            <a:off x="1403349" y="1181100"/>
            <a:ext cx="11132822" cy="1131570"/>
          </a:xfrm>
          <a:prstGeom prst="rect">
            <a:avLst/>
          </a:prstGeom>
        </p:spPr>
        <p:txBody>
          <a:bodyPr anchor="ctr"/>
          <a:lstStyle>
            <a:lvl1pPr>
              <a:defRPr sz="55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4.8.0方苞</a:t>
            </a:r>
          </a:p>
        </p:txBody>
      </p:sp>
      <p:sp>
        <p:nvSpPr>
          <p:cNvPr id="591" name="矩形 4"/>
          <p:cNvSpPr txBox="1"/>
          <p:nvPr/>
        </p:nvSpPr>
        <p:spPr>
          <a:xfrm>
            <a:off x="257809" y="3683791"/>
            <a:ext cx="14512440" cy="7440931"/>
          </a:xfrm>
          <a:prstGeom prst="rect">
            <a:avLst/>
          </a:prstGeom>
          <a:ln w="25400">
            <a:solidFill>
              <a:srgbClr val="000000"/>
            </a:solidFill>
            <a:miter lim="400000"/>
          </a:ln>
        </p:spPr>
        <p:txBody>
          <a:bodyPr tIns="91439" bIns="91439">
            <a:spAutoFit/>
          </a:bodyPr>
          <a:lstStyle/>
          <a:p>
            <a:pPr algn="l" defTabSz="1828800">
              <a:lnSpc>
                <a:spcPct val="15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1.方苞，晚年号</a:t>
            </a:r>
            <a:r>
              <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望溪</a:t>
            </a:r>
            <a:r>
              <a:t>，清代</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桐城派</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a:t>
            </a:r>
            <a:r>
              <a:t>散文的创始人，提倡写古文要重</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义法</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a:t>
            </a:r>
            <a:endPar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a:p>
            <a:pPr algn="l" defTabSz="1828800">
              <a:lnSpc>
                <a:spcPct val="15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“义”=言之有物，要阐发封建伦理观念；</a:t>
            </a:r>
          </a:p>
          <a:p>
            <a:pPr algn="l" defTabSz="1828800">
              <a:lnSpc>
                <a:spcPct val="15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“法”=言之有序，要讲究文辞、章法。</a:t>
            </a:r>
          </a:p>
          <a:p>
            <a:pPr algn="l" defTabSz="1828800">
              <a:lnSpc>
                <a:spcPct val="15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2.著有</a:t>
            </a:r>
            <a:r>
              <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《望溪文集》。</a:t>
            </a:r>
            <a:endPar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a:p>
            <a:pPr algn="l" defTabSz="1828800">
              <a:lnSpc>
                <a:spcPct val="15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2. 与</a:t>
            </a:r>
            <a:r>
              <a:rPr u="sng">
                <a:solidFill>
                  <a:srgbClr val="C00000"/>
                </a:solidFill>
              </a:rPr>
              <a:t>姚鼐</a:t>
            </a:r>
            <a:r>
              <a:t>、</a:t>
            </a:r>
            <a:r>
              <a:rPr u="sng">
                <a:solidFill>
                  <a:srgbClr val="C00000"/>
                </a:solidFill>
              </a:rPr>
              <a:t>刘大櫆</a:t>
            </a:r>
            <a:r>
              <a:t>合称</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桐城三祖</a:t>
            </a:r>
            <a:r>
              <a:t>。</a:t>
            </a:r>
          </a:p>
        </p:txBody>
      </p:sp>
      <p:sp>
        <p:nvSpPr>
          <p:cNvPr id="592" name="选择"/>
          <p:cNvSpPr txBox="1"/>
          <p:nvPr/>
        </p:nvSpPr>
        <p:spPr>
          <a:xfrm>
            <a:off x="340080" y="11635033"/>
            <a:ext cx="1676401" cy="817881"/>
          </a:xfrm>
          <a:prstGeom prst="rect">
            <a:avLst/>
          </a:prstGeom>
          <a:ln w="12700">
            <a:miter lim="400000"/>
          </a:ln>
        </p:spPr>
        <p:txBody>
          <a:bodyPr tIns="91439" bIns="91439">
            <a:spAutoFit/>
          </a:bodyPr>
          <a:lstStyle>
            <a:lvl1pPr algn="l" defTabSz="1828800">
              <a:defRPr sz="3600" b="0">
                <a:solidFill>
                  <a:srgbClr val="BF0000"/>
                </a:solidFill>
                <a:latin typeface="Calibri" panose="020F0702030404030204"/>
                <a:ea typeface="Calibri" panose="020F0702030404030204"/>
                <a:cs typeface="Calibri" panose="020F0702030404030204"/>
                <a:sym typeface="Calibri" panose="020F0702030404030204"/>
              </a:defRPr>
            </a:lvl1pPr>
          </a:lstStyle>
          <a:p>
            <a:r>
              <a:t>选择</a:t>
            </a:r>
          </a:p>
        </p:txBody>
      </p:sp>
      <p:sp>
        <p:nvSpPr>
          <p:cNvPr id="593" name="星形"/>
          <p:cNvSpPr/>
          <p:nvPr/>
        </p:nvSpPr>
        <p:spPr>
          <a:xfrm>
            <a:off x="1376702" y="11779205"/>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594" name="星形"/>
          <p:cNvSpPr/>
          <p:nvPr/>
        </p:nvSpPr>
        <p:spPr>
          <a:xfrm>
            <a:off x="1893067" y="11779205"/>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pic>
        <p:nvPicPr>
          <p:cNvPr id="595" name="image3.jpeg" descr="image3.jpeg"/>
          <p:cNvPicPr>
            <a:picLocks noChangeAspect="1"/>
          </p:cNvPicPr>
          <p:nvPr/>
        </p:nvPicPr>
        <p:blipFill>
          <a:blip r:embed="rId1"/>
          <a:stretch>
            <a:fillRect/>
          </a:stretch>
        </p:blipFill>
        <p:spPr>
          <a:xfrm>
            <a:off x="16152280" y="2380788"/>
            <a:ext cx="6453201" cy="3633842"/>
          </a:xfrm>
          <a:prstGeom prst="rect">
            <a:avLst/>
          </a:prstGeom>
          <a:ln w="12700">
            <a:miter lim="400000"/>
            <a:headEnd/>
            <a:tailEnd/>
          </a:ln>
        </p:spPr>
      </p:pic>
      <p:pic>
        <p:nvPicPr>
          <p:cNvPr id="596" name="image4.jpeg" descr="image4.jpeg"/>
          <p:cNvPicPr>
            <a:picLocks noChangeAspect="1"/>
          </p:cNvPicPr>
          <p:nvPr/>
        </p:nvPicPr>
        <p:blipFill>
          <a:blip r:embed="rId2"/>
          <a:stretch>
            <a:fillRect/>
          </a:stretch>
        </p:blipFill>
        <p:spPr>
          <a:xfrm>
            <a:off x="15985943" y="6249777"/>
            <a:ext cx="6785875" cy="5595815"/>
          </a:xfrm>
          <a:prstGeom prst="rect">
            <a:avLst/>
          </a:prstGeom>
          <a:ln w="12700">
            <a:miter lim="400000"/>
            <a:headEnd/>
            <a:tailEnd/>
          </a:ln>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8" name="《群英会蒋干中计》中，周瑜引诱蒋干中计的步骤有（ ）…"/>
          <p:cNvSpPr txBox="1"/>
          <p:nvPr>
            <p:ph type="body" idx="1"/>
          </p:nvPr>
        </p:nvSpPr>
        <p:spPr>
          <a:prstGeom prst="rect">
            <a:avLst/>
          </a:prstGeom>
        </p:spPr>
        <p:txBody>
          <a:bodyPr/>
          <a:lstStyle/>
          <a:p>
            <a:pPr defTabSz="1791970">
              <a:lnSpc>
                <a:spcPct val="100000"/>
              </a:lnSpc>
              <a:spcBef>
                <a:spcPts val="0"/>
              </a:spcBef>
              <a:defRPr sz="4705">
                <a:latin typeface="Lantinghei SC Extralight"/>
                <a:ea typeface="Lantinghei SC Extralight"/>
                <a:cs typeface="Lantinghei SC Extralight"/>
                <a:sym typeface="Lantinghei SC Extralight"/>
              </a:defRPr>
            </a:pPr>
            <a:r>
              <a:t>《群英会蒋干中计》中，周瑜引诱蒋干中计的步骤有（ ）</a:t>
            </a:r>
          </a:p>
          <a:p>
            <a:pPr defTabSz="1791970">
              <a:lnSpc>
                <a:spcPct val="100000"/>
              </a:lnSpc>
              <a:spcBef>
                <a:spcPts val="0"/>
              </a:spcBef>
              <a:defRPr sz="4705">
                <a:latin typeface="Lantinghei SC Extralight"/>
                <a:ea typeface="Lantinghei SC Extralight"/>
                <a:cs typeface="Lantinghei SC Extralight"/>
                <a:sym typeface="Lantinghei SC Extralight"/>
              </a:defRPr>
            </a:pPr>
            <a:r>
              <a:t>A:将曹操派来送信的使者斩首以示威</a:t>
            </a:r>
          </a:p>
          <a:p>
            <a:pPr defTabSz="1791970">
              <a:lnSpc>
                <a:spcPct val="100000"/>
              </a:lnSpc>
              <a:spcBef>
                <a:spcPts val="0"/>
              </a:spcBef>
              <a:defRPr sz="4705">
                <a:solidFill>
                  <a:srgbClr val="BE0000"/>
                </a:solidFill>
                <a:latin typeface="Lantinghei SC Extralight"/>
                <a:ea typeface="Lantinghei SC Extralight"/>
                <a:cs typeface="Lantinghei SC Extralight"/>
                <a:sym typeface="Lantinghei SC Extralight"/>
              </a:defRPr>
            </a:pPr>
            <a:r>
              <a:t>B:佯作大醉之状，携蒋干入帐共寝</a:t>
            </a:r>
          </a:p>
          <a:p>
            <a:pPr defTabSz="1791970">
              <a:lnSpc>
                <a:spcPct val="100000"/>
              </a:lnSpc>
              <a:spcBef>
                <a:spcPts val="0"/>
              </a:spcBef>
              <a:defRPr sz="4705">
                <a:solidFill>
                  <a:srgbClr val="BE0000"/>
                </a:solidFill>
                <a:latin typeface="Lantinghei SC Extralight"/>
                <a:ea typeface="Lantinghei SC Extralight"/>
                <a:cs typeface="Lantinghei SC Extralight"/>
                <a:sym typeface="Lantinghei SC Extralight"/>
              </a:defRPr>
            </a:pPr>
            <a:r>
              <a:t>C:帐内桌上预置假造的蔡瑁张允书信</a:t>
            </a:r>
          </a:p>
          <a:p>
            <a:pPr defTabSz="1791970">
              <a:lnSpc>
                <a:spcPct val="100000"/>
              </a:lnSpc>
              <a:spcBef>
                <a:spcPts val="0"/>
              </a:spcBef>
              <a:defRPr sz="4705">
                <a:solidFill>
                  <a:srgbClr val="BE0000"/>
                </a:solidFill>
                <a:latin typeface="Lantinghei SC Extralight"/>
                <a:ea typeface="Lantinghei SC Extralight"/>
                <a:cs typeface="Lantinghei SC Extralight"/>
                <a:sym typeface="Lantinghei SC Extralight"/>
              </a:defRPr>
            </a:pPr>
            <a:r>
              <a:t>D:将近四更有人来报：“江北有人到此。”</a:t>
            </a:r>
          </a:p>
          <a:p>
            <a:pPr defTabSz="1791970">
              <a:lnSpc>
                <a:spcPct val="100000"/>
              </a:lnSpc>
              <a:spcBef>
                <a:spcPts val="0"/>
              </a:spcBef>
              <a:defRPr sz="4705">
                <a:latin typeface="Lantinghei SC Extralight"/>
                <a:ea typeface="Lantinghei SC Extralight"/>
                <a:cs typeface="Lantinghei SC Extralight"/>
                <a:sym typeface="Lantinghei SC Extralight"/>
              </a:defRPr>
            </a:pPr>
            <a:r>
              <a:t>E:派鲁肃去试探诸葛亮对此计知也不知</a:t>
            </a:r>
          </a:p>
          <a:p>
            <a:pPr defTabSz="1791970">
              <a:lnSpc>
                <a:spcPct val="100000"/>
              </a:lnSpc>
              <a:spcBef>
                <a:spcPts val="0"/>
              </a:spcBef>
              <a:defRPr sz="4705">
                <a:latin typeface="Lantinghei SC Extralight"/>
                <a:ea typeface="Lantinghei SC Extralight"/>
                <a:cs typeface="Lantinghei SC Extralight"/>
                <a:sym typeface="Lantinghei SC Extralight"/>
              </a:defRPr>
            </a:pPr>
          </a:p>
          <a:p>
            <a:pPr defTabSz="1791970">
              <a:lnSpc>
                <a:spcPct val="100000"/>
              </a:lnSpc>
              <a:spcBef>
                <a:spcPts val="0"/>
              </a:spcBef>
              <a:defRPr sz="4705">
                <a:latin typeface="Lantinghei SC Extralight"/>
                <a:ea typeface="Lantinghei SC Extralight"/>
                <a:cs typeface="Lantinghei SC Extralight"/>
                <a:sym typeface="Lantinghei SC Extralight"/>
              </a:defRPr>
            </a:pPr>
          </a:p>
          <a:p>
            <a:pPr defTabSz="1791970">
              <a:lnSpc>
                <a:spcPct val="100000"/>
              </a:lnSpc>
              <a:spcBef>
                <a:spcPts val="0"/>
              </a:spcBef>
              <a:defRPr sz="4705">
                <a:latin typeface="Lantinghei SC Extralight"/>
                <a:ea typeface="Lantinghei SC Extralight"/>
                <a:cs typeface="Lantinghei SC Extralight"/>
                <a:sym typeface="Lantinghei SC Extralight"/>
              </a:defRPr>
            </a:pPr>
            <a:r>
              <a:t>答案：BCD</a:t>
            </a:r>
          </a:p>
          <a:p>
            <a:pPr defTabSz="1791970">
              <a:lnSpc>
                <a:spcPct val="100000"/>
              </a:lnSpc>
              <a:spcBef>
                <a:spcPts val="0"/>
              </a:spcBef>
              <a:defRPr sz="4705">
                <a:latin typeface="Lantinghei SC Extralight"/>
                <a:ea typeface="Lantinghei SC Extralight"/>
                <a:cs typeface="Lantinghei SC Extralight"/>
                <a:sym typeface="Lantinghei SC Extralight"/>
              </a:defRPr>
            </a:pPr>
            <a:r>
              <a:t> </a:t>
            </a:r>
          </a:p>
          <a:p>
            <a:pPr defTabSz="1791970">
              <a:lnSpc>
                <a:spcPct val="100000"/>
              </a:lnSpc>
              <a:spcBef>
                <a:spcPts val="0"/>
              </a:spcBef>
              <a:defRPr sz="4705">
                <a:latin typeface="Lantinghei SC Extralight"/>
                <a:ea typeface="Lantinghei SC Extralight"/>
                <a:cs typeface="Lantinghei SC Extralight"/>
                <a:sym typeface="Lantinghei SC Extralight"/>
              </a:defRPr>
            </a:pPr>
            <a:r>
              <a:t> </a:t>
            </a:r>
          </a:p>
        </p:txBody>
      </p:sp>
      <p:sp>
        <p:nvSpPr>
          <p:cNvPr id="1469" name="真题练习"/>
          <p:cNvSpPr txBox="1"/>
          <p:nvPr>
            <p:ph type="title"/>
          </p:nvPr>
        </p:nvSpPr>
        <p:spPr>
          <a:prstGeom prst="rect">
            <a:avLst/>
          </a:prstGeom>
        </p:spPr>
        <p:txBody>
          <a:bodyPr/>
          <a:lstStyle/>
          <a:p>
            <a:r>
              <a:t>真题练习</a:t>
            </a:r>
          </a:p>
        </p:txBody>
      </p:sp>
    </p:spTree>
  </p:cSld>
  <p:clrMapOvr>
    <a:masterClrMapping/>
  </p:clrMapOvr>
  <p:transition spd="me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 name="原文节选…"/>
          <p:cNvSpPr txBox="1"/>
          <p:nvPr>
            <p:ph type="body" sz="half" idx="1"/>
          </p:nvPr>
        </p:nvSpPr>
        <p:spPr>
          <a:xfrm>
            <a:off x="1172248" y="3981406"/>
            <a:ext cx="21376640" cy="5753188"/>
          </a:xfrm>
          <a:prstGeom prst="rect">
            <a:avLst/>
          </a:prstGeom>
          <a:ln>
            <a:solidFill>
              <a:srgbClr val="000000"/>
            </a:solidFill>
          </a:ln>
        </p:spPr>
        <p:txBody>
          <a:bodyPr/>
          <a:lstStyle/>
          <a:p>
            <a:pPr marL="685800" indent="-685800">
              <a:lnSpc>
                <a:spcPct val="100000"/>
              </a:lnSpc>
              <a:spcBef>
                <a:spcPts val="0"/>
              </a:spcBef>
              <a:buSzPct val="100000"/>
              <a:buChar char="➢"/>
              <a:defRPr sz="4800">
                <a:solidFill>
                  <a:srgbClr val="0070C0"/>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t>原文节选</a:t>
            </a:r>
          </a:p>
          <a:p>
            <a:pPr>
              <a:lnSpc>
                <a:spcPct val="100000"/>
              </a:lnSpc>
              <a:spcBef>
                <a:spcPts val="0"/>
              </a:spcBef>
              <a:defRPr sz="4800">
                <a:latin typeface="Calibri" panose="020F0702030404030204"/>
                <a:ea typeface="Calibri" panose="020F0702030404030204"/>
                <a:cs typeface="Calibri" panose="020F0702030404030204"/>
                <a:sym typeface="Calibri" panose="020F0702030404030204"/>
              </a:defRPr>
            </a:pPr>
            <a:r>
              <a:t>   </a:t>
            </a:r>
            <a:r>
              <a:rPr>
                <a:latin typeface="楷体" panose="02010609060101010101" charset="-122"/>
                <a:ea typeface="楷体" panose="02010609060101010101" charset="-122"/>
                <a:cs typeface="楷体" panose="02010609060101010101" charset="-122"/>
                <a:sym typeface="楷体" panose="02010609060101010101" charset="-122"/>
              </a:rPr>
              <a:t>   </a:t>
            </a:r>
            <a:r>
              <a:rPr>
                <a:solidFill>
                  <a:srgbClr val="BE0000"/>
                </a:solidFill>
                <a:latin typeface="楷体" panose="02010609060101010101" charset="-122"/>
                <a:ea typeface="楷体" panose="02010609060101010101" charset="-122"/>
                <a:cs typeface="楷体" panose="02010609060101010101" charset="-122"/>
                <a:sym typeface="楷体" panose="02010609060101010101" charset="-122"/>
              </a:rPr>
              <a:t>康熙五十一年三月，余在刑部狱，见死而由窦出者，日三四人。</a:t>
            </a:r>
            <a:r>
              <a:rPr>
                <a:latin typeface="楷体" panose="02010609060101010101" charset="-122"/>
                <a:ea typeface="楷体" panose="02010609060101010101" charset="-122"/>
                <a:cs typeface="楷体" panose="02010609060101010101" charset="-122"/>
                <a:sym typeface="楷体" panose="02010609060101010101" charset="-122"/>
              </a:rPr>
              <a:t>有洪洞令杜君者，作而言曰：“此疫作也。……矢溺皆闭其中，与饮食之气相薄。又，隆冬，贫者席地而卧，春气动，鲜不疫矣。……方夜中，生人与死者并踵顶而卧，无可旋避。此所以染者众也……余感焉……于是乎书。</a:t>
            </a:r>
            <a:endParaRPr>
              <a:latin typeface="楷体" panose="02010609060101010101" charset="-122"/>
              <a:ea typeface="楷体" panose="02010609060101010101" charset="-122"/>
              <a:cs typeface="楷体" panose="02010609060101010101" charset="-122"/>
              <a:sym typeface="楷体" panose="02010609060101010101" charset="-122"/>
            </a:endParaRPr>
          </a:p>
          <a:p>
            <a:pPr>
              <a:lnSpc>
                <a:spcPct val="100000"/>
              </a:lnSpc>
              <a:spcBef>
                <a:spcPts val="0"/>
              </a:spcBef>
              <a:defRPr sz="4800">
                <a:solidFill>
                  <a:srgbClr val="0070C0"/>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t>【第一段描述狱中瘟疫流行，囚犯病死的情况和原因，揭露了清代监狱黑暗残酷的真相。】</a:t>
            </a:r>
          </a:p>
        </p:txBody>
      </p:sp>
      <p:sp>
        <p:nvSpPr>
          <p:cNvPr id="601" name="09 方苞《狱中杂记》"/>
          <p:cNvSpPr txBox="1"/>
          <p:nvPr>
            <p:ph type="title"/>
          </p:nvPr>
        </p:nvSpPr>
        <p:spPr>
          <a:xfrm>
            <a:off x="1403349" y="1181100"/>
            <a:ext cx="11132822" cy="1131570"/>
          </a:xfrm>
          <a:prstGeom prst="rect">
            <a:avLst/>
          </a:prstGeom>
        </p:spPr>
        <p:txBody>
          <a:bodyPr/>
          <a:lstStyle/>
          <a:p>
            <a:pPr>
              <a:defRPr b="1"/>
            </a:pPr>
            <a:r>
              <a:t>09 方苞《狱中杂记》</a:t>
            </a:r>
          </a:p>
        </p:txBody>
      </p:sp>
      <p:sp>
        <p:nvSpPr>
          <p:cNvPr id="2" name="文本框 1"/>
          <p:cNvSpPr txBox="1"/>
          <p:nvPr/>
        </p:nvSpPr>
        <p:spPr>
          <a:xfrm>
            <a:off x="236220" y="409575"/>
            <a:ext cx="5768975"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4.8.1狱中杂记 </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 name="标题 2"/>
          <p:cNvSpPr txBox="1"/>
          <p:nvPr>
            <p:ph type="title"/>
          </p:nvPr>
        </p:nvSpPr>
        <p:spPr>
          <a:xfrm>
            <a:off x="1403349" y="1181100"/>
            <a:ext cx="11132822" cy="1131570"/>
          </a:xfrm>
          <a:prstGeom prst="rect">
            <a:avLst/>
          </a:prstGeom>
        </p:spPr>
        <p:txBody>
          <a:bodyPr/>
          <a:lstStyle/>
          <a:p>
            <a:pPr>
              <a:defRPr b="1"/>
            </a:pPr>
            <a:r>
              <a:t>09 方苞《狱中杂记》</a:t>
            </a:r>
          </a:p>
        </p:txBody>
      </p:sp>
      <p:sp>
        <p:nvSpPr>
          <p:cNvPr id="604" name="文本框 1"/>
          <p:cNvSpPr txBox="1"/>
          <p:nvPr/>
        </p:nvSpPr>
        <p:spPr>
          <a:xfrm>
            <a:off x="218440" y="2597150"/>
            <a:ext cx="23642320" cy="5450205"/>
          </a:xfrm>
          <a:prstGeom prst="rect">
            <a:avLst/>
          </a:prstGeom>
          <a:ln w="12700">
            <a:solidFill>
              <a:srgbClr val="000000"/>
            </a:solidFill>
            <a:prstDash val="sysDot"/>
          </a:ln>
        </p:spPr>
        <p:txBody>
          <a:bodyPr tIns="91439" bIns="91439">
            <a:spAutoFit/>
          </a:bodyPr>
          <a:lstStyle/>
          <a:p>
            <a:pPr marL="685800" indent="-685800" algn="l" defTabSz="1828800">
              <a:buSzPct val="100000"/>
              <a:buChar char="➢"/>
              <a:defRPr sz="4800" b="0">
                <a:solidFill>
                  <a:srgbClr val="0070C0"/>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t>原文节选</a:t>
            </a:r>
          </a:p>
          <a:p>
            <a:pPr algn="l" defTabSz="1828800">
              <a:defRPr sz="4800" b="0">
                <a:latin typeface="Calibri" panose="020F0702030404030204"/>
                <a:ea typeface="Calibri" panose="020F0702030404030204"/>
                <a:cs typeface="Calibri" panose="020F0702030404030204"/>
                <a:sym typeface="Calibri" panose="020F0702030404030204"/>
              </a:defRPr>
            </a:pPr>
            <a:r>
              <a:t>     </a:t>
            </a:r>
            <a:r>
              <a:rPr>
                <a:solidFill>
                  <a:srgbClr val="BE0000"/>
                </a:solidFill>
              </a:rPr>
              <a:t>  </a:t>
            </a:r>
            <a:r>
              <a:rPr>
                <a:solidFill>
                  <a:srgbClr val="BE0000"/>
                </a:solidFill>
                <a:latin typeface="楷体" panose="02010609060101010101" charset="-122"/>
                <a:ea typeface="楷体" panose="02010609060101010101" charset="-122"/>
                <a:cs typeface="楷体" panose="02010609060101010101" charset="-122"/>
                <a:sym typeface="楷体" panose="02010609060101010101" charset="-122"/>
              </a:rPr>
              <a:t>凡死刑狱上，行刑者先俟于门外，使其党入索财物，名曰“斯罗”</a:t>
            </a:r>
            <a:r>
              <a:rPr>
                <a:latin typeface="楷体" panose="02010609060101010101" charset="-122"/>
                <a:ea typeface="楷体" panose="02010609060101010101" charset="-122"/>
                <a:cs typeface="楷体" panose="02010609060101010101" charset="-122"/>
                <a:sym typeface="楷体" panose="02010609060101010101" charset="-122"/>
              </a:rPr>
              <a:t>。富者就其戚属，贫则面语之。其极刑，曰：“顺我，即先刺心；否则，四肢解尽，心犹不死。”其绞缢，曰：“顺我，始缢即气绝；否则，三缢加别械，然后得死。”惟大辟无可要，然犹质其首。用此，富者赂数十百金，贫亦罄衣装；绝无有者，则治之如所言。……</a:t>
            </a:r>
            <a:endParaRPr>
              <a:latin typeface="楷体" panose="02010609060101010101" charset="-122"/>
              <a:ea typeface="楷体" panose="02010609060101010101" charset="-122"/>
              <a:cs typeface="楷体" panose="02010609060101010101" charset="-122"/>
              <a:sym typeface="楷体" panose="02010609060101010101" charset="-122"/>
            </a:endParaRPr>
          </a:p>
          <a:p>
            <a:pPr algn="l" defTabSz="1828800">
              <a:defRPr sz="4800" b="0">
                <a:latin typeface="楷体" panose="02010609060101010101" charset="-122"/>
                <a:ea typeface="楷体" panose="02010609060101010101" charset="-122"/>
                <a:cs typeface="楷体" panose="02010609060101010101" charset="-122"/>
                <a:sym typeface="楷体" panose="02010609060101010101" charset="-122"/>
              </a:defRPr>
            </a:pPr>
            <a:r>
              <a:t>  孟子曰：术不可不慎。信乎！……</a:t>
            </a:r>
          </a:p>
          <a:p>
            <a:pPr algn="l" defTabSz="1828800">
              <a:defRPr sz="4800" b="0">
                <a:solidFill>
                  <a:srgbClr val="0070C0"/>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t>【记录了胥吏敲诈勒索、虐待犯人的现象，揭露了其手段的狠毒和心地的险恶。】</a:t>
            </a:r>
          </a:p>
        </p:txBody>
      </p:sp>
      <p:sp>
        <p:nvSpPr>
          <p:cNvPr id="2" name="文本框 1"/>
          <p:cNvSpPr txBox="1"/>
          <p:nvPr/>
        </p:nvSpPr>
        <p:spPr>
          <a:xfrm>
            <a:off x="236220" y="409575"/>
            <a:ext cx="5768975"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4.8.1狱中杂记 </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 name="标题 2"/>
          <p:cNvSpPr txBox="1"/>
          <p:nvPr>
            <p:ph type="title"/>
          </p:nvPr>
        </p:nvSpPr>
        <p:spPr>
          <a:xfrm>
            <a:off x="1403349" y="1181100"/>
            <a:ext cx="11132822" cy="1131570"/>
          </a:xfrm>
          <a:prstGeom prst="rect">
            <a:avLst/>
          </a:prstGeom>
        </p:spPr>
        <p:txBody>
          <a:bodyPr/>
          <a:lstStyle/>
          <a:p>
            <a:pPr>
              <a:defRPr b="1"/>
            </a:pPr>
            <a:r>
              <a:t>09 方苞《狱中杂记》</a:t>
            </a:r>
          </a:p>
        </p:txBody>
      </p:sp>
      <p:sp>
        <p:nvSpPr>
          <p:cNvPr id="607" name="文本框 1"/>
          <p:cNvSpPr txBox="1"/>
          <p:nvPr/>
        </p:nvSpPr>
        <p:spPr>
          <a:xfrm>
            <a:off x="374650" y="2493010"/>
            <a:ext cx="23202900" cy="7660006"/>
          </a:xfrm>
          <a:prstGeom prst="rect">
            <a:avLst/>
          </a:prstGeom>
          <a:ln w="12700">
            <a:solidFill>
              <a:srgbClr val="000000"/>
            </a:solidFill>
            <a:prstDash val="sysDot"/>
          </a:ln>
        </p:spPr>
        <p:txBody>
          <a:bodyPr tIns="91439" bIns="91439">
            <a:spAutoFit/>
          </a:bodyPr>
          <a:lstStyle/>
          <a:p>
            <a:pPr marL="685800" indent="-685800" algn="l" defTabSz="1828800">
              <a:buSzPct val="100000"/>
              <a:buChar char="➢"/>
              <a:defRPr sz="4800" b="0">
                <a:solidFill>
                  <a:srgbClr val="0070C0"/>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t>原文节选</a:t>
            </a:r>
          </a:p>
          <a:p>
            <a:pPr algn="l" defTabSz="1828800">
              <a:defRPr sz="4800" b="0">
                <a:latin typeface="Calibri" panose="020F0702030404030204"/>
                <a:ea typeface="Calibri" panose="020F0702030404030204"/>
                <a:cs typeface="Calibri" panose="020F0702030404030204"/>
                <a:sym typeface="Calibri" panose="020F0702030404030204"/>
              </a:defRPr>
            </a:pPr>
            <a:r>
              <a:t>        </a:t>
            </a:r>
            <a:r>
              <a:rPr>
                <a:solidFill>
                  <a:srgbClr val="BE0000"/>
                </a:solidFill>
                <a:latin typeface="楷体" panose="02010609060101010101" charset="-122"/>
                <a:ea typeface="楷体" panose="02010609060101010101" charset="-122"/>
                <a:cs typeface="楷体" panose="02010609060101010101" charset="-122"/>
                <a:sym typeface="楷体" panose="02010609060101010101" charset="-122"/>
              </a:rPr>
              <a:t>部中老胥……有某姓兄弟，以把持公仓，法应立决，狱具矣。胥某谓曰：“予我千金，吾生若。”</a:t>
            </a:r>
            <a:r>
              <a:rPr>
                <a:latin typeface="楷体" panose="02010609060101010101" charset="-122"/>
                <a:ea typeface="楷体" panose="02010609060101010101" charset="-122"/>
                <a:cs typeface="楷体" panose="02010609060101010101" charset="-122"/>
                <a:sym typeface="楷体" panose="02010609060101010101" charset="-122"/>
              </a:rPr>
              <a:t>叩其术，曰：“是无难，别具本章，狱辞无易，但取案末独身无亲戚者二人易汝名，俟封奏时潜易之而已。”其同事者曰：“是可欺死者，而不能欺主谳yàn者；倘复请之，吾辈无生理矣。”胥某笑曰：“复请之，吾辈无生理，而主谳者亦各罢去。彼不能以二人之命易其官，则吾辈终无死道也。”竟行之，案末二人立决。主者口呿qù舌挢jiǎo，终不敢诘。余在狱，犹见某姓，狱中人群指曰：“是以某某易其首者。”胥某一夕暴卒，人皆以为冥谪云。</a:t>
            </a:r>
            <a:endParaRPr>
              <a:latin typeface="楷体" panose="02010609060101010101" charset="-122"/>
              <a:ea typeface="楷体" panose="02010609060101010101" charset="-122"/>
              <a:cs typeface="楷体" panose="02010609060101010101" charset="-122"/>
              <a:sym typeface="楷体" panose="02010609060101010101" charset="-122"/>
            </a:endParaRPr>
          </a:p>
          <a:p>
            <a:pPr algn="l" defTabSz="1828800">
              <a:defRPr sz="4800" b="0">
                <a:solidFill>
                  <a:srgbClr val="0070C0"/>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t>    【第三段：揭露胥吏在处理案件时潜易公文，出入人命，贪赃枉法，而上司明知内情，却因怕受牵累而不查不问。】</a:t>
            </a:r>
          </a:p>
        </p:txBody>
      </p:sp>
      <p:sp>
        <p:nvSpPr>
          <p:cNvPr id="2" name="文本框 1"/>
          <p:cNvSpPr txBox="1"/>
          <p:nvPr/>
        </p:nvSpPr>
        <p:spPr>
          <a:xfrm>
            <a:off x="236220" y="409575"/>
            <a:ext cx="5768975"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4.8.1狱中杂记 </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标题 2"/>
          <p:cNvSpPr txBox="1"/>
          <p:nvPr>
            <p:ph type="title"/>
          </p:nvPr>
        </p:nvSpPr>
        <p:spPr>
          <a:xfrm>
            <a:off x="1403349" y="1181100"/>
            <a:ext cx="11132822" cy="1131570"/>
          </a:xfrm>
          <a:prstGeom prst="rect">
            <a:avLst/>
          </a:prstGeom>
        </p:spPr>
        <p:txBody>
          <a:bodyPr/>
          <a:lstStyle/>
          <a:p>
            <a:pPr>
              <a:defRPr b="1"/>
            </a:pPr>
            <a:r>
              <a:t>09 方苞《狱中杂记》</a:t>
            </a:r>
          </a:p>
        </p:txBody>
      </p:sp>
      <p:sp>
        <p:nvSpPr>
          <p:cNvPr id="610" name="文本框 1"/>
          <p:cNvSpPr txBox="1"/>
          <p:nvPr/>
        </p:nvSpPr>
        <p:spPr>
          <a:xfrm>
            <a:off x="513079" y="4040478"/>
            <a:ext cx="23357842" cy="6243321"/>
          </a:xfrm>
          <a:prstGeom prst="rect">
            <a:avLst/>
          </a:prstGeom>
          <a:ln w="12700">
            <a:solidFill>
              <a:srgbClr val="000000"/>
            </a:solidFill>
            <a:prstDash val="sysDot"/>
          </a:ln>
        </p:spPr>
        <p:txBody>
          <a:bodyPr tIns="91439" bIns="91439">
            <a:spAutoFit/>
          </a:bodyPr>
          <a:lstStyle/>
          <a:p>
            <a:pPr marL="685800" indent="-685800" algn="l" defTabSz="1828800">
              <a:lnSpc>
                <a:spcPct val="120000"/>
              </a:lnSpc>
              <a:buSzPct val="100000"/>
              <a:buChar char="➢"/>
              <a:defRPr sz="4800" b="0">
                <a:solidFill>
                  <a:srgbClr val="0070C0"/>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t>原文节选</a:t>
            </a:r>
          </a:p>
          <a:p>
            <a:pPr algn="l" defTabSz="1828800">
              <a:lnSpc>
                <a:spcPct val="120000"/>
              </a:lnSpc>
              <a:defRPr sz="4800" b="0">
                <a:latin typeface="楷体" panose="02010609060101010101" charset="-122"/>
                <a:ea typeface="楷体" panose="02010609060101010101" charset="-122"/>
                <a:cs typeface="楷体" panose="02010609060101010101" charset="-122"/>
                <a:sym typeface="楷体" panose="02010609060101010101" charset="-122"/>
              </a:defRPr>
            </a:pPr>
            <a:r>
              <a:t>……</a:t>
            </a:r>
            <a:r>
              <a:rPr>
                <a:solidFill>
                  <a:srgbClr val="BE0000"/>
                </a:solidFill>
              </a:rPr>
              <a:t>山阴李姓，以杀人系狱，每岁致数百金。康熙四十八年，以赦出，居数月，漠然无所事。其乡人有杀人者，因代承之。</a:t>
            </a:r>
            <a:r>
              <a:t>……五十一年，复援赦减等谪戍。叹曰：“吾不得复入此矣！”……时方冬停遣，李具状求在狱，候春发遣，至再三，不得所请，怅然而出。</a:t>
            </a:r>
          </a:p>
          <a:p>
            <a:pPr algn="l" defTabSz="1828800">
              <a:lnSpc>
                <a:spcPct val="120000"/>
              </a:lnSpc>
              <a:defRPr sz="4800" b="0">
                <a:solidFill>
                  <a:srgbClr val="0070C0"/>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t>【第四段：写胥吏与奸民勾结牟móu利。一些惯犯出狱后，甚至甘愿替人承担罪责入狱，以牟取厚礼。】</a:t>
            </a:r>
          </a:p>
        </p:txBody>
      </p:sp>
      <p:sp>
        <p:nvSpPr>
          <p:cNvPr id="2" name="文本框 1"/>
          <p:cNvSpPr txBox="1"/>
          <p:nvPr/>
        </p:nvSpPr>
        <p:spPr>
          <a:xfrm>
            <a:off x="236220" y="409575"/>
            <a:ext cx="5768975"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4.8.1狱中杂记 </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 name="标题 2"/>
          <p:cNvSpPr txBox="1"/>
          <p:nvPr>
            <p:ph type="title"/>
          </p:nvPr>
        </p:nvSpPr>
        <p:spPr>
          <a:xfrm>
            <a:off x="1379219" y="1181100"/>
            <a:ext cx="7735570" cy="1131570"/>
          </a:xfrm>
          <a:prstGeom prst="rect">
            <a:avLst/>
          </a:prstGeom>
        </p:spPr>
        <p:txBody>
          <a:bodyPr/>
          <a:lstStyle/>
          <a:p>
            <a:pPr>
              <a:defRPr b="1"/>
            </a:pPr>
            <a:r>
              <a:t>09 方苞《狱中杂记》</a:t>
            </a:r>
          </a:p>
        </p:txBody>
      </p:sp>
      <p:sp>
        <p:nvSpPr>
          <p:cNvPr id="613" name="文本框 3"/>
          <p:cNvSpPr txBox="1"/>
          <p:nvPr/>
        </p:nvSpPr>
        <p:spPr>
          <a:xfrm>
            <a:off x="528319" y="3117850"/>
            <a:ext cx="22536151" cy="3529330"/>
          </a:xfrm>
          <a:prstGeom prst="rect">
            <a:avLst/>
          </a:prstGeom>
          <a:ln w="12700">
            <a:miter lim="400000"/>
          </a:ln>
        </p:spPr>
        <p:txBody>
          <a:bodyPr tIns="91439" bIns="91439">
            <a:spAutoFit/>
          </a:bodyPr>
          <a:lstStyle/>
          <a:p>
            <a:pPr marL="571500" indent="-571500" algn="l" defTabSz="1828800">
              <a:lnSpc>
                <a:spcPct val="150000"/>
              </a:lnSpc>
              <a:buSzPct val="100000"/>
              <a:buChar char="➢"/>
              <a:defRPr sz="4800" b="0">
                <a:solidFill>
                  <a:srgbClr val="0070C0"/>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t>思想内容：</a:t>
            </a:r>
          </a:p>
          <a:p>
            <a:pPr algn="l" defTabSz="1828800">
              <a:lnSpc>
                <a:spcPct val="15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思想局限：作者认为这一切罪恶现象都是</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贪官污吏、暴卒奸民造成</a:t>
            </a:r>
            <a:r>
              <a:t>的，因而才有“术不可不慎”的感慨。</a:t>
            </a:r>
          </a:p>
        </p:txBody>
      </p:sp>
      <p:sp>
        <p:nvSpPr>
          <p:cNvPr id="2" name="文本框 1"/>
          <p:cNvSpPr txBox="1"/>
          <p:nvPr/>
        </p:nvSpPr>
        <p:spPr>
          <a:xfrm>
            <a:off x="236220" y="409575"/>
            <a:ext cx="5768975"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4.8.1狱中杂记 </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 name="标题 2"/>
          <p:cNvSpPr txBox="1"/>
          <p:nvPr>
            <p:ph type="title"/>
          </p:nvPr>
        </p:nvSpPr>
        <p:spPr>
          <a:xfrm>
            <a:off x="1379219" y="1181100"/>
            <a:ext cx="7735570" cy="1131570"/>
          </a:xfrm>
          <a:prstGeom prst="rect">
            <a:avLst/>
          </a:prstGeom>
        </p:spPr>
        <p:txBody>
          <a:bodyPr/>
          <a:lstStyle/>
          <a:p>
            <a:pPr>
              <a:defRPr b="1"/>
            </a:pPr>
            <a:r>
              <a:t>09 方苞《狱中杂记》</a:t>
            </a:r>
          </a:p>
        </p:txBody>
      </p:sp>
      <p:sp>
        <p:nvSpPr>
          <p:cNvPr id="616" name="矩形 1"/>
          <p:cNvSpPr txBox="1"/>
          <p:nvPr/>
        </p:nvSpPr>
        <p:spPr>
          <a:xfrm>
            <a:off x="300990" y="2629029"/>
            <a:ext cx="23782020" cy="3126741"/>
          </a:xfrm>
          <a:prstGeom prst="rect">
            <a:avLst/>
          </a:prstGeom>
          <a:ln w="12700">
            <a:miter lim="400000"/>
          </a:ln>
        </p:spPr>
        <p:txBody>
          <a:bodyPr tIns="91439" bIns="91439">
            <a:spAutoFit/>
          </a:bodyPr>
          <a:lstStyle/>
          <a:p>
            <a:pPr marL="685800" indent="-685800" algn="l" defTabSz="1828800">
              <a:lnSpc>
                <a:spcPct val="135000"/>
              </a:lnSpc>
              <a:buSzPct val="100000"/>
              <a:buChar char="➢"/>
              <a:defRPr sz="4800" b="0">
                <a:solidFill>
                  <a:srgbClr val="0070C0"/>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t>艺术特色：</a:t>
            </a:r>
          </a:p>
          <a:p>
            <a:pPr algn="l" defTabSz="1828800">
              <a:lnSpc>
                <a:spcPct val="135000"/>
              </a:lnSpc>
              <a:defRPr sz="48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体现了</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桐城派散文</a:t>
            </a:r>
            <a:r>
              <a:t>的一些特点。</a:t>
            </a:r>
          </a:p>
          <a:p>
            <a:pPr algn="l" defTabSz="1828800">
              <a:lnSpc>
                <a:spcPct val="135000"/>
              </a:lnSpc>
              <a:defRPr sz="4800" b="0">
                <a:latin typeface="Calibri" panose="020F0702030404030204"/>
                <a:ea typeface="Calibri" panose="020F0702030404030204"/>
                <a:cs typeface="Calibri" panose="020F0702030404030204"/>
                <a:sym typeface="Calibri" panose="020F0702030404030204"/>
              </a:defRPr>
            </a:pPr>
            <a:r>
              <a:t> </a:t>
            </a:r>
          </a:p>
        </p:txBody>
      </p:sp>
      <p:sp>
        <p:nvSpPr>
          <p:cNvPr id="2" name="文本框 1"/>
          <p:cNvSpPr txBox="1"/>
          <p:nvPr/>
        </p:nvSpPr>
        <p:spPr>
          <a:xfrm>
            <a:off x="236220" y="409575"/>
            <a:ext cx="5768975"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4.8.1狱中杂记 </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 name="标题 2"/>
          <p:cNvSpPr txBox="1"/>
          <p:nvPr>
            <p:ph type="title"/>
          </p:nvPr>
        </p:nvSpPr>
        <p:spPr>
          <a:xfrm>
            <a:off x="1379219" y="1181100"/>
            <a:ext cx="7735570" cy="1131570"/>
          </a:xfrm>
          <a:prstGeom prst="rect">
            <a:avLst/>
          </a:prstGeom>
        </p:spPr>
        <p:txBody>
          <a:bodyPr/>
          <a:lstStyle/>
          <a:p>
            <a:pPr>
              <a:defRPr b="1"/>
            </a:pPr>
            <a:r>
              <a:t>09 方苞《狱中杂记》</a:t>
            </a:r>
          </a:p>
        </p:txBody>
      </p:sp>
      <p:sp>
        <p:nvSpPr>
          <p:cNvPr id="621" name="矩形 1"/>
          <p:cNvSpPr txBox="1"/>
          <p:nvPr/>
        </p:nvSpPr>
        <p:spPr>
          <a:xfrm>
            <a:off x="300990" y="2629029"/>
            <a:ext cx="23782020" cy="5242112"/>
          </a:xfrm>
          <a:prstGeom prst="rect">
            <a:avLst/>
          </a:prstGeom>
          <a:ln w="12700">
            <a:miter lim="400000"/>
          </a:ln>
        </p:spPr>
        <p:txBody>
          <a:bodyPr tIns="91439" bIns="91439">
            <a:spAutoFit/>
          </a:bodyPr>
          <a:lstStyle/>
          <a:p>
            <a:pPr marL="685800" indent="-685800" algn="l" defTabSz="1828800">
              <a:lnSpc>
                <a:spcPct val="135000"/>
              </a:lnSpc>
              <a:buSzPct val="100000"/>
              <a:buChar char="➢"/>
              <a:defRPr sz="4800" b="0">
                <a:solidFill>
                  <a:srgbClr val="0070C0"/>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t>艺术特色：</a:t>
            </a:r>
          </a:p>
          <a:p>
            <a:pPr algn="l" defTabSz="1828800">
              <a:lnSpc>
                <a:spcPct val="135000"/>
              </a:lnSpc>
              <a:defRPr sz="48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体现了</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桐城派散文</a:t>
            </a:r>
            <a:r>
              <a:t>的一些特点。</a:t>
            </a:r>
          </a:p>
          <a:p>
            <a:pPr algn="l" defTabSz="1828800">
              <a:lnSpc>
                <a:spcPct val="135000"/>
              </a:lnSpc>
              <a:defRPr sz="4800" b="0">
                <a:latin typeface="Calibri" panose="020F0702030404030204"/>
                <a:ea typeface="Calibri" panose="020F0702030404030204"/>
                <a:cs typeface="Calibri" panose="020F0702030404030204"/>
                <a:sym typeface="Calibri" panose="020F0702030404030204"/>
              </a:defRPr>
            </a:pPr>
            <a:r>
              <a:t>①</a:t>
            </a:r>
            <a:r>
              <a:rPr>
                <a:latin typeface="微软雅黑" panose="020B0503020204020204" charset="-122"/>
                <a:ea typeface="微软雅黑" panose="020B0503020204020204" charset="-122"/>
                <a:cs typeface="微软雅黑" panose="020B0503020204020204" charset="-122"/>
                <a:sym typeface="微软雅黑" panose="020B0503020204020204" charset="-122"/>
              </a:rPr>
              <a:t>一是</a:t>
            </a:r>
            <a:r>
              <a:rPr>
                <a:solidFill>
                  <a:srgbClr val="C00000"/>
                </a:solidFill>
                <a:latin typeface="微软雅黑" panose="020B0503020204020204" charset="-122"/>
                <a:ea typeface="微软雅黑" panose="020B0503020204020204" charset="-122"/>
                <a:cs typeface="微软雅黑" panose="020B0503020204020204" charset="-122"/>
                <a:sym typeface="微软雅黑" panose="020B0503020204020204" charset="-122"/>
              </a:rPr>
              <a:t>“</a:t>
            </a:r>
            <a:r>
              <a:rPr u="sng">
                <a:solidFill>
                  <a:srgbClr val="C00000"/>
                </a:solidFill>
                <a:latin typeface="微软雅黑" panose="020B0503020204020204" charset="-122"/>
                <a:ea typeface="微软雅黑" panose="020B0503020204020204" charset="-122"/>
                <a:cs typeface="微软雅黑" panose="020B0503020204020204" charset="-122"/>
                <a:sym typeface="微软雅黑" panose="020B0503020204020204" charset="-122"/>
              </a:rPr>
              <a:t>言有序</a:t>
            </a:r>
            <a:r>
              <a:rPr>
                <a:solidFill>
                  <a:srgbClr val="C00000"/>
                </a:solidFill>
                <a:latin typeface="微软雅黑" panose="020B0503020204020204" charset="-122"/>
                <a:ea typeface="微软雅黑" panose="020B0503020204020204" charset="-122"/>
                <a:cs typeface="微软雅黑" panose="020B0503020204020204" charset="-122"/>
                <a:sym typeface="微软雅黑" panose="020B0503020204020204" charset="-122"/>
              </a:rPr>
              <a:t>”，</a:t>
            </a:r>
            <a:r>
              <a:rPr>
                <a:latin typeface="微软雅黑" panose="020B0503020204020204" charset="-122"/>
                <a:ea typeface="微软雅黑" panose="020B0503020204020204" charset="-122"/>
                <a:cs typeface="微软雅黑" panose="020B0503020204020204" charset="-122"/>
                <a:sym typeface="微软雅黑" panose="020B0503020204020204" charset="-122"/>
              </a:rPr>
              <a:t>结构</a:t>
            </a:r>
            <a:r>
              <a:rPr u="sng">
                <a:solidFill>
                  <a:srgbClr val="C00000"/>
                </a:solidFill>
                <a:latin typeface="微软雅黑" panose="020B0503020204020204" charset="-122"/>
                <a:ea typeface="微软雅黑" panose="020B0503020204020204" charset="-122"/>
                <a:cs typeface="微软雅黑" panose="020B0503020204020204" charset="-122"/>
                <a:sym typeface="微软雅黑" panose="020B0503020204020204" charset="-122"/>
              </a:rPr>
              <a:t>严密</a:t>
            </a:r>
            <a:r>
              <a:rPr>
                <a:latin typeface="微软雅黑" panose="020B0503020204020204" charset="-122"/>
                <a:ea typeface="微软雅黑" panose="020B0503020204020204" charset="-122"/>
                <a:cs typeface="微软雅黑" panose="020B0503020204020204" charset="-122"/>
                <a:sym typeface="微软雅黑" panose="020B0503020204020204" charset="-122"/>
              </a:rPr>
              <a:t>。</a:t>
            </a:r>
            <a:endParaRPr>
              <a:latin typeface="微软雅黑" panose="020B0503020204020204" charset="-122"/>
              <a:ea typeface="微软雅黑" panose="020B0503020204020204" charset="-122"/>
              <a:cs typeface="微软雅黑" panose="020B0503020204020204" charset="-122"/>
              <a:sym typeface="微软雅黑" panose="020B0503020204020204" charset="-122"/>
            </a:endParaRPr>
          </a:p>
          <a:p>
            <a:pPr algn="l" defTabSz="1828800">
              <a:lnSpc>
                <a:spcPct val="135000"/>
              </a:lnSpc>
              <a:defRPr sz="4800" b="0">
                <a:latin typeface="楷体" panose="02010609060101010101" charset="-122"/>
                <a:ea typeface="楷体" panose="02010609060101010101" charset="-122"/>
                <a:cs typeface="楷体" panose="02010609060101010101" charset="-122"/>
                <a:sym typeface="楷体" panose="02010609060101010101" charset="-122"/>
              </a:defRPr>
            </a:pPr>
            <a:r>
              <a:t>    </a:t>
            </a:r>
          </a:p>
          <a:p>
            <a:pPr algn="l" defTabSz="1828800">
              <a:lnSpc>
                <a:spcPct val="135000"/>
              </a:lnSpc>
              <a:defRPr sz="4800" b="0">
                <a:latin typeface="Calibri" panose="020F0702030404030204"/>
                <a:ea typeface="Calibri" panose="020F0702030404030204"/>
                <a:cs typeface="Calibri" panose="020F0702030404030204"/>
                <a:sym typeface="Calibri" panose="020F0702030404030204"/>
              </a:defRPr>
            </a:pPr>
            <a:r>
              <a:t>②</a:t>
            </a:r>
            <a:r>
              <a:rPr>
                <a:latin typeface="微软雅黑" panose="020B0503020204020204" charset="-122"/>
                <a:ea typeface="微软雅黑" panose="020B0503020204020204" charset="-122"/>
                <a:cs typeface="微软雅黑" panose="020B0503020204020204" charset="-122"/>
                <a:sym typeface="微软雅黑" panose="020B0503020204020204" charset="-122"/>
              </a:rPr>
              <a:t>语言</a:t>
            </a:r>
            <a:r>
              <a:rPr u="sng">
                <a:solidFill>
                  <a:srgbClr val="C00000"/>
                </a:solidFill>
                <a:latin typeface="微软雅黑" panose="020B0503020204020204" charset="-122"/>
                <a:ea typeface="微软雅黑" panose="020B0503020204020204" charset="-122"/>
                <a:cs typeface="微软雅黑" panose="020B0503020204020204" charset="-122"/>
                <a:sym typeface="微软雅黑" panose="020B0503020204020204" charset="-122"/>
              </a:rPr>
              <a:t>朴实而雅洁</a:t>
            </a:r>
            <a:r>
              <a:rPr>
                <a:latin typeface="微软雅黑" panose="020B0503020204020204" charset="-122"/>
                <a:ea typeface="微软雅黑" panose="020B0503020204020204" charset="-122"/>
                <a:cs typeface="微软雅黑" panose="020B0503020204020204" charset="-122"/>
                <a:sym typeface="微软雅黑" panose="020B0503020204020204" charset="-122"/>
              </a:rPr>
              <a:t>，</a:t>
            </a:r>
            <a:r>
              <a:rPr u="sng">
                <a:solidFill>
                  <a:srgbClr val="C00000"/>
                </a:solidFill>
                <a:latin typeface="微软雅黑" panose="020B0503020204020204" charset="-122"/>
                <a:ea typeface="微软雅黑" panose="020B0503020204020204" charset="-122"/>
                <a:cs typeface="微软雅黑" panose="020B0503020204020204" charset="-122"/>
                <a:sym typeface="微软雅黑" panose="020B0503020204020204" charset="-122"/>
              </a:rPr>
              <a:t>简练明畅</a:t>
            </a:r>
            <a:r>
              <a:rPr>
                <a:latin typeface="楷体" panose="02010609060101010101" charset="-122"/>
                <a:ea typeface="楷体" panose="02010609060101010101" charset="-122"/>
                <a:cs typeface="楷体" panose="02010609060101010101" charset="-122"/>
                <a:sym typeface="楷体" panose="02010609060101010101" charset="-122"/>
              </a:rPr>
              <a:t>，很能体现</a:t>
            </a:r>
            <a:r>
              <a:rPr u="sng">
                <a:solidFill>
                  <a:srgbClr val="C00000"/>
                </a:solidFill>
                <a:latin typeface="楷体" panose="02010609060101010101" charset="-122"/>
                <a:ea typeface="楷体" panose="02010609060101010101" charset="-122"/>
                <a:cs typeface="楷体" panose="02010609060101010101" charset="-122"/>
                <a:sym typeface="楷体" panose="02010609060101010101" charset="-122"/>
              </a:rPr>
              <a:t>桐城派散文</a:t>
            </a:r>
            <a:r>
              <a:rPr>
                <a:latin typeface="楷体" panose="02010609060101010101" charset="-122"/>
                <a:ea typeface="楷体" panose="02010609060101010101" charset="-122"/>
                <a:cs typeface="楷体" panose="02010609060101010101" charset="-122"/>
                <a:sym typeface="楷体" panose="02010609060101010101" charset="-122"/>
              </a:rPr>
              <a:t>的风格与特色。</a:t>
            </a:r>
            <a:endParaRPr>
              <a:latin typeface="楷体" panose="02010609060101010101" charset="-122"/>
              <a:ea typeface="楷体" panose="02010609060101010101" charset="-122"/>
              <a:cs typeface="楷体" panose="02010609060101010101" charset="-122"/>
              <a:sym typeface="楷体" panose="02010609060101010101" charset="-122"/>
            </a:endParaRPr>
          </a:p>
        </p:txBody>
      </p:sp>
      <p:sp>
        <p:nvSpPr>
          <p:cNvPr id="2" name="文本框 1"/>
          <p:cNvSpPr txBox="1"/>
          <p:nvPr/>
        </p:nvSpPr>
        <p:spPr>
          <a:xfrm>
            <a:off x="236220" y="409575"/>
            <a:ext cx="5768975"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4.8.1狱中杂记 </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 name="标题 2"/>
          <p:cNvSpPr txBox="1"/>
          <p:nvPr>
            <p:ph type="title"/>
          </p:nvPr>
        </p:nvSpPr>
        <p:spPr>
          <a:xfrm>
            <a:off x="1379219" y="1181100"/>
            <a:ext cx="7735570" cy="1131570"/>
          </a:xfrm>
          <a:prstGeom prst="rect">
            <a:avLst/>
          </a:prstGeom>
        </p:spPr>
        <p:txBody>
          <a:bodyPr/>
          <a:lstStyle/>
          <a:p>
            <a:pPr>
              <a:defRPr b="1"/>
            </a:pPr>
            <a:r>
              <a:t>09 方苞《狱中杂记》</a:t>
            </a:r>
          </a:p>
        </p:txBody>
      </p:sp>
      <p:sp>
        <p:nvSpPr>
          <p:cNvPr id="626" name="矩形 1"/>
          <p:cNvSpPr txBox="1"/>
          <p:nvPr/>
        </p:nvSpPr>
        <p:spPr>
          <a:xfrm>
            <a:off x="300990" y="2629029"/>
            <a:ext cx="23782020" cy="7986026"/>
          </a:xfrm>
          <a:prstGeom prst="rect">
            <a:avLst/>
          </a:prstGeom>
          <a:ln w="12700">
            <a:miter lim="400000"/>
          </a:ln>
        </p:spPr>
        <p:txBody>
          <a:bodyPr tIns="91439" bIns="91439">
            <a:spAutoFit/>
          </a:bodyPr>
          <a:lstStyle/>
          <a:p>
            <a:pPr marL="685800" indent="-685800" algn="l" defTabSz="1828800">
              <a:lnSpc>
                <a:spcPct val="135000"/>
              </a:lnSpc>
              <a:buSzPct val="100000"/>
              <a:buChar char="➢"/>
              <a:defRPr sz="4800" b="0">
                <a:solidFill>
                  <a:srgbClr val="0070C0"/>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t>艺术特色：</a:t>
            </a:r>
          </a:p>
          <a:p>
            <a:pPr algn="l" defTabSz="1828800">
              <a:lnSpc>
                <a:spcPct val="135000"/>
              </a:lnSpc>
              <a:defRPr sz="48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体现了</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桐城派散文</a:t>
            </a:r>
            <a:r>
              <a:t>的一些特点。</a:t>
            </a:r>
          </a:p>
          <a:p>
            <a:pPr algn="l" defTabSz="1828800">
              <a:lnSpc>
                <a:spcPct val="135000"/>
              </a:lnSpc>
              <a:defRPr sz="4800" b="0">
                <a:latin typeface="Calibri" panose="020F0702030404030204"/>
                <a:ea typeface="Calibri" panose="020F0702030404030204"/>
                <a:cs typeface="Calibri" panose="020F0702030404030204"/>
                <a:sym typeface="Calibri" panose="020F0702030404030204"/>
              </a:defRPr>
            </a:pPr>
            <a:r>
              <a:t>①</a:t>
            </a:r>
            <a:r>
              <a:rPr>
                <a:latin typeface="微软雅黑" panose="020B0503020204020204" charset="-122"/>
                <a:ea typeface="微软雅黑" panose="020B0503020204020204" charset="-122"/>
                <a:cs typeface="微软雅黑" panose="020B0503020204020204" charset="-122"/>
                <a:sym typeface="微软雅黑" panose="020B0503020204020204" charset="-122"/>
              </a:rPr>
              <a:t>一是</a:t>
            </a:r>
            <a:r>
              <a:rPr>
                <a:solidFill>
                  <a:srgbClr val="C00000"/>
                </a:solidFill>
                <a:latin typeface="微软雅黑" panose="020B0503020204020204" charset="-122"/>
                <a:ea typeface="微软雅黑" panose="020B0503020204020204" charset="-122"/>
                <a:cs typeface="微软雅黑" panose="020B0503020204020204" charset="-122"/>
                <a:sym typeface="微软雅黑" panose="020B0503020204020204" charset="-122"/>
              </a:rPr>
              <a:t>“</a:t>
            </a:r>
            <a:r>
              <a:rPr u="sng">
                <a:solidFill>
                  <a:srgbClr val="C00000"/>
                </a:solidFill>
                <a:latin typeface="微软雅黑" panose="020B0503020204020204" charset="-122"/>
                <a:ea typeface="微软雅黑" panose="020B0503020204020204" charset="-122"/>
                <a:cs typeface="微软雅黑" panose="020B0503020204020204" charset="-122"/>
                <a:sym typeface="微软雅黑" panose="020B0503020204020204" charset="-122"/>
              </a:rPr>
              <a:t>言有序</a:t>
            </a:r>
            <a:r>
              <a:rPr>
                <a:solidFill>
                  <a:srgbClr val="C00000"/>
                </a:solidFill>
                <a:latin typeface="微软雅黑" panose="020B0503020204020204" charset="-122"/>
                <a:ea typeface="微软雅黑" panose="020B0503020204020204" charset="-122"/>
                <a:cs typeface="微软雅黑" panose="020B0503020204020204" charset="-122"/>
                <a:sym typeface="微软雅黑" panose="020B0503020204020204" charset="-122"/>
              </a:rPr>
              <a:t>”，</a:t>
            </a:r>
            <a:r>
              <a:rPr>
                <a:latin typeface="微软雅黑" panose="020B0503020204020204" charset="-122"/>
                <a:ea typeface="微软雅黑" panose="020B0503020204020204" charset="-122"/>
                <a:cs typeface="微软雅黑" panose="020B0503020204020204" charset="-122"/>
                <a:sym typeface="微软雅黑" panose="020B0503020204020204" charset="-122"/>
              </a:rPr>
              <a:t>结构</a:t>
            </a:r>
            <a:r>
              <a:rPr u="sng">
                <a:solidFill>
                  <a:srgbClr val="C00000"/>
                </a:solidFill>
                <a:latin typeface="微软雅黑" panose="020B0503020204020204" charset="-122"/>
                <a:ea typeface="微软雅黑" panose="020B0503020204020204" charset="-122"/>
                <a:cs typeface="微软雅黑" panose="020B0503020204020204" charset="-122"/>
                <a:sym typeface="微软雅黑" panose="020B0503020204020204" charset="-122"/>
              </a:rPr>
              <a:t>严密</a:t>
            </a:r>
            <a:r>
              <a:rPr>
                <a:latin typeface="微软雅黑" panose="020B0503020204020204" charset="-122"/>
                <a:ea typeface="微软雅黑" panose="020B0503020204020204" charset="-122"/>
                <a:cs typeface="微软雅黑" panose="020B0503020204020204" charset="-122"/>
                <a:sym typeface="微软雅黑" panose="020B0503020204020204" charset="-122"/>
              </a:rPr>
              <a:t>。</a:t>
            </a:r>
            <a:endParaRPr>
              <a:latin typeface="微软雅黑" panose="020B0503020204020204" charset="-122"/>
              <a:ea typeface="微软雅黑" panose="020B0503020204020204" charset="-122"/>
              <a:cs typeface="微软雅黑" panose="020B0503020204020204" charset="-122"/>
              <a:sym typeface="微软雅黑" panose="020B0503020204020204" charset="-122"/>
            </a:endParaRPr>
          </a:p>
          <a:p>
            <a:pPr algn="l" defTabSz="1828800">
              <a:lnSpc>
                <a:spcPct val="135000"/>
              </a:lnSpc>
              <a:defRPr sz="4800" b="0">
                <a:latin typeface="楷体" panose="02010609060101010101" charset="-122"/>
                <a:ea typeface="楷体" panose="02010609060101010101" charset="-122"/>
                <a:cs typeface="楷体" panose="02010609060101010101" charset="-122"/>
                <a:sym typeface="楷体" panose="02010609060101010101" charset="-122"/>
              </a:defRPr>
            </a:pPr>
            <a:r>
              <a:t>    时间上既写了康熙五十一年三月事，又写了康熙四十八年以前事；</a:t>
            </a:r>
          </a:p>
          <a:p>
            <a:pPr algn="l" defTabSz="1828800">
              <a:lnSpc>
                <a:spcPct val="135000"/>
              </a:lnSpc>
              <a:defRPr sz="4800" b="0">
                <a:latin typeface="楷体" panose="02010609060101010101" charset="-122"/>
                <a:ea typeface="楷体" panose="02010609060101010101" charset="-122"/>
                <a:cs typeface="楷体" panose="02010609060101010101" charset="-122"/>
                <a:sym typeface="楷体" panose="02010609060101010101" charset="-122"/>
              </a:defRPr>
            </a:pPr>
            <a:r>
              <a:t>    既写了狱中牢房，又写了狱外缉捕、办案、行刑等，</a:t>
            </a:r>
          </a:p>
          <a:p>
            <a:pPr algn="l" defTabSz="1828800">
              <a:lnSpc>
                <a:spcPct val="135000"/>
              </a:lnSpc>
              <a:defRPr sz="4800" b="0">
                <a:latin typeface="楷体" panose="02010609060101010101" charset="-122"/>
                <a:ea typeface="楷体" panose="02010609060101010101" charset="-122"/>
                <a:cs typeface="楷体" panose="02010609060101010101" charset="-122"/>
                <a:sym typeface="楷体" panose="02010609060101010101" charset="-122"/>
              </a:defRPr>
            </a:pPr>
            <a:r>
              <a:t>    但作者</a:t>
            </a:r>
            <a:r>
              <a:rPr u="sng">
                <a:solidFill>
                  <a:srgbClr val="C00000"/>
                </a:solidFill>
              </a:rPr>
              <a:t>围绕清政府狱治腐败</a:t>
            </a:r>
            <a:r>
              <a:t>这一中心落笔，将这些</a:t>
            </a:r>
            <a:r>
              <a:rPr u="sng">
                <a:solidFill>
                  <a:srgbClr val="C00000"/>
                </a:solidFill>
              </a:rPr>
              <a:t>错综复杂的事情</a:t>
            </a:r>
            <a:r>
              <a:t>安排得有条不紊，层次井然。</a:t>
            </a:r>
          </a:p>
          <a:p>
            <a:pPr algn="l" defTabSz="1828800">
              <a:lnSpc>
                <a:spcPct val="135000"/>
              </a:lnSpc>
              <a:defRPr sz="4800" b="0">
                <a:latin typeface="Calibri" panose="020F0702030404030204"/>
                <a:ea typeface="Calibri" panose="020F0702030404030204"/>
                <a:cs typeface="Calibri" panose="020F0702030404030204"/>
                <a:sym typeface="Calibri" panose="020F0702030404030204"/>
              </a:defRPr>
            </a:pPr>
            <a:r>
              <a:t>②</a:t>
            </a:r>
            <a:r>
              <a:rPr>
                <a:latin typeface="微软雅黑" panose="020B0503020204020204" charset="-122"/>
                <a:ea typeface="微软雅黑" panose="020B0503020204020204" charset="-122"/>
                <a:cs typeface="微软雅黑" panose="020B0503020204020204" charset="-122"/>
                <a:sym typeface="微软雅黑" panose="020B0503020204020204" charset="-122"/>
              </a:rPr>
              <a:t>语言</a:t>
            </a:r>
            <a:r>
              <a:rPr u="sng">
                <a:solidFill>
                  <a:srgbClr val="C00000"/>
                </a:solidFill>
                <a:latin typeface="微软雅黑" panose="020B0503020204020204" charset="-122"/>
                <a:ea typeface="微软雅黑" panose="020B0503020204020204" charset="-122"/>
                <a:cs typeface="微软雅黑" panose="020B0503020204020204" charset="-122"/>
                <a:sym typeface="微软雅黑" panose="020B0503020204020204" charset="-122"/>
              </a:rPr>
              <a:t>朴实而雅洁</a:t>
            </a:r>
            <a:r>
              <a:rPr>
                <a:latin typeface="微软雅黑" panose="020B0503020204020204" charset="-122"/>
                <a:ea typeface="微软雅黑" panose="020B0503020204020204" charset="-122"/>
                <a:cs typeface="微软雅黑" panose="020B0503020204020204" charset="-122"/>
                <a:sym typeface="微软雅黑" panose="020B0503020204020204" charset="-122"/>
              </a:rPr>
              <a:t>，</a:t>
            </a:r>
            <a:r>
              <a:rPr u="sng">
                <a:solidFill>
                  <a:srgbClr val="C00000"/>
                </a:solidFill>
                <a:latin typeface="微软雅黑" panose="020B0503020204020204" charset="-122"/>
                <a:ea typeface="微软雅黑" panose="020B0503020204020204" charset="-122"/>
                <a:cs typeface="微软雅黑" panose="020B0503020204020204" charset="-122"/>
                <a:sym typeface="微软雅黑" panose="020B0503020204020204" charset="-122"/>
              </a:rPr>
              <a:t>简练明畅</a:t>
            </a:r>
            <a:r>
              <a:rPr>
                <a:latin typeface="楷体" panose="02010609060101010101" charset="-122"/>
                <a:ea typeface="楷体" panose="02010609060101010101" charset="-122"/>
                <a:cs typeface="楷体" panose="02010609060101010101" charset="-122"/>
                <a:sym typeface="楷体" panose="02010609060101010101" charset="-122"/>
              </a:rPr>
              <a:t>，很能体现</a:t>
            </a:r>
            <a:r>
              <a:rPr u="sng">
                <a:solidFill>
                  <a:srgbClr val="C00000"/>
                </a:solidFill>
                <a:latin typeface="楷体" panose="02010609060101010101" charset="-122"/>
                <a:ea typeface="楷体" panose="02010609060101010101" charset="-122"/>
                <a:cs typeface="楷体" panose="02010609060101010101" charset="-122"/>
                <a:sym typeface="楷体" panose="02010609060101010101" charset="-122"/>
              </a:rPr>
              <a:t>桐城派散文</a:t>
            </a:r>
            <a:r>
              <a:rPr>
                <a:latin typeface="楷体" panose="02010609060101010101" charset="-122"/>
                <a:ea typeface="楷体" panose="02010609060101010101" charset="-122"/>
                <a:cs typeface="楷体" panose="02010609060101010101" charset="-122"/>
                <a:sym typeface="楷体" panose="02010609060101010101" charset="-122"/>
              </a:rPr>
              <a:t>的风格与特色。</a:t>
            </a:r>
            <a:endParaRPr>
              <a:latin typeface="楷体" panose="02010609060101010101" charset="-122"/>
              <a:ea typeface="楷体" panose="02010609060101010101" charset="-122"/>
              <a:cs typeface="楷体" panose="02010609060101010101" charset="-122"/>
              <a:sym typeface="楷体" panose="02010609060101010101" charset="-122"/>
            </a:endParaRPr>
          </a:p>
        </p:txBody>
      </p:sp>
      <p:sp>
        <p:nvSpPr>
          <p:cNvPr id="2" name="文本框 1"/>
          <p:cNvSpPr txBox="1"/>
          <p:nvPr/>
        </p:nvSpPr>
        <p:spPr>
          <a:xfrm>
            <a:off x="236220" y="409575"/>
            <a:ext cx="5768975"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4.8.1狱中杂记 </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0" name="图片 10" descr="图片 10"/>
          <p:cNvPicPr>
            <a:picLocks noChangeAspect="1"/>
          </p:cNvPicPr>
          <p:nvPr/>
        </p:nvPicPr>
        <p:blipFill>
          <a:blip r:embed="rId1"/>
          <a:stretch>
            <a:fillRect/>
          </a:stretch>
        </p:blipFill>
        <p:spPr>
          <a:xfrm>
            <a:off x="0" y="0"/>
            <a:ext cx="24384000" cy="13716000"/>
          </a:xfrm>
          <a:prstGeom prst="rect">
            <a:avLst/>
          </a:prstGeom>
          <a:ln w="12700">
            <a:miter lim="400000"/>
            <a:headEnd/>
            <a:tailEnd/>
          </a:ln>
        </p:spPr>
      </p:pic>
      <p:sp>
        <p:nvSpPr>
          <p:cNvPr id="631" name="标题 1"/>
          <p:cNvSpPr txBox="1"/>
          <p:nvPr>
            <p:ph type="title"/>
          </p:nvPr>
        </p:nvSpPr>
        <p:spPr>
          <a:xfrm>
            <a:off x="2776092" y="8398921"/>
            <a:ext cx="16794707" cy="1978025"/>
          </a:xfrm>
          <a:prstGeom prst="rect">
            <a:avLst/>
          </a:prstGeom>
        </p:spPr>
        <p:txBody>
          <a:bodyPr anchor="b"/>
          <a:lstStyle>
            <a:lvl1pPr>
              <a:defRPr sz="90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4.9.1郑夑【泛读】</a:t>
            </a:r>
          </a:p>
        </p:txBody>
      </p:sp>
      <p:sp>
        <p:nvSpPr>
          <p:cNvPr id="632" name="矩形 6"/>
          <p:cNvSpPr/>
          <p:nvPr/>
        </p:nvSpPr>
        <p:spPr>
          <a:xfrm>
            <a:off x="2784475" y="6858000"/>
            <a:ext cx="2749551" cy="1092200"/>
          </a:xfrm>
          <a:prstGeom prst="rect">
            <a:avLst/>
          </a:prstGeom>
          <a:solidFill>
            <a:srgbClr val="C00000"/>
          </a:solidFill>
          <a:ln w="12700">
            <a:miter lim="400000"/>
          </a:ln>
        </p:spPr>
        <p:txBody>
          <a:bodyPr tIns="91439" bIns="91439"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pic>
        <p:nvPicPr>
          <p:cNvPr id="633" name="图片 7" descr="图片 7"/>
          <p:cNvPicPr>
            <a:picLocks noChangeAspect="1"/>
          </p:cNvPicPr>
          <p:nvPr/>
        </p:nvPicPr>
        <p:blipFill>
          <a:blip r:embed="rId2"/>
          <a:stretch>
            <a:fillRect/>
          </a:stretch>
        </p:blipFill>
        <p:spPr>
          <a:xfrm>
            <a:off x="2940050" y="7108825"/>
            <a:ext cx="2413000" cy="590551"/>
          </a:xfrm>
          <a:prstGeom prst="rect">
            <a:avLst/>
          </a:prstGeom>
          <a:ln w="12700">
            <a:miter lim="400000"/>
            <a:headEnd/>
            <a:tailEnd/>
          </a:ln>
        </p:spPr>
      </p:pic>
      <p:sp>
        <p:nvSpPr>
          <p:cNvPr id="634" name="矩形 8"/>
          <p:cNvSpPr/>
          <p:nvPr/>
        </p:nvSpPr>
        <p:spPr>
          <a:xfrm>
            <a:off x="2638463" y="8367170"/>
            <a:ext cx="111127" cy="2041527"/>
          </a:xfrm>
          <a:prstGeom prst="rect">
            <a:avLst/>
          </a:prstGeom>
          <a:solidFill>
            <a:srgbClr val="C00000"/>
          </a:solidFill>
          <a:ln w="12700">
            <a:miter lim="400000"/>
          </a:ln>
        </p:spPr>
        <p:txBody>
          <a:bodyPr tIns="91439" bIns="91439"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635" name="副标题 2"/>
          <p:cNvSpPr txBox="1"/>
          <p:nvPr/>
        </p:nvSpPr>
        <p:spPr>
          <a:xfrm>
            <a:off x="2930526" y="12258675"/>
            <a:ext cx="9782176" cy="716281"/>
          </a:xfrm>
          <a:prstGeom prst="rect">
            <a:avLst/>
          </a:prstGeom>
          <a:ln w="12700">
            <a:miter lim="400000"/>
          </a:ln>
        </p:spPr>
        <p:txBody>
          <a:bodyPr tIns="91439" bIns="91439">
            <a:spAutoFit/>
          </a:bodyPr>
          <a:lstStyle/>
          <a:p>
            <a:pPr algn="l" defTabSz="1828800">
              <a:lnSpc>
                <a:spcPct val="90000"/>
              </a:lnSpc>
              <a:spcBef>
                <a:spcPts val="2000"/>
              </a:spcBef>
              <a:defRPr b="0">
                <a:solidFill>
                  <a:srgbClr val="A6A6A6"/>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t>学习是一种信仰！ IN LEARING WE TRUST</a:t>
            </a:r>
          </a:p>
        </p:txBody>
      </p:sp>
    </p:spTree>
  </p:cSld>
  <p:clrMapOvr>
    <a:masterClrMapping/>
  </p:clrMapOvr>
  <p:transition spd="me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 name="标题 2"/>
          <p:cNvSpPr txBox="1"/>
          <p:nvPr>
            <p:ph type="title"/>
          </p:nvPr>
        </p:nvSpPr>
        <p:spPr>
          <a:xfrm>
            <a:off x="1272540" y="1207769"/>
            <a:ext cx="11916410" cy="1131571"/>
          </a:xfrm>
          <a:prstGeom prst="rect">
            <a:avLst/>
          </a:prstGeom>
        </p:spPr>
        <p:txBody>
          <a:bodyPr/>
          <a:lstStyle/>
          <a:p>
            <a:pPr>
              <a:defRPr b="1"/>
            </a:pPr>
            <a:r>
              <a:t>10 郑燮《《范县署中寄舍弟墨第四书》》</a:t>
            </a:r>
          </a:p>
        </p:txBody>
      </p:sp>
      <p:sp>
        <p:nvSpPr>
          <p:cNvPr id="638" name="矩形 4"/>
          <p:cNvSpPr txBox="1"/>
          <p:nvPr/>
        </p:nvSpPr>
        <p:spPr>
          <a:xfrm>
            <a:off x="547202" y="4156375"/>
            <a:ext cx="14838895" cy="6151881"/>
          </a:xfrm>
          <a:prstGeom prst="rect">
            <a:avLst/>
          </a:prstGeom>
          <a:ln w="12700">
            <a:solidFill>
              <a:srgbClr val="000000"/>
            </a:solidFill>
            <a:miter lim="400000"/>
          </a:ln>
        </p:spPr>
        <p:txBody>
          <a:bodyPr tIns="91439" bIns="91439">
            <a:spAutoFit/>
          </a:bodyPr>
          <a:lstStyle/>
          <a:p>
            <a:pPr algn="l" defTabSz="1828800">
              <a:lnSpc>
                <a:spcPct val="150000"/>
              </a:lnSpc>
              <a:def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1.郑燮 </a:t>
            </a:r>
            <a:r>
              <a:rPr b="0"/>
              <a:t>xiè，字克柔，为清代</a:t>
            </a:r>
            <a:r>
              <a:rPr b="0">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a:t>
            </a:r>
            <a:r>
              <a:rPr b="0"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扬州八怪</a:t>
            </a:r>
            <a:r>
              <a:rPr b="0">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a:t>
            </a:r>
            <a:r>
              <a:rPr b="0"/>
              <a:t>之一，</a:t>
            </a:r>
            <a:endParaRPr b="0"/>
          </a:p>
          <a:p>
            <a:pPr algn="l" defTabSz="1828800">
              <a:lnSpc>
                <a:spcPct val="15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          擅画兰、竹、石，精于书法，号</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六分半书</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a:t>
            </a:r>
            <a:r>
              <a:t>。</a:t>
            </a:r>
            <a:endParaRPr b="1">
              <a:solidFill>
                <a:srgbClr val="FF0000"/>
              </a:solidFill>
            </a:endParaRPr>
          </a:p>
          <a:p>
            <a:pPr algn="l" defTabSz="1828800">
              <a:lnSpc>
                <a:spcPct val="15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2、又善诗文，主张为文当经世致用，直抒胸臆。</a:t>
            </a:r>
          </a:p>
          <a:p>
            <a:pPr algn="l" defTabSz="1828800">
              <a:lnSpc>
                <a:spcPct val="15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      其诗受晚明</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公安派影响</a:t>
            </a:r>
            <a:r>
              <a:t>，朴实真率。</a:t>
            </a:r>
          </a:p>
          <a:p>
            <a:pPr algn="l" defTabSz="1828800">
              <a:lnSpc>
                <a:spcPct val="15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3、著有</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郑板桥集</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a:t>
            </a:r>
            <a:endPar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p:txBody>
      </p:sp>
      <p:pic>
        <p:nvPicPr>
          <p:cNvPr id="639" name="图片 3" descr="图片 3"/>
          <p:cNvPicPr>
            <a:picLocks noChangeAspect="1"/>
          </p:cNvPicPr>
          <p:nvPr/>
        </p:nvPicPr>
        <p:blipFill>
          <a:blip r:embed="rId1"/>
          <a:stretch>
            <a:fillRect/>
          </a:stretch>
        </p:blipFill>
        <p:spPr>
          <a:xfrm>
            <a:off x="16482835" y="2877184"/>
            <a:ext cx="5104131" cy="7961632"/>
          </a:xfrm>
          <a:prstGeom prst="rect">
            <a:avLst/>
          </a:prstGeom>
          <a:ln w="12700">
            <a:miter lim="400000"/>
            <a:headEnd/>
            <a:tailEnd/>
          </a:ln>
        </p:spPr>
      </p:pic>
      <p:sp>
        <p:nvSpPr>
          <p:cNvPr id="2" name="文本框 1"/>
          <p:cNvSpPr txBox="1"/>
          <p:nvPr/>
        </p:nvSpPr>
        <p:spPr>
          <a:xfrm>
            <a:off x="208280" y="194310"/>
            <a:ext cx="9992995"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4.9.1范县署中寄舍弟墨第四书 </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1471" name="图片 10" descr="图片 10"/>
          <p:cNvPicPr>
            <a:picLocks noChangeAspect="1"/>
          </p:cNvPicPr>
          <p:nvPr/>
        </p:nvPicPr>
        <p:blipFill>
          <a:blip r:embed="rId1"/>
          <a:stretch>
            <a:fillRect/>
          </a:stretch>
        </p:blipFill>
        <p:spPr>
          <a:xfrm>
            <a:off x="0" y="0"/>
            <a:ext cx="24384000" cy="13716000"/>
          </a:xfrm>
          <a:prstGeom prst="rect">
            <a:avLst/>
          </a:prstGeom>
          <a:ln w="12700">
            <a:miter lim="400000"/>
            <a:headEnd/>
            <a:tailEnd/>
          </a:ln>
        </p:spPr>
      </p:pic>
      <p:sp>
        <p:nvSpPr>
          <p:cNvPr id="1472" name="标题 1"/>
          <p:cNvSpPr txBox="1"/>
          <p:nvPr>
            <p:ph type="title"/>
          </p:nvPr>
        </p:nvSpPr>
        <p:spPr>
          <a:xfrm>
            <a:off x="2799494" y="8056990"/>
            <a:ext cx="16794706" cy="1978025"/>
          </a:xfrm>
          <a:prstGeom prst="rect">
            <a:avLst/>
          </a:prstGeom>
        </p:spPr>
        <p:txBody>
          <a:bodyPr anchor="b"/>
          <a:lstStyle/>
          <a:p>
            <a:pPr defTabSz="1536065">
              <a:defRPr sz="7560"/>
            </a:pPr>
            <a:r>
              <a:t> 吴承恩《孙悟空三打白骨精》</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【泛读】</a:t>
            </a:r>
            <a:endPar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p:txBody>
      </p:sp>
      <p:sp>
        <p:nvSpPr>
          <p:cNvPr id="1473" name="矩形 6"/>
          <p:cNvSpPr/>
          <p:nvPr/>
        </p:nvSpPr>
        <p:spPr>
          <a:xfrm>
            <a:off x="2784475" y="6858000"/>
            <a:ext cx="2749551" cy="1092200"/>
          </a:xfrm>
          <a:prstGeom prst="rect">
            <a:avLst/>
          </a:prstGeom>
          <a:solidFill>
            <a:srgbClr val="C00000"/>
          </a:solidFill>
          <a:ln w="12700">
            <a:miter lim="400000"/>
          </a:ln>
        </p:spPr>
        <p:txBody>
          <a:bodyPr tIns="91439" bIns="91439"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pic>
        <p:nvPicPr>
          <p:cNvPr id="1474" name="图片 7" descr="图片 7"/>
          <p:cNvPicPr>
            <a:picLocks noChangeAspect="1"/>
          </p:cNvPicPr>
          <p:nvPr/>
        </p:nvPicPr>
        <p:blipFill>
          <a:blip r:embed="rId2"/>
          <a:stretch>
            <a:fillRect/>
          </a:stretch>
        </p:blipFill>
        <p:spPr>
          <a:xfrm>
            <a:off x="2940050" y="7108825"/>
            <a:ext cx="2413000" cy="590551"/>
          </a:xfrm>
          <a:prstGeom prst="rect">
            <a:avLst/>
          </a:prstGeom>
          <a:ln w="12700">
            <a:miter lim="400000"/>
            <a:headEnd/>
            <a:tailEnd/>
          </a:ln>
        </p:spPr>
      </p:pic>
      <p:sp>
        <p:nvSpPr>
          <p:cNvPr id="1475" name="矩形 8"/>
          <p:cNvSpPr/>
          <p:nvPr/>
        </p:nvSpPr>
        <p:spPr>
          <a:xfrm>
            <a:off x="2638463" y="8367170"/>
            <a:ext cx="111127" cy="2041527"/>
          </a:xfrm>
          <a:prstGeom prst="rect">
            <a:avLst/>
          </a:prstGeom>
          <a:solidFill>
            <a:srgbClr val="C00000"/>
          </a:solidFill>
          <a:ln w="12700">
            <a:miter lim="400000"/>
          </a:ln>
        </p:spPr>
        <p:txBody>
          <a:bodyPr tIns="91439" bIns="91439"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1476" name="副标题 2"/>
          <p:cNvSpPr txBox="1"/>
          <p:nvPr/>
        </p:nvSpPr>
        <p:spPr>
          <a:xfrm>
            <a:off x="2930526" y="12258675"/>
            <a:ext cx="9782176" cy="716281"/>
          </a:xfrm>
          <a:prstGeom prst="rect">
            <a:avLst/>
          </a:prstGeom>
          <a:ln w="12700">
            <a:miter lim="400000"/>
          </a:ln>
        </p:spPr>
        <p:txBody>
          <a:bodyPr tIns="91439" bIns="91439">
            <a:spAutoFit/>
          </a:bodyPr>
          <a:lstStyle/>
          <a:p>
            <a:pPr algn="l" defTabSz="1828800">
              <a:lnSpc>
                <a:spcPct val="90000"/>
              </a:lnSpc>
              <a:spcBef>
                <a:spcPts val="2000"/>
              </a:spcBef>
              <a:defRPr b="0">
                <a:solidFill>
                  <a:srgbClr val="A6A6A6"/>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t>学习是一种信仰！ IN LEARING WE TRUST</a:t>
            </a:r>
          </a:p>
        </p:txBody>
      </p:sp>
    </p:spTree>
  </p:cSld>
  <p:clrMapOvr>
    <a:masterClrMapping/>
  </p:clrMapOvr>
  <p:transition spd="me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3" name="图片 10" descr="图片 10"/>
          <p:cNvPicPr>
            <a:picLocks noChangeAspect="1"/>
          </p:cNvPicPr>
          <p:nvPr/>
        </p:nvPicPr>
        <p:blipFill>
          <a:blip r:embed="rId1"/>
          <a:stretch>
            <a:fillRect/>
          </a:stretch>
        </p:blipFill>
        <p:spPr>
          <a:xfrm>
            <a:off x="0" y="0"/>
            <a:ext cx="24384000" cy="13716000"/>
          </a:xfrm>
          <a:prstGeom prst="rect">
            <a:avLst/>
          </a:prstGeom>
          <a:ln w="12700">
            <a:miter lim="400000"/>
            <a:headEnd/>
            <a:tailEnd/>
          </a:ln>
        </p:spPr>
      </p:pic>
      <p:sp>
        <p:nvSpPr>
          <p:cNvPr id="644" name="标题 1"/>
          <p:cNvSpPr txBox="1"/>
          <p:nvPr>
            <p:ph type="title"/>
          </p:nvPr>
        </p:nvSpPr>
        <p:spPr>
          <a:xfrm>
            <a:off x="2776092" y="8398921"/>
            <a:ext cx="16794707" cy="1978025"/>
          </a:xfrm>
          <a:prstGeom prst="rect">
            <a:avLst/>
          </a:prstGeom>
        </p:spPr>
        <p:txBody>
          <a:bodyPr anchor="b"/>
          <a:lstStyle>
            <a:lvl1pPr defTabSz="1279525">
              <a:defRPr sz="63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4.9.1郑夑《范县署中寄舍弟墨第四书》【泛读】</a:t>
            </a:r>
          </a:p>
        </p:txBody>
      </p:sp>
      <p:sp>
        <p:nvSpPr>
          <p:cNvPr id="645" name="矩形 6"/>
          <p:cNvSpPr/>
          <p:nvPr/>
        </p:nvSpPr>
        <p:spPr>
          <a:xfrm>
            <a:off x="2784475" y="6858000"/>
            <a:ext cx="2749551" cy="1092200"/>
          </a:xfrm>
          <a:prstGeom prst="rect">
            <a:avLst/>
          </a:prstGeom>
          <a:solidFill>
            <a:srgbClr val="C00000"/>
          </a:solidFill>
          <a:ln w="12700">
            <a:miter lim="400000"/>
          </a:ln>
        </p:spPr>
        <p:txBody>
          <a:bodyPr tIns="91439" bIns="91439"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pic>
        <p:nvPicPr>
          <p:cNvPr id="646" name="图片 7" descr="图片 7"/>
          <p:cNvPicPr>
            <a:picLocks noChangeAspect="1"/>
          </p:cNvPicPr>
          <p:nvPr/>
        </p:nvPicPr>
        <p:blipFill>
          <a:blip r:embed="rId2"/>
          <a:stretch>
            <a:fillRect/>
          </a:stretch>
        </p:blipFill>
        <p:spPr>
          <a:xfrm>
            <a:off x="2940050" y="7108825"/>
            <a:ext cx="2413000" cy="590551"/>
          </a:xfrm>
          <a:prstGeom prst="rect">
            <a:avLst/>
          </a:prstGeom>
          <a:ln w="12700">
            <a:miter lim="400000"/>
            <a:headEnd/>
            <a:tailEnd/>
          </a:ln>
        </p:spPr>
      </p:pic>
      <p:sp>
        <p:nvSpPr>
          <p:cNvPr id="647" name="矩形 8"/>
          <p:cNvSpPr/>
          <p:nvPr/>
        </p:nvSpPr>
        <p:spPr>
          <a:xfrm>
            <a:off x="2638463" y="8367170"/>
            <a:ext cx="111127" cy="2041527"/>
          </a:xfrm>
          <a:prstGeom prst="rect">
            <a:avLst/>
          </a:prstGeom>
          <a:solidFill>
            <a:srgbClr val="C00000"/>
          </a:solidFill>
          <a:ln w="12700">
            <a:miter lim="400000"/>
          </a:ln>
        </p:spPr>
        <p:txBody>
          <a:bodyPr tIns="91439" bIns="91439"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648" name="副标题 2"/>
          <p:cNvSpPr txBox="1"/>
          <p:nvPr/>
        </p:nvSpPr>
        <p:spPr>
          <a:xfrm>
            <a:off x="2930526" y="12258675"/>
            <a:ext cx="9782176" cy="716281"/>
          </a:xfrm>
          <a:prstGeom prst="rect">
            <a:avLst/>
          </a:prstGeom>
          <a:ln w="12700">
            <a:miter lim="400000"/>
          </a:ln>
        </p:spPr>
        <p:txBody>
          <a:bodyPr tIns="91439" bIns="91439">
            <a:spAutoFit/>
          </a:bodyPr>
          <a:lstStyle/>
          <a:p>
            <a:pPr algn="l" defTabSz="1828800">
              <a:lnSpc>
                <a:spcPct val="90000"/>
              </a:lnSpc>
              <a:spcBef>
                <a:spcPts val="2000"/>
              </a:spcBef>
              <a:defRPr b="0">
                <a:solidFill>
                  <a:srgbClr val="A6A6A6"/>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t>学习是一种信仰！ IN LEARING WE TRUST</a:t>
            </a:r>
          </a:p>
        </p:txBody>
      </p:sp>
      <p:sp>
        <p:nvSpPr>
          <p:cNvPr id="2" name="文本框 1"/>
          <p:cNvSpPr txBox="1"/>
          <p:nvPr/>
        </p:nvSpPr>
        <p:spPr>
          <a:xfrm>
            <a:off x="208280" y="194310"/>
            <a:ext cx="9992995"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4.9.1范县署中寄舍弟墨第四书 </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 name="标题 2"/>
          <p:cNvSpPr txBox="1"/>
          <p:nvPr>
            <p:ph type="title"/>
          </p:nvPr>
        </p:nvSpPr>
        <p:spPr>
          <a:xfrm>
            <a:off x="1272540" y="1207769"/>
            <a:ext cx="11916410" cy="1131571"/>
          </a:xfrm>
          <a:prstGeom prst="rect">
            <a:avLst/>
          </a:prstGeom>
        </p:spPr>
        <p:txBody>
          <a:bodyPr/>
          <a:lstStyle/>
          <a:p>
            <a:pPr>
              <a:defRPr b="1"/>
            </a:pPr>
            <a:r>
              <a:t> 10 郑燮《范县署中寄舍弟墨第四书》</a:t>
            </a:r>
          </a:p>
        </p:txBody>
      </p:sp>
      <p:sp>
        <p:nvSpPr>
          <p:cNvPr id="651" name="文本框 1"/>
          <p:cNvSpPr txBox="1"/>
          <p:nvPr/>
        </p:nvSpPr>
        <p:spPr>
          <a:xfrm>
            <a:off x="328929" y="2778760"/>
            <a:ext cx="23298151" cy="8856822"/>
          </a:xfrm>
          <a:prstGeom prst="rect">
            <a:avLst/>
          </a:prstGeom>
          <a:ln w="12700">
            <a:solidFill>
              <a:srgbClr val="000000"/>
            </a:solidFill>
            <a:prstDash val="sysDot"/>
          </a:ln>
        </p:spPr>
        <p:txBody>
          <a:bodyPr tIns="91439" bIns="91439">
            <a:spAutoFit/>
          </a:bodyPr>
          <a:lstStyle/>
          <a:p>
            <a:pPr marL="685800" indent="-685800" algn="just" defTabSz="1828800">
              <a:lnSpc>
                <a:spcPct val="115000"/>
              </a:lnSpc>
              <a:buSzPct val="100000"/>
              <a:buChar char="➢"/>
              <a:defRPr sz="48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原文节选：</a:t>
            </a:r>
            <a:endParaRPr>
              <a:latin typeface="楷体" panose="02010609060101010101" charset="-122"/>
              <a:ea typeface="楷体" panose="02010609060101010101" charset="-122"/>
              <a:cs typeface="楷体" panose="02010609060101010101" charset="-122"/>
              <a:sym typeface="楷体" panose="02010609060101010101" charset="-122"/>
            </a:endParaRPr>
          </a:p>
          <a:p>
            <a:pPr algn="just" defTabSz="1828800">
              <a:lnSpc>
                <a:spcPct val="115000"/>
              </a:lnSpc>
              <a:defRPr sz="4800" b="0">
                <a:latin typeface="楷体" panose="02010609060101010101" charset="-122"/>
                <a:ea typeface="楷体" panose="02010609060101010101" charset="-122"/>
                <a:cs typeface="楷体" panose="02010609060101010101" charset="-122"/>
                <a:sym typeface="楷体" panose="02010609060101010101" charset="-122"/>
              </a:defRPr>
            </a:pPr>
            <a:r>
              <a:t>   </a:t>
            </a:r>
            <a:r>
              <a:rPr>
                <a:solidFill>
                  <a:srgbClr val="BE0000"/>
                </a:solidFill>
              </a:rPr>
              <a:t> 天地间第一等人，只有农夫，而士为四民之末。</a:t>
            </a:r>
            <a:r>
              <a:t>农夫上者种地百亩，其次七八十亩，其次五六十亩，</a:t>
            </a:r>
            <a:r>
              <a:rPr>
                <a:solidFill>
                  <a:srgbClr val="BE0000"/>
                </a:solidFill>
              </a:rPr>
              <a:t>皆苦其身，勤其力，耕种收获，以养天下之人</a:t>
            </a:r>
            <a:r>
              <a:t>。使天下无农夫，举世皆饿死矣。我辈读书人，入则孝，出则弟，守先待后，得志泽加于民，不得志修身见于世，所以又高于农夫一等。今则不然，一捧书本，便想中举、中进士、作官，如何攫取金钱、造大房屋、置多产田。起手便走错了路头，后来越做越坏，总没有个好结果。其不能发达者，乡里作恶，小头锐面，更不可当。夫束修自好者，岂无其人；经济自期，抗怀千古者，亦所在多有。而好人为坏人所累，遂令我辈开不得口；一开口，人便笑曰：“汝辈书生，总是会说，他日居官，便不如此说了。”所以忍气吞声，只得捱人笑骂。工人制器利用，贾人搬有运无，皆有便民之处。而士独于民大不便，无怪乎居四民之末也！且求居四民之末，而亦不可得也！</a:t>
            </a:r>
          </a:p>
        </p:txBody>
      </p:sp>
      <p:sp>
        <p:nvSpPr>
          <p:cNvPr id="2" name="文本框 1"/>
          <p:cNvSpPr txBox="1"/>
          <p:nvPr/>
        </p:nvSpPr>
        <p:spPr>
          <a:xfrm>
            <a:off x="208280" y="194310"/>
            <a:ext cx="9992995"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4.9.1范县署中寄舍弟墨第四书 </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 name="标题 2"/>
          <p:cNvSpPr txBox="1"/>
          <p:nvPr>
            <p:ph type="title"/>
          </p:nvPr>
        </p:nvSpPr>
        <p:spPr>
          <a:xfrm>
            <a:off x="1272540" y="1207769"/>
            <a:ext cx="11916410" cy="1131571"/>
          </a:xfrm>
          <a:prstGeom prst="rect">
            <a:avLst/>
          </a:prstGeom>
        </p:spPr>
        <p:txBody>
          <a:bodyPr/>
          <a:lstStyle/>
          <a:p>
            <a:pPr>
              <a:defRPr b="1"/>
            </a:pPr>
            <a:r>
              <a:t> 10 郑燮《范县署中寄舍弟墨第四书》</a:t>
            </a:r>
          </a:p>
        </p:txBody>
      </p:sp>
      <p:sp>
        <p:nvSpPr>
          <p:cNvPr id="654" name="文本框 1"/>
          <p:cNvSpPr txBox="1"/>
          <p:nvPr/>
        </p:nvSpPr>
        <p:spPr>
          <a:xfrm>
            <a:off x="328929" y="2778760"/>
            <a:ext cx="23298151" cy="8839518"/>
          </a:xfrm>
          <a:prstGeom prst="rect">
            <a:avLst/>
          </a:prstGeom>
          <a:ln w="12700">
            <a:solidFill>
              <a:srgbClr val="000000"/>
            </a:solidFill>
            <a:prstDash val="sysDot"/>
          </a:ln>
        </p:spPr>
        <p:txBody>
          <a:bodyPr tIns="91439" bIns="91439">
            <a:spAutoFit/>
          </a:bodyPr>
          <a:lstStyle/>
          <a:p>
            <a:pPr marL="685800" indent="-685800" algn="l" defTabSz="1828800">
              <a:lnSpc>
                <a:spcPct val="115000"/>
              </a:lnSpc>
              <a:buSzPct val="100000"/>
              <a:buChar char="➢"/>
              <a:defRPr sz="48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原文节选：</a:t>
            </a:r>
            <a:endParaRPr>
              <a:latin typeface="楷体" panose="02010609060101010101" charset="-122"/>
              <a:ea typeface="楷体" panose="02010609060101010101" charset="-122"/>
              <a:cs typeface="楷体" panose="02010609060101010101" charset="-122"/>
              <a:sym typeface="楷体" panose="02010609060101010101" charset="-122"/>
            </a:endParaRPr>
          </a:p>
          <a:p>
            <a:pPr algn="l" defTabSz="1828800">
              <a:lnSpc>
                <a:spcPct val="115000"/>
              </a:lnSpc>
              <a:defRPr sz="4800" b="0">
                <a:latin typeface="楷体" panose="02010609060101010101" charset="-122"/>
                <a:ea typeface="楷体" panose="02010609060101010101" charset="-122"/>
                <a:cs typeface="楷体" panose="02010609060101010101" charset="-122"/>
                <a:sym typeface="楷体" panose="02010609060101010101" charset="-122"/>
              </a:defRPr>
            </a:pPr>
            <a:r>
              <a:t>    </a:t>
            </a:r>
            <a:r>
              <a:rPr>
                <a:solidFill>
                  <a:srgbClr val="BE0000"/>
                </a:solidFill>
              </a:rPr>
              <a:t>愚兄平生最重农夫，新招佃地人，必须待之以礼。彼称我为主人，我称彼为客户，主客原是对待之义，我何贵而彼何贱乎？要体貌他，要怜悯他；有所借贷，要周全他；不能偿还，要宽让他。</a:t>
            </a:r>
            <a:r>
              <a:t>尝笑唐人七夕诗，咏牛郎织女，皆作会别可怜之语，殊失命名本旨。织女，衣之源也，牵牛，食之本也，在天星为最贵；天顾重之，而人反不重乎！其务本勤民，呈象昭昭可鉴矣。吾邑妇人，不能织绸织布，然而主中馈，习针线，犹不失为勤谨。近日颇有听鼓儿词，以斗叶为戏者，风俗荡轶，亟宜戒之。</a:t>
            </a:r>
          </a:p>
          <a:p>
            <a:pPr algn="l" defTabSz="1828800">
              <a:lnSpc>
                <a:spcPct val="115000"/>
              </a:lnSpc>
              <a:defRPr sz="4800" b="0">
                <a:solidFill>
                  <a:srgbClr val="0070C0"/>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p>
          <a:p>
            <a:pPr algn="l" defTabSz="1828800">
              <a:lnSpc>
                <a:spcPct val="150000"/>
              </a:lnSpc>
              <a:defRPr sz="4800" b="0">
                <a:solidFill>
                  <a:srgbClr val="0070C0"/>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t>    【第二段：论述作者认为农民是“天地间第一等人”，而读书人为四民之末的主张。并谆谆告诫家人要体貌农民，怜悯农民，要重视农事。】</a:t>
            </a:r>
          </a:p>
        </p:txBody>
      </p:sp>
      <p:sp>
        <p:nvSpPr>
          <p:cNvPr id="2" name="文本框 1"/>
          <p:cNvSpPr txBox="1"/>
          <p:nvPr/>
        </p:nvSpPr>
        <p:spPr>
          <a:xfrm>
            <a:off x="208280" y="194310"/>
            <a:ext cx="9992995"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4.9.1范县署中寄舍弟墨第四书 </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 name="标题 2"/>
          <p:cNvSpPr txBox="1"/>
          <p:nvPr>
            <p:ph type="title"/>
          </p:nvPr>
        </p:nvSpPr>
        <p:spPr>
          <a:xfrm>
            <a:off x="1272540" y="1207769"/>
            <a:ext cx="11916410" cy="1131571"/>
          </a:xfrm>
          <a:prstGeom prst="rect">
            <a:avLst/>
          </a:prstGeom>
        </p:spPr>
        <p:txBody>
          <a:bodyPr/>
          <a:lstStyle/>
          <a:p>
            <a:pPr>
              <a:defRPr b="1"/>
            </a:pPr>
            <a:r>
              <a:t>10  郑燮《范县署中寄舍弟墨第四书》</a:t>
            </a:r>
          </a:p>
        </p:txBody>
      </p:sp>
      <p:sp>
        <p:nvSpPr>
          <p:cNvPr id="659" name="矩形 1"/>
          <p:cNvSpPr txBox="1"/>
          <p:nvPr/>
        </p:nvSpPr>
        <p:spPr>
          <a:xfrm>
            <a:off x="377190" y="2857500"/>
            <a:ext cx="23629620" cy="7274408"/>
          </a:xfrm>
          <a:prstGeom prst="rect">
            <a:avLst/>
          </a:prstGeom>
          <a:ln w="12700">
            <a:miter lim="400000"/>
          </a:ln>
        </p:spPr>
        <p:txBody>
          <a:bodyPr tIns="91439" bIns="91439">
            <a:spAutoFit/>
          </a:bodyPr>
          <a:lstStyle/>
          <a:p>
            <a:pPr marL="685800" indent="-685800" algn="l" defTabSz="1828800">
              <a:lnSpc>
                <a:spcPct val="150000"/>
              </a:lnSpc>
              <a:buSzPct val="100000"/>
              <a:buChar char="➢"/>
              <a:defRPr sz="4800" b="0">
                <a:solidFill>
                  <a:srgbClr val="0070C0"/>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t>思想内容：</a:t>
            </a:r>
          </a:p>
          <a:p>
            <a:pPr algn="l" defTabSz="1828800">
              <a:lnSpc>
                <a:spcPct val="15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     </a:t>
            </a:r>
          </a:p>
          <a:p>
            <a:pPr algn="l" defTabSz="1828800">
              <a:lnSpc>
                <a:spcPct val="15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    选自《</a:t>
            </a:r>
            <a:r>
              <a:rPr b="1" u="sng">
                <a:solidFill>
                  <a:srgbClr val="C00000"/>
                </a:solidFill>
              </a:rPr>
              <a:t>郑板桥集家书</a:t>
            </a:r>
            <a:r>
              <a:t>》，是郑燮在乾隆九年任山东范县知县时所写的</a:t>
            </a:r>
            <a:r>
              <a:rPr b="1" u="sng">
                <a:solidFill>
                  <a:srgbClr val="C00000"/>
                </a:solidFill>
              </a:rPr>
              <a:t>一封家书</a:t>
            </a:r>
            <a:r>
              <a:t>。</a:t>
            </a:r>
          </a:p>
          <a:p>
            <a:pPr algn="l" defTabSz="1828800">
              <a:lnSpc>
                <a:spcPct val="15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     一反“万般皆下品，惟有读书高”传统观念，</a:t>
            </a:r>
          </a:p>
          <a:p>
            <a:pPr algn="l" defTabSz="1828800">
              <a:lnSpc>
                <a:spcPct val="150000"/>
              </a:lnSpc>
              <a:def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    </a:t>
            </a:r>
            <a:r>
              <a:rPr b="0"/>
              <a:t>提出</a:t>
            </a:r>
            <a:r>
              <a:rPr b="0" u="sng">
                <a:solidFill>
                  <a:srgbClr val="C00000"/>
                </a:solidFill>
              </a:rPr>
              <a:t>“天地间第一等人，只有农夫，而士为四民之末”</a:t>
            </a:r>
            <a:r>
              <a:rPr b="0"/>
              <a:t>的新观点，</a:t>
            </a:r>
            <a:endParaRPr b="0"/>
          </a:p>
          <a:p>
            <a:pPr algn="l" defTabSz="1828800">
              <a:lnSpc>
                <a:spcPct val="15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    体现出</a:t>
            </a:r>
            <a:r>
              <a:rPr b="1" u="sng">
                <a:solidFill>
                  <a:srgbClr val="C00000"/>
                </a:solidFill>
              </a:rPr>
              <a:t>对农民的尊重和同情</a:t>
            </a:r>
            <a:r>
              <a:t>。</a:t>
            </a:r>
          </a:p>
        </p:txBody>
      </p:sp>
      <p:pic>
        <p:nvPicPr>
          <p:cNvPr id="660" name="图片 22" descr="图片 22"/>
          <p:cNvPicPr>
            <a:picLocks noChangeAspect="1"/>
          </p:cNvPicPr>
          <p:nvPr/>
        </p:nvPicPr>
        <p:blipFill>
          <a:blip r:embed="rId1"/>
          <a:stretch>
            <a:fillRect/>
          </a:stretch>
        </p:blipFill>
        <p:spPr>
          <a:xfrm>
            <a:off x="4664709" y="3012439"/>
            <a:ext cx="2152651" cy="876301"/>
          </a:xfrm>
          <a:prstGeom prst="rect">
            <a:avLst/>
          </a:prstGeom>
          <a:ln w="12700">
            <a:miter lim="400000"/>
            <a:headEnd/>
            <a:tailEnd/>
          </a:ln>
        </p:spPr>
      </p:pic>
      <p:sp>
        <p:nvSpPr>
          <p:cNvPr id="2" name="文本框 1"/>
          <p:cNvSpPr txBox="1"/>
          <p:nvPr/>
        </p:nvSpPr>
        <p:spPr>
          <a:xfrm>
            <a:off x="208280" y="194310"/>
            <a:ext cx="9992995"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4.9.1范县署中寄舍弟墨第四书 </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 name="标题 2"/>
          <p:cNvSpPr txBox="1"/>
          <p:nvPr>
            <p:ph type="title"/>
          </p:nvPr>
        </p:nvSpPr>
        <p:spPr>
          <a:xfrm>
            <a:off x="1272540" y="1207769"/>
            <a:ext cx="11916410" cy="1131571"/>
          </a:xfrm>
          <a:prstGeom prst="rect">
            <a:avLst/>
          </a:prstGeom>
        </p:spPr>
        <p:txBody>
          <a:bodyPr/>
          <a:lstStyle/>
          <a:p>
            <a:pPr>
              <a:defRPr b="1"/>
            </a:pPr>
            <a:r>
              <a:t> 10 郑燮《范县署中寄舍弟墨第四书》</a:t>
            </a:r>
          </a:p>
        </p:txBody>
      </p:sp>
      <p:sp>
        <p:nvSpPr>
          <p:cNvPr id="663" name="TextBox 4"/>
          <p:cNvSpPr txBox="1"/>
          <p:nvPr/>
        </p:nvSpPr>
        <p:spPr>
          <a:xfrm>
            <a:off x="267969" y="2872739"/>
            <a:ext cx="23148292" cy="7215793"/>
          </a:xfrm>
          <a:prstGeom prst="rect">
            <a:avLst/>
          </a:prstGeom>
          <a:ln w="12700">
            <a:miter lim="400000"/>
          </a:ln>
        </p:spPr>
        <p:txBody>
          <a:bodyPr tIns="91439" bIns="91439">
            <a:spAutoFit/>
          </a:bodyPr>
          <a:lstStyle/>
          <a:p>
            <a:pPr marL="685800" indent="-685800" algn="l" defTabSz="1828800">
              <a:lnSpc>
                <a:spcPct val="150000"/>
              </a:lnSpc>
              <a:buSzPct val="100000"/>
              <a:buChar char="➢"/>
              <a:defRPr sz="4800" b="0">
                <a:solidFill>
                  <a:srgbClr val="0070C0"/>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t>艺术特色：</a:t>
            </a:r>
          </a:p>
          <a:p>
            <a:pPr algn="l" defTabSz="1828800">
              <a:lnSpc>
                <a:spcPct val="150000"/>
              </a:lnSpc>
              <a:defRPr sz="48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1、写法上，</a:t>
            </a:r>
            <a:r>
              <a:rPr b="1"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别开生面</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，把儒家思想中比较合理的部分亲身实行，教育子弟。</a:t>
            </a:r>
            <a:endPar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a:p>
            <a:pPr algn="l" defTabSz="1828800">
              <a:lnSpc>
                <a:spcPct val="15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                     在叙家常中提出观点，论证观点，既亲切感人，又说理充分，十分自由。</a:t>
            </a:r>
          </a:p>
          <a:p>
            <a:pPr algn="l" defTabSz="1828800">
              <a:lnSpc>
                <a:spcPct val="150000"/>
              </a:lnSpc>
              <a:defRPr sz="48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2、语言上，</a:t>
            </a:r>
            <a:r>
              <a:rPr b="1"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浅近贴切</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，带有口语成分；</a:t>
            </a:r>
            <a:endPar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a:p>
            <a:pPr algn="l" defTabSz="1828800">
              <a:lnSpc>
                <a:spcPct val="15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      叙事、议论不加雕饰，平易自然，清新流畅。</a:t>
            </a:r>
          </a:p>
        </p:txBody>
      </p:sp>
      <p:pic>
        <p:nvPicPr>
          <p:cNvPr id="664" name="图片 22" descr="图片 22"/>
          <p:cNvPicPr>
            <a:picLocks noChangeAspect="1"/>
          </p:cNvPicPr>
          <p:nvPr/>
        </p:nvPicPr>
        <p:blipFill>
          <a:blip r:embed="rId1"/>
          <a:stretch>
            <a:fillRect/>
          </a:stretch>
        </p:blipFill>
        <p:spPr>
          <a:xfrm>
            <a:off x="4560570" y="3141979"/>
            <a:ext cx="2152651" cy="876301"/>
          </a:xfrm>
          <a:prstGeom prst="rect">
            <a:avLst/>
          </a:prstGeom>
          <a:ln w="12700">
            <a:miter lim="400000"/>
            <a:headEnd/>
            <a:tailEnd/>
          </a:ln>
        </p:spPr>
      </p:pic>
      <p:sp>
        <p:nvSpPr>
          <p:cNvPr id="2" name="文本框 1"/>
          <p:cNvSpPr txBox="1"/>
          <p:nvPr/>
        </p:nvSpPr>
        <p:spPr>
          <a:xfrm>
            <a:off x="208280" y="194310"/>
            <a:ext cx="9992995"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4.9.1范县署中寄舍弟墨第四书 </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8" name="标题 2"/>
          <p:cNvSpPr txBox="1"/>
          <p:nvPr>
            <p:ph type="title"/>
          </p:nvPr>
        </p:nvSpPr>
        <p:spPr>
          <a:xfrm>
            <a:off x="1598032" y="1124903"/>
            <a:ext cx="11132821" cy="1131571"/>
          </a:xfrm>
          <a:prstGeom prst="rect">
            <a:avLst/>
          </a:prstGeom>
        </p:spPr>
        <p:txBody>
          <a:bodyPr/>
          <a:lstStyle>
            <a:lvl1pPr>
              <a:def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吴承恩 </a:t>
            </a:r>
          </a:p>
        </p:txBody>
      </p:sp>
      <p:sp>
        <p:nvSpPr>
          <p:cNvPr id="1479" name="矩形 4"/>
          <p:cNvSpPr txBox="1"/>
          <p:nvPr/>
        </p:nvSpPr>
        <p:spPr>
          <a:xfrm>
            <a:off x="942413" y="4714716"/>
            <a:ext cx="13324620" cy="4286568"/>
          </a:xfrm>
          <a:prstGeom prst="rect">
            <a:avLst/>
          </a:prstGeom>
          <a:ln w="25400">
            <a:solidFill>
              <a:srgbClr val="000000"/>
            </a:solidFill>
            <a:miter lim="400000"/>
          </a:ln>
        </p:spPr>
        <p:txBody>
          <a:bodyPr tIns="91439" bIns="91439">
            <a:spAutoFit/>
          </a:bodyPr>
          <a:lstStyle/>
          <a:p>
            <a:pPr algn="l" defTabSz="1828800">
              <a:lnSpc>
                <a:spcPct val="200000"/>
              </a:lnSpc>
              <a:def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1.吴承恩</a:t>
            </a:r>
            <a:r>
              <a:rPr b="0"/>
              <a:t>，字汝忠，号</a:t>
            </a:r>
            <a:r>
              <a:rPr b="0"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射阳山人</a:t>
            </a:r>
            <a:r>
              <a:rPr b="0"/>
              <a:t>。</a:t>
            </a:r>
            <a:endParaRPr b="0"/>
          </a:p>
          <a:p>
            <a:pPr algn="l" defTabSz="1828800">
              <a:lnSpc>
                <a:spcPct val="20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2.著有</a:t>
            </a:r>
            <a:r>
              <a:rPr b="1"/>
              <a:t>《射阳先生存稿》《西游记》</a:t>
            </a:r>
            <a:r>
              <a:t>，</a:t>
            </a:r>
          </a:p>
          <a:p>
            <a:pPr algn="l" defTabSz="1828800">
              <a:lnSpc>
                <a:spcPct val="20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      其中《西游记》我国古代最著名的</a:t>
            </a:r>
            <a:r>
              <a:rPr u="sng">
                <a:solidFill>
                  <a:srgbClr val="C00000"/>
                </a:solidFill>
              </a:rPr>
              <a:t>神魔小说</a:t>
            </a:r>
            <a:r>
              <a:t>。</a:t>
            </a:r>
          </a:p>
        </p:txBody>
      </p:sp>
      <p:pic>
        <p:nvPicPr>
          <p:cNvPr id="1480" name="图片 6" descr="图片 6"/>
          <p:cNvPicPr>
            <a:picLocks noChangeAspect="1"/>
          </p:cNvPicPr>
          <p:nvPr/>
        </p:nvPicPr>
        <p:blipFill>
          <a:blip r:embed="rId1"/>
          <a:stretch>
            <a:fillRect/>
          </a:stretch>
        </p:blipFill>
        <p:spPr>
          <a:xfrm>
            <a:off x="14345342" y="3543934"/>
            <a:ext cx="9523732" cy="6628132"/>
          </a:xfrm>
          <a:prstGeom prst="rect">
            <a:avLst/>
          </a:prstGeom>
          <a:ln w="12700">
            <a:miter lim="400000"/>
            <a:headEnd/>
            <a:tailEnd/>
          </a:ln>
        </p:spPr>
      </p:pic>
      <p:sp>
        <p:nvSpPr>
          <p:cNvPr id="1481" name="选择"/>
          <p:cNvSpPr txBox="1"/>
          <p:nvPr/>
        </p:nvSpPr>
        <p:spPr>
          <a:xfrm>
            <a:off x="875457" y="9163993"/>
            <a:ext cx="1676401" cy="817881"/>
          </a:xfrm>
          <a:prstGeom prst="rect">
            <a:avLst/>
          </a:prstGeom>
          <a:ln w="12700">
            <a:miter lim="400000"/>
          </a:ln>
        </p:spPr>
        <p:txBody>
          <a:bodyPr tIns="91439" bIns="91439">
            <a:spAutoFit/>
          </a:bodyPr>
          <a:lstStyle>
            <a:lvl1pPr algn="l" defTabSz="1828800">
              <a:defRPr sz="3600" b="0">
                <a:solidFill>
                  <a:srgbClr val="BF0000"/>
                </a:solidFill>
                <a:latin typeface="Calibri" panose="020F0702030404030204"/>
                <a:ea typeface="Calibri" panose="020F0702030404030204"/>
                <a:cs typeface="Calibri" panose="020F0702030404030204"/>
                <a:sym typeface="Calibri" panose="020F0702030404030204"/>
              </a:defRPr>
            </a:lvl1pPr>
          </a:lstStyle>
          <a:p>
            <a:r>
              <a:t>选择</a:t>
            </a:r>
          </a:p>
        </p:txBody>
      </p:sp>
      <p:sp>
        <p:nvSpPr>
          <p:cNvPr id="1482" name="星形"/>
          <p:cNvSpPr/>
          <p:nvPr/>
        </p:nvSpPr>
        <p:spPr>
          <a:xfrm>
            <a:off x="1912079" y="9308165"/>
            <a:ext cx="548155" cy="529537"/>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1483" name="星形"/>
          <p:cNvSpPr/>
          <p:nvPr/>
        </p:nvSpPr>
        <p:spPr>
          <a:xfrm>
            <a:off x="2428444" y="9308165"/>
            <a:ext cx="548155" cy="529537"/>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5" name="标题 2"/>
          <p:cNvSpPr txBox="1"/>
          <p:nvPr>
            <p:ph type="title"/>
          </p:nvPr>
        </p:nvSpPr>
        <p:spPr>
          <a:xfrm>
            <a:off x="1403349" y="1181100"/>
            <a:ext cx="11132822" cy="1131570"/>
          </a:xfrm>
          <a:prstGeom prst="rect">
            <a:avLst/>
          </a:prstGeom>
        </p:spPr>
        <p:txBody>
          <a:bodyPr anchor="ctr"/>
          <a:lstStyle>
            <a:lvl1pPr>
              <a:def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吴承恩《孙悟空三打白骨精》</a:t>
            </a:r>
          </a:p>
        </p:txBody>
      </p:sp>
      <p:sp>
        <p:nvSpPr>
          <p:cNvPr id="1486" name="TextBox 4"/>
          <p:cNvSpPr txBox="1"/>
          <p:nvPr/>
        </p:nvSpPr>
        <p:spPr>
          <a:xfrm>
            <a:off x="690879" y="3075879"/>
            <a:ext cx="15402394" cy="8520431"/>
          </a:xfrm>
          <a:prstGeom prst="rect">
            <a:avLst/>
          </a:prstGeom>
          <a:ln w="25400">
            <a:solidFill>
              <a:srgbClr val="000000"/>
            </a:solidFill>
            <a:miter lim="400000"/>
          </a:ln>
        </p:spPr>
        <p:txBody>
          <a:bodyPr tIns="91439" bIns="91439">
            <a:spAutoFit/>
          </a:bodyPr>
          <a:lstStyle/>
          <a:p>
            <a:pPr algn="l" defTabSz="1828800">
              <a:lnSpc>
                <a:spcPct val="150000"/>
              </a:lnSpc>
              <a:defRPr sz="48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1.</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情节曲折</a:t>
            </a:r>
            <a:r>
              <a:t>：白骨精变化为【少妇、老妇人、老公公】</a:t>
            </a:r>
          </a:p>
          <a:p>
            <a:pPr algn="l" defTabSz="457200">
              <a:defRPr sz="1400" b="0">
                <a:solidFill>
                  <a:srgbClr val="1F2D3D"/>
                </a:solidFill>
              </a:defRPr>
            </a:pPr>
            <a:endParaRPr sz="4800">
              <a:latin typeface="微软雅黑" panose="020B0503020204020204" charset="-122"/>
              <a:ea typeface="微软雅黑" panose="020B0503020204020204" charset="-122"/>
              <a:cs typeface="微软雅黑" panose="020B0503020204020204" charset="-122"/>
              <a:sym typeface="微软雅黑" panose="020B0503020204020204" charset="-122"/>
            </a:endParaRPr>
          </a:p>
          <a:p>
            <a:pPr algn="l" defTabSz="1828800">
              <a:lnSpc>
                <a:spcPct val="150000"/>
              </a:lnSpc>
              <a:defRPr sz="48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2.运用</a:t>
            </a:r>
            <a:r>
              <a:rPr u="sng">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矛盾冲突</a:t>
            </a:r>
            <a:r>
              <a:t>刻画人物形象，表现人物性格。</a:t>
            </a:r>
          </a:p>
          <a:p>
            <a:pPr algn="l" defTabSz="1828800">
              <a:lnSpc>
                <a:spcPct val="150000"/>
              </a:lnSpc>
              <a:defRPr sz="4800" b="0">
                <a:latin typeface="微软雅黑" panose="020B0503020204020204" charset="-122"/>
                <a:ea typeface="微软雅黑" panose="020B0503020204020204" charset="-122"/>
                <a:cs typeface="微软雅黑" panose="020B0503020204020204" charset="-122"/>
                <a:sym typeface="微软雅黑" panose="020B0503020204020204" charset="-122"/>
              </a:defRPr>
            </a:pPr>
          </a:p>
          <a:p>
            <a:pPr algn="l" defTabSz="1828800">
              <a:lnSpc>
                <a:spcPct val="150000"/>
              </a:lnSpc>
              <a:defRPr sz="48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3.人物性格：</a:t>
            </a:r>
          </a:p>
          <a:p>
            <a:pPr algn="l" defTabSz="1828800">
              <a:lnSpc>
                <a:spcPct val="150000"/>
              </a:lnSpc>
              <a:defRPr sz="4800" b="0">
                <a:latin typeface="楷体" panose="02010609060101010101" charset="-122"/>
                <a:ea typeface="楷体" panose="02010609060101010101" charset="-122"/>
                <a:cs typeface="楷体" panose="02010609060101010101" charset="-122"/>
                <a:sym typeface="楷体" panose="02010609060101010101" charset="-122"/>
              </a:defRPr>
            </a:pPr>
            <a:r>
              <a:t>·唐三藏心慈面软、懦弱无能，</a:t>
            </a:r>
          </a:p>
          <a:p>
            <a:pPr algn="l" defTabSz="1828800">
              <a:lnSpc>
                <a:spcPct val="150000"/>
              </a:lnSpc>
              <a:defRPr sz="4800" b="0">
                <a:latin typeface="楷体" panose="02010609060101010101" charset="-122"/>
                <a:ea typeface="楷体" panose="02010609060101010101" charset="-122"/>
                <a:cs typeface="楷体" panose="02010609060101010101" charset="-122"/>
                <a:sym typeface="楷体" panose="02010609060101010101" charset="-122"/>
              </a:defRPr>
            </a:pPr>
            <a:r>
              <a:t>·猪八戒贪吃好色、自私妒贤，</a:t>
            </a:r>
          </a:p>
          <a:p>
            <a:pPr algn="l" defTabSz="1828800">
              <a:lnSpc>
                <a:spcPct val="150000"/>
              </a:lnSpc>
              <a:defRPr sz="4800" b="0">
                <a:latin typeface="楷体" panose="02010609060101010101" charset="-122"/>
                <a:ea typeface="楷体" panose="02010609060101010101" charset="-122"/>
                <a:cs typeface="楷体" panose="02010609060101010101" charset="-122"/>
                <a:sym typeface="楷体" panose="02010609060101010101" charset="-122"/>
              </a:defRPr>
            </a:pPr>
            <a:r>
              <a:t>·白骨精阴险狡诈、诡计多端。</a:t>
            </a:r>
          </a:p>
        </p:txBody>
      </p:sp>
      <p:pic>
        <p:nvPicPr>
          <p:cNvPr id="1487" name="图片 7" descr="图片 7"/>
          <p:cNvPicPr>
            <a:picLocks noChangeAspect="1"/>
          </p:cNvPicPr>
          <p:nvPr/>
        </p:nvPicPr>
        <p:blipFill>
          <a:blip r:embed="rId1"/>
          <a:stretch>
            <a:fillRect/>
          </a:stretch>
        </p:blipFill>
        <p:spPr>
          <a:xfrm>
            <a:off x="17174325" y="5156834"/>
            <a:ext cx="6372861" cy="3402331"/>
          </a:xfrm>
          <a:prstGeom prst="rect">
            <a:avLst/>
          </a:prstGeom>
          <a:ln w="12700">
            <a:miter lim="400000"/>
            <a:headEnd/>
            <a:tailEnd/>
          </a:ln>
        </p:spPr>
      </p:pic>
      <p:sp>
        <p:nvSpPr>
          <p:cNvPr id="1488" name="选择"/>
          <p:cNvSpPr txBox="1"/>
          <p:nvPr/>
        </p:nvSpPr>
        <p:spPr>
          <a:xfrm>
            <a:off x="851122" y="4248256"/>
            <a:ext cx="1676401" cy="817881"/>
          </a:xfrm>
          <a:prstGeom prst="rect">
            <a:avLst/>
          </a:prstGeom>
          <a:ln w="12700">
            <a:miter lim="400000"/>
          </a:ln>
        </p:spPr>
        <p:txBody>
          <a:bodyPr tIns="91439" bIns="91439">
            <a:spAutoFit/>
          </a:bodyPr>
          <a:lstStyle>
            <a:lvl1pPr algn="l" defTabSz="1828800">
              <a:defRPr sz="3600" b="0">
                <a:solidFill>
                  <a:srgbClr val="BF0000"/>
                </a:solidFill>
                <a:latin typeface="Calibri" panose="020F0702030404030204"/>
                <a:ea typeface="Calibri" panose="020F0702030404030204"/>
                <a:cs typeface="Calibri" panose="020F0702030404030204"/>
                <a:sym typeface="Calibri" panose="020F0702030404030204"/>
              </a:defRPr>
            </a:lvl1pPr>
          </a:lstStyle>
          <a:p>
            <a:r>
              <a:t>选择</a:t>
            </a:r>
          </a:p>
        </p:txBody>
      </p:sp>
      <p:sp>
        <p:nvSpPr>
          <p:cNvPr id="1489" name="星形"/>
          <p:cNvSpPr/>
          <p:nvPr/>
        </p:nvSpPr>
        <p:spPr>
          <a:xfrm>
            <a:off x="1887743" y="4392428"/>
            <a:ext cx="548156"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1490" name="星形"/>
          <p:cNvSpPr/>
          <p:nvPr/>
        </p:nvSpPr>
        <p:spPr>
          <a:xfrm>
            <a:off x="2404109" y="4392428"/>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1491" name="简答"/>
          <p:cNvSpPr txBox="1"/>
          <p:nvPr/>
        </p:nvSpPr>
        <p:spPr>
          <a:xfrm>
            <a:off x="4258068" y="7655203"/>
            <a:ext cx="1676401" cy="817881"/>
          </a:xfrm>
          <a:prstGeom prst="rect">
            <a:avLst/>
          </a:prstGeom>
          <a:ln w="12700">
            <a:miter lim="400000"/>
          </a:ln>
        </p:spPr>
        <p:txBody>
          <a:bodyPr tIns="91439" bIns="91439">
            <a:spAutoFit/>
          </a:bodyPr>
          <a:lstStyle>
            <a:lvl1pPr algn="l" defTabSz="1828800">
              <a:defRPr sz="3600" b="0">
                <a:solidFill>
                  <a:srgbClr val="BF0000"/>
                </a:solidFill>
                <a:latin typeface="Calibri" panose="020F0702030404030204"/>
                <a:ea typeface="Calibri" panose="020F0702030404030204"/>
                <a:cs typeface="Calibri" panose="020F0702030404030204"/>
                <a:sym typeface="Calibri" panose="020F0702030404030204"/>
              </a:defRPr>
            </a:lvl1pPr>
          </a:lstStyle>
          <a:p>
            <a:r>
              <a:t>简答</a:t>
            </a:r>
          </a:p>
        </p:txBody>
      </p:sp>
      <p:sp>
        <p:nvSpPr>
          <p:cNvPr id="1492" name="星形"/>
          <p:cNvSpPr/>
          <p:nvPr/>
        </p:nvSpPr>
        <p:spPr>
          <a:xfrm>
            <a:off x="5294689" y="7799375"/>
            <a:ext cx="548156" cy="529537"/>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1493" name="星形"/>
          <p:cNvSpPr/>
          <p:nvPr/>
        </p:nvSpPr>
        <p:spPr>
          <a:xfrm>
            <a:off x="5811055" y="7799375"/>
            <a:ext cx="548155" cy="529537"/>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 name="《孙悟空三打白骨精》中，白骨精诱骗唐僧，先后化为三种假象。这三种假象依次是（ ）…"/>
          <p:cNvSpPr txBox="1"/>
          <p:nvPr>
            <p:ph type="body" idx="1"/>
          </p:nvPr>
        </p:nvSpPr>
        <p:spPr>
          <a:prstGeom prst="rect">
            <a:avLst/>
          </a:prstGeom>
        </p:spPr>
        <p:txBody>
          <a:bodyPr/>
          <a:lstStyle/>
          <a:p>
            <a:pPr>
              <a:lnSpc>
                <a:spcPct val="100000"/>
              </a:lnSpc>
              <a:spcBef>
                <a:spcPts val="0"/>
              </a:spcBef>
              <a:defRPr sz="4800">
                <a:latin typeface="Lantinghei SC Extralight"/>
                <a:ea typeface="Lantinghei SC Extralight"/>
                <a:cs typeface="Lantinghei SC Extralight"/>
                <a:sym typeface="Lantinghei SC Extralight"/>
              </a:defRPr>
            </a:pPr>
            <a:r>
              <a:t>《孙悟空三打白骨精》中，白骨精诱骗唐僧，先后化为三种假象。这三种假象依次是（ ）</a:t>
            </a:r>
          </a:p>
          <a:p>
            <a:pPr>
              <a:lnSpc>
                <a:spcPct val="100000"/>
              </a:lnSpc>
              <a:spcBef>
                <a:spcPts val="0"/>
              </a:spcBef>
              <a:defRPr sz="4800">
                <a:latin typeface="Lantinghei SC Extralight"/>
                <a:ea typeface="Lantinghei SC Extralight"/>
                <a:cs typeface="Lantinghei SC Extralight"/>
                <a:sym typeface="Lantinghei SC Extralight"/>
              </a:defRPr>
            </a:pPr>
            <a:r>
              <a:t>A:老妇人、老公公、少妇</a:t>
            </a:r>
          </a:p>
          <a:p>
            <a:pPr>
              <a:lnSpc>
                <a:spcPct val="100000"/>
              </a:lnSpc>
              <a:spcBef>
                <a:spcPts val="0"/>
              </a:spcBef>
              <a:defRPr sz="4800">
                <a:latin typeface="Lantinghei SC Extralight"/>
                <a:ea typeface="Lantinghei SC Extralight"/>
                <a:cs typeface="Lantinghei SC Extralight"/>
                <a:sym typeface="Lantinghei SC Extralight"/>
              </a:defRPr>
            </a:pPr>
            <a:r>
              <a:t>B:老公公、少妇、老妇人</a:t>
            </a:r>
          </a:p>
          <a:p>
            <a:pPr>
              <a:lnSpc>
                <a:spcPct val="100000"/>
              </a:lnSpc>
              <a:spcBef>
                <a:spcPts val="0"/>
              </a:spcBef>
              <a:defRPr sz="4800">
                <a:latin typeface="Lantinghei SC Extralight"/>
                <a:ea typeface="Lantinghei SC Extralight"/>
                <a:cs typeface="Lantinghei SC Extralight"/>
                <a:sym typeface="Lantinghei SC Extralight"/>
              </a:defRPr>
            </a:pPr>
            <a:r>
              <a:t>C:少妇、老妇人、老公公</a:t>
            </a:r>
          </a:p>
          <a:p>
            <a:pPr>
              <a:lnSpc>
                <a:spcPct val="100000"/>
              </a:lnSpc>
              <a:spcBef>
                <a:spcPts val="0"/>
              </a:spcBef>
              <a:defRPr sz="4800">
                <a:latin typeface="Lantinghei SC Extralight"/>
                <a:ea typeface="Lantinghei SC Extralight"/>
                <a:cs typeface="Lantinghei SC Extralight"/>
                <a:sym typeface="Lantinghei SC Extralight"/>
              </a:defRPr>
            </a:pPr>
            <a:r>
              <a:t>D:老公公、老妇人、少妇</a:t>
            </a:r>
          </a:p>
          <a:p>
            <a:pPr>
              <a:lnSpc>
                <a:spcPct val="100000"/>
              </a:lnSpc>
              <a:spcBef>
                <a:spcPts val="0"/>
              </a:spcBef>
              <a:defRPr sz="4800">
                <a:latin typeface="Lantinghei SC Extralight"/>
                <a:ea typeface="Lantinghei SC Extralight"/>
                <a:cs typeface="Lantinghei SC Extralight"/>
                <a:sym typeface="Lantinghei SC Extralight"/>
              </a:defRPr>
            </a:pPr>
          </a:p>
          <a:p>
            <a:pPr>
              <a:lnSpc>
                <a:spcPct val="100000"/>
              </a:lnSpc>
              <a:spcBef>
                <a:spcPts val="0"/>
              </a:spcBef>
              <a:defRPr sz="4800">
                <a:latin typeface="Lantinghei SC Extralight"/>
                <a:ea typeface="Lantinghei SC Extralight"/>
                <a:cs typeface="Lantinghei SC Extralight"/>
                <a:sym typeface="Lantinghei SC Extralight"/>
              </a:defRPr>
            </a:pPr>
          </a:p>
          <a:p>
            <a:pPr>
              <a:lnSpc>
                <a:spcPct val="100000"/>
              </a:lnSpc>
              <a:spcBef>
                <a:spcPts val="0"/>
              </a:spcBef>
              <a:defRPr sz="4800">
                <a:latin typeface="Lantinghei SC Extralight"/>
                <a:ea typeface="Lantinghei SC Extralight"/>
                <a:cs typeface="Lantinghei SC Extralight"/>
                <a:sym typeface="Lantinghei SC Extralight"/>
              </a:defRPr>
            </a:pPr>
            <a:r>
              <a:t> </a:t>
            </a:r>
          </a:p>
        </p:txBody>
      </p:sp>
      <p:sp>
        <p:nvSpPr>
          <p:cNvPr id="1496" name="真题练习"/>
          <p:cNvSpPr txBox="1"/>
          <p:nvPr>
            <p:ph type="title"/>
          </p:nvPr>
        </p:nvSpPr>
        <p:spPr>
          <a:prstGeom prst="rect">
            <a:avLst/>
          </a:prstGeom>
        </p:spPr>
        <p:txBody>
          <a:bodyPr/>
          <a:lstStyle/>
          <a:p>
            <a:r>
              <a:t>真题练习</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8" name="《孙悟空三打白骨精》中，白骨精诱骗唐僧，先后化为三种假象。这三种假象依次是（ ）…"/>
          <p:cNvSpPr txBox="1"/>
          <p:nvPr>
            <p:ph type="body" idx="1"/>
          </p:nvPr>
        </p:nvSpPr>
        <p:spPr>
          <a:prstGeom prst="rect">
            <a:avLst/>
          </a:prstGeom>
        </p:spPr>
        <p:txBody>
          <a:bodyPr/>
          <a:lstStyle/>
          <a:p>
            <a:pPr>
              <a:lnSpc>
                <a:spcPct val="100000"/>
              </a:lnSpc>
              <a:spcBef>
                <a:spcPts val="0"/>
              </a:spcBef>
              <a:defRPr sz="4800">
                <a:latin typeface="Lantinghei SC Extralight"/>
                <a:ea typeface="Lantinghei SC Extralight"/>
                <a:cs typeface="Lantinghei SC Extralight"/>
                <a:sym typeface="Lantinghei SC Extralight"/>
              </a:defRPr>
            </a:pPr>
            <a:r>
              <a:t>《孙悟空三打白骨精》中，白骨精诱骗唐僧，先后化为三种假象。这三种假象依次是（ ）</a:t>
            </a:r>
          </a:p>
          <a:p>
            <a:pPr>
              <a:lnSpc>
                <a:spcPct val="100000"/>
              </a:lnSpc>
              <a:spcBef>
                <a:spcPts val="0"/>
              </a:spcBef>
              <a:defRPr sz="4800">
                <a:latin typeface="Lantinghei SC Extralight"/>
                <a:ea typeface="Lantinghei SC Extralight"/>
                <a:cs typeface="Lantinghei SC Extralight"/>
                <a:sym typeface="Lantinghei SC Extralight"/>
              </a:defRPr>
            </a:pPr>
            <a:r>
              <a:t>A:老妇人、老公公、少妇</a:t>
            </a:r>
          </a:p>
          <a:p>
            <a:pPr>
              <a:lnSpc>
                <a:spcPct val="100000"/>
              </a:lnSpc>
              <a:spcBef>
                <a:spcPts val="0"/>
              </a:spcBef>
              <a:defRPr sz="4800">
                <a:latin typeface="Lantinghei SC Extralight"/>
                <a:ea typeface="Lantinghei SC Extralight"/>
                <a:cs typeface="Lantinghei SC Extralight"/>
                <a:sym typeface="Lantinghei SC Extralight"/>
              </a:defRPr>
            </a:pPr>
            <a:r>
              <a:t>B:老公公、少妇、老妇人</a:t>
            </a:r>
          </a:p>
          <a:p>
            <a:pPr>
              <a:lnSpc>
                <a:spcPct val="100000"/>
              </a:lnSpc>
              <a:spcBef>
                <a:spcPts val="0"/>
              </a:spcBef>
              <a:defRPr sz="4800">
                <a:solidFill>
                  <a:srgbClr val="BE0000"/>
                </a:solidFill>
                <a:latin typeface="Lantinghei SC Extralight"/>
                <a:ea typeface="Lantinghei SC Extralight"/>
                <a:cs typeface="Lantinghei SC Extralight"/>
                <a:sym typeface="Lantinghei SC Extralight"/>
              </a:defRPr>
            </a:pPr>
            <a:r>
              <a:t>C:少妇、老妇人、老公公</a:t>
            </a:r>
          </a:p>
          <a:p>
            <a:pPr>
              <a:lnSpc>
                <a:spcPct val="100000"/>
              </a:lnSpc>
              <a:spcBef>
                <a:spcPts val="0"/>
              </a:spcBef>
              <a:defRPr sz="4800">
                <a:latin typeface="Lantinghei SC Extralight"/>
                <a:ea typeface="Lantinghei SC Extralight"/>
                <a:cs typeface="Lantinghei SC Extralight"/>
                <a:sym typeface="Lantinghei SC Extralight"/>
              </a:defRPr>
            </a:pPr>
            <a:r>
              <a:t>D:老公公、老妇人、少妇</a:t>
            </a:r>
          </a:p>
          <a:p>
            <a:pPr>
              <a:lnSpc>
                <a:spcPct val="100000"/>
              </a:lnSpc>
              <a:spcBef>
                <a:spcPts val="0"/>
              </a:spcBef>
              <a:defRPr sz="4800">
                <a:latin typeface="Lantinghei SC Extralight"/>
                <a:ea typeface="Lantinghei SC Extralight"/>
                <a:cs typeface="Lantinghei SC Extralight"/>
                <a:sym typeface="Lantinghei SC Extralight"/>
              </a:defRPr>
            </a:pPr>
          </a:p>
          <a:p>
            <a:pPr>
              <a:lnSpc>
                <a:spcPct val="100000"/>
              </a:lnSpc>
              <a:spcBef>
                <a:spcPts val="0"/>
              </a:spcBef>
              <a:defRPr sz="4800">
                <a:latin typeface="Lantinghei SC Extralight"/>
                <a:ea typeface="Lantinghei SC Extralight"/>
                <a:cs typeface="Lantinghei SC Extralight"/>
                <a:sym typeface="Lantinghei SC Extralight"/>
              </a:defRPr>
            </a:pPr>
          </a:p>
          <a:p>
            <a:pPr>
              <a:lnSpc>
                <a:spcPct val="100000"/>
              </a:lnSpc>
              <a:spcBef>
                <a:spcPts val="0"/>
              </a:spcBef>
              <a:defRPr sz="4800">
                <a:latin typeface="Lantinghei SC Extralight"/>
                <a:ea typeface="Lantinghei SC Extralight"/>
                <a:cs typeface="Lantinghei SC Extralight"/>
                <a:sym typeface="Lantinghei SC Extralight"/>
              </a:defRPr>
            </a:pPr>
            <a:r>
              <a:t>答案：C</a:t>
            </a:r>
          </a:p>
        </p:txBody>
      </p:sp>
      <p:sp>
        <p:nvSpPr>
          <p:cNvPr id="1499" name="真题练习"/>
          <p:cNvSpPr txBox="1"/>
          <p:nvPr>
            <p:ph type="title"/>
          </p:nvPr>
        </p:nvSpPr>
        <p:spPr>
          <a:prstGeom prst="rect">
            <a:avLst/>
          </a:prstGeom>
        </p:spPr>
        <p:txBody>
          <a:bodyPr/>
          <a:lstStyle/>
          <a:p>
            <a:r>
              <a:t>真题练习</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1" name="《孙悟空三打白骨精》刻画人物形象的方式是（ ）…"/>
          <p:cNvSpPr txBox="1"/>
          <p:nvPr>
            <p:ph type="body" idx="1"/>
          </p:nvPr>
        </p:nvSpPr>
        <p:spPr>
          <a:prstGeom prst="rect">
            <a:avLst/>
          </a:prstGeom>
        </p:spPr>
        <p:txBody>
          <a:bodyPr/>
          <a:lstStyle/>
          <a:p>
            <a:pPr>
              <a:lnSpc>
                <a:spcPct val="100000"/>
              </a:lnSpc>
              <a:spcBef>
                <a:spcPts val="0"/>
              </a:spcBef>
              <a:defRPr sz="4800">
                <a:latin typeface="Lantinghei SC Extralight"/>
                <a:ea typeface="Lantinghei SC Extralight"/>
                <a:cs typeface="Lantinghei SC Extralight"/>
                <a:sym typeface="Lantinghei SC Extralight"/>
              </a:defRPr>
            </a:pPr>
            <a:r>
              <a:t>《孙悟空三打白骨精》刻画人物形象的方式是（ ）</a:t>
            </a:r>
          </a:p>
          <a:p>
            <a:pPr>
              <a:lnSpc>
                <a:spcPct val="100000"/>
              </a:lnSpc>
              <a:spcBef>
                <a:spcPts val="0"/>
              </a:spcBef>
              <a:defRPr sz="4800">
                <a:latin typeface="Lantinghei SC Extralight"/>
                <a:ea typeface="Lantinghei SC Extralight"/>
                <a:cs typeface="Lantinghei SC Extralight"/>
                <a:sym typeface="Lantinghei SC Extralight"/>
              </a:defRPr>
            </a:pPr>
            <a:r>
              <a:t>A:注重细节描写</a:t>
            </a:r>
          </a:p>
          <a:p>
            <a:pPr>
              <a:lnSpc>
                <a:spcPct val="100000"/>
              </a:lnSpc>
              <a:spcBef>
                <a:spcPts val="0"/>
              </a:spcBef>
              <a:defRPr sz="4800">
                <a:latin typeface="Lantinghei SC Extralight"/>
                <a:ea typeface="Lantinghei SC Extralight"/>
                <a:cs typeface="Lantinghei SC Extralight"/>
                <a:sym typeface="Lantinghei SC Extralight"/>
              </a:defRPr>
            </a:pPr>
            <a:r>
              <a:t>B:注重动作描写</a:t>
            </a:r>
          </a:p>
          <a:p>
            <a:pPr>
              <a:lnSpc>
                <a:spcPct val="100000"/>
              </a:lnSpc>
              <a:spcBef>
                <a:spcPts val="0"/>
              </a:spcBef>
              <a:defRPr sz="4800">
                <a:latin typeface="Lantinghei SC Extralight"/>
                <a:ea typeface="Lantinghei SC Extralight"/>
                <a:cs typeface="Lantinghei SC Extralight"/>
                <a:sym typeface="Lantinghei SC Extralight"/>
              </a:defRPr>
            </a:pPr>
            <a:r>
              <a:t>C:注重外貌描写</a:t>
            </a:r>
          </a:p>
          <a:p>
            <a:pPr>
              <a:lnSpc>
                <a:spcPct val="100000"/>
              </a:lnSpc>
              <a:spcBef>
                <a:spcPts val="0"/>
              </a:spcBef>
              <a:defRPr sz="4800">
                <a:latin typeface="Lantinghei SC Extralight"/>
                <a:ea typeface="Lantinghei SC Extralight"/>
                <a:cs typeface="Lantinghei SC Extralight"/>
                <a:sym typeface="Lantinghei SC Extralight"/>
              </a:defRPr>
            </a:pPr>
            <a:r>
              <a:t>D:运用矛盾冲突</a:t>
            </a:r>
          </a:p>
          <a:p>
            <a:pPr>
              <a:lnSpc>
                <a:spcPct val="100000"/>
              </a:lnSpc>
              <a:spcBef>
                <a:spcPts val="0"/>
              </a:spcBef>
              <a:defRPr sz="4800">
                <a:latin typeface="Lantinghei SC Extralight"/>
                <a:ea typeface="Lantinghei SC Extralight"/>
                <a:cs typeface="Lantinghei SC Extralight"/>
                <a:sym typeface="Lantinghei SC Extralight"/>
              </a:defRPr>
            </a:pPr>
          </a:p>
          <a:p>
            <a:pPr>
              <a:lnSpc>
                <a:spcPct val="100000"/>
              </a:lnSpc>
              <a:spcBef>
                <a:spcPts val="0"/>
              </a:spcBef>
              <a:defRPr sz="4800">
                <a:latin typeface="Lantinghei SC Extralight"/>
                <a:ea typeface="Lantinghei SC Extralight"/>
                <a:cs typeface="Lantinghei SC Extralight"/>
                <a:sym typeface="Lantinghei SC Extralight"/>
              </a:defRPr>
            </a:pPr>
          </a:p>
          <a:p>
            <a:pPr>
              <a:lnSpc>
                <a:spcPct val="100000"/>
              </a:lnSpc>
              <a:spcBef>
                <a:spcPts val="0"/>
              </a:spcBef>
              <a:defRPr sz="4800">
                <a:latin typeface="Lantinghei SC Extralight"/>
                <a:ea typeface="Lantinghei SC Extralight"/>
                <a:cs typeface="Lantinghei SC Extralight"/>
                <a:sym typeface="Lantinghei SC Extralight"/>
              </a:defRPr>
            </a:pPr>
            <a:r>
              <a:t> </a:t>
            </a:r>
          </a:p>
        </p:txBody>
      </p:sp>
      <p:sp>
        <p:nvSpPr>
          <p:cNvPr id="1502" name="真题练习"/>
          <p:cNvSpPr txBox="1"/>
          <p:nvPr>
            <p:ph type="title"/>
          </p:nvPr>
        </p:nvSpPr>
        <p:spPr>
          <a:prstGeom prst="rect">
            <a:avLst/>
          </a:prstGeom>
        </p:spPr>
        <p:txBody>
          <a:bodyPr/>
          <a:lstStyle/>
          <a:p>
            <a:r>
              <a:t>真题练习</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4" name="《孙悟空三打白骨精》刻画人物形象的方式是（ ）…"/>
          <p:cNvSpPr txBox="1"/>
          <p:nvPr>
            <p:ph type="body" idx="1"/>
          </p:nvPr>
        </p:nvSpPr>
        <p:spPr>
          <a:prstGeom prst="rect">
            <a:avLst/>
          </a:prstGeom>
        </p:spPr>
        <p:txBody>
          <a:bodyPr/>
          <a:lstStyle/>
          <a:p>
            <a:pPr>
              <a:lnSpc>
                <a:spcPct val="100000"/>
              </a:lnSpc>
              <a:spcBef>
                <a:spcPts val="0"/>
              </a:spcBef>
              <a:defRPr sz="4800">
                <a:latin typeface="Lantinghei SC Extralight"/>
                <a:ea typeface="Lantinghei SC Extralight"/>
                <a:cs typeface="Lantinghei SC Extralight"/>
                <a:sym typeface="Lantinghei SC Extralight"/>
              </a:defRPr>
            </a:pPr>
            <a:r>
              <a:t>《孙悟空三打白骨精》刻画人物形象的方式是（ ）</a:t>
            </a:r>
          </a:p>
          <a:p>
            <a:pPr>
              <a:lnSpc>
                <a:spcPct val="100000"/>
              </a:lnSpc>
              <a:spcBef>
                <a:spcPts val="0"/>
              </a:spcBef>
              <a:defRPr sz="4800">
                <a:latin typeface="Lantinghei SC Extralight"/>
                <a:ea typeface="Lantinghei SC Extralight"/>
                <a:cs typeface="Lantinghei SC Extralight"/>
                <a:sym typeface="Lantinghei SC Extralight"/>
              </a:defRPr>
            </a:pPr>
            <a:r>
              <a:t>A:注重细节描写</a:t>
            </a:r>
          </a:p>
          <a:p>
            <a:pPr>
              <a:lnSpc>
                <a:spcPct val="100000"/>
              </a:lnSpc>
              <a:spcBef>
                <a:spcPts val="0"/>
              </a:spcBef>
              <a:defRPr sz="4800">
                <a:latin typeface="Lantinghei SC Extralight"/>
                <a:ea typeface="Lantinghei SC Extralight"/>
                <a:cs typeface="Lantinghei SC Extralight"/>
                <a:sym typeface="Lantinghei SC Extralight"/>
              </a:defRPr>
            </a:pPr>
            <a:r>
              <a:t>B:注重动作描写</a:t>
            </a:r>
          </a:p>
          <a:p>
            <a:pPr>
              <a:lnSpc>
                <a:spcPct val="100000"/>
              </a:lnSpc>
              <a:spcBef>
                <a:spcPts val="0"/>
              </a:spcBef>
              <a:defRPr sz="4800">
                <a:latin typeface="Lantinghei SC Extralight"/>
                <a:ea typeface="Lantinghei SC Extralight"/>
                <a:cs typeface="Lantinghei SC Extralight"/>
                <a:sym typeface="Lantinghei SC Extralight"/>
              </a:defRPr>
            </a:pPr>
            <a:r>
              <a:t>C:注重外貌描写</a:t>
            </a:r>
          </a:p>
          <a:p>
            <a:pPr>
              <a:lnSpc>
                <a:spcPct val="100000"/>
              </a:lnSpc>
              <a:spcBef>
                <a:spcPts val="0"/>
              </a:spcBef>
              <a:defRPr sz="4800">
                <a:solidFill>
                  <a:srgbClr val="BE0000"/>
                </a:solidFill>
                <a:latin typeface="Lantinghei SC Extralight"/>
                <a:ea typeface="Lantinghei SC Extralight"/>
                <a:cs typeface="Lantinghei SC Extralight"/>
                <a:sym typeface="Lantinghei SC Extralight"/>
              </a:defRPr>
            </a:pPr>
            <a:r>
              <a:t>D:运用矛盾冲突</a:t>
            </a:r>
          </a:p>
          <a:p>
            <a:pPr>
              <a:lnSpc>
                <a:spcPct val="100000"/>
              </a:lnSpc>
              <a:spcBef>
                <a:spcPts val="0"/>
              </a:spcBef>
              <a:defRPr sz="4800">
                <a:latin typeface="Lantinghei SC Extralight"/>
                <a:ea typeface="Lantinghei SC Extralight"/>
                <a:cs typeface="Lantinghei SC Extralight"/>
                <a:sym typeface="Lantinghei SC Extralight"/>
              </a:defRPr>
            </a:pPr>
          </a:p>
          <a:p>
            <a:pPr>
              <a:lnSpc>
                <a:spcPct val="100000"/>
              </a:lnSpc>
              <a:spcBef>
                <a:spcPts val="0"/>
              </a:spcBef>
              <a:defRPr sz="4800">
                <a:latin typeface="Lantinghei SC Extralight"/>
                <a:ea typeface="Lantinghei SC Extralight"/>
                <a:cs typeface="Lantinghei SC Extralight"/>
                <a:sym typeface="Lantinghei SC Extralight"/>
              </a:defRPr>
            </a:pPr>
          </a:p>
          <a:p>
            <a:pPr>
              <a:lnSpc>
                <a:spcPct val="100000"/>
              </a:lnSpc>
              <a:spcBef>
                <a:spcPts val="0"/>
              </a:spcBef>
              <a:defRPr sz="4800">
                <a:latin typeface="Lantinghei SC Demibold"/>
                <a:ea typeface="Lantinghei SC Demibold"/>
                <a:cs typeface="Lantinghei SC Demibold"/>
                <a:sym typeface="Lantinghei SC Demibold"/>
              </a:defRPr>
            </a:pPr>
            <a:r>
              <a:t>答案：D</a:t>
            </a:r>
          </a:p>
        </p:txBody>
      </p:sp>
      <p:sp>
        <p:nvSpPr>
          <p:cNvPr id="1505" name="真题练习"/>
          <p:cNvSpPr txBox="1"/>
          <p:nvPr>
            <p:ph type="title"/>
          </p:nvPr>
        </p:nvSpPr>
        <p:spPr>
          <a:prstGeom prst="rect">
            <a:avLst/>
          </a:prstGeom>
        </p:spPr>
        <p:txBody>
          <a:bodyPr/>
          <a:lstStyle/>
          <a:p>
            <a:r>
              <a:t>真题练习</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正文"/>
          <p:cNvSpPr txBox="1"/>
          <p:nvPr>
            <p:ph type="body" idx="1"/>
          </p:nvPr>
        </p:nvSpPr>
        <p:spPr>
          <a:prstGeom prst="rect">
            <a:avLst/>
          </a:prstGeom>
        </p:spPr>
        <p:txBody>
          <a:bodyPr/>
          <a:lstStyle/>
          <a:p/>
        </p:txBody>
      </p:sp>
      <p:sp>
        <p:nvSpPr>
          <p:cNvPr id="328" name="标题"/>
          <p:cNvSpPr txBox="1"/>
          <p:nvPr>
            <p:ph type="title"/>
          </p:nvPr>
        </p:nvSpPr>
        <p:spPr>
          <a:prstGeom prst="rect">
            <a:avLst/>
          </a:prstGeom>
        </p:spPr>
        <p:txBody>
          <a:bodyPr/>
          <a:lstStyle/>
          <a:p/>
        </p:txBody>
      </p:sp>
      <p:pic>
        <p:nvPicPr>
          <p:cNvPr id="329" name="屏幕快照 2018-08-21 13.56.57.png" descr="屏幕快照 2018-08-21 13.56.57.png"/>
          <p:cNvPicPr>
            <a:picLocks noChangeAspect="1"/>
          </p:cNvPicPr>
          <p:nvPr/>
        </p:nvPicPr>
        <p:blipFill>
          <a:blip r:embed="rId1"/>
          <a:srcRect t="5293" b="5292"/>
          <a:stretch>
            <a:fillRect/>
          </a:stretch>
        </p:blipFill>
        <p:spPr>
          <a:xfrm>
            <a:off x="-126648" y="579872"/>
            <a:ext cx="24065110" cy="13448313"/>
          </a:xfrm>
          <a:prstGeom prst="rect">
            <a:avLst/>
          </a:prstGeom>
          <a:ln w="12700">
            <a:miter lim="400000"/>
            <a:headEnd/>
            <a:tailEnd/>
          </a:ln>
        </p:spPr>
      </p:pic>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7" name="标题 2"/>
          <p:cNvSpPr txBox="1"/>
          <p:nvPr>
            <p:ph type="title"/>
          </p:nvPr>
        </p:nvSpPr>
        <p:spPr>
          <a:xfrm>
            <a:off x="1403349" y="1181100"/>
            <a:ext cx="11132822" cy="1131570"/>
          </a:xfrm>
          <a:prstGeom prst="rect">
            <a:avLst/>
          </a:prstGeom>
        </p:spPr>
        <p:txBody>
          <a:bodyPr anchor="ctr"/>
          <a:lstStyle/>
          <a:p>
            <a:pPr>
              <a:def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4.1.0吴伟业 </a:t>
            </a:r>
          </a:p>
        </p:txBody>
      </p:sp>
      <p:sp>
        <p:nvSpPr>
          <p:cNvPr id="1508" name="矩形 4"/>
          <p:cNvSpPr txBox="1"/>
          <p:nvPr/>
        </p:nvSpPr>
        <p:spPr>
          <a:xfrm>
            <a:off x="693959" y="3343254"/>
            <a:ext cx="14352621" cy="5897881"/>
          </a:xfrm>
          <a:prstGeom prst="rect">
            <a:avLst/>
          </a:prstGeom>
          <a:ln w="25400">
            <a:solidFill>
              <a:srgbClr val="000000"/>
            </a:solidFill>
            <a:miter lim="400000"/>
          </a:ln>
        </p:spPr>
        <p:txBody>
          <a:bodyPr tIns="91439" bIns="91439">
            <a:spAutoFit/>
          </a:bodyPr>
          <a:lstStyle/>
          <a:p>
            <a:pPr algn="l" defTabSz="1828800">
              <a:lnSpc>
                <a:spcPct val="150000"/>
              </a:lnSpc>
              <a:defRPr sz="48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1.吴伟业，号梅村。  与</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钱谦益</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龚鼎孳zī</a:t>
            </a:r>
            <a:r>
              <a:t>并称“</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江左三大家</a:t>
            </a:r>
            <a:r>
              <a:t>”，又为</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娄东诗派</a:t>
            </a:r>
            <a:r>
              <a:t>开创者。</a:t>
            </a:r>
          </a:p>
          <a:p>
            <a:pPr algn="l" defTabSz="1828800">
              <a:lnSpc>
                <a:spcPct val="150000"/>
              </a:lnSpc>
              <a:defRPr sz="48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2.著有《</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梅村家藏稿</a:t>
            </a:r>
            <a:r>
              <a:t>》。</a:t>
            </a:r>
          </a:p>
          <a:p>
            <a:pPr algn="l" defTabSz="1828800">
              <a:lnSpc>
                <a:spcPct val="150000"/>
              </a:lnSpc>
              <a:defRPr sz="48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3.擅长以</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七言歌行体</a:t>
            </a:r>
            <a:r>
              <a:t>记述明末清初时事，后人称之为“</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梅村体</a:t>
            </a:r>
            <a:r>
              <a:t>”。</a:t>
            </a:r>
          </a:p>
        </p:txBody>
      </p:sp>
      <p:sp>
        <p:nvSpPr>
          <p:cNvPr id="1509" name="标题 2"/>
          <p:cNvSpPr txBox="1"/>
          <p:nvPr/>
        </p:nvSpPr>
        <p:spPr>
          <a:xfrm>
            <a:off x="605607" y="9701716"/>
            <a:ext cx="11132821" cy="1131571"/>
          </a:xfrm>
          <a:prstGeom prst="rect">
            <a:avLst/>
          </a:prstGeom>
          <a:ln w="12700">
            <a:miter lim="400000"/>
          </a:ln>
        </p:spPr>
        <p:txBody>
          <a:bodyPr tIns="91439" bIns="91439" anchor="ctr">
            <a:normAutofit/>
          </a:bodyPr>
          <a:lstStyle>
            <a:lvl1pPr algn="l" defTabSz="1828800">
              <a:lnSpc>
                <a:spcPct val="9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助记：伟业梅娄</a:t>
            </a:r>
          </a:p>
        </p:txBody>
      </p:sp>
      <p:sp>
        <p:nvSpPr>
          <p:cNvPr id="1510" name="选择"/>
          <p:cNvSpPr txBox="1"/>
          <p:nvPr/>
        </p:nvSpPr>
        <p:spPr>
          <a:xfrm>
            <a:off x="729445" y="10794460"/>
            <a:ext cx="1676401" cy="817881"/>
          </a:xfrm>
          <a:prstGeom prst="rect">
            <a:avLst/>
          </a:prstGeom>
          <a:ln w="12700">
            <a:miter lim="400000"/>
          </a:ln>
        </p:spPr>
        <p:txBody>
          <a:bodyPr tIns="91439" bIns="91439">
            <a:spAutoFit/>
          </a:bodyPr>
          <a:lstStyle>
            <a:lvl1pPr algn="l" defTabSz="1828800">
              <a:defRPr sz="3600" b="0">
                <a:solidFill>
                  <a:srgbClr val="BF0000"/>
                </a:solidFill>
                <a:latin typeface="Calibri" panose="020F0702030404030204"/>
                <a:ea typeface="Calibri" panose="020F0702030404030204"/>
                <a:cs typeface="Calibri" panose="020F0702030404030204"/>
                <a:sym typeface="Calibri" panose="020F0702030404030204"/>
              </a:defRPr>
            </a:lvl1pPr>
          </a:lstStyle>
          <a:p>
            <a:r>
              <a:t>选择</a:t>
            </a:r>
          </a:p>
        </p:txBody>
      </p:sp>
      <p:sp>
        <p:nvSpPr>
          <p:cNvPr id="1511" name="星形"/>
          <p:cNvSpPr/>
          <p:nvPr/>
        </p:nvSpPr>
        <p:spPr>
          <a:xfrm>
            <a:off x="1766067" y="10938632"/>
            <a:ext cx="548155" cy="529537"/>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1512" name="星形"/>
          <p:cNvSpPr/>
          <p:nvPr/>
        </p:nvSpPr>
        <p:spPr>
          <a:xfrm>
            <a:off x="2282432" y="10938632"/>
            <a:ext cx="548155" cy="529537"/>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pic>
        <p:nvPicPr>
          <p:cNvPr id="1513" name="image3.jpeg" descr="image3.jpeg"/>
          <p:cNvPicPr>
            <a:picLocks noChangeAspect="1"/>
          </p:cNvPicPr>
          <p:nvPr/>
        </p:nvPicPr>
        <p:blipFill>
          <a:blip r:embed="rId1"/>
          <a:stretch>
            <a:fillRect/>
          </a:stretch>
        </p:blipFill>
        <p:spPr>
          <a:xfrm>
            <a:off x="15521291" y="1828371"/>
            <a:ext cx="7150426" cy="4026454"/>
          </a:xfrm>
          <a:prstGeom prst="rect">
            <a:avLst/>
          </a:prstGeom>
          <a:ln w="12700">
            <a:miter lim="400000"/>
            <a:headEnd/>
            <a:tailEnd/>
          </a:ln>
        </p:spPr>
      </p:pic>
      <p:pic>
        <p:nvPicPr>
          <p:cNvPr id="1514" name="image4.jpeg" descr="image4.jpeg"/>
          <p:cNvPicPr>
            <a:picLocks noChangeAspect="1"/>
          </p:cNvPicPr>
          <p:nvPr/>
        </p:nvPicPr>
        <p:blipFill>
          <a:blip r:embed="rId2"/>
          <a:stretch>
            <a:fillRect/>
          </a:stretch>
        </p:blipFill>
        <p:spPr>
          <a:xfrm>
            <a:off x="15635768" y="7283431"/>
            <a:ext cx="5583371" cy="4604198"/>
          </a:xfrm>
          <a:prstGeom prst="rect">
            <a:avLst/>
          </a:prstGeom>
          <a:ln w="12700">
            <a:miter lim="400000"/>
            <a:headEnd/>
            <a:tailEnd/>
          </a:ln>
        </p:spPr>
      </p:pic>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6" name="标题 2"/>
          <p:cNvSpPr txBox="1"/>
          <p:nvPr>
            <p:ph type="title"/>
          </p:nvPr>
        </p:nvSpPr>
        <p:spPr>
          <a:xfrm>
            <a:off x="1403349" y="1181100"/>
            <a:ext cx="11132822" cy="1131570"/>
          </a:xfrm>
          <a:prstGeom prst="rect">
            <a:avLst/>
          </a:prstGeom>
        </p:spPr>
        <p:txBody>
          <a:bodyPr anchor="ctr"/>
          <a:lstStyle/>
          <a:p>
            <a:pPr>
              <a:defRPr sz="57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4.1.1吴伟业《圆圆曲》</a:t>
            </a:r>
          </a:p>
        </p:txBody>
      </p:sp>
      <p:sp>
        <p:nvSpPr>
          <p:cNvPr id="1517" name="文本框 1"/>
          <p:cNvSpPr txBox="1"/>
          <p:nvPr/>
        </p:nvSpPr>
        <p:spPr>
          <a:xfrm>
            <a:off x="335445" y="8500193"/>
            <a:ext cx="20672363" cy="4723875"/>
          </a:xfrm>
          <a:prstGeom prst="rect">
            <a:avLst/>
          </a:prstGeom>
          <a:ln w="25400">
            <a:solidFill>
              <a:srgbClr val="000000"/>
            </a:solidFill>
            <a:miter lim="400000"/>
          </a:ln>
        </p:spPr>
        <p:txBody>
          <a:bodyPr tIns="91439" bIns="91439">
            <a:spAutoFit/>
          </a:bodyPr>
          <a:lstStyle/>
          <a:p>
            <a:pPr algn="l" defTabSz="1828800">
              <a:lnSpc>
                <a:spcPct val="125000"/>
              </a:lnSpc>
              <a:defRPr sz="50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rPr>
                <a:latin typeface="楷体" panose="02010609060101010101" charset="-122"/>
                <a:ea typeface="楷体" panose="02010609060101010101" charset="-122"/>
                <a:cs typeface="楷体" panose="02010609060101010101" charset="-122"/>
                <a:sym typeface="楷体" panose="02010609060101010101" charset="-122"/>
              </a:rPr>
              <a:t>鼎湖当日弃人间，破敌收京下玉关。</a:t>
            </a:r>
            <a:r>
              <a:rPr u="sng">
                <a:solidFill>
                  <a:srgbClr val="C00000"/>
                </a:solidFill>
                <a:latin typeface="楷体" panose="02010609060101010101" charset="-122"/>
                <a:ea typeface="楷体" panose="02010609060101010101" charset="-122"/>
                <a:cs typeface="楷体" panose="02010609060101010101" charset="-122"/>
                <a:sym typeface="楷体" panose="02010609060101010101" charset="-122"/>
              </a:rPr>
              <a:t>恸哭六军俱缟素</a:t>
            </a:r>
            <a:r>
              <a:rPr>
                <a:latin typeface="楷体" panose="02010609060101010101" charset="-122"/>
                <a:ea typeface="楷体" panose="02010609060101010101" charset="-122"/>
                <a:cs typeface="楷体" panose="02010609060101010101" charset="-122"/>
                <a:sym typeface="楷体" panose="02010609060101010101" charset="-122"/>
              </a:rPr>
              <a:t>，</a:t>
            </a:r>
            <a:r>
              <a:rPr u="sng">
                <a:solidFill>
                  <a:srgbClr val="C00000"/>
                </a:solidFill>
                <a:latin typeface="楷体" panose="02010609060101010101" charset="-122"/>
                <a:ea typeface="楷体" panose="02010609060101010101" charset="-122"/>
                <a:cs typeface="楷体" panose="02010609060101010101" charset="-122"/>
                <a:sym typeface="楷体" panose="02010609060101010101" charset="-122"/>
              </a:rPr>
              <a:t>冲冠一怒为红颜</a:t>
            </a:r>
            <a:r>
              <a:rPr>
                <a:latin typeface="楷体" panose="02010609060101010101" charset="-122"/>
                <a:ea typeface="楷体" panose="02010609060101010101" charset="-122"/>
                <a:cs typeface="楷体" panose="02010609060101010101" charset="-122"/>
                <a:sym typeface="楷体" panose="02010609060101010101" charset="-122"/>
              </a:rPr>
              <a:t>。</a:t>
            </a:r>
            <a:endParaRPr>
              <a:latin typeface="楷体" panose="02010609060101010101" charset="-122"/>
              <a:ea typeface="楷体" panose="02010609060101010101" charset="-122"/>
              <a:cs typeface="楷体" panose="02010609060101010101" charset="-122"/>
              <a:sym typeface="楷体" panose="02010609060101010101" charset="-122"/>
            </a:endParaRPr>
          </a:p>
          <a:p>
            <a:pPr algn="l" defTabSz="1828800">
              <a:lnSpc>
                <a:spcPct val="125000"/>
              </a:lnSpc>
              <a:defRPr sz="50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a:t>
            </a:r>
          </a:p>
          <a:p>
            <a:pPr algn="l" defTabSz="457200">
              <a:lnSpc>
                <a:spcPct val="150000"/>
              </a:lnSpc>
              <a:defRPr sz="5000" b="0" u="sng">
                <a:solidFill>
                  <a:srgbClr val="BE0000"/>
                </a:solidFill>
                <a:latin typeface="楷体" panose="02010609060101010101" charset="-122"/>
                <a:ea typeface="楷体" panose="02010609060101010101" charset="-122"/>
                <a:cs typeface="楷体" panose="02010609060101010101" charset="-122"/>
                <a:sym typeface="楷体" panose="02010609060101010101" charset="-122"/>
              </a:defRPr>
            </a:pPr>
            <a:r>
              <a:t>君不见，馆娃初起鸳鸯宿，越女如花看不足。</a:t>
            </a:r>
          </a:p>
          <a:p>
            <a:pPr algn="l" defTabSz="457200">
              <a:lnSpc>
                <a:spcPct val="150000"/>
              </a:lnSpc>
              <a:defRPr sz="5000" b="0" u="sng">
                <a:solidFill>
                  <a:srgbClr val="BE0000"/>
                </a:solidFill>
                <a:latin typeface="楷体" panose="02010609060101010101" charset="-122"/>
                <a:ea typeface="楷体" panose="02010609060101010101" charset="-122"/>
                <a:cs typeface="楷体" panose="02010609060101010101" charset="-122"/>
                <a:sym typeface="楷体" panose="02010609060101010101" charset="-122"/>
              </a:defRPr>
            </a:pPr>
            <a:r>
              <a:t>香径尘生乌自啼，屧xiè廊人去苔空绿。</a:t>
            </a:r>
          </a:p>
          <a:p>
            <a:pPr algn="l" defTabSz="457200">
              <a:lnSpc>
                <a:spcPct val="150000"/>
              </a:lnSpc>
              <a:defRPr sz="5000" b="0" u="sng">
                <a:solidFill>
                  <a:srgbClr val="BE0000"/>
                </a:solidFill>
                <a:latin typeface="楷体" panose="02010609060101010101" charset="-122"/>
                <a:ea typeface="楷体" panose="02010609060101010101" charset="-122"/>
                <a:cs typeface="楷体" panose="02010609060101010101" charset="-122"/>
                <a:sym typeface="楷体" panose="02010609060101010101" charset="-122"/>
              </a:defRPr>
            </a:pPr>
            <a:r>
              <a:t>换羽移宫万里愁，珠歌翠舞古梁州。为君别唱吴宫曲，汉水东南日夜流! </a:t>
            </a:r>
          </a:p>
        </p:txBody>
      </p:sp>
      <p:pic>
        <p:nvPicPr>
          <p:cNvPr id="1518" name="图像" descr="图像"/>
          <p:cNvPicPr>
            <a:picLocks noChangeAspect="1"/>
          </p:cNvPicPr>
          <p:nvPr/>
        </p:nvPicPr>
        <p:blipFill>
          <a:blip r:embed="rId1"/>
          <a:stretch>
            <a:fillRect/>
          </a:stretch>
        </p:blipFill>
        <p:spPr>
          <a:xfrm>
            <a:off x="160438" y="4323691"/>
            <a:ext cx="18274100" cy="3329096"/>
          </a:xfrm>
          <a:prstGeom prst="rect">
            <a:avLst/>
          </a:prstGeom>
          <a:ln w="12700">
            <a:miter lim="400000"/>
            <a:headEnd/>
            <a:tailEnd/>
          </a:ln>
        </p:spPr>
      </p:pic>
      <p:pic>
        <p:nvPicPr>
          <p:cNvPr id="1519" name="image5.jpeg" descr="image5.jpeg"/>
          <p:cNvPicPr>
            <a:picLocks noChangeAspect="1"/>
          </p:cNvPicPr>
          <p:nvPr/>
        </p:nvPicPr>
        <p:blipFill>
          <a:blip r:embed="rId2"/>
          <a:stretch>
            <a:fillRect/>
          </a:stretch>
        </p:blipFill>
        <p:spPr>
          <a:xfrm>
            <a:off x="13558539" y="281248"/>
            <a:ext cx="6555033" cy="3897588"/>
          </a:xfrm>
          <a:prstGeom prst="rect">
            <a:avLst/>
          </a:prstGeom>
          <a:ln w="12700">
            <a:miter lim="400000"/>
            <a:headEnd/>
            <a:tailEnd/>
          </a:ln>
        </p:spPr>
      </p:pic>
      <p:sp>
        <p:nvSpPr>
          <p:cNvPr id="1520" name="选择"/>
          <p:cNvSpPr txBox="1"/>
          <p:nvPr/>
        </p:nvSpPr>
        <p:spPr>
          <a:xfrm>
            <a:off x="826786" y="6998148"/>
            <a:ext cx="1676401" cy="817881"/>
          </a:xfrm>
          <a:prstGeom prst="rect">
            <a:avLst/>
          </a:prstGeom>
          <a:ln w="12700">
            <a:miter lim="400000"/>
          </a:ln>
        </p:spPr>
        <p:txBody>
          <a:bodyPr tIns="91439" bIns="91439">
            <a:spAutoFit/>
          </a:bodyPr>
          <a:lstStyle>
            <a:lvl1pPr algn="l" defTabSz="1828800">
              <a:defRPr sz="3600" b="0">
                <a:solidFill>
                  <a:srgbClr val="BF0000"/>
                </a:solidFill>
                <a:latin typeface="Calibri" panose="020F0702030404030204"/>
                <a:ea typeface="Calibri" panose="020F0702030404030204"/>
                <a:cs typeface="Calibri" panose="020F0702030404030204"/>
                <a:sym typeface="Calibri" panose="020F0702030404030204"/>
              </a:defRPr>
            </a:lvl1pPr>
          </a:lstStyle>
          <a:p>
            <a:r>
              <a:t>选择</a:t>
            </a:r>
          </a:p>
        </p:txBody>
      </p:sp>
      <p:sp>
        <p:nvSpPr>
          <p:cNvPr id="1521" name="星形"/>
          <p:cNvSpPr/>
          <p:nvPr/>
        </p:nvSpPr>
        <p:spPr>
          <a:xfrm>
            <a:off x="1863408" y="7142320"/>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1522" name="星形"/>
          <p:cNvSpPr/>
          <p:nvPr/>
        </p:nvSpPr>
        <p:spPr>
          <a:xfrm>
            <a:off x="2379773" y="7142320"/>
            <a:ext cx="548156"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2" name="文本框 1"/>
          <p:cNvSpPr txBox="1"/>
          <p:nvPr/>
        </p:nvSpPr>
        <p:spPr>
          <a:xfrm>
            <a:off x="335280" y="281305"/>
            <a:ext cx="441071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4.1.1圆圆曲</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4" name="标题 2"/>
          <p:cNvSpPr txBox="1"/>
          <p:nvPr>
            <p:ph type="title"/>
          </p:nvPr>
        </p:nvSpPr>
        <p:spPr>
          <a:xfrm>
            <a:off x="1403349" y="1181100"/>
            <a:ext cx="11132822" cy="1131570"/>
          </a:xfrm>
          <a:prstGeom prst="rect">
            <a:avLst/>
          </a:prstGeom>
        </p:spPr>
        <p:txBody>
          <a:bodyPr anchor="ctr"/>
          <a:lstStyle/>
          <a:p>
            <a:pPr>
              <a:def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4.1.1吴伟业《圆圆曲》</a:t>
            </a:r>
          </a:p>
        </p:txBody>
      </p:sp>
      <p:sp>
        <p:nvSpPr>
          <p:cNvPr id="1525" name="TextBox 4"/>
          <p:cNvSpPr txBox="1"/>
          <p:nvPr/>
        </p:nvSpPr>
        <p:spPr>
          <a:xfrm>
            <a:off x="461869" y="4433562"/>
            <a:ext cx="22637751" cy="2240281"/>
          </a:xfrm>
          <a:prstGeom prst="rect">
            <a:avLst/>
          </a:prstGeom>
          <a:ln w="12700">
            <a:miter lim="400000"/>
          </a:ln>
        </p:spPr>
        <p:txBody>
          <a:bodyPr tIns="91439" bIns="91439">
            <a:spAutoFit/>
          </a:bodyPr>
          <a:lstStyle/>
          <a:p>
            <a:pPr algn="l" defTabSz="1828800">
              <a:lnSpc>
                <a:spcPct val="200000"/>
              </a:lnSpc>
              <a:buFont typeface="Wingdings" panose="05000000000000000000"/>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思想内容：</a:t>
            </a:r>
          </a:p>
          <a:p>
            <a:pPr algn="l" defTabSz="1828800">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      </a:t>
            </a:r>
            <a:r>
              <a:rPr>
                <a:latin typeface="楷体" panose="02010609060101010101" charset="-122"/>
                <a:ea typeface="楷体" panose="02010609060101010101" charset="-122"/>
                <a:cs typeface="楷体" panose="02010609060101010101" charset="-122"/>
                <a:sym typeface="楷体" panose="02010609060101010101" charset="-122"/>
              </a:rPr>
              <a:t>    </a:t>
            </a:r>
            <a:endParaRPr>
              <a:latin typeface="楷体" panose="02010609060101010101" charset="-122"/>
              <a:ea typeface="楷体" panose="02010609060101010101" charset="-122"/>
              <a:cs typeface="楷体" panose="02010609060101010101" charset="-122"/>
              <a:sym typeface="楷体" panose="02010609060101010101" charset="-122"/>
            </a:endParaRPr>
          </a:p>
        </p:txBody>
      </p:sp>
      <p:sp>
        <p:nvSpPr>
          <p:cNvPr id="1526" name="本诗以明末清初重大历史事件为背景，…"/>
          <p:cNvSpPr txBox="1"/>
          <p:nvPr/>
        </p:nvSpPr>
        <p:spPr>
          <a:xfrm>
            <a:off x="1248792" y="5412581"/>
            <a:ext cx="15420976" cy="2890838"/>
          </a:xfrm>
          <a:prstGeom prst="rect">
            <a:avLst/>
          </a:prstGeom>
          <a:ln w="25400">
            <a:solidFill>
              <a:srgbClr val="000000"/>
            </a:solidFill>
            <a:miter lim="400000"/>
          </a:ln>
        </p:spPr>
        <p:txBody>
          <a:bodyPr wrap="none" lIns="71437" tIns="71437" rIns="71437" bIns="71437" anchor="ctr">
            <a:spAutoFit/>
          </a:bodyPr>
          <a:lstStyle/>
          <a:p>
            <a:pPr algn="l" defTabSz="1828800">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rPr>
                <a:latin typeface="楷体" panose="02010609060101010101" charset="-122"/>
                <a:ea typeface="楷体" panose="02010609060101010101" charset="-122"/>
                <a:cs typeface="楷体" panose="02010609060101010101" charset="-122"/>
                <a:sym typeface="楷体" panose="02010609060101010101" charset="-122"/>
              </a:rPr>
              <a:t>本诗以明末清初</a:t>
            </a:r>
            <a:r>
              <a:rPr u="sng">
                <a:solidFill>
                  <a:srgbClr val="C00000"/>
                </a:solidFill>
                <a:latin typeface="楷体" panose="02010609060101010101" charset="-122"/>
                <a:ea typeface="楷体" panose="02010609060101010101" charset="-122"/>
                <a:cs typeface="楷体" panose="02010609060101010101" charset="-122"/>
                <a:sym typeface="楷体" panose="02010609060101010101" charset="-122"/>
              </a:rPr>
              <a:t>重大历史事件</a:t>
            </a:r>
            <a:r>
              <a:rPr>
                <a:latin typeface="楷体" panose="02010609060101010101" charset="-122"/>
                <a:ea typeface="楷体" panose="02010609060101010101" charset="-122"/>
                <a:cs typeface="楷体" panose="02010609060101010101" charset="-122"/>
                <a:sym typeface="楷体" panose="02010609060101010101" charset="-122"/>
              </a:rPr>
              <a:t>为背景，</a:t>
            </a:r>
            <a:endParaRPr>
              <a:latin typeface="楷体" panose="02010609060101010101" charset="-122"/>
              <a:ea typeface="楷体" panose="02010609060101010101" charset="-122"/>
              <a:cs typeface="楷体" panose="02010609060101010101" charset="-122"/>
              <a:sym typeface="楷体" panose="02010609060101010101" charset="-122"/>
            </a:endParaRPr>
          </a:p>
          <a:p>
            <a:pPr algn="l" defTabSz="1828800">
              <a:defRPr sz="4800" b="0">
                <a:latin typeface="楷体" panose="02010609060101010101" charset="-122"/>
                <a:ea typeface="楷体" panose="02010609060101010101" charset="-122"/>
                <a:cs typeface="楷体" panose="02010609060101010101" charset="-122"/>
                <a:sym typeface="楷体" panose="02010609060101010101" charset="-122"/>
              </a:defRPr>
            </a:pPr>
            <a:r>
              <a:t>叙述陈圆圆与吴三桂聚散离合的过程，</a:t>
            </a:r>
          </a:p>
          <a:p>
            <a:pPr algn="l" defTabSz="1828800">
              <a:defRPr sz="4800" b="0">
                <a:latin typeface="楷体" panose="02010609060101010101" charset="-122"/>
                <a:ea typeface="楷体" panose="02010609060101010101" charset="-122"/>
                <a:cs typeface="楷体" panose="02010609060101010101" charset="-122"/>
                <a:sym typeface="楷体" panose="02010609060101010101" charset="-122"/>
              </a:defRPr>
            </a:pPr>
            <a:r>
              <a:t>隐曲谴责了吴三桂</a:t>
            </a:r>
            <a:r>
              <a:rPr u="sng">
                <a:solidFill>
                  <a:srgbClr val="C00000"/>
                </a:solidFill>
              </a:rPr>
              <a:t>不顾民族大义</a:t>
            </a:r>
            <a:r>
              <a:t>，</a:t>
            </a:r>
          </a:p>
          <a:p>
            <a:pPr algn="l" defTabSz="1828800">
              <a:defRPr sz="4800" b="0">
                <a:latin typeface="楷体" panose="02010609060101010101" charset="-122"/>
                <a:ea typeface="楷体" panose="02010609060101010101" charset="-122"/>
                <a:cs typeface="楷体" panose="02010609060101010101" charset="-122"/>
                <a:sym typeface="楷体" panose="02010609060101010101" charset="-122"/>
              </a:defRPr>
            </a:pPr>
            <a:r>
              <a:t>以一己之私而引狼入室，背叛明王朝，</a:t>
            </a:r>
            <a:r>
              <a:rPr u="sng">
                <a:solidFill>
                  <a:srgbClr val="C00000"/>
                </a:solidFill>
              </a:rPr>
              <a:t>失节降清</a:t>
            </a:r>
            <a:r>
              <a:t>的行为。</a:t>
            </a:r>
          </a:p>
        </p:txBody>
      </p:sp>
      <p:pic>
        <p:nvPicPr>
          <p:cNvPr id="1527" name="image6.jpeg" descr="image6.jpeg"/>
          <p:cNvPicPr>
            <a:picLocks noChangeAspect="1"/>
          </p:cNvPicPr>
          <p:nvPr/>
        </p:nvPicPr>
        <p:blipFill>
          <a:blip r:embed="rId1"/>
          <a:stretch>
            <a:fillRect/>
          </a:stretch>
        </p:blipFill>
        <p:spPr>
          <a:xfrm>
            <a:off x="13288999" y="158193"/>
            <a:ext cx="7409137" cy="4259075"/>
          </a:xfrm>
          <a:prstGeom prst="rect">
            <a:avLst/>
          </a:prstGeom>
          <a:ln w="12700">
            <a:miter lim="400000"/>
            <a:headEnd/>
            <a:tailEnd/>
          </a:ln>
        </p:spPr>
      </p:pic>
      <p:sp>
        <p:nvSpPr>
          <p:cNvPr id="2" name="文本框 1"/>
          <p:cNvSpPr txBox="1"/>
          <p:nvPr/>
        </p:nvSpPr>
        <p:spPr>
          <a:xfrm>
            <a:off x="335280" y="281305"/>
            <a:ext cx="441071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4.1.1圆圆曲</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9" name="4.1.1吴伟业《圆圆曲》"/>
          <p:cNvSpPr txBox="1"/>
          <p:nvPr>
            <p:ph type="title"/>
          </p:nvPr>
        </p:nvSpPr>
        <p:spPr>
          <a:xfrm>
            <a:off x="1403349" y="1181100"/>
            <a:ext cx="11132822" cy="1131570"/>
          </a:xfrm>
          <a:prstGeom prst="rect">
            <a:avLst/>
          </a:prstGeom>
        </p:spPr>
        <p:txBody>
          <a:bodyPr anchor="ctr"/>
          <a:lstStyle/>
          <a:p>
            <a:pPr>
              <a:defRPr sz="57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4.1.1吴伟业《圆圆曲》</a:t>
            </a:r>
          </a:p>
        </p:txBody>
      </p:sp>
      <p:pic>
        <p:nvPicPr>
          <p:cNvPr id="1530" name="图像" descr="图像"/>
          <p:cNvPicPr>
            <a:picLocks noChangeAspect="1"/>
          </p:cNvPicPr>
          <p:nvPr/>
        </p:nvPicPr>
        <p:blipFill>
          <a:blip r:embed="rId1"/>
          <a:srcRect l="30907"/>
          <a:stretch>
            <a:fillRect/>
          </a:stretch>
        </p:blipFill>
        <p:spPr>
          <a:xfrm>
            <a:off x="288757" y="3258231"/>
            <a:ext cx="18752441" cy="10413883"/>
          </a:xfrm>
          <a:prstGeom prst="rect">
            <a:avLst/>
          </a:prstGeom>
          <a:ln w="12700">
            <a:miter lim="400000"/>
            <a:headEnd/>
            <a:tailEnd/>
          </a:ln>
        </p:spPr>
      </p:pic>
      <p:sp>
        <p:nvSpPr>
          <p:cNvPr id="1531" name="选择"/>
          <p:cNvSpPr txBox="1"/>
          <p:nvPr/>
        </p:nvSpPr>
        <p:spPr>
          <a:xfrm>
            <a:off x="8167172" y="1337944"/>
            <a:ext cx="1676401" cy="817881"/>
          </a:xfrm>
          <a:prstGeom prst="rect">
            <a:avLst/>
          </a:prstGeom>
          <a:ln w="12700">
            <a:miter lim="400000"/>
          </a:ln>
        </p:spPr>
        <p:txBody>
          <a:bodyPr tIns="91439" bIns="91439">
            <a:spAutoFit/>
          </a:bodyPr>
          <a:lstStyle>
            <a:lvl1pPr algn="l" defTabSz="1828800">
              <a:defRPr sz="3600" b="0">
                <a:solidFill>
                  <a:srgbClr val="BF0000"/>
                </a:solidFill>
                <a:latin typeface="Calibri" panose="020F0702030404030204"/>
                <a:ea typeface="Calibri" panose="020F0702030404030204"/>
                <a:cs typeface="Calibri" panose="020F0702030404030204"/>
                <a:sym typeface="Calibri" panose="020F0702030404030204"/>
              </a:defRPr>
            </a:lvl1pPr>
          </a:lstStyle>
          <a:p>
            <a:r>
              <a:t>选择</a:t>
            </a:r>
          </a:p>
        </p:txBody>
      </p:sp>
      <p:sp>
        <p:nvSpPr>
          <p:cNvPr id="1532" name="星形"/>
          <p:cNvSpPr/>
          <p:nvPr/>
        </p:nvSpPr>
        <p:spPr>
          <a:xfrm>
            <a:off x="9577707" y="1482116"/>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1533" name="星形"/>
          <p:cNvSpPr/>
          <p:nvPr/>
        </p:nvSpPr>
        <p:spPr>
          <a:xfrm>
            <a:off x="9144995" y="1482116"/>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pic>
        <p:nvPicPr>
          <p:cNvPr id="1534" name="image7.jpeg" descr="image7.jpeg"/>
          <p:cNvPicPr>
            <a:picLocks noChangeAspect="1"/>
          </p:cNvPicPr>
          <p:nvPr/>
        </p:nvPicPr>
        <p:blipFill>
          <a:blip r:embed="rId2"/>
          <a:stretch>
            <a:fillRect/>
          </a:stretch>
        </p:blipFill>
        <p:spPr>
          <a:xfrm>
            <a:off x="17636681" y="228607"/>
            <a:ext cx="6638508" cy="3714006"/>
          </a:xfrm>
          <a:prstGeom prst="rect">
            <a:avLst/>
          </a:prstGeom>
          <a:ln w="12700">
            <a:miter lim="400000"/>
            <a:headEnd/>
            <a:tailEnd/>
          </a:ln>
        </p:spPr>
      </p:pic>
      <p:sp>
        <p:nvSpPr>
          <p:cNvPr id="1535" name="❤️"/>
          <p:cNvSpPr txBox="1"/>
          <p:nvPr/>
        </p:nvSpPr>
        <p:spPr>
          <a:xfrm>
            <a:off x="13127778" y="4646041"/>
            <a:ext cx="561976" cy="676276"/>
          </a:xfrm>
          <a:prstGeom prst="rect">
            <a:avLst/>
          </a:prstGeom>
          <a:ln w="12700">
            <a:miter lim="400000"/>
          </a:ln>
        </p:spPr>
        <p:txBody>
          <a:bodyPr wrap="none" lIns="71437" tIns="71437" rIns="71437" bIns="71437" anchor="ctr">
            <a:spAutoFit/>
          </a:bodyPr>
          <a:lstStyle/>
          <a:p>
            <a:r>
              <a:t>❤️</a:t>
            </a:r>
          </a:p>
        </p:txBody>
      </p:sp>
      <p:sp>
        <p:nvSpPr>
          <p:cNvPr id="1536" name="❤️"/>
          <p:cNvSpPr txBox="1"/>
          <p:nvPr/>
        </p:nvSpPr>
        <p:spPr>
          <a:xfrm>
            <a:off x="17245772" y="11221904"/>
            <a:ext cx="561976" cy="676276"/>
          </a:xfrm>
          <a:prstGeom prst="rect">
            <a:avLst/>
          </a:prstGeom>
          <a:ln w="12700">
            <a:miter lim="400000"/>
          </a:ln>
        </p:spPr>
        <p:txBody>
          <a:bodyPr wrap="none" lIns="71437" tIns="71437" rIns="71437" bIns="71437" anchor="ctr">
            <a:spAutoFit/>
          </a:bodyPr>
          <a:lstStyle/>
          <a:p>
            <a:r>
              <a:t>❤️</a:t>
            </a:r>
          </a:p>
        </p:txBody>
      </p:sp>
      <p:sp>
        <p:nvSpPr>
          <p:cNvPr id="2" name="文本框 1"/>
          <p:cNvSpPr txBox="1"/>
          <p:nvPr/>
        </p:nvSpPr>
        <p:spPr>
          <a:xfrm>
            <a:off x="335280" y="281305"/>
            <a:ext cx="441071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4.1.1圆圆曲</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0" name="吴伟业《圆圆曲》“冲冠一怒为红颜”一句典出于…"/>
          <p:cNvSpPr txBox="1"/>
          <p:nvPr>
            <p:ph type="body" idx="1"/>
          </p:nvPr>
        </p:nvSpPr>
        <p:spPr>
          <a:prstGeom prst="rect">
            <a:avLst/>
          </a:prstGeom>
        </p:spPr>
        <p:txBody>
          <a:bodyPr/>
          <a:lstStyle/>
          <a:p>
            <a:pPr>
              <a:lnSpc>
                <a:spcPct val="100000"/>
              </a:lnSpc>
              <a:spcBef>
                <a:spcPts val="0"/>
              </a:spcBef>
              <a:defRPr sz="4800">
                <a:latin typeface="Lantinghei SC Extralight"/>
                <a:ea typeface="Lantinghei SC Extralight"/>
                <a:cs typeface="Lantinghei SC Extralight"/>
                <a:sym typeface="Lantinghei SC Extralight"/>
              </a:defRPr>
            </a:pPr>
            <a:r>
              <a:t>吴伟业《圆圆曲》“冲冠一怒为红颜”一句典出于</a:t>
            </a:r>
          </a:p>
          <a:p>
            <a:pPr>
              <a:lnSpc>
                <a:spcPct val="100000"/>
              </a:lnSpc>
              <a:spcBef>
                <a:spcPts val="0"/>
              </a:spcBef>
              <a:defRPr sz="4800">
                <a:latin typeface="Lantinghei SC Extralight"/>
                <a:ea typeface="Lantinghei SC Extralight"/>
                <a:cs typeface="Lantinghei SC Extralight"/>
                <a:sym typeface="Lantinghei SC Extralight"/>
              </a:defRPr>
            </a:pPr>
            <a:r>
              <a:t>A:《庄子》</a:t>
            </a:r>
          </a:p>
          <a:p>
            <a:pPr>
              <a:lnSpc>
                <a:spcPct val="100000"/>
              </a:lnSpc>
              <a:spcBef>
                <a:spcPts val="0"/>
              </a:spcBef>
              <a:defRPr sz="4800">
                <a:latin typeface="Lantinghei SC Extralight"/>
                <a:ea typeface="Lantinghei SC Extralight"/>
                <a:cs typeface="Lantinghei SC Extralight"/>
                <a:sym typeface="Lantinghei SC Extralight"/>
              </a:defRPr>
            </a:pPr>
            <a:r>
              <a:t>B:《史记》 </a:t>
            </a:r>
          </a:p>
          <a:p>
            <a:pPr>
              <a:lnSpc>
                <a:spcPct val="100000"/>
              </a:lnSpc>
              <a:spcBef>
                <a:spcPts val="0"/>
              </a:spcBef>
              <a:defRPr sz="4800">
                <a:latin typeface="Lantinghei SC Extralight"/>
                <a:ea typeface="Lantinghei SC Extralight"/>
                <a:cs typeface="Lantinghei SC Extralight"/>
                <a:sym typeface="Lantinghei SC Extralight"/>
              </a:defRPr>
            </a:pPr>
            <a:r>
              <a:t>C:《左传》</a:t>
            </a:r>
          </a:p>
          <a:p>
            <a:pPr>
              <a:lnSpc>
                <a:spcPct val="100000"/>
              </a:lnSpc>
              <a:spcBef>
                <a:spcPts val="0"/>
              </a:spcBef>
              <a:defRPr sz="4800">
                <a:latin typeface="Lantinghei SC Extralight"/>
                <a:ea typeface="Lantinghei SC Extralight"/>
                <a:cs typeface="Lantinghei SC Extralight"/>
                <a:sym typeface="Lantinghei SC Extralight"/>
              </a:defRPr>
            </a:pPr>
            <a:r>
              <a:t>D:《战国策》</a:t>
            </a:r>
          </a:p>
          <a:p>
            <a:pPr>
              <a:lnSpc>
                <a:spcPct val="100000"/>
              </a:lnSpc>
              <a:spcBef>
                <a:spcPts val="0"/>
              </a:spcBef>
              <a:defRPr sz="4800">
                <a:latin typeface="Lantinghei SC Extralight"/>
                <a:ea typeface="Lantinghei SC Extralight"/>
                <a:cs typeface="Lantinghei SC Extralight"/>
                <a:sym typeface="Lantinghei SC Extralight"/>
              </a:defRPr>
            </a:pPr>
          </a:p>
          <a:p>
            <a:pPr>
              <a:lnSpc>
                <a:spcPct val="100000"/>
              </a:lnSpc>
              <a:spcBef>
                <a:spcPts val="0"/>
              </a:spcBef>
              <a:defRPr sz="4800">
                <a:latin typeface="Lantinghei SC Extralight"/>
                <a:ea typeface="Lantinghei SC Extralight"/>
                <a:cs typeface="Lantinghei SC Extralight"/>
                <a:sym typeface="Lantinghei SC Extralight"/>
              </a:defRPr>
            </a:pPr>
          </a:p>
          <a:p>
            <a:pPr>
              <a:lnSpc>
                <a:spcPct val="100000"/>
              </a:lnSpc>
              <a:spcBef>
                <a:spcPts val="0"/>
              </a:spcBef>
              <a:defRPr sz="4800">
                <a:latin typeface="Lantinghei SC Extralight"/>
                <a:ea typeface="Lantinghei SC Extralight"/>
                <a:cs typeface="Lantinghei SC Extralight"/>
                <a:sym typeface="Lantinghei SC Extralight"/>
              </a:defRPr>
            </a:pPr>
            <a:r>
              <a:t> </a:t>
            </a:r>
          </a:p>
        </p:txBody>
      </p:sp>
      <p:sp>
        <p:nvSpPr>
          <p:cNvPr id="1541" name="真题练习"/>
          <p:cNvSpPr txBox="1"/>
          <p:nvPr>
            <p:ph type="title"/>
          </p:nvPr>
        </p:nvSpPr>
        <p:spPr>
          <a:prstGeom prst="rect">
            <a:avLst/>
          </a:prstGeom>
        </p:spPr>
        <p:txBody>
          <a:bodyPr/>
          <a:lstStyle/>
          <a:p>
            <a:r>
              <a:t>真题练习</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3" name="吴伟业《圆圆曲》“冲冠一怒为红颜”一句典出于…"/>
          <p:cNvSpPr txBox="1"/>
          <p:nvPr>
            <p:ph type="body" idx="1"/>
          </p:nvPr>
        </p:nvSpPr>
        <p:spPr>
          <a:prstGeom prst="rect">
            <a:avLst/>
          </a:prstGeom>
        </p:spPr>
        <p:txBody>
          <a:bodyPr/>
          <a:lstStyle/>
          <a:p>
            <a:pPr>
              <a:lnSpc>
                <a:spcPct val="100000"/>
              </a:lnSpc>
              <a:spcBef>
                <a:spcPts val="0"/>
              </a:spcBef>
              <a:defRPr sz="4800">
                <a:latin typeface="Lantinghei SC Extralight"/>
                <a:ea typeface="Lantinghei SC Extralight"/>
                <a:cs typeface="Lantinghei SC Extralight"/>
                <a:sym typeface="Lantinghei SC Extralight"/>
              </a:defRPr>
            </a:pPr>
            <a:r>
              <a:t>吴伟业《圆圆曲》“冲冠一怒为红颜”一句典出于</a:t>
            </a:r>
          </a:p>
          <a:p>
            <a:pPr>
              <a:lnSpc>
                <a:spcPct val="100000"/>
              </a:lnSpc>
              <a:spcBef>
                <a:spcPts val="0"/>
              </a:spcBef>
              <a:defRPr sz="4800">
                <a:latin typeface="Lantinghei SC Extralight"/>
                <a:ea typeface="Lantinghei SC Extralight"/>
                <a:cs typeface="Lantinghei SC Extralight"/>
                <a:sym typeface="Lantinghei SC Extralight"/>
              </a:defRPr>
            </a:pPr>
            <a:r>
              <a:t>A:《庄子》</a:t>
            </a:r>
          </a:p>
          <a:p>
            <a:pPr>
              <a:lnSpc>
                <a:spcPct val="100000"/>
              </a:lnSpc>
              <a:spcBef>
                <a:spcPts val="0"/>
              </a:spcBef>
              <a:defRPr sz="4800">
                <a:solidFill>
                  <a:srgbClr val="BE0000"/>
                </a:solidFill>
                <a:latin typeface="Lantinghei SC Extralight"/>
                <a:ea typeface="Lantinghei SC Extralight"/>
                <a:cs typeface="Lantinghei SC Extralight"/>
                <a:sym typeface="Lantinghei SC Extralight"/>
              </a:defRPr>
            </a:pPr>
            <a:r>
              <a:t>B:《史记》 </a:t>
            </a:r>
          </a:p>
          <a:p>
            <a:pPr>
              <a:lnSpc>
                <a:spcPct val="100000"/>
              </a:lnSpc>
              <a:spcBef>
                <a:spcPts val="0"/>
              </a:spcBef>
              <a:defRPr sz="4800">
                <a:latin typeface="Lantinghei SC Extralight"/>
                <a:ea typeface="Lantinghei SC Extralight"/>
                <a:cs typeface="Lantinghei SC Extralight"/>
                <a:sym typeface="Lantinghei SC Extralight"/>
              </a:defRPr>
            </a:pPr>
            <a:r>
              <a:t>C:《左传》</a:t>
            </a:r>
          </a:p>
          <a:p>
            <a:pPr>
              <a:lnSpc>
                <a:spcPct val="100000"/>
              </a:lnSpc>
              <a:spcBef>
                <a:spcPts val="0"/>
              </a:spcBef>
              <a:defRPr sz="4800">
                <a:latin typeface="Lantinghei SC Extralight"/>
                <a:ea typeface="Lantinghei SC Extralight"/>
                <a:cs typeface="Lantinghei SC Extralight"/>
                <a:sym typeface="Lantinghei SC Extralight"/>
              </a:defRPr>
            </a:pPr>
            <a:r>
              <a:t>D:《战国策》</a:t>
            </a:r>
          </a:p>
          <a:p>
            <a:pPr>
              <a:lnSpc>
                <a:spcPct val="100000"/>
              </a:lnSpc>
              <a:spcBef>
                <a:spcPts val="0"/>
              </a:spcBef>
              <a:defRPr sz="4800">
                <a:latin typeface="Lantinghei SC Extralight"/>
                <a:ea typeface="Lantinghei SC Extralight"/>
                <a:cs typeface="Lantinghei SC Extralight"/>
                <a:sym typeface="Lantinghei SC Extralight"/>
              </a:defRPr>
            </a:pPr>
          </a:p>
          <a:p>
            <a:pPr>
              <a:lnSpc>
                <a:spcPct val="100000"/>
              </a:lnSpc>
              <a:spcBef>
                <a:spcPts val="0"/>
              </a:spcBef>
              <a:defRPr sz="4800">
                <a:latin typeface="Lantinghei SC Extralight"/>
                <a:ea typeface="Lantinghei SC Extralight"/>
                <a:cs typeface="Lantinghei SC Extralight"/>
                <a:sym typeface="Lantinghei SC Extralight"/>
              </a:defRPr>
            </a:pPr>
          </a:p>
          <a:p>
            <a:pPr>
              <a:lnSpc>
                <a:spcPct val="100000"/>
              </a:lnSpc>
              <a:spcBef>
                <a:spcPts val="0"/>
              </a:spcBef>
              <a:defRPr sz="4800">
                <a:latin typeface="Lantinghei SC Demibold"/>
                <a:ea typeface="Lantinghei SC Demibold"/>
                <a:cs typeface="Lantinghei SC Demibold"/>
                <a:sym typeface="Lantinghei SC Demibold"/>
              </a:defRPr>
            </a:pPr>
            <a:r>
              <a:t>答案：B</a:t>
            </a:r>
          </a:p>
        </p:txBody>
      </p:sp>
      <p:sp>
        <p:nvSpPr>
          <p:cNvPr id="1544" name="真题练习"/>
          <p:cNvSpPr txBox="1"/>
          <p:nvPr>
            <p:ph type="title"/>
          </p:nvPr>
        </p:nvSpPr>
        <p:spPr>
          <a:prstGeom prst="rect">
            <a:avLst/>
          </a:prstGeom>
        </p:spPr>
        <p:txBody>
          <a:bodyPr/>
          <a:lstStyle/>
          <a:p>
            <a:r>
              <a:t>真题练习</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 name="《圆圆曲》中最能表现作品主旨的句子是（ ）…"/>
          <p:cNvSpPr txBox="1"/>
          <p:nvPr>
            <p:ph type="body" idx="1"/>
          </p:nvPr>
        </p:nvSpPr>
        <p:spPr>
          <a:prstGeom prst="rect">
            <a:avLst/>
          </a:prstGeom>
        </p:spPr>
        <p:txBody>
          <a:bodyPr/>
          <a:lstStyle/>
          <a:p>
            <a:pPr>
              <a:lnSpc>
                <a:spcPct val="100000"/>
              </a:lnSpc>
              <a:spcBef>
                <a:spcPts val="0"/>
              </a:spcBef>
              <a:defRPr sz="4800">
                <a:latin typeface="Lantinghei SC Extralight"/>
                <a:ea typeface="Lantinghei SC Extralight"/>
                <a:cs typeface="Lantinghei SC Extralight"/>
                <a:sym typeface="Lantinghei SC Extralight"/>
              </a:defRPr>
            </a:pPr>
            <a:r>
              <a:t>《圆圆曲》中最能表现作品主旨的句子是（ ）</a:t>
            </a:r>
          </a:p>
          <a:p>
            <a:pPr>
              <a:lnSpc>
                <a:spcPct val="100000"/>
              </a:lnSpc>
              <a:spcBef>
                <a:spcPts val="0"/>
              </a:spcBef>
              <a:defRPr sz="4800">
                <a:latin typeface="Lantinghei SC Extralight"/>
                <a:ea typeface="Lantinghei SC Extralight"/>
                <a:cs typeface="Lantinghei SC Extralight"/>
                <a:sym typeface="Lantinghei SC Extralight"/>
              </a:defRPr>
            </a:pPr>
            <a:r>
              <a:t>A:鼎湖当日弃人间，破敌收京下玉关</a:t>
            </a:r>
          </a:p>
          <a:p>
            <a:pPr>
              <a:lnSpc>
                <a:spcPct val="100000"/>
              </a:lnSpc>
              <a:spcBef>
                <a:spcPts val="0"/>
              </a:spcBef>
              <a:defRPr sz="4800">
                <a:latin typeface="Lantinghei SC Extralight"/>
                <a:ea typeface="Lantinghei SC Extralight"/>
                <a:cs typeface="Lantinghei SC Extralight"/>
                <a:sym typeface="Lantinghei SC Extralight"/>
              </a:defRPr>
            </a:pPr>
            <a:r>
              <a:t>B:全家白骨成灰土，一代红妆照汗青</a:t>
            </a:r>
          </a:p>
          <a:p>
            <a:pPr>
              <a:lnSpc>
                <a:spcPct val="100000"/>
              </a:lnSpc>
              <a:spcBef>
                <a:spcPts val="0"/>
              </a:spcBef>
              <a:defRPr sz="4800">
                <a:latin typeface="Lantinghei SC Extralight"/>
                <a:ea typeface="Lantinghei SC Extralight"/>
                <a:cs typeface="Lantinghei SC Extralight"/>
                <a:sym typeface="Lantinghei SC Extralight"/>
              </a:defRPr>
            </a:pPr>
            <a:r>
              <a:t>C:恸哭六军俱缟素，冲冠一怒为红颜</a:t>
            </a:r>
          </a:p>
          <a:p>
            <a:pPr>
              <a:lnSpc>
                <a:spcPct val="100000"/>
              </a:lnSpc>
              <a:spcBef>
                <a:spcPts val="0"/>
              </a:spcBef>
              <a:defRPr sz="4800">
                <a:latin typeface="Lantinghei SC Extralight"/>
                <a:ea typeface="Lantinghei SC Extralight"/>
                <a:cs typeface="Lantinghei SC Extralight"/>
                <a:sym typeface="Lantinghei SC Extralight"/>
              </a:defRPr>
            </a:pPr>
            <a:r>
              <a:t>D:为君别唱吴宫曲，汉水东南日夜流</a:t>
            </a:r>
          </a:p>
          <a:p>
            <a:pPr>
              <a:lnSpc>
                <a:spcPct val="100000"/>
              </a:lnSpc>
              <a:spcBef>
                <a:spcPts val="0"/>
              </a:spcBef>
              <a:defRPr sz="4800">
                <a:latin typeface="Lantinghei SC Extralight"/>
                <a:ea typeface="Lantinghei SC Extralight"/>
                <a:cs typeface="Lantinghei SC Extralight"/>
                <a:sym typeface="Lantinghei SC Extralight"/>
              </a:defRPr>
            </a:pPr>
          </a:p>
          <a:p>
            <a:pPr>
              <a:lnSpc>
                <a:spcPct val="100000"/>
              </a:lnSpc>
              <a:spcBef>
                <a:spcPts val="0"/>
              </a:spcBef>
              <a:defRPr sz="4800">
                <a:latin typeface="Lantinghei SC Extralight"/>
                <a:ea typeface="Lantinghei SC Extralight"/>
                <a:cs typeface="Lantinghei SC Extralight"/>
                <a:sym typeface="Lantinghei SC Extralight"/>
              </a:defRPr>
            </a:pPr>
          </a:p>
          <a:p>
            <a:pPr>
              <a:lnSpc>
                <a:spcPct val="100000"/>
              </a:lnSpc>
              <a:spcBef>
                <a:spcPts val="0"/>
              </a:spcBef>
              <a:defRPr sz="4800">
                <a:latin typeface="Lantinghei SC Extralight"/>
                <a:ea typeface="Lantinghei SC Extralight"/>
                <a:cs typeface="Lantinghei SC Extralight"/>
                <a:sym typeface="Lantinghei SC Extralight"/>
              </a:defRPr>
            </a:pPr>
            <a:r>
              <a:t> </a:t>
            </a:r>
          </a:p>
        </p:txBody>
      </p:sp>
      <p:sp>
        <p:nvSpPr>
          <p:cNvPr id="1547" name="真题练习"/>
          <p:cNvSpPr txBox="1"/>
          <p:nvPr>
            <p:ph type="title"/>
          </p:nvPr>
        </p:nvSpPr>
        <p:spPr>
          <a:prstGeom prst="rect">
            <a:avLst/>
          </a:prstGeom>
        </p:spPr>
        <p:txBody>
          <a:bodyPr/>
          <a:lstStyle/>
          <a:p>
            <a:r>
              <a:t>真题练习</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9" name="《圆圆曲》中最能表现作品主旨的句子是（ ）…"/>
          <p:cNvSpPr txBox="1"/>
          <p:nvPr>
            <p:ph type="body" idx="1"/>
          </p:nvPr>
        </p:nvSpPr>
        <p:spPr>
          <a:prstGeom prst="rect">
            <a:avLst/>
          </a:prstGeom>
        </p:spPr>
        <p:txBody>
          <a:bodyPr/>
          <a:lstStyle/>
          <a:p>
            <a:pPr>
              <a:lnSpc>
                <a:spcPct val="100000"/>
              </a:lnSpc>
              <a:spcBef>
                <a:spcPts val="0"/>
              </a:spcBef>
              <a:defRPr sz="4800">
                <a:latin typeface="Lantinghei SC Extralight"/>
                <a:ea typeface="Lantinghei SC Extralight"/>
                <a:cs typeface="Lantinghei SC Extralight"/>
                <a:sym typeface="Lantinghei SC Extralight"/>
              </a:defRPr>
            </a:pPr>
            <a:r>
              <a:t>《圆圆曲》中最能表现作品主旨的句子是（ ）</a:t>
            </a:r>
          </a:p>
          <a:p>
            <a:pPr>
              <a:lnSpc>
                <a:spcPct val="100000"/>
              </a:lnSpc>
              <a:spcBef>
                <a:spcPts val="0"/>
              </a:spcBef>
              <a:defRPr sz="4800">
                <a:latin typeface="Lantinghei SC Extralight"/>
                <a:ea typeface="Lantinghei SC Extralight"/>
                <a:cs typeface="Lantinghei SC Extralight"/>
                <a:sym typeface="Lantinghei SC Extralight"/>
              </a:defRPr>
            </a:pPr>
            <a:r>
              <a:t>A:鼎湖当日弃人间，破敌收京下玉关</a:t>
            </a:r>
          </a:p>
          <a:p>
            <a:pPr>
              <a:lnSpc>
                <a:spcPct val="100000"/>
              </a:lnSpc>
              <a:spcBef>
                <a:spcPts val="0"/>
              </a:spcBef>
              <a:defRPr sz="4800">
                <a:latin typeface="Lantinghei SC Extralight"/>
                <a:ea typeface="Lantinghei SC Extralight"/>
                <a:cs typeface="Lantinghei SC Extralight"/>
                <a:sym typeface="Lantinghei SC Extralight"/>
              </a:defRPr>
            </a:pPr>
            <a:r>
              <a:t>B:全家白骨成灰土，一代红妆照汗青</a:t>
            </a:r>
          </a:p>
          <a:p>
            <a:pPr>
              <a:lnSpc>
                <a:spcPct val="100000"/>
              </a:lnSpc>
              <a:spcBef>
                <a:spcPts val="0"/>
              </a:spcBef>
              <a:defRPr sz="4800">
                <a:solidFill>
                  <a:srgbClr val="BE0000"/>
                </a:solidFill>
                <a:latin typeface="Lantinghei SC Extralight"/>
                <a:ea typeface="Lantinghei SC Extralight"/>
                <a:cs typeface="Lantinghei SC Extralight"/>
                <a:sym typeface="Lantinghei SC Extralight"/>
              </a:defRPr>
            </a:pPr>
            <a:r>
              <a:t>C:恸哭六军俱缟素，冲冠一怒为红颜</a:t>
            </a:r>
          </a:p>
          <a:p>
            <a:pPr>
              <a:lnSpc>
                <a:spcPct val="100000"/>
              </a:lnSpc>
              <a:spcBef>
                <a:spcPts val="0"/>
              </a:spcBef>
              <a:defRPr sz="4800">
                <a:latin typeface="Lantinghei SC Extralight"/>
                <a:ea typeface="Lantinghei SC Extralight"/>
                <a:cs typeface="Lantinghei SC Extralight"/>
                <a:sym typeface="Lantinghei SC Extralight"/>
              </a:defRPr>
            </a:pPr>
            <a:r>
              <a:t>D:为君别唱吴宫曲，汉水东南日夜流</a:t>
            </a:r>
          </a:p>
          <a:p>
            <a:pPr>
              <a:lnSpc>
                <a:spcPct val="100000"/>
              </a:lnSpc>
              <a:spcBef>
                <a:spcPts val="0"/>
              </a:spcBef>
              <a:defRPr sz="4800">
                <a:latin typeface="Lantinghei SC Extralight"/>
                <a:ea typeface="Lantinghei SC Extralight"/>
                <a:cs typeface="Lantinghei SC Extralight"/>
                <a:sym typeface="Lantinghei SC Extralight"/>
              </a:defRPr>
            </a:pPr>
          </a:p>
          <a:p>
            <a:pPr>
              <a:lnSpc>
                <a:spcPct val="100000"/>
              </a:lnSpc>
              <a:spcBef>
                <a:spcPts val="0"/>
              </a:spcBef>
              <a:defRPr sz="4800">
                <a:latin typeface="Lantinghei SC Extralight"/>
                <a:ea typeface="Lantinghei SC Extralight"/>
                <a:cs typeface="Lantinghei SC Extralight"/>
                <a:sym typeface="Lantinghei SC Extralight"/>
              </a:defRPr>
            </a:pPr>
          </a:p>
          <a:p>
            <a:pPr>
              <a:lnSpc>
                <a:spcPct val="100000"/>
              </a:lnSpc>
              <a:spcBef>
                <a:spcPts val="0"/>
              </a:spcBef>
              <a:defRPr sz="4800">
                <a:latin typeface="Lantinghei SC Demibold"/>
                <a:ea typeface="Lantinghei SC Demibold"/>
                <a:cs typeface="Lantinghei SC Demibold"/>
                <a:sym typeface="Lantinghei SC Demibold"/>
              </a:defRPr>
            </a:pPr>
            <a:r>
              <a:t>答案：C</a:t>
            </a:r>
          </a:p>
        </p:txBody>
      </p:sp>
      <p:sp>
        <p:nvSpPr>
          <p:cNvPr id="1550" name="真题练习"/>
          <p:cNvSpPr txBox="1"/>
          <p:nvPr>
            <p:ph type="title"/>
          </p:nvPr>
        </p:nvSpPr>
        <p:spPr>
          <a:prstGeom prst="rect">
            <a:avLst/>
          </a:prstGeom>
        </p:spPr>
        <p:txBody>
          <a:bodyPr/>
          <a:lstStyle/>
          <a:p>
            <a:r>
              <a:t>真题练习</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1552" name="图片 10" descr="图片 10"/>
          <p:cNvPicPr>
            <a:picLocks noChangeAspect="1"/>
          </p:cNvPicPr>
          <p:nvPr/>
        </p:nvPicPr>
        <p:blipFill>
          <a:blip r:embed="rId1"/>
          <a:stretch>
            <a:fillRect/>
          </a:stretch>
        </p:blipFill>
        <p:spPr>
          <a:xfrm>
            <a:off x="0" y="0"/>
            <a:ext cx="24384000" cy="13716000"/>
          </a:xfrm>
          <a:prstGeom prst="rect">
            <a:avLst/>
          </a:prstGeom>
          <a:ln w="12700">
            <a:miter lim="400000"/>
            <a:headEnd/>
            <a:tailEnd/>
          </a:ln>
        </p:spPr>
      </p:pic>
      <p:sp>
        <p:nvSpPr>
          <p:cNvPr id="1553" name="标题 1"/>
          <p:cNvSpPr txBox="1"/>
          <p:nvPr>
            <p:ph type="title"/>
          </p:nvPr>
        </p:nvSpPr>
        <p:spPr>
          <a:xfrm>
            <a:off x="2799494" y="8056990"/>
            <a:ext cx="16794706" cy="1978025"/>
          </a:xfrm>
          <a:prstGeom prst="rect">
            <a:avLst/>
          </a:prstGeom>
        </p:spPr>
        <p:txBody>
          <a:bodyPr anchor="b"/>
          <a:lstStyle/>
          <a:p>
            <a:pPr>
              <a:defRPr sz="9000"/>
            </a:pPr>
            <a:r>
              <a:t>4.2陈维崧《贺新郎》【</a:t>
            </a:r>
            <a:r>
              <a:rPr>
                <a:solidFill>
                  <a:srgbClr val="BE0000"/>
                </a:solidFill>
              </a:rPr>
              <a:t>精读</a:t>
            </a:r>
            <a:r>
              <a:t>】</a:t>
            </a:r>
          </a:p>
        </p:txBody>
      </p:sp>
      <p:sp>
        <p:nvSpPr>
          <p:cNvPr id="1554" name="矩形 6"/>
          <p:cNvSpPr/>
          <p:nvPr/>
        </p:nvSpPr>
        <p:spPr>
          <a:xfrm>
            <a:off x="2784475" y="6858000"/>
            <a:ext cx="2749551" cy="1092200"/>
          </a:xfrm>
          <a:prstGeom prst="rect">
            <a:avLst/>
          </a:prstGeom>
          <a:solidFill>
            <a:srgbClr val="C00000"/>
          </a:solidFill>
          <a:ln w="12700">
            <a:miter lim="400000"/>
          </a:ln>
        </p:spPr>
        <p:txBody>
          <a:bodyPr tIns="91439" bIns="91439"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pic>
        <p:nvPicPr>
          <p:cNvPr id="1555" name="图片 7" descr="图片 7"/>
          <p:cNvPicPr>
            <a:picLocks noChangeAspect="1"/>
          </p:cNvPicPr>
          <p:nvPr/>
        </p:nvPicPr>
        <p:blipFill>
          <a:blip r:embed="rId2"/>
          <a:stretch>
            <a:fillRect/>
          </a:stretch>
        </p:blipFill>
        <p:spPr>
          <a:xfrm>
            <a:off x="2940050" y="7108825"/>
            <a:ext cx="2413000" cy="590551"/>
          </a:xfrm>
          <a:prstGeom prst="rect">
            <a:avLst/>
          </a:prstGeom>
          <a:ln w="12700">
            <a:miter lim="400000"/>
            <a:headEnd/>
            <a:tailEnd/>
          </a:ln>
        </p:spPr>
      </p:pic>
      <p:sp>
        <p:nvSpPr>
          <p:cNvPr id="1556" name="矩形 8"/>
          <p:cNvSpPr/>
          <p:nvPr/>
        </p:nvSpPr>
        <p:spPr>
          <a:xfrm>
            <a:off x="2638463" y="8367170"/>
            <a:ext cx="111127" cy="2041527"/>
          </a:xfrm>
          <a:prstGeom prst="rect">
            <a:avLst/>
          </a:prstGeom>
          <a:solidFill>
            <a:srgbClr val="C00000"/>
          </a:solidFill>
          <a:ln w="12700">
            <a:miter lim="400000"/>
          </a:ln>
        </p:spPr>
        <p:txBody>
          <a:bodyPr tIns="91439" bIns="91439"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1557" name="副标题 2"/>
          <p:cNvSpPr txBox="1"/>
          <p:nvPr/>
        </p:nvSpPr>
        <p:spPr>
          <a:xfrm>
            <a:off x="2930526" y="12258675"/>
            <a:ext cx="9782176" cy="716281"/>
          </a:xfrm>
          <a:prstGeom prst="rect">
            <a:avLst/>
          </a:prstGeom>
          <a:ln w="12700">
            <a:miter lim="400000"/>
          </a:ln>
        </p:spPr>
        <p:txBody>
          <a:bodyPr tIns="91439" bIns="91439">
            <a:spAutoFit/>
          </a:bodyPr>
          <a:lstStyle/>
          <a:p>
            <a:pPr algn="l" defTabSz="1828800">
              <a:lnSpc>
                <a:spcPct val="90000"/>
              </a:lnSpc>
              <a:spcBef>
                <a:spcPts val="2000"/>
              </a:spcBef>
              <a:defRPr b="0">
                <a:solidFill>
                  <a:srgbClr val="A6A6A6"/>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t>学习是一种信仰！ IN LEARING WE TRUST</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9" name="标题 2"/>
          <p:cNvSpPr txBox="1"/>
          <p:nvPr>
            <p:ph type="title"/>
          </p:nvPr>
        </p:nvSpPr>
        <p:spPr>
          <a:xfrm>
            <a:off x="1403349" y="1181100"/>
            <a:ext cx="11132822" cy="1131570"/>
          </a:xfrm>
          <a:prstGeom prst="rect">
            <a:avLst/>
          </a:prstGeom>
        </p:spPr>
        <p:txBody>
          <a:bodyPr/>
          <a:lstStyle/>
          <a:p>
            <a:pPr defTabSz="1810385">
              <a:defRPr sz="683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4.2.0陈维崧 </a:t>
            </a:r>
          </a:p>
        </p:txBody>
      </p:sp>
      <p:sp>
        <p:nvSpPr>
          <p:cNvPr id="1560" name="矩形 4"/>
          <p:cNvSpPr txBox="1"/>
          <p:nvPr/>
        </p:nvSpPr>
        <p:spPr>
          <a:xfrm>
            <a:off x="686005" y="5052059"/>
            <a:ext cx="14143340" cy="3611881"/>
          </a:xfrm>
          <a:prstGeom prst="rect">
            <a:avLst/>
          </a:prstGeom>
          <a:ln w="25400">
            <a:solidFill>
              <a:srgbClr val="000000"/>
            </a:solidFill>
            <a:miter lim="400000"/>
          </a:ln>
        </p:spPr>
        <p:txBody>
          <a:bodyPr tIns="91439" bIns="91439">
            <a:spAutoFit/>
          </a:bodyPr>
          <a:lstStyle/>
          <a:p>
            <a:pPr algn="l" defTabSz="1828800">
              <a:lnSpc>
                <a:spcPct val="150000"/>
              </a:lnSpc>
              <a:def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1.陈维崧</a:t>
            </a:r>
            <a:r>
              <a:rPr b="0"/>
              <a:t>，字其年，号</a:t>
            </a:r>
            <a:r>
              <a:rPr u="sng">
                <a:solidFill>
                  <a:srgbClr val="C00000"/>
                </a:solidFill>
              </a:rPr>
              <a:t>迦陵</a:t>
            </a:r>
            <a:r>
              <a:rPr b="0"/>
              <a:t>。</a:t>
            </a:r>
            <a:endParaRPr b="0"/>
          </a:p>
          <a:p>
            <a:pPr algn="l" defTabSz="1828800">
              <a:lnSpc>
                <a:spcPct val="15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2.著有《</a:t>
            </a:r>
            <a:r>
              <a:rPr b="1" u="sng"/>
              <a:t>胡海楼诗集</a:t>
            </a:r>
            <a:r>
              <a:t>》《</a:t>
            </a:r>
            <a:r>
              <a:rPr b="1" u="sng">
                <a:solidFill>
                  <a:srgbClr val="C00000"/>
                </a:solidFill>
              </a:rPr>
              <a:t>迦陵词</a:t>
            </a:r>
            <a:r>
              <a:t>》。</a:t>
            </a:r>
          </a:p>
          <a:p>
            <a:pPr algn="l" defTabSz="1828800">
              <a:lnSpc>
                <a:spcPct val="15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3.为明朝“</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阳羡词派</a:t>
            </a:r>
            <a:r>
              <a:t>”代表词人。词以</a:t>
            </a:r>
            <a:r>
              <a:rPr b="1" u="sng"/>
              <a:t>风华绮丽</a:t>
            </a:r>
            <a:r>
              <a:t>见称。</a:t>
            </a:r>
          </a:p>
        </p:txBody>
      </p:sp>
      <p:sp>
        <p:nvSpPr>
          <p:cNvPr id="1561" name="单选"/>
          <p:cNvSpPr txBox="1"/>
          <p:nvPr/>
        </p:nvSpPr>
        <p:spPr>
          <a:xfrm>
            <a:off x="680774" y="8871969"/>
            <a:ext cx="1676401" cy="817881"/>
          </a:xfrm>
          <a:prstGeom prst="rect">
            <a:avLst/>
          </a:prstGeom>
          <a:ln w="12700">
            <a:miter lim="400000"/>
          </a:ln>
        </p:spPr>
        <p:txBody>
          <a:bodyPr tIns="91439" bIns="91439">
            <a:spAutoFit/>
          </a:bodyPr>
          <a:lstStyle>
            <a:lvl1pPr algn="l" defTabSz="1828800">
              <a:defRPr sz="3600" b="0">
                <a:solidFill>
                  <a:srgbClr val="BF0000"/>
                </a:solidFill>
                <a:latin typeface="Calibri" panose="020F0702030404030204"/>
                <a:ea typeface="Calibri" panose="020F0702030404030204"/>
                <a:cs typeface="Calibri" panose="020F0702030404030204"/>
                <a:sym typeface="Calibri" panose="020F0702030404030204"/>
              </a:defRPr>
            </a:lvl1pPr>
          </a:lstStyle>
          <a:p>
            <a:r>
              <a:t>单选</a:t>
            </a:r>
          </a:p>
        </p:txBody>
      </p:sp>
      <p:sp>
        <p:nvSpPr>
          <p:cNvPr id="1562" name="星形"/>
          <p:cNvSpPr/>
          <p:nvPr/>
        </p:nvSpPr>
        <p:spPr>
          <a:xfrm>
            <a:off x="1717396" y="9016141"/>
            <a:ext cx="548155" cy="529537"/>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pic>
        <p:nvPicPr>
          <p:cNvPr id="1563" name="image3.jpeg" descr="image3.jpeg"/>
          <p:cNvPicPr>
            <a:picLocks noChangeAspect="1"/>
          </p:cNvPicPr>
          <p:nvPr/>
        </p:nvPicPr>
        <p:blipFill>
          <a:blip r:embed="rId1"/>
          <a:stretch>
            <a:fillRect/>
          </a:stretch>
        </p:blipFill>
        <p:spPr>
          <a:xfrm>
            <a:off x="15521291" y="1828371"/>
            <a:ext cx="7150426" cy="4026454"/>
          </a:xfrm>
          <a:prstGeom prst="rect">
            <a:avLst/>
          </a:prstGeom>
          <a:ln w="12700">
            <a:miter lim="400000"/>
            <a:headEnd/>
            <a:tailEnd/>
          </a:ln>
        </p:spPr>
      </p:pic>
      <p:pic>
        <p:nvPicPr>
          <p:cNvPr id="1564" name="image4.jpeg" descr="image4.jpeg"/>
          <p:cNvPicPr>
            <a:picLocks noChangeAspect="1"/>
          </p:cNvPicPr>
          <p:nvPr/>
        </p:nvPicPr>
        <p:blipFill>
          <a:blip r:embed="rId2"/>
          <a:stretch>
            <a:fillRect/>
          </a:stretch>
        </p:blipFill>
        <p:spPr>
          <a:xfrm>
            <a:off x="15635768" y="7283431"/>
            <a:ext cx="5583371" cy="4604198"/>
          </a:xfrm>
          <a:prstGeom prst="rect">
            <a:avLst/>
          </a:prstGeom>
          <a:ln w="12700">
            <a:miter lim="400000"/>
            <a:headEnd/>
            <a:tailEnd/>
          </a:ln>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1" name="表格"/>
          <p:cNvGraphicFramePr/>
          <p:nvPr/>
        </p:nvGraphicFramePr>
        <p:xfrm>
          <a:off x="1816983" y="2602750"/>
          <a:ext cx="19617265" cy="10161879"/>
        </p:xfrm>
        <a:graphic>
          <a:graphicData uri="http://schemas.openxmlformats.org/drawingml/2006/table">
            <a:tbl>
              <a:tblPr firstRow="1" firstCol="1" bandRow="1">
                <a:tableStyleId>{4C3C2611-4C71-4FC5-86AE-919BDF0F9419}</a:tableStyleId>
              </a:tblPr>
              <a:tblGrid>
                <a:gridCol w="4904316"/>
                <a:gridCol w="4904316"/>
                <a:gridCol w="4904316"/>
                <a:gridCol w="4904316"/>
              </a:tblGrid>
              <a:tr h="2345580">
                <a:tc>
                  <a:txBody>
                    <a:bodyPr/>
                    <a:lstStyle/>
                    <a:p>
                      <a:pPr algn="ctr">
                        <a:defRPr sz="1800" b="0">
                          <a:solidFill>
                            <a:srgbClr val="000000"/>
                          </a:solidFill>
                        </a:defRPr>
                      </a:pPr>
                      <a:r>
                        <a:rPr sz="60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题型</a:t>
                      </a:r>
                      <a:endParaRPr sz="60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a:txBody>
                  <a:tcPr marL="0" marR="0" marT="0" marB="0" anchor="ctr" anchorCtr="0" horzOverflow="overflow">
                    <a:lnL w="25400">
                      <a:solidFill>
                        <a:srgbClr val="FFFFFF"/>
                      </a:solidFill>
                    </a:lnL>
                    <a:lnR w="25400">
                      <a:solidFill>
                        <a:srgbClr val="FFFFFF"/>
                      </a:solidFill>
                    </a:lnR>
                    <a:lnT w="25400">
                      <a:solidFill>
                        <a:srgbClr val="FFFFFF"/>
                      </a:solidFill>
                    </a:lnT>
                    <a:lnB w="76200">
                      <a:solidFill>
                        <a:srgbClr val="FFFFFF"/>
                      </a:solidFill>
                    </a:lnB>
                    <a:solidFill>
                      <a:srgbClr val="5B9BD5"/>
                    </a:solidFill>
                  </a:tcPr>
                </a:tc>
                <a:tc>
                  <a:txBody>
                    <a:bodyPr/>
                    <a:lstStyle/>
                    <a:p>
                      <a:pPr algn="ctr">
                        <a:defRPr sz="1800" b="0">
                          <a:solidFill>
                            <a:srgbClr val="000000"/>
                          </a:solidFill>
                        </a:defRPr>
                      </a:pPr>
                      <a:r>
                        <a:rPr sz="60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数量</a:t>
                      </a:r>
                      <a:endParaRPr sz="60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a:txBody>
                  <a:tcPr marL="0" marR="0" marT="0" marB="0" anchor="ctr" anchorCtr="0" horzOverflow="overflow">
                    <a:lnL w="25400">
                      <a:solidFill>
                        <a:srgbClr val="FFFFFF"/>
                      </a:solidFill>
                    </a:lnL>
                    <a:lnR w="25400">
                      <a:solidFill>
                        <a:srgbClr val="FFFFFF"/>
                      </a:solidFill>
                    </a:lnR>
                    <a:lnT w="25400">
                      <a:solidFill>
                        <a:srgbClr val="FFFFFF"/>
                      </a:solidFill>
                    </a:lnT>
                    <a:lnB w="76200">
                      <a:solidFill>
                        <a:srgbClr val="FFFFFF"/>
                      </a:solidFill>
                    </a:lnB>
                    <a:solidFill>
                      <a:srgbClr val="5B9BD5"/>
                    </a:solidFill>
                  </a:tcPr>
                </a:tc>
                <a:tc>
                  <a:txBody>
                    <a:bodyPr/>
                    <a:lstStyle/>
                    <a:p>
                      <a:pPr algn="ctr">
                        <a:defRPr sz="1800" b="0">
                          <a:solidFill>
                            <a:srgbClr val="000000"/>
                          </a:solidFill>
                        </a:defRPr>
                      </a:pPr>
                      <a:r>
                        <a:rPr sz="60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分值</a:t>
                      </a:r>
                      <a:endParaRPr sz="60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a:txBody>
                  <a:tcPr marL="0" marR="0" marT="0" marB="0" anchor="ctr" anchorCtr="0" horzOverflow="overflow">
                    <a:lnL w="25400">
                      <a:solidFill>
                        <a:srgbClr val="FFFFFF"/>
                      </a:solidFill>
                    </a:lnL>
                    <a:lnR w="25400">
                      <a:solidFill>
                        <a:srgbClr val="FFFFFF"/>
                      </a:solidFill>
                    </a:lnR>
                    <a:lnT w="25400">
                      <a:solidFill>
                        <a:srgbClr val="FFFFFF"/>
                      </a:solidFill>
                    </a:lnT>
                    <a:lnB w="76200">
                      <a:solidFill>
                        <a:srgbClr val="FFFFFF"/>
                      </a:solidFill>
                    </a:lnB>
                    <a:solidFill>
                      <a:srgbClr val="5B9BD5"/>
                    </a:solidFill>
                  </a:tcPr>
                </a:tc>
                <a:tc>
                  <a:txBody>
                    <a:bodyPr/>
                    <a:lstStyle/>
                    <a:p>
                      <a:pPr algn="ctr">
                        <a:defRPr sz="1800" b="0">
                          <a:solidFill>
                            <a:srgbClr val="000000"/>
                          </a:solidFill>
                        </a:defRPr>
                      </a:pPr>
                      <a:r>
                        <a:rPr sz="60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标记形式</a:t>
                      </a:r>
                      <a:endParaRPr sz="60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a:txBody>
                  <a:tcPr marL="0" marR="0" marT="0" marB="0" anchor="ctr" anchorCtr="0" horzOverflow="overflow">
                    <a:lnL w="25400">
                      <a:solidFill>
                        <a:srgbClr val="FFFFFF"/>
                      </a:solidFill>
                    </a:lnL>
                    <a:lnR w="25400">
                      <a:solidFill>
                        <a:srgbClr val="FFFFFF"/>
                      </a:solidFill>
                    </a:lnR>
                    <a:lnT w="25400">
                      <a:solidFill>
                        <a:srgbClr val="FFFFFF"/>
                      </a:solidFill>
                    </a:lnT>
                    <a:lnB w="76200">
                      <a:solidFill>
                        <a:srgbClr val="FFFFFF"/>
                      </a:solidFill>
                    </a:lnB>
                    <a:solidFill>
                      <a:srgbClr val="5B9BD5"/>
                    </a:solidFill>
                  </a:tcPr>
                </a:tc>
              </a:tr>
              <a:tr h="1376303">
                <a:tc>
                  <a:txBody>
                    <a:bodyPr/>
                    <a:lstStyle/>
                    <a:p>
                      <a:pPr algn="ctr">
                        <a:defRPr sz="1800" b="0">
                          <a:solidFill>
                            <a:srgbClr val="000000"/>
                          </a:solidFill>
                        </a:defRPr>
                      </a:pPr>
                      <a:r>
                        <a:rPr sz="60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单选题</a:t>
                      </a:r>
                      <a:endParaRPr sz="60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a:txBody>
                  <a:tcPr marL="0" marR="0" marT="0" marB="0" anchor="ctr" anchorCtr="0" horzOverflow="overflow">
                    <a:lnL w="25400">
                      <a:solidFill>
                        <a:srgbClr val="FFFFFF"/>
                      </a:solidFill>
                    </a:lnL>
                    <a:lnR w="25400">
                      <a:solidFill>
                        <a:srgbClr val="FFFFFF"/>
                      </a:solidFill>
                    </a:lnR>
                    <a:lnT w="76200">
                      <a:solidFill>
                        <a:srgbClr val="FFFFFF"/>
                      </a:solidFill>
                    </a:lnT>
                    <a:lnB w="25400">
                      <a:solidFill>
                        <a:srgbClr val="FFFFFF"/>
                      </a:solidFill>
                    </a:lnB>
                    <a:solidFill>
                      <a:srgbClr val="5B9BD5"/>
                    </a:solidFill>
                  </a:tcPr>
                </a:tc>
                <a:tc>
                  <a:txBody>
                    <a:bodyPr/>
                    <a:lstStyle/>
                    <a:p>
                      <a:pPr algn="ctr">
                        <a:defRPr sz="1800"/>
                      </a:pPr>
                      <a:r>
                        <a:rPr sz="6000">
                          <a:latin typeface="华文楷体" panose="02010600040101010101" charset="-122"/>
                          <a:ea typeface="华文楷体" panose="02010600040101010101" charset="-122"/>
                          <a:cs typeface="华文楷体" panose="02010600040101010101" charset="-122"/>
                          <a:sym typeface="华文楷体" panose="02010600040101010101" charset="-122"/>
                        </a:rPr>
                        <a:t>30</a:t>
                      </a:r>
                      <a:endParaRPr sz="6000">
                        <a:latin typeface="华文楷体" panose="02010600040101010101" charset="-122"/>
                        <a:ea typeface="华文楷体" panose="02010600040101010101" charset="-122"/>
                        <a:cs typeface="华文楷体" panose="02010600040101010101" charset="-122"/>
                        <a:sym typeface="华文楷体" panose="02010600040101010101" charset="-122"/>
                      </a:endParaRPr>
                    </a:p>
                  </a:txBody>
                  <a:tcPr marL="0" marR="0" marT="0" marB="0" anchor="ctr" anchorCtr="0" horzOverflow="overflow">
                    <a:lnL w="25400">
                      <a:solidFill>
                        <a:srgbClr val="FFFFFF"/>
                      </a:solidFill>
                    </a:lnL>
                    <a:lnR w="25400">
                      <a:solidFill>
                        <a:srgbClr val="FFFFFF"/>
                      </a:solidFill>
                    </a:lnR>
                    <a:lnT w="76200">
                      <a:solidFill>
                        <a:srgbClr val="FFFFFF"/>
                      </a:solidFill>
                    </a:lnT>
                    <a:lnB w="25400">
                      <a:solidFill>
                        <a:srgbClr val="FFFFFF"/>
                      </a:solidFill>
                    </a:lnB>
                    <a:solidFill>
                      <a:srgbClr val="D0DEEF"/>
                    </a:solidFill>
                  </a:tcPr>
                </a:tc>
                <a:tc>
                  <a:txBody>
                    <a:bodyPr/>
                    <a:lstStyle/>
                    <a:p>
                      <a:pPr algn="ctr">
                        <a:defRPr sz="1800"/>
                      </a:pPr>
                      <a:r>
                        <a:rPr sz="6000">
                          <a:latin typeface="华文楷体" panose="02010600040101010101" charset="-122"/>
                          <a:ea typeface="华文楷体" panose="02010600040101010101" charset="-122"/>
                          <a:cs typeface="华文楷体" panose="02010600040101010101" charset="-122"/>
                          <a:sym typeface="华文楷体" panose="02010600040101010101" charset="-122"/>
                        </a:rPr>
                        <a:t>30</a:t>
                      </a:r>
                      <a:endParaRPr sz="6000">
                        <a:latin typeface="华文楷体" panose="02010600040101010101" charset="-122"/>
                        <a:ea typeface="华文楷体" panose="02010600040101010101" charset="-122"/>
                        <a:cs typeface="华文楷体" panose="02010600040101010101" charset="-122"/>
                        <a:sym typeface="华文楷体" panose="02010600040101010101" charset="-122"/>
                      </a:endParaRPr>
                    </a:p>
                  </a:txBody>
                  <a:tcPr marL="0" marR="0" marT="0" marB="0" anchor="ctr" anchorCtr="0" horzOverflow="overflow">
                    <a:lnL w="25400">
                      <a:solidFill>
                        <a:srgbClr val="FFFFFF"/>
                      </a:solidFill>
                    </a:lnL>
                    <a:lnR w="25400">
                      <a:solidFill>
                        <a:srgbClr val="FFFFFF"/>
                      </a:solidFill>
                    </a:lnR>
                    <a:lnT w="76200">
                      <a:solidFill>
                        <a:srgbClr val="FFFFFF"/>
                      </a:solidFill>
                    </a:lnT>
                    <a:lnB w="25400">
                      <a:solidFill>
                        <a:srgbClr val="FFFFFF"/>
                      </a:solidFill>
                    </a:lnB>
                    <a:solidFill>
                      <a:srgbClr val="D0DEEF"/>
                    </a:solidFill>
                  </a:tcPr>
                </a:tc>
                <a:tc>
                  <a:txBody>
                    <a:bodyPr/>
                    <a:lstStyle/>
                    <a:p>
                      <a:pPr algn="ctr">
                        <a:defRPr sz="6000">
                          <a:latin typeface="华文楷体" panose="02010600040101010101" charset="-122"/>
                          <a:ea typeface="华文楷体" panose="02010600040101010101" charset="-122"/>
                          <a:cs typeface="华文楷体" panose="02010600040101010101" charset="-122"/>
                          <a:sym typeface="华文楷体" panose="02010600040101010101" charset="-122"/>
                        </a:defRPr>
                      </a:pPr>
                    </a:p>
                  </a:txBody>
                  <a:tcPr marL="0" marR="0" marT="0" marB="0" anchor="ctr" anchorCtr="0" horzOverflow="overflow">
                    <a:lnL w="25400">
                      <a:solidFill>
                        <a:srgbClr val="FFFFFF"/>
                      </a:solidFill>
                    </a:lnL>
                    <a:lnR w="25400">
                      <a:solidFill>
                        <a:srgbClr val="FFFFFF"/>
                      </a:solidFill>
                    </a:lnR>
                    <a:lnT w="76200">
                      <a:solidFill>
                        <a:srgbClr val="FFFFFF"/>
                      </a:solidFill>
                    </a:lnT>
                    <a:lnB w="25400">
                      <a:solidFill>
                        <a:srgbClr val="FFFFFF"/>
                      </a:solidFill>
                    </a:lnB>
                    <a:solidFill>
                      <a:srgbClr val="D0DEEF"/>
                    </a:solidFill>
                  </a:tcPr>
                </a:tc>
              </a:tr>
              <a:tr h="1376303">
                <a:tc>
                  <a:txBody>
                    <a:bodyPr/>
                    <a:lstStyle/>
                    <a:p>
                      <a:pPr algn="ctr">
                        <a:defRPr sz="1800" b="0">
                          <a:solidFill>
                            <a:srgbClr val="000000"/>
                          </a:solidFill>
                        </a:defRPr>
                      </a:pPr>
                      <a:r>
                        <a:rPr sz="60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多选题</a:t>
                      </a:r>
                      <a:endParaRPr sz="60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a:txBody>
                  <a:tcPr marL="0" marR="0" marT="0" marB="0" anchor="ctr"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5B9BD5"/>
                    </a:solidFill>
                  </a:tcPr>
                </a:tc>
                <a:tc>
                  <a:txBody>
                    <a:bodyPr/>
                    <a:lstStyle/>
                    <a:p>
                      <a:pPr algn="ctr">
                        <a:defRPr sz="1800"/>
                      </a:pPr>
                      <a:r>
                        <a:rPr sz="6000">
                          <a:latin typeface="华文楷体" panose="02010600040101010101" charset="-122"/>
                          <a:ea typeface="华文楷体" panose="02010600040101010101" charset="-122"/>
                          <a:cs typeface="华文楷体" panose="02010600040101010101" charset="-122"/>
                          <a:sym typeface="华文楷体" panose="02010600040101010101" charset="-122"/>
                        </a:rPr>
                        <a:t>5</a:t>
                      </a:r>
                      <a:endParaRPr sz="6000">
                        <a:latin typeface="华文楷体" panose="02010600040101010101" charset="-122"/>
                        <a:ea typeface="华文楷体" panose="02010600040101010101" charset="-122"/>
                        <a:cs typeface="华文楷体" panose="02010600040101010101" charset="-122"/>
                        <a:sym typeface="华文楷体" panose="02010600040101010101" charset="-122"/>
                      </a:endParaRPr>
                    </a:p>
                  </a:txBody>
                  <a:tcPr marL="0" marR="0" marT="0" marB="0" anchor="ctr"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9EFF7"/>
                    </a:solidFill>
                  </a:tcPr>
                </a:tc>
                <a:tc>
                  <a:txBody>
                    <a:bodyPr/>
                    <a:lstStyle/>
                    <a:p>
                      <a:pPr algn="ctr">
                        <a:defRPr sz="1800"/>
                      </a:pPr>
                      <a:r>
                        <a:rPr sz="6000">
                          <a:latin typeface="华文楷体" panose="02010600040101010101" charset="-122"/>
                          <a:ea typeface="华文楷体" panose="02010600040101010101" charset="-122"/>
                          <a:cs typeface="华文楷体" panose="02010600040101010101" charset="-122"/>
                          <a:sym typeface="华文楷体" panose="02010600040101010101" charset="-122"/>
                        </a:rPr>
                        <a:t>10</a:t>
                      </a:r>
                      <a:endParaRPr sz="6000">
                        <a:latin typeface="华文楷体" panose="02010600040101010101" charset="-122"/>
                        <a:ea typeface="华文楷体" panose="02010600040101010101" charset="-122"/>
                        <a:cs typeface="华文楷体" panose="02010600040101010101" charset="-122"/>
                        <a:sym typeface="华文楷体" panose="02010600040101010101" charset="-122"/>
                      </a:endParaRPr>
                    </a:p>
                  </a:txBody>
                  <a:tcPr marL="0" marR="0" marT="0" marB="0" anchor="ctr"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9EFF7"/>
                    </a:solidFill>
                  </a:tcPr>
                </a:tc>
                <a:tc>
                  <a:txBody>
                    <a:bodyPr/>
                    <a:lstStyle/>
                    <a:p>
                      <a:pPr algn="ctr">
                        <a:defRPr sz="6000">
                          <a:latin typeface="华文楷体" panose="02010600040101010101" charset="-122"/>
                          <a:ea typeface="华文楷体" panose="02010600040101010101" charset="-122"/>
                          <a:cs typeface="华文楷体" panose="02010600040101010101" charset="-122"/>
                          <a:sym typeface="华文楷体" panose="02010600040101010101" charset="-122"/>
                        </a:defRPr>
                      </a:pPr>
                    </a:p>
                  </a:txBody>
                  <a:tcPr marL="0" marR="0" marT="0" marB="0" anchor="ctr"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9EFF7"/>
                    </a:solidFill>
                  </a:tcPr>
                </a:tc>
              </a:tr>
              <a:tr h="1376303">
                <a:tc>
                  <a:txBody>
                    <a:bodyPr/>
                    <a:lstStyle/>
                    <a:p>
                      <a:pPr algn="ctr">
                        <a:defRPr sz="1800" b="0">
                          <a:solidFill>
                            <a:srgbClr val="000000"/>
                          </a:solidFill>
                        </a:defRPr>
                      </a:pPr>
                      <a:r>
                        <a:rPr sz="60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简答题</a:t>
                      </a:r>
                      <a:endParaRPr sz="60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a:txBody>
                  <a:tcPr marL="0" marR="0" marT="0" marB="0" anchor="ctr"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5B9BD5"/>
                    </a:solidFill>
                  </a:tcPr>
                </a:tc>
                <a:tc>
                  <a:txBody>
                    <a:bodyPr/>
                    <a:lstStyle/>
                    <a:p>
                      <a:pPr algn="ctr">
                        <a:defRPr sz="1800"/>
                      </a:pPr>
                      <a:r>
                        <a:rPr sz="6000">
                          <a:latin typeface="华文楷体" panose="02010600040101010101" charset="-122"/>
                          <a:ea typeface="华文楷体" panose="02010600040101010101" charset="-122"/>
                          <a:cs typeface="华文楷体" panose="02010600040101010101" charset="-122"/>
                          <a:sym typeface="华文楷体" panose="02010600040101010101" charset="-122"/>
                        </a:rPr>
                        <a:t>5</a:t>
                      </a:r>
                      <a:endParaRPr sz="6000">
                        <a:latin typeface="华文楷体" panose="02010600040101010101" charset="-122"/>
                        <a:ea typeface="华文楷体" panose="02010600040101010101" charset="-122"/>
                        <a:cs typeface="华文楷体" panose="02010600040101010101" charset="-122"/>
                        <a:sym typeface="华文楷体" panose="02010600040101010101" charset="-122"/>
                      </a:endParaRPr>
                    </a:p>
                  </a:txBody>
                  <a:tcPr marL="0" marR="0" marT="0" marB="0" anchor="ctr"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D0DEEF"/>
                    </a:solidFill>
                  </a:tcPr>
                </a:tc>
                <a:tc>
                  <a:txBody>
                    <a:bodyPr/>
                    <a:lstStyle/>
                    <a:p>
                      <a:pPr algn="ctr">
                        <a:defRPr sz="1800"/>
                      </a:pPr>
                      <a:r>
                        <a:rPr sz="6000">
                          <a:latin typeface="华文楷体" panose="02010600040101010101" charset="-122"/>
                          <a:ea typeface="华文楷体" panose="02010600040101010101" charset="-122"/>
                          <a:cs typeface="华文楷体" panose="02010600040101010101" charset="-122"/>
                          <a:sym typeface="华文楷体" panose="02010600040101010101" charset="-122"/>
                        </a:rPr>
                        <a:t>30</a:t>
                      </a:r>
                      <a:endParaRPr sz="6000">
                        <a:latin typeface="华文楷体" panose="02010600040101010101" charset="-122"/>
                        <a:ea typeface="华文楷体" panose="02010600040101010101" charset="-122"/>
                        <a:cs typeface="华文楷体" panose="02010600040101010101" charset="-122"/>
                        <a:sym typeface="华文楷体" panose="02010600040101010101" charset="-122"/>
                      </a:endParaRPr>
                    </a:p>
                  </a:txBody>
                  <a:tcPr marL="0" marR="0" marT="0" marB="0" anchor="ctr"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D0DEEF"/>
                    </a:solidFill>
                  </a:tcPr>
                </a:tc>
                <a:tc>
                  <a:txBody>
                    <a:bodyPr/>
                    <a:lstStyle/>
                    <a:p>
                      <a:pPr algn="ctr">
                        <a:defRPr sz="6000">
                          <a:latin typeface="华文楷体" panose="02010600040101010101" charset="-122"/>
                          <a:ea typeface="华文楷体" panose="02010600040101010101" charset="-122"/>
                          <a:cs typeface="华文楷体" panose="02010600040101010101" charset="-122"/>
                          <a:sym typeface="华文楷体" panose="02010600040101010101" charset="-122"/>
                        </a:defRPr>
                      </a:pPr>
                    </a:p>
                  </a:txBody>
                  <a:tcPr marL="0" marR="0" marT="0" marB="0" anchor="ctr"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D0DEEF"/>
                    </a:solidFill>
                  </a:tcPr>
                </a:tc>
              </a:tr>
              <a:tr h="1376303">
                <a:tc>
                  <a:txBody>
                    <a:bodyPr/>
                    <a:lstStyle/>
                    <a:p>
                      <a:pPr algn="ctr">
                        <a:defRPr sz="1800" b="0">
                          <a:solidFill>
                            <a:srgbClr val="000000"/>
                          </a:solidFill>
                        </a:defRPr>
                      </a:pPr>
                      <a:r>
                        <a:rPr sz="60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论述题</a:t>
                      </a:r>
                      <a:endParaRPr sz="60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a:txBody>
                  <a:tcPr marL="0" marR="0" marT="0" marB="0" anchor="ctr"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5B9BD5"/>
                    </a:solidFill>
                  </a:tcPr>
                </a:tc>
                <a:tc>
                  <a:txBody>
                    <a:bodyPr/>
                    <a:lstStyle/>
                    <a:p>
                      <a:pPr algn="ctr">
                        <a:defRPr sz="1800"/>
                      </a:pPr>
                      <a:r>
                        <a:rPr sz="6000">
                          <a:latin typeface="华文楷体" panose="02010600040101010101" charset="-122"/>
                          <a:ea typeface="华文楷体" panose="02010600040101010101" charset="-122"/>
                          <a:cs typeface="华文楷体" panose="02010600040101010101" charset="-122"/>
                          <a:sym typeface="华文楷体" panose="02010600040101010101" charset="-122"/>
                        </a:rPr>
                        <a:t>2</a:t>
                      </a:r>
                      <a:endParaRPr sz="6000">
                        <a:latin typeface="华文楷体" panose="02010600040101010101" charset="-122"/>
                        <a:ea typeface="华文楷体" panose="02010600040101010101" charset="-122"/>
                        <a:cs typeface="华文楷体" panose="02010600040101010101" charset="-122"/>
                        <a:sym typeface="华文楷体" panose="02010600040101010101" charset="-122"/>
                      </a:endParaRPr>
                    </a:p>
                  </a:txBody>
                  <a:tcPr marL="0" marR="0" marT="0" marB="0" anchor="ctr"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9EFF7"/>
                    </a:solidFill>
                  </a:tcPr>
                </a:tc>
                <a:tc>
                  <a:txBody>
                    <a:bodyPr/>
                    <a:lstStyle/>
                    <a:p>
                      <a:pPr algn="ctr">
                        <a:defRPr sz="1800"/>
                      </a:pPr>
                      <a:r>
                        <a:rPr sz="6000">
                          <a:latin typeface="华文楷体" panose="02010600040101010101" charset="-122"/>
                          <a:ea typeface="华文楷体" panose="02010600040101010101" charset="-122"/>
                          <a:cs typeface="华文楷体" panose="02010600040101010101" charset="-122"/>
                          <a:sym typeface="华文楷体" panose="02010600040101010101" charset="-122"/>
                        </a:rPr>
                        <a:t>20</a:t>
                      </a:r>
                      <a:endParaRPr sz="6000">
                        <a:latin typeface="华文楷体" panose="02010600040101010101" charset="-122"/>
                        <a:ea typeface="华文楷体" panose="02010600040101010101" charset="-122"/>
                        <a:cs typeface="华文楷体" panose="02010600040101010101" charset="-122"/>
                        <a:sym typeface="华文楷体" panose="02010600040101010101" charset="-122"/>
                      </a:endParaRPr>
                    </a:p>
                  </a:txBody>
                  <a:tcPr marL="0" marR="0" marT="0" marB="0" anchor="ctr"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9EFF7"/>
                    </a:solidFill>
                  </a:tcPr>
                </a:tc>
                <a:tc>
                  <a:txBody>
                    <a:bodyPr/>
                    <a:lstStyle/>
                    <a:p>
                      <a:pPr algn="ctr">
                        <a:defRPr sz="6000">
                          <a:latin typeface="华文楷体" panose="02010600040101010101" charset="-122"/>
                          <a:ea typeface="华文楷体" panose="02010600040101010101" charset="-122"/>
                          <a:cs typeface="华文楷体" panose="02010600040101010101" charset="-122"/>
                          <a:sym typeface="华文楷体" panose="02010600040101010101" charset="-122"/>
                        </a:defRPr>
                      </a:pPr>
                    </a:p>
                  </a:txBody>
                  <a:tcPr marL="0" marR="0" marT="0" marB="0" anchor="ctr"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9EFF7"/>
                    </a:solidFill>
                  </a:tcPr>
                </a:tc>
              </a:tr>
              <a:tr h="2311086">
                <a:tc>
                  <a:txBody>
                    <a:bodyPr/>
                    <a:lstStyle/>
                    <a:p>
                      <a:pPr algn="ctr">
                        <a:defRPr sz="1800" b="0">
                          <a:solidFill>
                            <a:srgbClr val="000000"/>
                          </a:solidFill>
                        </a:defRPr>
                      </a:pPr>
                      <a:r>
                        <a:rPr sz="60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阅读分析题</a:t>
                      </a:r>
                      <a:endParaRPr sz="60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a:txBody>
                  <a:tcPr marL="0" marR="0" marT="0" marB="0" anchor="ctr"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5B9BD5"/>
                    </a:solidFill>
                  </a:tcPr>
                </a:tc>
                <a:tc>
                  <a:txBody>
                    <a:bodyPr/>
                    <a:lstStyle/>
                    <a:p>
                      <a:pPr algn="ctr">
                        <a:defRPr sz="1800"/>
                      </a:pPr>
                      <a:r>
                        <a:rPr sz="6000">
                          <a:latin typeface="华文楷体" panose="02010600040101010101" charset="-122"/>
                          <a:ea typeface="华文楷体" panose="02010600040101010101" charset="-122"/>
                          <a:cs typeface="华文楷体" panose="02010600040101010101" charset="-122"/>
                          <a:sym typeface="华文楷体" panose="02010600040101010101" charset="-122"/>
                        </a:rPr>
                        <a:t>1</a:t>
                      </a:r>
                      <a:endParaRPr sz="6000">
                        <a:latin typeface="华文楷体" panose="02010600040101010101" charset="-122"/>
                        <a:ea typeface="华文楷体" panose="02010600040101010101" charset="-122"/>
                        <a:cs typeface="华文楷体" panose="02010600040101010101" charset="-122"/>
                        <a:sym typeface="华文楷体" panose="02010600040101010101" charset="-122"/>
                      </a:endParaRPr>
                    </a:p>
                  </a:txBody>
                  <a:tcPr marL="0" marR="0" marT="0" marB="0" anchor="ctr"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D0DEEF"/>
                    </a:solidFill>
                  </a:tcPr>
                </a:tc>
                <a:tc>
                  <a:txBody>
                    <a:bodyPr/>
                    <a:lstStyle/>
                    <a:p>
                      <a:pPr algn="ctr">
                        <a:defRPr sz="1800"/>
                      </a:pPr>
                      <a:r>
                        <a:rPr sz="6000">
                          <a:latin typeface="华文楷体" panose="02010600040101010101" charset="-122"/>
                          <a:ea typeface="华文楷体" panose="02010600040101010101" charset="-122"/>
                          <a:cs typeface="华文楷体" panose="02010600040101010101" charset="-122"/>
                          <a:sym typeface="华文楷体" panose="02010600040101010101" charset="-122"/>
                        </a:rPr>
                        <a:t>10</a:t>
                      </a:r>
                      <a:endParaRPr sz="6000">
                        <a:latin typeface="华文楷体" panose="02010600040101010101" charset="-122"/>
                        <a:ea typeface="华文楷体" panose="02010600040101010101" charset="-122"/>
                        <a:cs typeface="华文楷体" panose="02010600040101010101" charset="-122"/>
                        <a:sym typeface="华文楷体" panose="02010600040101010101" charset="-122"/>
                      </a:endParaRPr>
                    </a:p>
                  </a:txBody>
                  <a:tcPr marL="0" marR="0" marT="0" marB="0" anchor="ctr"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D0DEEF"/>
                    </a:solidFill>
                  </a:tcPr>
                </a:tc>
                <a:tc>
                  <a:txBody>
                    <a:bodyPr/>
                    <a:lstStyle/>
                    <a:p>
                      <a:pPr algn="ctr">
                        <a:defRPr sz="6000">
                          <a:latin typeface="华文楷体" panose="02010600040101010101" charset="-122"/>
                          <a:ea typeface="华文楷体" panose="02010600040101010101" charset="-122"/>
                          <a:cs typeface="华文楷体" panose="02010600040101010101" charset="-122"/>
                          <a:sym typeface="华文楷体" panose="02010600040101010101" charset="-122"/>
                        </a:defRPr>
                      </a:pPr>
                      <a:r>
                        <a:t>      </a:t>
                      </a:r>
                      <a:r>
                        <a:rPr sz="4600"/>
                        <a:t>❤️</a:t>
                      </a:r>
                      <a:endParaRPr sz="4600"/>
                    </a:p>
                  </a:txBody>
                  <a:tcPr marL="0" marR="0" marT="0" marB="0" anchor="ctr"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D0DEEF"/>
                    </a:solidFill>
                  </a:tcPr>
                </a:tc>
              </a:tr>
            </a:tbl>
          </a:graphicData>
        </a:graphic>
      </p:graphicFrame>
      <p:sp>
        <p:nvSpPr>
          <p:cNvPr id="332" name="单选"/>
          <p:cNvSpPr txBox="1"/>
          <p:nvPr/>
        </p:nvSpPr>
        <p:spPr>
          <a:xfrm>
            <a:off x="17531652" y="4939677"/>
            <a:ext cx="1109977" cy="817877"/>
          </a:xfrm>
          <a:prstGeom prst="rect">
            <a:avLst/>
          </a:prstGeom>
          <a:ln w="12700">
            <a:miter lim="400000"/>
          </a:ln>
        </p:spPr>
        <p:txBody>
          <a:bodyPr wrap="none" lIns="91437" tIns="91437" rIns="91437" bIns="91437">
            <a:spAutoFit/>
          </a:bodyPr>
          <a:lstStyle>
            <a:lvl1pPr algn="l" defTabSz="1828800">
              <a:defRPr sz="3600" b="0">
                <a:solidFill>
                  <a:srgbClr val="BE0000"/>
                </a:solidFill>
                <a:latin typeface="Calibri" panose="020F0702030404030204"/>
                <a:ea typeface="Calibri" panose="020F0702030404030204"/>
                <a:cs typeface="Calibri" panose="020F0702030404030204"/>
                <a:sym typeface="Calibri" panose="020F0702030404030204"/>
              </a:defRPr>
            </a:lvl1pPr>
          </a:lstStyle>
          <a:p>
            <a:r>
              <a:t>单选</a:t>
            </a:r>
          </a:p>
        </p:txBody>
      </p:sp>
      <p:sp>
        <p:nvSpPr>
          <p:cNvPr id="333" name="星形"/>
          <p:cNvSpPr/>
          <p:nvPr/>
        </p:nvSpPr>
        <p:spPr>
          <a:xfrm>
            <a:off x="18563544" y="5143255"/>
            <a:ext cx="518903" cy="410727"/>
          </a:xfrm>
          <a:prstGeom prst="star5">
            <a:avLst>
              <a:gd name="adj" fmla="val 19100"/>
              <a:gd name="hf" fmla="val 105146"/>
              <a:gd name="vf" fmla="val 110557"/>
            </a:avLst>
          </a:prstGeom>
          <a:solidFill>
            <a:srgbClr val="BE0000"/>
          </a:solidFill>
          <a:ln w="12700">
            <a:miter lim="400000"/>
          </a:ln>
        </p:spPr>
        <p:txBody>
          <a:bodyPr lIns="71435" tIns="71435" rIns="71435" bIns="71435" anchor="ctr"/>
          <a:lstStyle/>
          <a:p>
            <a:pPr algn="l" defTabSz="1828800">
              <a:defRPr sz="3600" b="0">
                <a:latin typeface="Calibri" panose="020F0702030404030204"/>
                <a:ea typeface="Calibri" panose="020F0702030404030204"/>
                <a:cs typeface="Calibri" panose="020F0702030404030204"/>
                <a:sym typeface="Calibri" panose="020F0702030404030204"/>
              </a:defRPr>
            </a:pPr>
          </a:p>
        </p:txBody>
      </p:sp>
      <p:sp>
        <p:nvSpPr>
          <p:cNvPr id="334" name="多选"/>
          <p:cNvSpPr txBox="1"/>
          <p:nvPr/>
        </p:nvSpPr>
        <p:spPr>
          <a:xfrm>
            <a:off x="17471198" y="6449059"/>
            <a:ext cx="1109977" cy="817877"/>
          </a:xfrm>
          <a:prstGeom prst="rect">
            <a:avLst/>
          </a:prstGeom>
          <a:ln w="12700">
            <a:miter lim="400000"/>
          </a:ln>
        </p:spPr>
        <p:txBody>
          <a:bodyPr wrap="none" lIns="91437" tIns="91437" rIns="91437" bIns="91437">
            <a:spAutoFit/>
          </a:bodyPr>
          <a:lstStyle>
            <a:lvl1pPr algn="l" defTabSz="1828800">
              <a:defRPr sz="3600" b="0">
                <a:solidFill>
                  <a:srgbClr val="BE0000"/>
                </a:solidFill>
                <a:latin typeface="Calibri" panose="020F0702030404030204"/>
                <a:ea typeface="Calibri" panose="020F0702030404030204"/>
                <a:cs typeface="Calibri" panose="020F0702030404030204"/>
                <a:sym typeface="Calibri" panose="020F0702030404030204"/>
              </a:defRPr>
            </a:lvl1pPr>
          </a:lstStyle>
          <a:p>
            <a:r>
              <a:t>多选</a:t>
            </a:r>
          </a:p>
        </p:txBody>
      </p:sp>
      <p:sp>
        <p:nvSpPr>
          <p:cNvPr id="335" name="星形"/>
          <p:cNvSpPr/>
          <p:nvPr/>
        </p:nvSpPr>
        <p:spPr>
          <a:xfrm>
            <a:off x="18503089" y="6652638"/>
            <a:ext cx="518902" cy="410725"/>
          </a:xfrm>
          <a:prstGeom prst="star5">
            <a:avLst>
              <a:gd name="adj" fmla="val 19100"/>
              <a:gd name="hf" fmla="val 105146"/>
              <a:gd name="vf" fmla="val 110557"/>
            </a:avLst>
          </a:prstGeom>
          <a:solidFill>
            <a:srgbClr val="BE0000"/>
          </a:solidFill>
          <a:ln w="12700">
            <a:miter lim="400000"/>
          </a:ln>
        </p:spPr>
        <p:txBody>
          <a:bodyPr lIns="71435" tIns="71435" rIns="71435" bIns="71435" anchor="ctr"/>
          <a:lstStyle/>
          <a:p>
            <a:pPr algn="l" defTabSz="1828800">
              <a:defRPr sz="3600" b="0">
                <a:latin typeface="Calibri" panose="020F0702030404030204"/>
                <a:ea typeface="Calibri" panose="020F0702030404030204"/>
                <a:cs typeface="Calibri" panose="020F0702030404030204"/>
                <a:sym typeface="Calibri" panose="020F0702030404030204"/>
              </a:defRPr>
            </a:pPr>
          </a:p>
        </p:txBody>
      </p:sp>
      <p:sp>
        <p:nvSpPr>
          <p:cNvPr id="336" name="星形"/>
          <p:cNvSpPr/>
          <p:nvPr/>
        </p:nvSpPr>
        <p:spPr>
          <a:xfrm>
            <a:off x="19011089" y="6652638"/>
            <a:ext cx="518902" cy="410725"/>
          </a:xfrm>
          <a:prstGeom prst="star5">
            <a:avLst>
              <a:gd name="adj" fmla="val 19100"/>
              <a:gd name="hf" fmla="val 105146"/>
              <a:gd name="vf" fmla="val 110557"/>
            </a:avLst>
          </a:prstGeom>
          <a:solidFill>
            <a:srgbClr val="BE0000"/>
          </a:solidFill>
          <a:ln w="12700">
            <a:miter lim="400000"/>
          </a:ln>
        </p:spPr>
        <p:txBody>
          <a:bodyPr lIns="71435" tIns="71435" rIns="71435" bIns="71435" anchor="ctr"/>
          <a:lstStyle/>
          <a:p>
            <a:pPr algn="l" defTabSz="1828800">
              <a:defRPr sz="3600" b="0">
                <a:latin typeface="Calibri" panose="020F0702030404030204"/>
                <a:ea typeface="Calibri" panose="020F0702030404030204"/>
                <a:cs typeface="Calibri" panose="020F0702030404030204"/>
                <a:sym typeface="Calibri" panose="020F0702030404030204"/>
              </a:defRPr>
            </a:pPr>
          </a:p>
        </p:txBody>
      </p:sp>
      <p:sp>
        <p:nvSpPr>
          <p:cNvPr id="337" name="简答"/>
          <p:cNvSpPr txBox="1"/>
          <p:nvPr/>
        </p:nvSpPr>
        <p:spPr>
          <a:xfrm>
            <a:off x="17442507" y="7958441"/>
            <a:ext cx="1109977" cy="817877"/>
          </a:xfrm>
          <a:prstGeom prst="rect">
            <a:avLst/>
          </a:prstGeom>
          <a:ln w="12700">
            <a:miter lim="400000"/>
          </a:ln>
        </p:spPr>
        <p:txBody>
          <a:bodyPr wrap="none" lIns="91437" tIns="91437" rIns="91437" bIns="91437">
            <a:spAutoFit/>
          </a:bodyPr>
          <a:lstStyle>
            <a:lvl1pPr algn="l" defTabSz="1828800">
              <a:defRPr sz="3600" b="0">
                <a:solidFill>
                  <a:srgbClr val="BE0000"/>
                </a:solidFill>
                <a:latin typeface="Calibri" panose="020F0702030404030204"/>
                <a:ea typeface="Calibri" panose="020F0702030404030204"/>
                <a:cs typeface="Calibri" panose="020F0702030404030204"/>
                <a:sym typeface="Calibri" panose="020F0702030404030204"/>
              </a:defRPr>
            </a:lvl1pPr>
          </a:lstStyle>
          <a:p>
            <a:r>
              <a:t>简答</a:t>
            </a:r>
          </a:p>
        </p:txBody>
      </p:sp>
      <p:sp>
        <p:nvSpPr>
          <p:cNvPr id="338" name="星形"/>
          <p:cNvSpPr/>
          <p:nvPr/>
        </p:nvSpPr>
        <p:spPr>
          <a:xfrm>
            <a:off x="18474396" y="8162018"/>
            <a:ext cx="518903" cy="410727"/>
          </a:xfrm>
          <a:prstGeom prst="star5">
            <a:avLst>
              <a:gd name="adj" fmla="val 19100"/>
              <a:gd name="hf" fmla="val 105146"/>
              <a:gd name="vf" fmla="val 110557"/>
            </a:avLst>
          </a:prstGeom>
          <a:solidFill>
            <a:srgbClr val="BE0000"/>
          </a:solidFill>
          <a:ln w="12700">
            <a:miter lim="400000"/>
          </a:ln>
        </p:spPr>
        <p:txBody>
          <a:bodyPr lIns="71435" tIns="71435" rIns="71435" bIns="71435" anchor="ctr"/>
          <a:lstStyle/>
          <a:p>
            <a:pPr algn="l" defTabSz="1828800">
              <a:defRPr sz="3600" b="0">
                <a:latin typeface="Calibri" panose="020F0702030404030204"/>
                <a:ea typeface="Calibri" panose="020F0702030404030204"/>
                <a:cs typeface="Calibri" panose="020F0702030404030204"/>
                <a:sym typeface="Calibri" panose="020F0702030404030204"/>
              </a:defRPr>
            </a:pPr>
          </a:p>
        </p:txBody>
      </p:sp>
      <p:sp>
        <p:nvSpPr>
          <p:cNvPr id="339" name="星形"/>
          <p:cNvSpPr/>
          <p:nvPr/>
        </p:nvSpPr>
        <p:spPr>
          <a:xfrm>
            <a:off x="18982396" y="8162018"/>
            <a:ext cx="518903" cy="410727"/>
          </a:xfrm>
          <a:prstGeom prst="star5">
            <a:avLst>
              <a:gd name="adj" fmla="val 19100"/>
              <a:gd name="hf" fmla="val 105146"/>
              <a:gd name="vf" fmla="val 110557"/>
            </a:avLst>
          </a:prstGeom>
          <a:solidFill>
            <a:srgbClr val="BE0000"/>
          </a:solidFill>
          <a:ln w="12700">
            <a:miter lim="400000"/>
          </a:ln>
        </p:spPr>
        <p:txBody>
          <a:bodyPr lIns="71435" tIns="71435" rIns="71435" bIns="71435" anchor="ctr"/>
          <a:lstStyle/>
          <a:p>
            <a:pPr algn="l" defTabSz="1828800">
              <a:defRPr sz="3600" b="0">
                <a:latin typeface="Calibri" panose="020F0702030404030204"/>
                <a:ea typeface="Calibri" panose="020F0702030404030204"/>
                <a:cs typeface="Calibri" panose="020F0702030404030204"/>
                <a:sym typeface="Calibri" panose="020F0702030404030204"/>
              </a:defRPr>
            </a:pPr>
          </a:p>
        </p:txBody>
      </p:sp>
      <p:sp>
        <p:nvSpPr>
          <p:cNvPr id="340" name="星形"/>
          <p:cNvSpPr/>
          <p:nvPr/>
        </p:nvSpPr>
        <p:spPr>
          <a:xfrm>
            <a:off x="19464996" y="8162018"/>
            <a:ext cx="518903" cy="410727"/>
          </a:xfrm>
          <a:prstGeom prst="star5">
            <a:avLst>
              <a:gd name="adj" fmla="val 19100"/>
              <a:gd name="hf" fmla="val 105146"/>
              <a:gd name="vf" fmla="val 110557"/>
            </a:avLst>
          </a:prstGeom>
          <a:solidFill>
            <a:srgbClr val="BE0000"/>
          </a:solidFill>
          <a:ln w="12700">
            <a:miter lim="400000"/>
          </a:ln>
        </p:spPr>
        <p:txBody>
          <a:bodyPr lIns="71435" tIns="71435" rIns="71435" bIns="71435" anchor="ctr"/>
          <a:lstStyle/>
          <a:p>
            <a:pPr algn="l" defTabSz="1828800">
              <a:defRPr sz="3600" b="0">
                <a:latin typeface="Calibri" panose="020F0702030404030204"/>
                <a:ea typeface="Calibri" panose="020F0702030404030204"/>
                <a:cs typeface="Calibri" panose="020F0702030404030204"/>
                <a:sym typeface="Calibri" panose="020F0702030404030204"/>
              </a:defRPr>
            </a:pPr>
          </a:p>
        </p:txBody>
      </p:sp>
      <p:sp>
        <p:nvSpPr>
          <p:cNvPr id="341" name="论述"/>
          <p:cNvSpPr txBox="1"/>
          <p:nvPr/>
        </p:nvSpPr>
        <p:spPr>
          <a:xfrm>
            <a:off x="17421361" y="9420859"/>
            <a:ext cx="1109977" cy="817877"/>
          </a:xfrm>
          <a:prstGeom prst="rect">
            <a:avLst/>
          </a:prstGeom>
          <a:ln w="12700">
            <a:miter lim="400000"/>
          </a:ln>
        </p:spPr>
        <p:txBody>
          <a:bodyPr wrap="none" lIns="91437" tIns="91437" rIns="91437" bIns="91437">
            <a:spAutoFit/>
          </a:bodyPr>
          <a:lstStyle>
            <a:lvl1pPr algn="l" defTabSz="1828800">
              <a:defRPr sz="3600" b="0">
                <a:solidFill>
                  <a:srgbClr val="BE0000"/>
                </a:solidFill>
                <a:latin typeface="Calibri" panose="020F0702030404030204"/>
                <a:ea typeface="Calibri" panose="020F0702030404030204"/>
                <a:cs typeface="Calibri" panose="020F0702030404030204"/>
                <a:sym typeface="Calibri" panose="020F0702030404030204"/>
              </a:defRPr>
            </a:lvl1pPr>
          </a:lstStyle>
          <a:p>
            <a:r>
              <a:t>论述</a:t>
            </a:r>
          </a:p>
        </p:txBody>
      </p:sp>
      <p:sp>
        <p:nvSpPr>
          <p:cNvPr id="342" name="星形"/>
          <p:cNvSpPr/>
          <p:nvPr/>
        </p:nvSpPr>
        <p:spPr>
          <a:xfrm>
            <a:off x="18499796" y="9624438"/>
            <a:ext cx="518903" cy="410725"/>
          </a:xfrm>
          <a:prstGeom prst="star5">
            <a:avLst>
              <a:gd name="adj" fmla="val 19100"/>
              <a:gd name="hf" fmla="val 105146"/>
              <a:gd name="vf" fmla="val 110557"/>
            </a:avLst>
          </a:prstGeom>
          <a:solidFill>
            <a:srgbClr val="BE0000"/>
          </a:solidFill>
          <a:ln w="12700">
            <a:miter lim="400000"/>
          </a:ln>
        </p:spPr>
        <p:txBody>
          <a:bodyPr lIns="71435" tIns="71435" rIns="71435" bIns="71435" anchor="ctr"/>
          <a:lstStyle/>
          <a:p>
            <a:pPr algn="l" defTabSz="1828800">
              <a:defRPr sz="3600" b="0">
                <a:latin typeface="Calibri" panose="020F0702030404030204"/>
                <a:ea typeface="Calibri" panose="020F0702030404030204"/>
                <a:cs typeface="Calibri" panose="020F0702030404030204"/>
                <a:sym typeface="Calibri" panose="020F0702030404030204"/>
              </a:defRPr>
            </a:pPr>
          </a:p>
        </p:txBody>
      </p:sp>
      <p:sp>
        <p:nvSpPr>
          <p:cNvPr id="343" name="星形"/>
          <p:cNvSpPr/>
          <p:nvPr/>
        </p:nvSpPr>
        <p:spPr>
          <a:xfrm>
            <a:off x="19007796" y="9624438"/>
            <a:ext cx="518903" cy="410725"/>
          </a:xfrm>
          <a:prstGeom prst="star5">
            <a:avLst>
              <a:gd name="adj" fmla="val 19100"/>
              <a:gd name="hf" fmla="val 105146"/>
              <a:gd name="vf" fmla="val 110557"/>
            </a:avLst>
          </a:prstGeom>
          <a:solidFill>
            <a:srgbClr val="BE0000"/>
          </a:solidFill>
          <a:ln w="12700">
            <a:miter lim="400000"/>
          </a:ln>
        </p:spPr>
        <p:txBody>
          <a:bodyPr lIns="71435" tIns="71435" rIns="71435" bIns="71435" anchor="ctr"/>
          <a:lstStyle/>
          <a:p>
            <a:pPr algn="l" defTabSz="1828800">
              <a:defRPr sz="3600" b="0">
                <a:latin typeface="Calibri" panose="020F0702030404030204"/>
                <a:ea typeface="Calibri" panose="020F0702030404030204"/>
                <a:cs typeface="Calibri" panose="020F0702030404030204"/>
                <a:sym typeface="Calibri" panose="020F0702030404030204"/>
              </a:defRPr>
            </a:pPr>
          </a:p>
        </p:txBody>
      </p:sp>
      <p:sp>
        <p:nvSpPr>
          <p:cNvPr id="344" name="星形"/>
          <p:cNvSpPr/>
          <p:nvPr/>
        </p:nvSpPr>
        <p:spPr>
          <a:xfrm>
            <a:off x="19490396" y="9624438"/>
            <a:ext cx="518903" cy="410725"/>
          </a:xfrm>
          <a:prstGeom prst="star5">
            <a:avLst>
              <a:gd name="adj" fmla="val 19100"/>
              <a:gd name="hf" fmla="val 105146"/>
              <a:gd name="vf" fmla="val 110557"/>
            </a:avLst>
          </a:prstGeom>
          <a:solidFill>
            <a:srgbClr val="BE0000"/>
          </a:solidFill>
          <a:ln w="12700">
            <a:miter lim="400000"/>
          </a:ln>
        </p:spPr>
        <p:txBody>
          <a:bodyPr lIns="71435" tIns="71435" rIns="71435" bIns="71435" anchor="ctr"/>
          <a:lstStyle/>
          <a:p>
            <a:pPr algn="l" defTabSz="1828800">
              <a:defRPr sz="3600" b="0">
                <a:latin typeface="Calibri" panose="020F0702030404030204"/>
                <a:ea typeface="Calibri" panose="020F0702030404030204"/>
                <a:cs typeface="Calibri" panose="020F0702030404030204"/>
                <a:sym typeface="Calibri" panose="020F0702030404030204"/>
              </a:defRPr>
            </a:pPr>
          </a:p>
        </p:txBody>
      </p:sp>
      <p:sp>
        <p:nvSpPr>
          <p:cNvPr id="345" name="阅读理解"/>
          <p:cNvSpPr txBox="1"/>
          <p:nvPr/>
        </p:nvSpPr>
        <p:spPr>
          <a:xfrm>
            <a:off x="17294860" y="11580238"/>
            <a:ext cx="2024377" cy="817877"/>
          </a:xfrm>
          <a:prstGeom prst="rect">
            <a:avLst/>
          </a:prstGeom>
          <a:ln w="12700">
            <a:miter lim="400000"/>
          </a:ln>
        </p:spPr>
        <p:txBody>
          <a:bodyPr wrap="none" lIns="91437" tIns="91437" rIns="91437" bIns="91437">
            <a:spAutoFit/>
          </a:bodyPr>
          <a:lstStyle>
            <a:lvl1pPr algn="l" defTabSz="1828800">
              <a:defRPr sz="3600" b="0">
                <a:solidFill>
                  <a:srgbClr val="BE0000"/>
                </a:solidFill>
                <a:latin typeface="Calibri" panose="020F0702030404030204"/>
                <a:ea typeface="Calibri" panose="020F0702030404030204"/>
                <a:cs typeface="Calibri" panose="020F0702030404030204"/>
                <a:sym typeface="Calibri" panose="020F0702030404030204"/>
              </a:defRPr>
            </a:lvl1pPr>
          </a:lstStyle>
          <a:p>
            <a:r>
              <a:t>阅读理解</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8" name="标题 2"/>
          <p:cNvSpPr txBox="1"/>
          <p:nvPr>
            <p:ph type="title"/>
          </p:nvPr>
        </p:nvSpPr>
        <p:spPr>
          <a:xfrm>
            <a:off x="1403349" y="1181100"/>
            <a:ext cx="11132822" cy="1131570"/>
          </a:xfrm>
          <a:prstGeom prst="rect">
            <a:avLst/>
          </a:prstGeom>
        </p:spPr>
        <p:txBody>
          <a:bodyPr anchor="ctr"/>
          <a:lstStyle/>
          <a:p>
            <a:pPr>
              <a:def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4.2.1陈维崧《贺新郎》</a:t>
            </a:r>
          </a:p>
        </p:txBody>
      </p:sp>
      <p:sp>
        <p:nvSpPr>
          <p:cNvPr id="1569" name="矩形 4"/>
          <p:cNvSpPr/>
          <p:nvPr/>
        </p:nvSpPr>
        <p:spPr>
          <a:xfrm>
            <a:off x="125768" y="4148107"/>
            <a:ext cx="11896133" cy="9056088"/>
          </a:xfrm>
          <a:prstGeom prst="rect">
            <a:avLst/>
          </a:prstGeom>
          <a:ln w="25400">
            <a:solidFill>
              <a:srgbClr val="000000"/>
            </a:solidFill>
            <a:miter lim="400000"/>
          </a:ln>
        </p:spPr>
        <p:txBody>
          <a:bodyPr tIns="91439" bIns="91439">
            <a:spAutoFit/>
          </a:bodyPr>
          <a:lstStyle/>
          <a:p>
            <a:pPr defTabSz="1828800">
              <a:lnSpc>
                <a:spcPct val="125000"/>
              </a:lnSpc>
              <a:defRPr sz="4800" b="0">
                <a:latin typeface="楷体" panose="02010609060101010101" charset="-122"/>
                <a:ea typeface="楷体" panose="02010609060101010101" charset="-122"/>
                <a:cs typeface="楷体" panose="02010609060101010101" charset="-122"/>
                <a:sym typeface="楷体" panose="02010609060101010101" charset="-122"/>
              </a:defRPr>
            </a:pPr>
            <a:r>
              <a:t>贺新郎 ∙ 赠苏昆生</a:t>
            </a:r>
          </a:p>
          <a:p>
            <a:pPr algn="l" defTabSz="1828800">
              <a:lnSpc>
                <a:spcPct val="125000"/>
              </a:lnSpc>
              <a:defRPr sz="4800" b="0">
                <a:latin typeface="楷体" panose="02010609060101010101" charset="-122"/>
                <a:ea typeface="楷体" panose="02010609060101010101" charset="-122"/>
                <a:cs typeface="楷体" panose="02010609060101010101" charset="-122"/>
                <a:sym typeface="楷体" panose="02010609060101010101" charset="-122"/>
              </a:defRPr>
            </a:pPr>
            <a:r>
              <a:t>  吴苑春如绣。笑</a:t>
            </a:r>
            <a:r>
              <a:rPr u="sng">
                <a:solidFill>
                  <a:srgbClr val="C00000"/>
                </a:solidFill>
              </a:rPr>
              <a:t>野老</a:t>
            </a:r>
            <a:r>
              <a:t>、花颠酒恼，百无不有。沦落半生知己少，除却</a:t>
            </a:r>
            <a:r>
              <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吹箫屠狗</a:t>
            </a:r>
            <a:r>
              <a:t>。算此外、谁欤吾友？忽听一声</a:t>
            </a:r>
            <a:r>
              <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《何满子》</a:t>
            </a:r>
            <a:r>
              <a:t>，也非关</a:t>
            </a:r>
            <a:r>
              <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雨湿青衫透</a:t>
            </a:r>
            <a:r>
              <a:t>。是鹃血，凝罗袖。</a:t>
            </a:r>
            <a:r>
              <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【今】</a:t>
            </a:r>
            <a:endPar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a:p>
            <a:pPr algn="l" defTabSz="1828800">
              <a:lnSpc>
                <a:spcPct val="125000"/>
              </a:lnSpc>
              <a:defRPr sz="4800" b="0">
                <a:latin typeface="楷体" panose="02010609060101010101" charset="-122"/>
                <a:ea typeface="楷体" panose="02010609060101010101" charset="-122"/>
                <a:cs typeface="楷体" panose="02010609060101010101" charset="-122"/>
                <a:sym typeface="楷体" panose="02010609060101010101" charset="-122"/>
              </a:defRPr>
            </a:pPr>
            <a:r>
              <a:t>  武昌万叠戈船吼。记当日征帆一片，乱遮樊口。隐隐柁楼歌吹响，月下六军搔首。正</a:t>
            </a:r>
            <a:r>
              <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乌鹊南飞</a:t>
            </a:r>
            <a:r>
              <a:t>时。</a:t>
            </a:r>
            <a:r>
              <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【昔】</a:t>
            </a:r>
            <a:endPar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a:p>
            <a:pPr algn="l" defTabSz="1828800">
              <a:lnSpc>
                <a:spcPct val="125000"/>
              </a:lnSpc>
              <a:defRPr sz="4800" b="0">
                <a:latin typeface="楷体" panose="02010609060101010101" charset="-122"/>
                <a:ea typeface="楷体" panose="02010609060101010101" charset="-122"/>
                <a:cs typeface="楷体" panose="02010609060101010101" charset="-122"/>
                <a:sym typeface="楷体" panose="02010609060101010101" charset="-122"/>
              </a:defRPr>
            </a:pPr>
            <a:r>
              <a:t>  今日</a:t>
            </a:r>
            <a:r>
              <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华清风景</a:t>
            </a:r>
            <a:r>
              <a:t>换，剩凄凉</a:t>
            </a:r>
            <a:r>
              <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鹤发开元叟</a:t>
            </a:r>
            <a:r>
              <a:t>。我亦是，中年后。</a:t>
            </a:r>
            <a:r>
              <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【今】</a:t>
            </a:r>
            <a:endPar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p:txBody>
      </p:sp>
      <p:sp>
        <p:nvSpPr>
          <p:cNvPr id="1570" name="文本框 6"/>
          <p:cNvSpPr txBox="1"/>
          <p:nvPr/>
        </p:nvSpPr>
        <p:spPr>
          <a:xfrm>
            <a:off x="12136348" y="4723964"/>
            <a:ext cx="12247341" cy="8374381"/>
          </a:xfrm>
          <a:prstGeom prst="rect">
            <a:avLst/>
          </a:prstGeom>
          <a:ln w="12700">
            <a:solidFill>
              <a:srgbClr val="000000"/>
            </a:solidFill>
          </a:ln>
        </p:spPr>
        <p:txBody>
          <a:bodyPr tIns="91439" bIns="91439">
            <a:spAutoFit/>
          </a:bodyPr>
          <a:lstStyle/>
          <a:p>
            <a:pPr algn="l" defTabSz="1828800">
              <a:lnSpc>
                <a:spcPct val="105000"/>
              </a:lnSpc>
              <a:defRPr sz="43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1.苏昆生：明清之际卖歌者。 </a:t>
            </a:r>
          </a:p>
          <a:p>
            <a:pPr algn="l" defTabSz="1828800">
              <a:lnSpc>
                <a:spcPct val="105000"/>
              </a:lnSpc>
              <a:defRPr sz="43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2.吴苑：苏州为春秋吴都，有宫苑之胜，后人因称</a:t>
            </a:r>
            <a:r>
              <a:rPr u="sng">
                <a:solidFill>
                  <a:srgbClr val="C00000"/>
                </a:solidFill>
              </a:rPr>
              <a:t>苏州</a:t>
            </a:r>
            <a:r>
              <a:t>为吴苑。</a:t>
            </a:r>
          </a:p>
          <a:p>
            <a:pPr algn="l" defTabSz="1828800">
              <a:lnSpc>
                <a:spcPct val="105000"/>
              </a:lnSpc>
              <a:defRPr sz="43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3.</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吹箫屠狗</a:t>
            </a:r>
            <a:r>
              <a:t>：指沦落市井的奇人，</a:t>
            </a:r>
            <a:r>
              <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出自《史记》</a:t>
            </a:r>
            <a:r>
              <a:t>。</a:t>
            </a:r>
          </a:p>
          <a:p>
            <a:pPr algn="l" defTabSz="1828800">
              <a:lnSpc>
                <a:spcPct val="105000"/>
              </a:lnSpc>
              <a:defRPr sz="43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4.《何满子》：歌曲名，其曲调哀怨凄凉。 </a:t>
            </a:r>
          </a:p>
          <a:p>
            <a:pPr algn="l" defTabSz="1828800">
              <a:lnSpc>
                <a:spcPct val="105000"/>
              </a:lnSpc>
              <a:defRPr sz="43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5.雨湿青衫透：语出</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白居易《琵琶行》</a:t>
            </a:r>
            <a:r>
              <a:t>：“座中泣下谁最多，江州司马青衫湿。”</a:t>
            </a:r>
          </a:p>
          <a:p>
            <a:pPr algn="l" defTabSz="1828800">
              <a:lnSpc>
                <a:spcPct val="105000"/>
              </a:lnSpc>
              <a:defRPr sz="43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6.隐隐两句：写左良玉东下，苏昆生在其军幕唱昆曲的情景。</a:t>
            </a:r>
          </a:p>
          <a:p>
            <a:pPr algn="l" defTabSz="1828800">
              <a:lnSpc>
                <a:spcPct val="105000"/>
              </a:lnSpc>
              <a:defRPr sz="43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7.鹤发开元叟：指</a:t>
            </a:r>
            <a:r>
              <a:rPr u="sng">
                <a:solidFill>
                  <a:srgbClr val="C00000"/>
                </a:solidFill>
              </a:rPr>
              <a:t>苏昆生</a:t>
            </a:r>
            <a:r>
              <a:t>。唐代</a:t>
            </a:r>
            <a:r>
              <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李洞《绣岭宫》</a:t>
            </a:r>
            <a:r>
              <a:t>:绣岭宫前鹤发翁，犹唱开元太平曲。                    </a:t>
            </a:r>
          </a:p>
        </p:txBody>
      </p:sp>
      <p:pic>
        <p:nvPicPr>
          <p:cNvPr id="1571" name="image5.jpeg" descr="image5.jpeg"/>
          <p:cNvPicPr>
            <a:picLocks noChangeAspect="1"/>
          </p:cNvPicPr>
          <p:nvPr/>
        </p:nvPicPr>
        <p:blipFill>
          <a:blip r:embed="rId1"/>
          <a:stretch>
            <a:fillRect/>
          </a:stretch>
        </p:blipFill>
        <p:spPr>
          <a:xfrm>
            <a:off x="14334625" y="76243"/>
            <a:ext cx="7227763" cy="4297589"/>
          </a:xfrm>
          <a:prstGeom prst="rect">
            <a:avLst/>
          </a:prstGeom>
          <a:ln w="12700">
            <a:miter lim="400000"/>
            <a:headEnd/>
            <a:tailEnd/>
          </a:ln>
        </p:spPr>
      </p:pic>
      <p:sp>
        <p:nvSpPr>
          <p:cNvPr id="1572" name="选择☆☆"/>
          <p:cNvSpPr txBox="1"/>
          <p:nvPr/>
        </p:nvSpPr>
        <p:spPr>
          <a:xfrm>
            <a:off x="12346413" y="3712879"/>
            <a:ext cx="1676401" cy="779781"/>
          </a:xfrm>
          <a:prstGeom prst="rect">
            <a:avLst/>
          </a:prstGeom>
          <a:ln w="12700">
            <a:miter lim="400000"/>
          </a:ln>
        </p:spPr>
        <p:txBody>
          <a:bodyPr tIns="91439" bIns="91439">
            <a:spAutoFit/>
          </a:bodyPr>
          <a:lstStyle>
            <a:lvl1pPr algn="l" defTabSz="1828800">
              <a:defRPr sz="3600" b="0" spc="252">
                <a:solidFill>
                  <a:srgbClr val="BF000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选择☆☆</a:t>
            </a:r>
          </a:p>
        </p:txBody>
      </p:sp>
      <p:sp>
        <p:nvSpPr>
          <p:cNvPr id="2" name="文本框 1"/>
          <p:cNvSpPr txBox="1"/>
          <p:nvPr/>
        </p:nvSpPr>
        <p:spPr>
          <a:xfrm>
            <a:off x="125730" y="374650"/>
            <a:ext cx="6130925"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ctr"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4.2.1贺新郎（吴苑春如绣）</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 name="矩形 4"/>
          <p:cNvSpPr txBox="1"/>
          <p:nvPr/>
        </p:nvSpPr>
        <p:spPr>
          <a:xfrm>
            <a:off x="325979" y="3486613"/>
            <a:ext cx="22909531" cy="843281"/>
          </a:xfrm>
          <a:prstGeom prst="rect">
            <a:avLst/>
          </a:prstGeom>
          <a:ln w="12700">
            <a:miter lim="400000"/>
          </a:ln>
        </p:spPr>
        <p:txBody>
          <a:bodyPr tIns="91439" bIns="91439">
            <a:spAutoFit/>
          </a:bodyPr>
          <a:lstStyle>
            <a:lvl1pPr algn="l" defTabSz="1828800">
              <a:lnSpc>
                <a:spcPct val="200000"/>
              </a:lnSpc>
              <a:buFont typeface="Wingdings" panose="05000000000000000000"/>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思想内容：</a:t>
            </a:r>
          </a:p>
        </p:txBody>
      </p:sp>
      <p:sp>
        <p:nvSpPr>
          <p:cNvPr id="1577" name="标题 2"/>
          <p:cNvSpPr txBox="1"/>
          <p:nvPr>
            <p:ph type="title"/>
          </p:nvPr>
        </p:nvSpPr>
        <p:spPr>
          <a:xfrm>
            <a:off x="1403349" y="1181100"/>
            <a:ext cx="11132822" cy="1131570"/>
          </a:xfrm>
          <a:prstGeom prst="rect">
            <a:avLst/>
          </a:prstGeom>
        </p:spPr>
        <p:txBody>
          <a:bodyPr anchor="ctr"/>
          <a:lstStyle/>
          <a:p>
            <a:pPr>
              <a:def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4.2.1陈维崧《贺新郎》</a:t>
            </a:r>
          </a:p>
        </p:txBody>
      </p:sp>
      <p:sp>
        <p:nvSpPr>
          <p:cNvPr id="1578" name="以苏昆生的遭遇记亡明旧事，…"/>
          <p:cNvSpPr txBox="1"/>
          <p:nvPr/>
        </p:nvSpPr>
        <p:spPr>
          <a:xfrm>
            <a:off x="1076260" y="4585652"/>
            <a:ext cx="21408969" cy="4544696"/>
          </a:xfrm>
          <a:prstGeom prst="rect">
            <a:avLst/>
          </a:prstGeom>
          <a:ln w="25400">
            <a:solidFill>
              <a:srgbClr val="000000"/>
            </a:solidFill>
            <a:miter lim="400000"/>
          </a:ln>
        </p:spPr>
        <p:txBody>
          <a:bodyPr lIns="71437" tIns="71437" rIns="71437" bIns="71437" anchor="ctr">
            <a:spAutoFit/>
          </a:bodyPr>
          <a:lstStyle/>
          <a:p>
            <a:pPr algn="l" defTabSz="1828800">
              <a:lnSpc>
                <a:spcPct val="200000"/>
              </a:lnSpc>
              <a:buFont typeface="Wingdings" panose="05000000000000000000"/>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以</a:t>
            </a:r>
            <a:r>
              <a:rPr b="1"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苏昆生</a:t>
            </a:r>
            <a:r>
              <a:t>的遭遇记</a:t>
            </a:r>
            <a:r>
              <a:rPr u="sng">
                <a:solidFill>
                  <a:srgbClr val="C00000"/>
                </a:solidFill>
              </a:rPr>
              <a:t>亡明旧事</a:t>
            </a:r>
            <a:r>
              <a:t>， </a:t>
            </a:r>
          </a:p>
          <a:p>
            <a:pPr algn="l" defTabSz="1828800">
              <a:lnSpc>
                <a:spcPct val="200000"/>
              </a:lnSpc>
              <a:buFont typeface="Wingdings" panose="05000000000000000000"/>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作者在词中塑造了一个国破家亡、百无聊赖的“</a:t>
            </a:r>
            <a:r>
              <a:rPr b="1"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野老</a:t>
            </a:r>
            <a:r>
              <a:t>”形象，</a:t>
            </a:r>
          </a:p>
          <a:p>
            <a:pPr algn="l" defTabSz="1828800">
              <a:lnSpc>
                <a:spcPct val="200000"/>
              </a:lnSpc>
              <a:buFont typeface="Wingdings" panose="05000000000000000000"/>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并借题赠抒发自己的故旧</a:t>
            </a:r>
            <a:r>
              <a:rPr b="1"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寥落之感与故国之思</a:t>
            </a:r>
            <a:r>
              <a:t>。</a:t>
            </a:r>
          </a:p>
        </p:txBody>
      </p:sp>
      <p:sp>
        <p:nvSpPr>
          <p:cNvPr id="1579" name="简答"/>
          <p:cNvSpPr txBox="1"/>
          <p:nvPr/>
        </p:nvSpPr>
        <p:spPr>
          <a:xfrm>
            <a:off x="3935061" y="3499313"/>
            <a:ext cx="1676401" cy="817881"/>
          </a:xfrm>
          <a:prstGeom prst="rect">
            <a:avLst/>
          </a:prstGeom>
          <a:ln w="12700">
            <a:miter lim="400000"/>
          </a:ln>
        </p:spPr>
        <p:txBody>
          <a:bodyPr tIns="91439" bIns="91439">
            <a:spAutoFit/>
          </a:bodyPr>
          <a:lstStyle>
            <a:lvl1pPr algn="l" defTabSz="1828800">
              <a:defRPr sz="3600" b="0">
                <a:solidFill>
                  <a:srgbClr val="BF0000"/>
                </a:solidFill>
                <a:latin typeface="Calibri" panose="020F0702030404030204"/>
                <a:ea typeface="Calibri" panose="020F0702030404030204"/>
                <a:cs typeface="Calibri" panose="020F0702030404030204"/>
                <a:sym typeface="Calibri" panose="020F0702030404030204"/>
              </a:defRPr>
            </a:lvl1pPr>
          </a:lstStyle>
          <a:p>
            <a:r>
              <a:t>简答</a:t>
            </a:r>
          </a:p>
        </p:txBody>
      </p:sp>
      <p:sp>
        <p:nvSpPr>
          <p:cNvPr id="1580" name="星形"/>
          <p:cNvSpPr/>
          <p:nvPr/>
        </p:nvSpPr>
        <p:spPr>
          <a:xfrm>
            <a:off x="4971682" y="3643485"/>
            <a:ext cx="548156"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1581" name="星形"/>
          <p:cNvSpPr/>
          <p:nvPr/>
        </p:nvSpPr>
        <p:spPr>
          <a:xfrm>
            <a:off x="5439377" y="3643484"/>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1582" name="星形"/>
          <p:cNvSpPr/>
          <p:nvPr/>
        </p:nvSpPr>
        <p:spPr>
          <a:xfrm>
            <a:off x="5882737" y="3643484"/>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pic>
        <p:nvPicPr>
          <p:cNvPr id="1583" name="image6.jpeg" descr="image6.jpeg"/>
          <p:cNvPicPr>
            <a:picLocks noChangeAspect="1"/>
          </p:cNvPicPr>
          <p:nvPr/>
        </p:nvPicPr>
        <p:blipFill>
          <a:blip r:embed="rId1"/>
          <a:stretch>
            <a:fillRect/>
          </a:stretch>
        </p:blipFill>
        <p:spPr>
          <a:xfrm>
            <a:off x="13243084" y="47726"/>
            <a:ext cx="7438016" cy="4275676"/>
          </a:xfrm>
          <a:prstGeom prst="rect">
            <a:avLst/>
          </a:prstGeom>
          <a:ln w="12700">
            <a:miter lim="400000"/>
            <a:headEnd/>
            <a:tailEnd/>
          </a:ln>
        </p:spPr>
      </p:pic>
      <p:sp>
        <p:nvSpPr>
          <p:cNvPr id="2" name="文本框 1"/>
          <p:cNvSpPr txBox="1"/>
          <p:nvPr/>
        </p:nvSpPr>
        <p:spPr>
          <a:xfrm>
            <a:off x="125730" y="374650"/>
            <a:ext cx="6130925"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ctr"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4.2.1贺新郎（吴苑春如绣）</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5" name="标题"/>
          <p:cNvSpPr txBox="1"/>
          <p:nvPr>
            <p:ph type="title"/>
          </p:nvPr>
        </p:nvSpPr>
        <p:spPr>
          <a:prstGeom prst="rect">
            <a:avLst/>
          </a:prstGeom>
        </p:spPr>
        <p:txBody>
          <a:bodyPr/>
          <a:lstStyle/>
          <a:p/>
        </p:txBody>
      </p:sp>
      <p:pic>
        <p:nvPicPr>
          <p:cNvPr id="1586" name="图像" descr="图像"/>
          <p:cNvPicPr>
            <a:picLocks noChangeAspect="1"/>
          </p:cNvPicPr>
          <p:nvPr/>
        </p:nvPicPr>
        <p:blipFill>
          <a:blip r:embed="rId1"/>
          <a:stretch>
            <a:fillRect/>
          </a:stretch>
        </p:blipFill>
        <p:spPr>
          <a:xfrm>
            <a:off x="614467" y="346871"/>
            <a:ext cx="19084753" cy="13073058"/>
          </a:xfrm>
          <a:prstGeom prst="rect">
            <a:avLst/>
          </a:prstGeom>
          <a:ln w="12700">
            <a:miter lim="400000"/>
            <a:headEnd/>
            <a:tailEnd/>
          </a:ln>
        </p:spPr>
      </p:pic>
      <p:sp>
        <p:nvSpPr>
          <p:cNvPr id="2" name="文本框 1"/>
          <p:cNvSpPr txBox="1"/>
          <p:nvPr/>
        </p:nvSpPr>
        <p:spPr>
          <a:xfrm>
            <a:off x="125730" y="374650"/>
            <a:ext cx="6130925"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ctr"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4.2.1贺新郎（吴苑春如绣）</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8" name="重点典故：…"/>
          <p:cNvSpPr txBox="1"/>
          <p:nvPr>
            <p:ph type="body" idx="1"/>
          </p:nvPr>
        </p:nvSpPr>
        <p:spPr>
          <a:xfrm>
            <a:off x="393517" y="4469960"/>
            <a:ext cx="22435824" cy="6051772"/>
          </a:xfrm>
          <a:prstGeom prst="rect">
            <a:avLst/>
          </a:prstGeom>
          <a:ln w="25400">
            <a:solidFill>
              <a:srgbClr val="000000"/>
            </a:solidFill>
          </a:ln>
        </p:spPr>
        <p:txBody>
          <a:bodyPr>
            <a:normAutofit lnSpcReduction="10000"/>
          </a:bodyPr>
          <a:lstStyle/>
          <a:p>
            <a:pPr>
              <a:def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重点典故：</a:t>
            </a:r>
          </a:p>
          <a:p>
            <a:pPr>
              <a:def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p>
          <a:p>
            <a:pPr>
              <a:def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p>
          <a:p>
            <a:pPr>
              <a:def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p>
          <a:p>
            <a:pPr>
              <a:def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p>
          <a:p>
            <a:pPr>
              <a:def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p>
          <a:p>
            <a:pPr>
              <a:def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华清-唐华清宫（亦属于典故）</a:t>
            </a:r>
          </a:p>
        </p:txBody>
      </p:sp>
      <p:sp>
        <p:nvSpPr>
          <p:cNvPr id="1589" name="4.2.1陈维崧《贺新郎》"/>
          <p:cNvSpPr txBox="1"/>
          <p:nvPr>
            <p:ph type="title"/>
          </p:nvPr>
        </p:nvSpPr>
        <p:spPr>
          <a:xfrm>
            <a:off x="1403349" y="1181100"/>
            <a:ext cx="11132822" cy="1131570"/>
          </a:xfrm>
          <a:prstGeom prst="rect">
            <a:avLst/>
          </a:prstGeom>
        </p:spPr>
        <p:txBody>
          <a:bodyPr anchor="ctr"/>
          <a:lstStyle/>
          <a:p>
            <a:pPr>
              <a:def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4.2.1陈维崧《贺新郎》</a:t>
            </a:r>
          </a:p>
        </p:txBody>
      </p:sp>
      <p:pic>
        <p:nvPicPr>
          <p:cNvPr id="1590" name="图像" descr="图像"/>
          <p:cNvPicPr>
            <a:picLocks noChangeAspect="1"/>
          </p:cNvPicPr>
          <p:nvPr/>
        </p:nvPicPr>
        <p:blipFill>
          <a:blip r:embed="rId1"/>
          <a:srcRect l="18918"/>
          <a:stretch>
            <a:fillRect/>
          </a:stretch>
        </p:blipFill>
        <p:spPr>
          <a:xfrm>
            <a:off x="611839" y="5651766"/>
            <a:ext cx="21999086" cy="3688128"/>
          </a:xfrm>
          <a:prstGeom prst="rect">
            <a:avLst/>
          </a:prstGeom>
          <a:ln w="12700">
            <a:miter lim="400000"/>
            <a:headEnd/>
            <a:tailEnd/>
          </a:ln>
        </p:spPr>
      </p:pic>
      <p:sp>
        <p:nvSpPr>
          <p:cNvPr id="1591" name="简答"/>
          <p:cNvSpPr txBox="1"/>
          <p:nvPr/>
        </p:nvSpPr>
        <p:spPr>
          <a:xfrm>
            <a:off x="3497025" y="2887736"/>
            <a:ext cx="1676401" cy="817881"/>
          </a:xfrm>
          <a:prstGeom prst="rect">
            <a:avLst/>
          </a:prstGeom>
          <a:ln w="12700">
            <a:miter lim="400000"/>
          </a:ln>
        </p:spPr>
        <p:txBody>
          <a:bodyPr tIns="91439" bIns="91439">
            <a:spAutoFit/>
          </a:bodyPr>
          <a:lstStyle>
            <a:lvl1pPr algn="l" defTabSz="1828800">
              <a:defRPr sz="3600" b="0">
                <a:solidFill>
                  <a:srgbClr val="BF0000"/>
                </a:solidFill>
                <a:latin typeface="Calibri" panose="020F0702030404030204"/>
                <a:ea typeface="Calibri" panose="020F0702030404030204"/>
                <a:cs typeface="Calibri" panose="020F0702030404030204"/>
                <a:sym typeface="Calibri" panose="020F0702030404030204"/>
              </a:defRPr>
            </a:lvl1pPr>
          </a:lstStyle>
          <a:p>
            <a:r>
              <a:t>简答</a:t>
            </a:r>
          </a:p>
        </p:txBody>
      </p:sp>
      <p:sp>
        <p:nvSpPr>
          <p:cNvPr id="1592" name="星形"/>
          <p:cNvSpPr/>
          <p:nvPr/>
        </p:nvSpPr>
        <p:spPr>
          <a:xfrm>
            <a:off x="4533647" y="3031908"/>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1593" name="星形"/>
          <p:cNvSpPr/>
          <p:nvPr/>
        </p:nvSpPr>
        <p:spPr>
          <a:xfrm>
            <a:off x="5001341" y="3031908"/>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1594" name="星形"/>
          <p:cNvSpPr/>
          <p:nvPr/>
        </p:nvSpPr>
        <p:spPr>
          <a:xfrm>
            <a:off x="5444700" y="3031908"/>
            <a:ext cx="548156"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pic>
        <p:nvPicPr>
          <p:cNvPr id="1595" name="image7.jpeg" descr="image7.jpeg"/>
          <p:cNvPicPr>
            <a:picLocks noChangeAspect="1"/>
          </p:cNvPicPr>
          <p:nvPr/>
        </p:nvPicPr>
        <p:blipFill>
          <a:blip r:embed="rId2"/>
          <a:stretch>
            <a:fillRect/>
          </a:stretch>
        </p:blipFill>
        <p:spPr>
          <a:xfrm>
            <a:off x="17636681" y="228607"/>
            <a:ext cx="6638508" cy="3714006"/>
          </a:xfrm>
          <a:prstGeom prst="rect">
            <a:avLst/>
          </a:prstGeom>
          <a:ln w="12700">
            <a:miter lim="400000"/>
            <a:headEnd/>
            <a:tailEnd/>
          </a:ln>
        </p:spPr>
      </p:pic>
      <p:sp>
        <p:nvSpPr>
          <p:cNvPr id="2" name="文本框 1"/>
          <p:cNvSpPr txBox="1"/>
          <p:nvPr/>
        </p:nvSpPr>
        <p:spPr>
          <a:xfrm>
            <a:off x="125730" y="374650"/>
            <a:ext cx="6130925"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ctr"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4.2.1贺新郎（吴苑春如绣）</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 name="重点典故：…"/>
          <p:cNvSpPr txBox="1"/>
          <p:nvPr>
            <p:ph type="body" idx="1"/>
          </p:nvPr>
        </p:nvSpPr>
        <p:spPr>
          <a:xfrm>
            <a:off x="466523" y="2900436"/>
            <a:ext cx="22435824" cy="6051772"/>
          </a:xfrm>
          <a:prstGeom prst="rect">
            <a:avLst/>
          </a:prstGeom>
          <a:ln w="25400">
            <a:solidFill>
              <a:srgbClr val="000000"/>
            </a:solidFill>
          </a:ln>
        </p:spPr>
        <p:txBody>
          <a:bodyPr>
            <a:normAutofit lnSpcReduction="10000"/>
          </a:bodyPr>
          <a:lstStyle/>
          <a:p>
            <a:pPr>
              <a:def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重点典故：</a:t>
            </a:r>
          </a:p>
          <a:p>
            <a:pPr>
              <a:def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p>
          <a:p>
            <a:pPr>
              <a:def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p>
          <a:p>
            <a:pPr>
              <a:def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p>
          <a:p>
            <a:pPr>
              <a:def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p>
          <a:p>
            <a:pPr>
              <a:def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p>
          <a:p>
            <a:pPr>
              <a:def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华清-唐华清宫（亦属于典故）</a:t>
            </a:r>
          </a:p>
        </p:txBody>
      </p:sp>
      <p:sp>
        <p:nvSpPr>
          <p:cNvPr id="1598" name="4.2.1陈维崧《贺新郎》"/>
          <p:cNvSpPr txBox="1"/>
          <p:nvPr>
            <p:ph type="title"/>
          </p:nvPr>
        </p:nvSpPr>
        <p:spPr>
          <a:xfrm>
            <a:off x="1403349" y="1181100"/>
            <a:ext cx="11132822" cy="1131570"/>
          </a:xfrm>
          <a:prstGeom prst="rect">
            <a:avLst/>
          </a:prstGeom>
        </p:spPr>
        <p:txBody>
          <a:bodyPr anchor="ctr"/>
          <a:lstStyle/>
          <a:p>
            <a:pPr>
              <a:def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4.2.1陈维崧《贺新郎》</a:t>
            </a:r>
          </a:p>
        </p:txBody>
      </p:sp>
      <p:pic>
        <p:nvPicPr>
          <p:cNvPr id="1599" name="图像" descr="图像"/>
          <p:cNvPicPr>
            <a:picLocks noChangeAspect="1"/>
          </p:cNvPicPr>
          <p:nvPr/>
        </p:nvPicPr>
        <p:blipFill>
          <a:blip r:embed="rId1"/>
          <a:srcRect l="18918"/>
          <a:stretch>
            <a:fillRect/>
          </a:stretch>
        </p:blipFill>
        <p:spPr>
          <a:xfrm>
            <a:off x="684845" y="4142975"/>
            <a:ext cx="21999086" cy="3688128"/>
          </a:xfrm>
          <a:prstGeom prst="rect">
            <a:avLst/>
          </a:prstGeom>
          <a:ln w="12700">
            <a:miter lim="400000"/>
            <a:headEnd/>
            <a:tailEnd/>
          </a:ln>
        </p:spPr>
      </p:pic>
      <p:sp>
        <p:nvSpPr>
          <p:cNvPr id="1600" name="简答"/>
          <p:cNvSpPr txBox="1"/>
          <p:nvPr/>
        </p:nvSpPr>
        <p:spPr>
          <a:xfrm>
            <a:off x="3497025" y="2887736"/>
            <a:ext cx="1676401" cy="817881"/>
          </a:xfrm>
          <a:prstGeom prst="rect">
            <a:avLst/>
          </a:prstGeom>
          <a:ln w="12700">
            <a:miter lim="400000"/>
          </a:ln>
        </p:spPr>
        <p:txBody>
          <a:bodyPr tIns="91439" bIns="91439">
            <a:spAutoFit/>
          </a:bodyPr>
          <a:lstStyle>
            <a:lvl1pPr algn="l" defTabSz="1828800">
              <a:defRPr sz="3600" b="0">
                <a:solidFill>
                  <a:srgbClr val="BF0000"/>
                </a:solidFill>
                <a:latin typeface="Calibri" panose="020F0702030404030204"/>
                <a:ea typeface="Calibri" panose="020F0702030404030204"/>
                <a:cs typeface="Calibri" panose="020F0702030404030204"/>
                <a:sym typeface="Calibri" panose="020F0702030404030204"/>
              </a:defRPr>
            </a:lvl1pPr>
          </a:lstStyle>
          <a:p>
            <a:r>
              <a:t>简答</a:t>
            </a:r>
          </a:p>
        </p:txBody>
      </p:sp>
      <p:sp>
        <p:nvSpPr>
          <p:cNvPr id="1601" name="星形"/>
          <p:cNvSpPr/>
          <p:nvPr/>
        </p:nvSpPr>
        <p:spPr>
          <a:xfrm>
            <a:off x="4533647" y="3031908"/>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1602" name="星形"/>
          <p:cNvSpPr/>
          <p:nvPr/>
        </p:nvSpPr>
        <p:spPr>
          <a:xfrm>
            <a:off x="5001341" y="3031908"/>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1603" name="星形"/>
          <p:cNvSpPr/>
          <p:nvPr/>
        </p:nvSpPr>
        <p:spPr>
          <a:xfrm>
            <a:off x="5444700" y="3031908"/>
            <a:ext cx="548156"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1604" name="①上片收尾三句连用两典，既抒发自己人生的凄凉，又关合江山易主的沉痛，十分自然。…"/>
          <p:cNvSpPr txBox="1"/>
          <p:nvPr/>
        </p:nvSpPr>
        <p:spPr>
          <a:xfrm>
            <a:off x="394303" y="9552673"/>
            <a:ext cx="23091401" cy="3206116"/>
          </a:xfrm>
          <a:prstGeom prst="rect">
            <a:avLst/>
          </a:prstGeom>
          <a:ln w="25400">
            <a:solidFill>
              <a:srgbClr val="000000"/>
            </a:solidFill>
            <a:miter lim="400000"/>
          </a:ln>
        </p:spPr>
        <p:txBody>
          <a:bodyPr lIns="71437" tIns="71437" rIns="71437" bIns="71437" anchor="ctr">
            <a:spAutoFit/>
          </a:bodyPr>
          <a:lstStyle/>
          <a:p>
            <a:pPr algn="l" defTabSz="1828800">
              <a:lnSpc>
                <a:spcPct val="12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①</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上片收尾三句</a:t>
            </a:r>
            <a:r>
              <a:rPr b="1"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连用两典</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a:t>
            </a:r>
            <a:r>
              <a:t>既抒发自己</a:t>
            </a:r>
            <a:r>
              <a:rPr b="1"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人生的凄凉</a:t>
            </a:r>
            <a:r>
              <a:t>，又关合江山易主的</a:t>
            </a:r>
            <a:r>
              <a:rPr b="1"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沉痛</a:t>
            </a:r>
            <a:r>
              <a:t>，十分自然。 </a:t>
            </a:r>
          </a:p>
          <a:p>
            <a:pPr algn="l" defTabSz="1828800">
              <a:lnSpc>
                <a:spcPct val="12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②</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下片“华清风景”和“鹤发开元叟”两个典故切合苏昆生</a:t>
            </a:r>
            <a:r>
              <a:rPr b="1"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歌者</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身份，</a:t>
            </a:r>
            <a:r>
              <a:t>还融入物是人非的</a:t>
            </a:r>
            <a:r>
              <a:rPr b="1"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感伤</a:t>
            </a:r>
            <a:r>
              <a:t>，也极其巧妙。</a:t>
            </a:r>
          </a:p>
        </p:txBody>
      </p:sp>
      <p:sp>
        <p:nvSpPr>
          <p:cNvPr id="1605" name="——典故的运用都巧妙自然，恰到好处，没有掉书袋子的感觉。"/>
          <p:cNvSpPr txBox="1"/>
          <p:nvPr/>
        </p:nvSpPr>
        <p:spPr>
          <a:xfrm>
            <a:off x="425019" y="12791403"/>
            <a:ext cx="17224376" cy="803276"/>
          </a:xfrm>
          <a:prstGeom prst="rect">
            <a:avLst/>
          </a:prstGeom>
          <a:ln w="12700">
            <a:miter lim="400000"/>
          </a:ln>
        </p:spPr>
        <p:txBody>
          <a:bodyPr wrap="none" lIns="71437" tIns="71437" rIns="71437" bIns="71437" anchor="ctr">
            <a:spAutoFit/>
          </a:bodyPr>
          <a:lstStyle>
            <a:lvl1pPr algn="l" defTabSz="1828800">
              <a:lnSpc>
                <a:spcPct val="90000"/>
              </a:lnSpc>
              <a:spcBef>
                <a:spcPts val="2000"/>
              </a:spcBef>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——典故的运用都巧妙自然，恰到好处，没有掉书袋子的感觉。</a:t>
            </a:r>
          </a:p>
        </p:txBody>
      </p:sp>
      <p:pic>
        <p:nvPicPr>
          <p:cNvPr id="1606" name="image7.jpeg" descr="image7.jpeg"/>
          <p:cNvPicPr>
            <a:picLocks noChangeAspect="1"/>
          </p:cNvPicPr>
          <p:nvPr/>
        </p:nvPicPr>
        <p:blipFill>
          <a:blip r:embed="rId2"/>
          <a:stretch>
            <a:fillRect/>
          </a:stretch>
        </p:blipFill>
        <p:spPr>
          <a:xfrm>
            <a:off x="17636681" y="228607"/>
            <a:ext cx="6638508" cy="3714006"/>
          </a:xfrm>
          <a:prstGeom prst="rect">
            <a:avLst/>
          </a:prstGeom>
          <a:ln w="12700">
            <a:miter lim="400000"/>
            <a:headEnd/>
            <a:tailEnd/>
          </a:ln>
        </p:spPr>
      </p:pic>
      <p:sp>
        <p:nvSpPr>
          <p:cNvPr id="2" name="文本框 1"/>
          <p:cNvSpPr txBox="1"/>
          <p:nvPr/>
        </p:nvSpPr>
        <p:spPr>
          <a:xfrm>
            <a:off x="125730" y="374650"/>
            <a:ext cx="6130925"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ctr"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4.2.1贺新郎（吴苑春如绣）</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8" name="标题"/>
          <p:cNvSpPr txBox="1"/>
          <p:nvPr>
            <p:ph type="title"/>
          </p:nvPr>
        </p:nvSpPr>
        <p:spPr>
          <a:prstGeom prst="rect">
            <a:avLst/>
          </a:prstGeom>
        </p:spPr>
        <p:txBody>
          <a:bodyPr/>
          <a:lstStyle/>
          <a:p/>
        </p:txBody>
      </p:sp>
      <p:pic>
        <p:nvPicPr>
          <p:cNvPr id="1609" name="图像" descr="图像"/>
          <p:cNvPicPr>
            <a:picLocks noChangeAspect="1"/>
          </p:cNvPicPr>
          <p:nvPr/>
        </p:nvPicPr>
        <p:blipFill>
          <a:blip r:embed="rId1"/>
          <a:stretch>
            <a:fillRect/>
          </a:stretch>
        </p:blipFill>
        <p:spPr>
          <a:xfrm>
            <a:off x="614467" y="346871"/>
            <a:ext cx="19084753" cy="13073058"/>
          </a:xfrm>
          <a:prstGeom prst="rect">
            <a:avLst/>
          </a:prstGeom>
          <a:ln w="12700">
            <a:miter lim="400000"/>
            <a:headEnd/>
            <a:tailEnd/>
          </a:ln>
        </p:spPr>
      </p:pic>
      <p:sp>
        <p:nvSpPr>
          <p:cNvPr id="2" name="文本框 1"/>
          <p:cNvSpPr txBox="1"/>
          <p:nvPr/>
        </p:nvSpPr>
        <p:spPr>
          <a:xfrm>
            <a:off x="125730" y="374650"/>
            <a:ext cx="6130925"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ctr"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4.2.1贺新郎（吴苑春如绣）</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1" name="标题 2"/>
          <p:cNvSpPr txBox="1"/>
          <p:nvPr>
            <p:ph type="title"/>
          </p:nvPr>
        </p:nvSpPr>
        <p:spPr>
          <a:xfrm>
            <a:off x="1403349" y="1181100"/>
            <a:ext cx="11132822" cy="1131570"/>
          </a:xfrm>
          <a:prstGeom prst="rect">
            <a:avLst/>
          </a:prstGeom>
        </p:spPr>
        <p:txBody>
          <a:bodyPr anchor="ctr"/>
          <a:lstStyle/>
          <a:p>
            <a:pPr>
              <a:def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4.2.1陈维崧《贺新郎》</a:t>
            </a:r>
          </a:p>
        </p:txBody>
      </p:sp>
      <p:sp>
        <p:nvSpPr>
          <p:cNvPr id="1612" name="矩形 4"/>
          <p:cNvSpPr/>
          <p:nvPr/>
        </p:nvSpPr>
        <p:spPr>
          <a:xfrm>
            <a:off x="556833" y="2750705"/>
            <a:ext cx="11319595" cy="9973267"/>
          </a:xfrm>
          <a:prstGeom prst="rect">
            <a:avLst/>
          </a:prstGeom>
          <a:ln w="25400">
            <a:solidFill>
              <a:srgbClr val="000000"/>
            </a:solidFill>
            <a:miter lim="400000"/>
          </a:ln>
        </p:spPr>
        <p:txBody>
          <a:bodyPr tIns="91439" bIns="91439">
            <a:spAutoFit/>
          </a:bodyPr>
          <a:lstStyle/>
          <a:p>
            <a:pPr defTabSz="1828800">
              <a:lnSpc>
                <a:spcPct val="125000"/>
              </a:lnSpc>
              <a:defRPr sz="4800" b="0">
                <a:latin typeface="楷体" panose="02010609060101010101" charset="-122"/>
                <a:ea typeface="楷体" panose="02010609060101010101" charset="-122"/>
                <a:cs typeface="楷体" panose="02010609060101010101" charset="-122"/>
                <a:sym typeface="楷体" panose="02010609060101010101" charset="-122"/>
              </a:defRPr>
            </a:pPr>
            <a:r>
              <a:t>贺新郎 ∙ 赠苏昆生</a:t>
            </a:r>
          </a:p>
          <a:p>
            <a:pPr algn="l" defTabSz="1828800">
              <a:lnSpc>
                <a:spcPct val="125000"/>
              </a:lnSpc>
              <a:defRPr sz="4800" b="0">
                <a:latin typeface="楷体" panose="02010609060101010101" charset="-122"/>
                <a:ea typeface="楷体" panose="02010609060101010101" charset="-122"/>
                <a:cs typeface="楷体" panose="02010609060101010101" charset="-122"/>
                <a:sym typeface="楷体" panose="02010609060101010101" charset="-122"/>
              </a:defRPr>
            </a:pPr>
            <a:r>
              <a:t>  吴苑春如绣。笑</a:t>
            </a:r>
            <a:r>
              <a:rPr u="sng">
                <a:solidFill>
                  <a:srgbClr val="C00000"/>
                </a:solidFill>
              </a:rPr>
              <a:t>野老</a:t>
            </a:r>
            <a:r>
              <a:t>、花颠酒恼，百无不有。沦落半生知己少，除却</a:t>
            </a:r>
            <a:r>
              <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吹箫屠狗</a:t>
            </a:r>
            <a:r>
              <a:t>。算此外、谁欤吾友？忽听一声</a:t>
            </a:r>
            <a:r>
              <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《何满子》</a:t>
            </a:r>
            <a:r>
              <a:t>，也非关雨湿青衫透。是鹃血，凝罗袖。</a:t>
            </a:r>
            <a:r>
              <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【今】</a:t>
            </a:r>
            <a:endPar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a:p>
            <a:pPr algn="l" defTabSz="1828800">
              <a:lnSpc>
                <a:spcPct val="125000"/>
              </a:lnSpc>
              <a:defRPr sz="4800" b="0">
                <a:latin typeface="楷体" panose="02010609060101010101" charset="-122"/>
                <a:ea typeface="楷体" panose="02010609060101010101" charset="-122"/>
                <a:cs typeface="楷体" panose="02010609060101010101" charset="-122"/>
                <a:sym typeface="楷体" panose="02010609060101010101" charset="-122"/>
              </a:defRPr>
            </a:pPr>
            <a:r>
              <a:t>  武昌万叠戈船吼。记当日征帆一片，乱遮樊口。隐隐柁楼歌吹响，月下六军搔首。正</a:t>
            </a:r>
            <a:r>
              <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乌鹊南飞</a:t>
            </a:r>
            <a:r>
              <a:t>时。</a:t>
            </a:r>
            <a:r>
              <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【昔】</a:t>
            </a:r>
            <a:endPar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a:p>
            <a:pPr algn="l" defTabSz="1828800">
              <a:lnSpc>
                <a:spcPct val="125000"/>
              </a:lnSpc>
              <a:defRPr sz="4800" b="0">
                <a:latin typeface="楷体" panose="02010609060101010101" charset="-122"/>
                <a:ea typeface="楷体" panose="02010609060101010101" charset="-122"/>
                <a:cs typeface="楷体" panose="02010609060101010101" charset="-122"/>
                <a:sym typeface="楷体" panose="02010609060101010101" charset="-122"/>
              </a:defRPr>
            </a:pPr>
            <a:r>
              <a:t>  今日</a:t>
            </a:r>
            <a:r>
              <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华清风景</a:t>
            </a:r>
            <a:r>
              <a:t>换，剩凄凉</a:t>
            </a:r>
            <a:r>
              <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鹤发开元叟</a:t>
            </a:r>
            <a:r>
              <a:t>。我亦是，中年后。</a:t>
            </a:r>
            <a:r>
              <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【今】</a:t>
            </a:r>
            <a:endPar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p:txBody>
      </p:sp>
      <p:pic>
        <p:nvPicPr>
          <p:cNvPr id="1613" name="图像" descr="图像"/>
          <p:cNvPicPr>
            <a:picLocks noChangeAspect="1"/>
          </p:cNvPicPr>
          <p:nvPr/>
        </p:nvPicPr>
        <p:blipFill>
          <a:blip r:embed="rId1"/>
          <a:stretch>
            <a:fillRect/>
          </a:stretch>
        </p:blipFill>
        <p:spPr>
          <a:xfrm>
            <a:off x="17708857" y="60164"/>
            <a:ext cx="7174305" cy="3261048"/>
          </a:xfrm>
          <a:prstGeom prst="rect">
            <a:avLst/>
          </a:prstGeom>
          <a:ln w="12700">
            <a:miter lim="400000"/>
            <a:headEnd/>
            <a:tailEnd/>
          </a:ln>
        </p:spPr>
      </p:pic>
      <p:sp>
        <p:nvSpPr>
          <p:cNvPr id="1614" name="①上片写今，用吴苑春色反衬自己与苏昆生半生沦落的凄凉身世。…"/>
          <p:cNvSpPr txBox="1"/>
          <p:nvPr/>
        </p:nvSpPr>
        <p:spPr>
          <a:xfrm>
            <a:off x="12173102" y="4172996"/>
            <a:ext cx="11896057" cy="7738567"/>
          </a:xfrm>
          <a:prstGeom prst="rect">
            <a:avLst/>
          </a:prstGeom>
          <a:ln w="25400">
            <a:solidFill>
              <a:srgbClr val="000000"/>
            </a:solidFill>
            <a:miter lim="400000"/>
          </a:ln>
        </p:spPr>
        <p:txBody>
          <a:bodyPr lIns="71437" tIns="71437" rIns="71437" bIns="71437" anchor="ctr">
            <a:spAutoFit/>
          </a:bodyPr>
          <a:lstStyle/>
          <a:p>
            <a:pPr algn="just" defTabSz="1828800">
              <a:defRPr sz="5900" b="0">
                <a:latin typeface="楷体" panose="02010609060101010101" charset="-122"/>
                <a:ea typeface="楷体" panose="02010609060101010101" charset="-122"/>
                <a:cs typeface="楷体" panose="02010609060101010101" charset="-122"/>
                <a:sym typeface="楷体" panose="02010609060101010101" charset="-122"/>
              </a:defRPr>
            </a:pPr>
            <a:r>
              <a:t>①</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上片写</a:t>
            </a:r>
            <a:r>
              <a:rPr b="1"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今</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，用吴苑春色反衬自己与苏昆生半生沦落的凄凉身世。</a:t>
            </a:r>
            <a:endPar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a:p>
            <a:pPr algn="just" defTabSz="1828800">
              <a:defRPr sz="5900" b="0">
                <a:latin typeface="楷体" panose="02010609060101010101" charset="-122"/>
                <a:ea typeface="楷体" panose="02010609060101010101" charset="-122"/>
                <a:cs typeface="楷体" panose="02010609060101010101" charset="-122"/>
                <a:sym typeface="楷体" panose="02010609060101010101" charset="-122"/>
              </a:defRPr>
            </a:pPr>
            <a:r>
              <a:t>②</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下片写</a:t>
            </a:r>
            <a:r>
              <a:rPr b="1"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昔</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，追忆苏昆生在左良玉幕府的往事。</a:t>
            </a:r>
            <a:endPar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a:p>
            <a:pPr algn="just" defTabSz="1828800">
              <a:defRPr sz="5900" b="0">
                <a:latin typeface="楷体" panose="02010609060101010101" charset="-122"/>
                <a:ea typeface="楷体" panose="02010609060101010101" charset="-122"/>
                <a:cs typeface="楷体" panose="02010609060101010101" charset="-122"/>
                <a:sym typeface="楷体" panose="02010609060101010101" charset="-122"/>
              </a:defRPr>
            </a:pPr>
            <a:r>
              <a:t>③</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“今日”两句又急转到</a:t>
            </a:r>
            <a:r>
              <a:rPr b="1"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今</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，写作者与苏昆生吴下相逢，遥应上片。</a:t>
            </a:r>
            <a:r>
              <a:t>通过哀歌来表达</a:t>
            </a:r>
            <a:r>
              <a:rPr u="sng">
                <a:solidFill>
                  <a:srgbClr val="C00000"/>
                </a:solidFill>
              </a:rPr>
              <a:t>故国之思</a:t>
            </a:r>
            <a:r>
              <a:t>。</a:t>
            </a:r>
          </a:p>
          <a:p>
            <a:pPr algn="just" defTabSz="1828800">
              <a:defRPr sz="5900" b="0">
                <a:latin typeface="楷体" panose="02010609060101010101" charset="-122"/>
                <a:ea typeface="楷体" panose="02010609060101010101" charset="-122"/>
                <a:cs typeface="楷体" panose="02010609060101010101" charset="-122"/>
                <a:sym typeface="楷体" panose="02010609060101010101" charset="-122"/>
              </a:defRPr>
            </a:pPr>
            <a:r>
              <a:t>④</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结尾以“我亦是，中年后”作结，全词意蕴更显</a:t>
            </a:r>
            <a:r>
              <a:rPr b="1"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苍凉感慨</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a:t>
            </a:r>
            <a:endPar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p:txBody>
      </p:sp>
      <p:sp>
        <p:nvSpPr>
          <p:cNvPr id="1615" name="简答"/>
          <p:cNvSpPr txBox="1"/>
          <p:nvPr/>
        </p:nvSpPr>
        <p:spPr>
          <a:xfrm>
            <a:off x="12184737" y="12035563"/>
            <a:ext cx="1676401" cy="817881"/>
          </a:xfrm>
          <a:prstGeom prst="rect">
            <a:avLst/>
          </a:prstGeom>
          <a:ln w="12700">
            <a:miter lim="400000"/>
          </a:ln>
        </p:spPr>
        <p:txBody>
          <a:bodyPr tIns="91439" bIns="91439">
            <a:spAutoFit/>
          </a:bodyPr>
          <a:lstStyle>
            <a:lvl1pPr algn="l" defTabSz="1828800">
              <a:defRPr sz="3600" b="0">
                <a:solidFill>
                  <a:srgbClr val="BF0000"/>
                </a:solidFill>
                <a:latin typeface="Calibri" panose="020F0702030404030204"/>
                <a:ea typeface="Calibri" panose="020F0702030404030204"/>
                <a:cs typeface="Calibri" panose="020F0702030404030204"/>
                <a:sym typeface="Calibri" panose="020F0702030404030204"/>
              </a:defRPr>
            </a:lvl1pPr>
          </a:lstStyle>
          <a:p>
            <a:r>
              <a:t>简答</a:t>
            </a:r>
          </a:p>
        </p:txBody>
      </p:sp>
      <p:sp>
        <p:nvSpPr>
          <p:cNvPr id="1616" name="星形"/>
          <p:cNvSpPr/>
          <p:nvPr/>
        </p:nvSpPr>
        <p:spPr>
          <a:xfrm>
            <a:off x="13221358" y="12179734"/>
            <a:ext cx="548156"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1617" name="星形"/>
          <p:cNvSpPr/>
          <p:nvPr/>
        </p:nvSpPr>
        <p:spPr>
          <a:xfrm>
            <a:off x="13689054" y="12179734"/>
            <a:ext cx="548155" cy="529537"/>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1618" name="星形"/>
          <p:cNvSpPr/>
          <p:nvPr/>
        </p:nvSpPr>
        <p:spPr>
          <a:xfrm>
            <a:off x="14132413" y="12179734"/>
            <a:ext cx="548155" cy="529537"/>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pic>
        <p:nvPicPr>
          <p:cNvPr id="1619" name="image7.jpeg" descr="image7.jpeg"/>
          <p:cNvPicPr>
            <a:picLocks noChangeAspect="1"/>
          </p:cNvPicPr>
          <p:nvPr/>
        </p:nvPicPr>
        <p:blipFill>
          <a:blip r:embed="rId2"/>
          <a:stretch>
            <a:fillRect/>
          </a:stretch>
        </p:blipFill>
        <p:spPr>
          <a:xfrm>
            <a:off x="11849244" y="28822"/>
            <a:ext cx="6141819" cy="3436126"/>
          </a:xfrm>
          <a:prstGeom prst="rect">
            <a:avLst/>
          </a:prstGeom>
          <a:ln w="12700">
            <a:miter lim="400000"/>
            <a:headEnd/>
            <a:tailEnd/>
          </a:ln>
        </p:spPr>
      </p:pic>
      <p:sp>
        <p:nvSpPr>
          <p:cNvPr id="2" name="文本框 1"/>
          <p:cNvSpPr txBox="1"/>
          <p:nvPr/>
        </p:nvSpPr>
        <p:spPr>
          <a:xfrm>
            <a:off x="125730" y="374650"/>
            <a:ext cx="6130925"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ctr"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4.2.1贺新郎（吴苑春如绣）</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3" name="标题"/>
          <p:cNvSpPr txBox="1"/>
          <p:nvPr>
            <p:ph type="title"/>
          </p:nvPr>
        </p:nvSpPr>
        <p:spPr>
          <a:prstGeom prst="rect">
            <a:avLst/>
          </a:prstGeom>
        </p:spPr>
        <p:txBody>
          <a:bodyPr/>
          <a:lstStyle/>
          <a:p/>
        </p:txBody>
      </p:sp>
      <p:pic>
        <p:nvPicPr>
          <p:cNvPr id="1624" name="图像" descr="图像"/>
          <p:cNvPicPr>
            <a:picLocks noChangeAspect="1"/>
          </p:cNvPicPr>
          <p:nvPr/>
        </p:nvPicPr>
        <p:blipFill>
          <a:blip r:embed="rId1"/>
          <a:stretch>
            <a:fillRect/>
          </a:stretch>
        </p:blipFill>
        <p:spPr>
          <a:xfrm>
            <a:off x="614467" y="346871"/>
            <a:ext cx="19084753" cy="13073058"/>
          </a:xfrm>
          <a:prstGeom prst="rect">
            <a:avLst/>
          </a:prstGeom>
          <a:ln w="12700">
            <a:miter lim="400000"/>
            <a:headEnd/>
            <a:tailEnd/>
          </a:ln>
        </p:spPr>
      </p:pic>
      <p:sp>
        <p:nvSpPr>
          <p:cNvPr id="2" name="文本框 1"/>
          <p:cNvSpPr txBox="1"/>
          <p:nvPr/>
        </p:nvSpPr>
        <p:spPr>
          <a:xfrm>
            <a:off x="125730" y="374650"/>
            <a:ext cx="6130925"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ctr"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4.2.1贺新郎（吴苑春如绣）</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6" name="以下属于陈维崧《贺新郎》（吴苑春如绣）中借用的典故的是（ ）…"/>
          <p:cNvSpPr txBox="1"/>
          <p:nvPr>
            <p:ph type="body" idx="1"/>
          </p:nvPr>
        </p:nvSpPr>
        <p:spPr>
          <a:prstGeom prst="rect">
            <a:avLst/>
          </a:prstGeom>
        </p:spPr>
        <p:txBody>
          <a:bodyPr/>
          <a:lstStyle/>
          <a:p>
            <a:pPr>
              <a:lnSpc>
                <a:spcPct val="100000"/>
              </a:lnSpc>
              <a:spcBef>
                <a:spcPts val="0"/>
              </a:spcBef>
              <a:defRPr sz="4800">
                <a:latin typeface="Lantinghei SC Extralight"/>
                <a:ea typeface="Lantinghei SC Extralight"/>
                <a:cs typeface="Lantinghei SC Extralight"/>
                <a:sym typeface="Lantinghei SC Extralight"/>
              </a:defRPr>
            </a:pPr>
            <a:r>
              <a:t>以下属于陈维崧《贺新郎》（吴苑春如绣）中借用的典故的是（ ）</a:t>
            </a:r>
          </a:p>
          <a:p>
            <a:pPr>
              <a:lnSpc>
                <a:spcPct val="100000"/>
              </a:lnSpc>
              <a:spcBef>
                <a:spcPts val="0"/>
              </a:spcBef>
              <a:defRPr sz="4800">
                <a:latin typeface="Lantinghei SC Extralight"/>
                <a:ea typeface="Lantinghei SC Extralight"/>
                <a:cs typeface="Lantinghei SC Extralight"/>
                <a:sym typeface="Lantinghei SC Extralight"/>
              </a:defRPr>
            </a:pPr>
            <a:r>
              <a:t>A:天意两句 </a:t>
            </a:r>
          </a:p>
          <a:p>
            <a:pPr>
              <a:lnSpc>
                <a:spcPct val="100000"/>
              </a:lnSpc>
              <a:spcBef>
                <a:spcPts val="0"/>
              </a:spcBef>
              <a:defRPr sz="4800">
                <a:latin typeface="Lantinghei SC Extralight"/>
                <a:ea typeface="Lantinghei SC Extralight"/>
                <a:cs typeface="Lantinghei SC Extralight"/>
                <a:sym typeface="Lantinghei SC Extralight"/>
              </a:defRPr>
            </a:pPr>
            <a:r>
              <a:t>B:乌鹊南飞 </a:t>
            </a:r>
          </a:p>
          <a:p>
            <a:pPr>
              <a:lnSpc>
                <a:spcPct val="100000"/>
              </a:lnSpc>
              <a:spcBef>
                <a:spcPts val="0"/>
              </a:spcBef>
              <a:defRPr sz="4800">
                <a:latin typeface="Lantinghei SC Extralight"/>
                <a:ea typeface="Lantinghei SC Extralight"/>
                <a:cs typeface="Lantinghei SC Extralight"/>
                <a:sym typeface="Lantinghei SC Extralight"/>
              </a:defRPr>
            </a:pPr>
            <a:r>
              <a:t>C:雨湿青衫透</a:t>
            </a:r>
          </a:p>
          <a:p>
            <a:pPr>
              <a:lnSpc>
                <a:spcPct val="100000"/>
              </a:lnSpc>
              <a:spcBef>
                <a:spcPts val="0"/>
              </a:spcBef>
              <a:defRPr sz="4800">
                <a:latin typeface="Lantinghei SC Extralight"/>
                <a:ea typeface="Lantinghei SC Extralight"/>
                <a:cs typeface="Lantinghei SC Extralight"/>
                <a:sym typeface="Lantinghei SC Extralight"/>
              </a:defRPr>
            </a:pPr>
            <a:r>
              <a:t>D:华清风景</a:t>
            </a:r>
          </a:p>
          <a:p>
            <a:pPr>
              <a:lnSpc>
                <a:spcPct val="100000"/>
              </a:lnSpc>
              <a:spcBef>
                <a:spcPts val="0"/>
              </a:spcBef>
              <a:defRPr sz="4800">
                <a:latin typeface="Lantinghei SC Extralight"/>
                <a:ea typeface="Lantinghei SC Extralight"/>
                <a:cs typeface="Lantinghei SC Extralight"/>
                <a:sym typeface="Lantinghei SC Extralight"/>
              </a:defRPr>
            </a:pPr>
            <a:r>
              <a:t>E:鹤发开元叟</a:t>
            </a:r>
          </a:p>
          <a:p>
            <a:pPr>
              <a:lnSpc>
                <a:spcPct val="100000"/>
              </a:lnSpc>
              <a:spcBef>
                <a:spcPts val="0"/>
              </a:spcBef>
              <a:defRPr sz="4800">
                <a:latin typeface="Lantinghei SC Extralight"/>
                <a:ea typeface="Lantinghei SC Extralight"/>
                <a:cs typeface="Lantinghei SC Extralight"/>
                <a:sym typeface="Lantinghei SC Extralight"/>
              </a:defRPr>
            </a:pPr>
          </a:p>
          <a:p>
            <a:pPr>
              <a:lnSpc>
                <a:spcPct val="100000"/>
              </a:lnSpc>
              <a:spcBef>
                <a:spcPts val="0"/>
              </a:spcBef>
              <a:defRPr sz="4800">
                <a:latin typeface="Lantinghei SC Extralight"/>
                <a:ea typeface="Lantinghei SC Extralight"/>
                <a:cs typeface="Lantinghei SC Extralight"/>
                <a:sym typeface="Lantinghei SC Extralight"/>
              </a:defRPr>
            </a:pPr>
          </a:p>
          <a:p>
            <a:pPr>
              <a:lnSpc>
                <a:spcPct val="100000"/>
              </a:lnSpc>
              <a:spcBef>
                <a:spcPts val="0"/>
              </a:spcBef>
              <a:defRPr sz="4800">
                <a:latin typeface="Lantinghei SC Extralight"/>
                <a:ea typeface="Lantinghei SC Extralight"/>
                <a:cs typeface="Lantinghei SC Extralight"/>
                <a:sym typeface="Lantinghei SC Extralight"/>
              </a:defRPr>
            </a:pPr>
            <a:r>
              <a:t> </a:t>
            </a:r>
          </a:p>
        </p:txBody>
      </p:sp>
      <p:sp>
        <p:nvSpPr>
          <p:cNvPr id="1627" name="真题练习"/>
          <p:cNvSpPr txBox="1"/>
          <p:nvPr>
            <p:ph type="title"/>
          </p:nvPr>
        </p:nvSpPr>
        <p:spPr>
          <a:prstGeom prst="rect">
            <a:avLst/>
          </a:prstGeom>
        </p:spPr>
        <p:txBody>
          <a:bodyPr/>
          <a:lstStyle/>
          <a:p>
            <a:r>
              <a:t>真题练习</a:t>
            </a: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9" name="以下属于陈维崧《贺新郎》（吴苑春如绣）中借用的典故的是（ ）…"/>
          <p:cNvSpPr txBox="1"/>
          <p:nvPr>
            <p:ph type="body" idx="1"/>
          </p:nvPr>
        </p:nvSpPr>
        <p:spPr>
          <a:prstGeom prst="rect">
            <a:avLst/>
          </a:prstGeom>
        </p:spPr>
        <p:txBody>
          <a:bodyPr/>
          <a:lstStyle/>
          <a:p>
            <a:pPr>
              <a:lnSpc>
                <a:spcPct val="100000"/>
              </a:lnSpc>
              <a:spcBef>
                <a:spcPts val="0"/>
              </a:spcBef>
              <a:defRPr sz="4800">
                <a:latin typeface="Lantinghei SC Extralight"/>
                <a:ea typeface="Lantinghei SC Extralight"/>
                <a:cs typeface="Lantinghei SC Extralight"/>
                <a:sym typeface="Lantinghei SC Extralight"/>
              </a:defRPr>
            </a:pPr>
            <a:r>
              <a:t>以下属于陈维崧《贺新郎》（吴苑春如绣）中借用的典故的是（ ）</a:t>
            </a:r>
          </a:p>
          <a:p>
            <a:pPr>
              <a:lnSpc>
                <a:spcPct val="100000"/>
              </a:lnSpc>
              <a:spcBef>
                <a:spcPts val="0"/>
              </a:spcBef>
              <a:defRPr sz="4800">
                <a:latin typeface="Lantinghei SC Extralight"/>
                <a:ea typeface="Lantinghei SC Extralight"/>
                <a:cs typeface="Lantinghei SC Extralight"/>
                <a:sym typeface="Lantinghei SC Extralight"/>
              </a:defRPr>
            </a:pPr>
            <a:r>
              <a:t>A:天意两句 </a:t>
            </a:r>
          </a:p>
          <a:p>
            <a:pPr>
              <a:lnSpc>
                <a:spcPct val="100000"/>
              </a:lnSpc>
              <a:spcBef>
                <a:spcPts val="0"/>
              </a:spcBef>
              <a:defRPr sz="4800">
                <a:solidFill>
                  <a:srgbClr val="BE0000"/>
                </a:solidFill>
                <a:latin typeface="Lantinghei SC Extralight"/>
                <a:ea typeface="Lantinghei SC Extralight"/>
                <a:cs typeface="Lantinghei SC Extralight"/>
                <a:sym typeface="Lantinghei SC Extralight"/>
              </a:defRPr>
            </a:pPr>
            <a:r>
              <a:t>B:乌鹊南飞 </a:t>
            </a:r>
          </a:p>
          <a:p>
            <a:pPr>
              <a:lnSpc>
                <a:spcPct val="100000"/>
              </a:lnSpc>
              <a:spcBef>
                <a:spcPts val="0"/>
              </a:spcBef>
              <a:defRPr sz="4800">
                <a:solidFill>
                  <a:srgbClr val="BE0000"/>
                </a:solidFill>
                <a:latin typeface="Lantinghei SC Extralight"/>
                <a:ea typeface="Lantinghei SC Extralight"/>
                <a:cs typeface="Lantinghei SC Extralight"/>
                <a:sym typeface="Lantinghei SC Extralight"/>
              </a:defRPr>
            </a:pPr>
            <a:r>
              <a:t>C:雨湿青衫透</a:t>
            </a:r>
          </a:p>
          <a:p>
            <a:pPr>
              <a:lnSpc>
                <a:spcPct val="100000"/>
              </a:lnSpc>
              <a:spcBef>
                <a:spcPts val="0"/>
              </a:spcBef>
              <a:defRPr sz="4800">
                <a:solidFill>
                  <a:srgbClr val="BE0000"/>
                </a:solidFill>
                <a:latin typeface="Lantinghei SC Extralight"/>
                <a:ea typeface="Lantinghei SC Extralight"/>
                <a:cs typeface="Lantinghei SC Extralight"/>
                <a:sym typeface="Lantinghei SC Extralight"/>
              </a:defRPr>
            </a:pPr>
            <a:r>
              <a:t>D:华清风景</a:t>
            </a:r>
          </a:p>
          <a:p>
            <a:pPr>
              <a:lnSpc>
                <a:spcPct val="100000"/>
              </a:lnSpc>
              <a:spcBef>
                <a:spcPts val="0"/>
              </a:spcBef>
              <a:defRPr sz="4800">
                <a:solidFill>
                  <a:srgbClr val="BE0000"/>
                </a:solidFill>
                <a:latin typeface="Lantinghei SC Extralight"/>
                <a:ea typeface="Lantinghei SC Extralight"/>
                <a:cs typeface="Lantinghei SC Extralight"/>
                <a:sym typeface="Lantinghei SC Extralight"/>
              </a:defRPr>
            </a:pPr>
            <a:r>
              <a:t>E:鹤发开元叟</a:t>
            </a:r>
          </a:p>
          <a:p>
            <a:pPr>
              <a:lnSpc>
                <a:spcPct val="100000"/>
              </a:lnSpc>
              <a:spcBef>
                <a:spcPts val="0"/>
              </a:spcBef>
              <a:defRPr sz="4800">
                <a:latin typeface="Lantinghei SC Extralight"/>
                <a:ea typeface="Lantinghei SC Extralight"/>
                <a:cs typeface="Lantinghei SC Extralight"/>
                <a:sym typeface="Lantinghei SC Extralight"/>
              </a:defRPr>
            </a:pPr>
          </a:p>
          <a:p>
            <a:pPr>
              <a:lnSpc>
                <a:spcPct val="100000"/>
              </a:lnSpc>
              <a:spcBef>
                <a:spcPts val="0"/>
              </a:spcBef>
              <a:defRPr sz="4800">
                <a:latin typeface="Lantinghei SC Extralight"/>
                <a:ea typeface="Lantinghei SC Extralight"/>
                <a:cs typeface="Lantinghei SC Extralight"/>
                <a:sym typeface="Lantinghei SC Extralight"/>
              </a:defRPr>
            </a:pPr>
          </a:p>
          <a:p>
            <a:pPr>
              <a:lnSpc>
                <a:spcPct val="100000"/>
              </a:lnSpc>
              <a:spcBef>
                <a:spcPts val="0"/>
              </a:spcBef>
              <a:defRPr sz="4800">
                <a:latin typeface="Lantinghei SC Demibold"/>
                <a:ea typeface="Lantinghei SC Demibold"/>
                <a:cs typeface="Lantinghei SC Demibold"/>
                <a:sym typeface="Lantinghei SC Demibold"/>
              </a:defRPr>
            </a:pPr>
            <a:r>
              <a:t>答案：BCDE</a:t>
            </a:r>
          </a:p>
        </p:txBody>
      </p:sp>
      <p:sp>
        <p:nvSpPr>
          <p:cNvPr id="1630" name="真题练习"/>
          <p:cNvSpPr txBox="1"/>
          <p:nvPr>
            <p:ph type="title"/>
          </p:nvPr>
        </p:nvSpPr>
        <p:spPr>
          <a:prstGeom prst="rect">
            <a:avLst/>
          </a:prstGeom>
        </p:spPr>
        <p:txBody>
          <a:bodyPr/>
          <a:lstStyle/>
          <a:p>
            <a:r>
              <a:t>真题练习</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标题 8"/>
          <p:cNvSpPr txBox="1"/>
          <p:nvPr>
            <p:ph type="title"/>
          </p:nvPr>
        </p:nvSpPr>
        <p:spPr>
          <a:xfrm>
            <a:off x="1676399" y="1125393"/>
            <a:ext cx="10425432" cy="1131750"/>
          </a:xfrm>
          <a:prstGeom prst="rect">
            <a:avLst/>
          </a:prstGeom>
        </p:spPr>
        <p:txBody>
          <a:bodyPr/>
          <a:lstStyle>
            <a:lvl1pPr>
              <a:defRPr sz="5200" b="1"/>
            </a:lvl1pPr>
          </a:lstStyle>
          <a:p>
            <a:r>
              <a:t>全书朝代分数占比</a:t>
            </a:r>
          </a:p>
        </p:txBody>
      </p:sp>
      <p:graphicFrame>
        <p:nvGraphicFramePr>
          <p:cNvPr id="348" name="图表 3"/>
          <p:cNvGraphicFramePr/>
          <p:nvPr/>
        </p:nvGraphicFramePr>
        <p:xfrm>
          <a:off x="1454732" y="2451942"/>
          <a:ext cx="15233258" cy="997488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1632" name="图片 10" descr="图片 10"/>
          <p:cNvPicPr>
            <a:picLocks noChangeAspect="1"/>
          </p:cNvPicPr>
          <p:nvPr/>
        </p:nvPicPr>
        <p:blipFill>
          <a:blip r:embed="rId1"/>
          <a:stretch>
            <a:fillRect/>
          </a:stretch>
        </p:blipFill>
        <p:spPr>
          <a:xfrm>
            <a:off x="0" y="0"/>
            <a:ext cx="24384000" cy="13716000"/>
          </a:xfrm>
          <a:prstGeom prst="rect">
            <a:avLst/>
          </a:prstGeom>
          <a:ln w="12700">
            <a:miter lim="400000"/>
            <a:headEnd/>
            <a:tailEnd/>
          </a:ln>
        </p:spPr>
      </p:pic>
      <p:sp>
        <p:nvSpPr>
          <p:cNvPr id="1633" name="标题 1"/>
          <p:cNvSpPr txBox="1"/>
          <p:nvPr>
            <p:ph type="title"/>
          </p:nvPr>
        </p:nvSpPr>
        <p:spPr>
          <a:xfrm>
            <a:off x="2799494" y="8056990"/>
            <a:ext cx="16794706" cy="1978025"/>
          </a:xfrm>
          <a:prstGeom prst="rect">
            <a:avLst/>
          </a:prstGeom>
        </p:spPr>
        <p:txBody>
          <a:bodyPr anchor="b"/>
          <a:lstStyle>
            <a:lvl1pPr>
              <a:defRPr sz="9000"/>
            </a:lvl1pPr>
          </a:lstStyle>
          <a:p>
            <a:r>
              <a:t>4.2唐甄《室语》【泛读】</a:t>
            </a:r>
          </a:p>
        </p:txBody>
      </p:sp>
      <p:sp>
        <p:nvSpPr>
          <p:cNvPr id="1634" name="矩形 6"/>
          <p:cNvSpPr/>
          <p:nvPr/>
        </p:nvSpPr>
        <p:spPr>
          <a:xfrm>
            <a:off x="2784475" y="6858000"/>
            <a:ext cx="2749551" cy="1092200"/>
          </a:xfrm>
          <a:prstGeom prst="rect">
            <a:avLst/>
          </a:prstGeom>
          <a:solidFill>
            <a:srgbClr val="C00000"/>
          </a:solidFill>
          <a:ln w="12700">
            <a:miter lim="400000"/>
          </a:ln>
        </p:spPr>
        <p:txBody>
          <a:bodyPr tIns="91439" bIns="91439"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pic>
        <p:nvPicPr>
          <p:cNvPr id="1635" name="图片 7" descr="图片 7"/>
          <p:cNvPicPr>
            <a:picLocks noChangeAspect="1"/>
          </p:cNvPicPr>
          <p:nvPr/>
        </p:nvPicPr>
        <p:blipFill>
          <a:blip r:embed="rId2"/>
          <a:stretch>
            <a:fillRect/>
          </a:stretch>
        </p:blipFill>
        <p:spPr>
          <a:xfrm>
            <a:off x="2940050" y="7108825"/>
            <a:ext cx="2413000" cy="590551"/>
          </a:xfrm>
          <a:prstGeom prst="rect">
            <a:avLst/>
          </a:prstGeom>
          <a:ln w="12700">
            <a:miter lim="400000"/>
            <a:headEnd/>
            <a:tailEnd/>
          </a:ln>
        </p:spPr>
      </p:pic>
      <p:sp>
        <p:nvSpPr>
          <p:cNvPr id="1636" name="矩形 8"/>
          <p:cNvSpPr/>
          <p:nvPr/>
        </p:nvSpPr>
        <p:spPr>
          <a:xfrm>
            <a:off x="2638463" y="8367170"/>
            <a:ext cx="111127" cy="2041527"/>
          </a:xfrm>
          <a:prstGeom prst="rect">
            <a:avLst/>
          </a:prstGeom>
          <a:solidFill>
            <a:srgbClr val="C00000"/>
          </a:solidFill>
          <a:ln w="12700">
            <a:miter lim="400000"/>
          </a:ln>
        </p:spPr>
        <p:txBody>
          <a:bodyPr tIns="91439" bIns="91439"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1637" name="副标题 2"/>
          <p:cNvSpPr txBox="1"/>
          <p:nvPr/>
        </p:nvSpPr>
        <p:spPr>
          <a:xfrm>
            <a:off x="2930526" y="12258675"/>
            <a:ext cx="9782176" cy="716281"/>
          </a:xfrm>
          <a:prstGeom prst="rect">
            <a:avLst/>
          </a:prstGeom>
          <a:ln w="12700">
            <a:miter lim="400000"/>
          </a:ln>
        </p:spPr>
        <p:txBody>
          <a:bodyPr tIns="91439" bIns="91439">
            <a:spAutoFit/>
          </a:bodyPr>
          <a:lstStyle/>
          <a:p>
            <a:pPr algn="l" defTabSz="1828800">
              <a:lnSpc>
                <a:spcPct val="90000"/>
              </a:lnSpc>
              <a:spcBef>
                <a:spcPts val="2000"/>
              </a:spcBef>
              <a:defRPr b="0">
                <a:solidFill>
                  <a:srgbClr val="A6A6A6"/>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t>学习是一种信仰！ IN LEARING WE TRUST</a:t>
            </a: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 name="标题 2"/>
          <p:cNvSpPr txBox="1"/>
          <p:nvPr>
            <p:ph type="title"/>
          </p:nvPr>
        </p:nvSpPr>
        <p:spPr>
          <a:xfrm>
            <a:off x="1403349" y="1181100"/>
            <a:ext cx="11132822" cy="1131570"/>
          </a:xfrm>
          <a:prstGeom prst="rect">
            <a:avLst/>
          </a:prstGeom>
        </p:spPr>
        <p:txBody>
          <a:bodyPr/>
          <a:lstStyle/>
          <a:p>
            <a:pPr>
              <a:def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4.3.0唐甄 </a:t>
            </a:r>
          </a:p>
        </p:txBody>
      </p:sp>
      <p:sp>
        <p:nvSpPr>
          <p:cNvPr id="1640" name="矩形 1"/>
          <p:cNvSpPr txBox="1"/>
          <p:nvPr/>
        </p:nvSpPr>
        <p:spPr>
          <a:xfrm>
            <a:off x="1231709" y="5046471"/>
            <a:ext cx="15290327" cy="3459481"/>
          </a:xfrm>
          <a:prstGeom prst="rect">
            <a:avLst/>
          </a:prstGeom>
          <a:ln w="25400">
            <a:solidFill>
              <a:srgbClr val="000000"/>
            </a:solidFill>
            <a:miter lim="400000"/>
          </a:ln>
        </p:spPr>
        <p:txBody>
          <a:bodyPr tIns="91439" bIns="91439">
            <a:spAutoFit/>
          </a:bodyPr>
          <a:lstStyle/>
          <a:p>
            <a:pPr algn="l" defTabSz="1828800">
              <a:lnSpc>
                <a:spcPct val="150000"/>
              </a:lnSpc>
              <a:defRPr sz="48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1.唐甄，志在彰扬圣人之道，倡</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“众为邦本”</a:t>
            </a:r>
            <a:r>
              <a:t>说，</a:t>
            </a:r>
          </a:p>
          <a:p>
            <a:pPr algn="l" defTabSz="1828800">
              <a:lnSpc>
                <a:spcPct val="150000"/>
              </a:lnSpc>
              <a:defRPr sz="48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     是清初重要的</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启蒙思想家</a:t>
            </a:r>
            <a:r>
              <a:t>，其思想对后世影响深远。</a:t>
            </a:r>
          </a:p>
          <a:p>
            <a:pPr algn="l" defTabSz="1828800">
              <a:lnSpc>
                <a:spcPct val="150000"/>
              </a:lnSpc>
              <a:defRPr sz="48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3.著有《</a:t>
            </a:r>
            <a:r>
              <a:rPr u="sng">
                <a:solidFill>
                  <a:srgbClr val="C00000"/>
                </a:solidFill>
              </a:rPr>
              <a:t>潜书</a:t>
            </a:r>
            <a:r>
              <a:t>》</a:t>
            </a:r>
          </a:p>
        </p:txBody>
      </p:sp>
      <p:pic>
        <p:nvPicPr>
          <p:cNvPr id="1641" name="图片 4" descr="图片 4"/>
          <p:cNvPicPr>
            <a:picLocks noChangeAspect="1"/>
          </p:cNvPicPr>
          <p:nvPr/>
        </p:nvPicPr>
        <p:blipFill>
          <a:blip r:embed="rId1"/>
          <a:stretch>
            <a:fillRect/>
          </a:stretch>
        </p:blipFill>
        <p:spPr>
          <a:xfrm>
            <a:off x="17352184" y="4312920"/>
            <a:ext cx="4775201" cy="6366510"/>
          </a:xfrm>
          <a:prstGeom prst="rect">
            <a:avLst/>
          </a:prstGeom>
          <a:ln w="12700">
            <a:miter lim="400000"/>
            <a:headEnd/>
            <a:tailEnd/>
          </a:ln>
        </p:spPr>
      </p:pic>
      <p:sp>
        <p:nvSpPr>
          <p:cNvPr id="1642" name="单选"/>
          <p:cNvSpPr txBox="1"/>
          <p:nvPr/>
        </p:nvSpPr>
        <p:spPr>
          <a:xfrm>
            <a:off x="1598870" y="8707074"/>
            <a:ext cx="1676401" cy="817881"/>
          </a:xfrm>
          <a:prstGeom prst="rect">
            <a:avLst/>
          </a:prstGeom>
          <a:ln w="12700">
            <a:miter lim="400000"/>
          </a:ln>
        </p:spPr>
        <p:txBody>
          <a:bodyPr tIns="91439" bIns="91439">
            <a:spAutoFit/>
          </a:bodyPr>
          <a:lstStyle>
            <a:lvl1pPr algn="l" defTabSz="1828800">
              <a:defRPr sz="3600" b="0">
                <a:solidFill>
                  <a:srgbClr val="BF0000"/>
                </a:solidFill>
                <a:latin typeface="Calibri" panose="020F0702030404030204"/>
                <a:ea typeface="Calibri" panose="020F0702030404030204"/>
                <a:cs typeface="Calibri" panose="020F0702030404030204"/>
                <a:sym typeface="Calibri" panose="020F0702030404030204"/>
              </a:defRPr>
            </a:lvl1pPr>
          </a:lstStyle>
          <a:p>
            <a:r>
              <a:t>单选</a:t>
            </a:r>
          </a:p>
        </p:txBody>
      </p:sp>
      <p:sp>
        <p:nvSpPr>
          <p:cNvPr id="1643" name="星形"/>
          <p:cNvSpPr/>
          <p:nvPr/>
        </p:nvSpPr>
        <p:spPr>
          <a:xfrm>
            <a:off x="2635491" y="8851246"/>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5" name="标题 2"/>
          <p:cNvSpPr txBox="1"/>
          <p:nvPr>
            <p:ph type="title"/>
          </p:nvPr>
        </p:nvSpPr>
        <p:spPr>
          <a:xfrm>
            <a:off x="1403349" y="1181100"/>
            <a:ext cx="11132822" cy="1131570"/>
          </a:xfrm>
          <a:prstGeom prst="rect">
            <a:avLst/>
          </a:prstGeom>
        </p:spPr>
        <p:txBody>
          <a:bodyPr anchor="ctr"/>
          <a:lstStyle/>
          <a:p>
            <a:pPr>
              <a:def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4.3.1唐甄《室语》</a:t>
            </a:r>
          </a:p>
        </p:txBody>
      </p:sp>
      <p:sp>
        <p:nvSpPr>
          <p:cNvPr id="1646" name="文本框 99"/>
          <p:cNvSpPr txBox="1"/>
          <p:nvPr/>
        </p:nvSpPr>
        <p:spPr>
          <a:xfrm>
            <a:off x="553084" y="4804531"/>
            <a:ext cx="23277832" cy="7102794"/>
          </a:xfrm>
          <a:prstGeom prst="rect">
            <a:avLst/>
          </a:prstGeom>
          <a:ln w="25400">
            <a:solidFill>
              <a:srgbClr val="000000"/>
            </a:solidFill>
            <a:miter lim="400000"/>
          </a:ln>
        </p:spPr>
        <p:txBody>
          <a:bodyPr tIns="91439" bIns="91439">
            <a:spAutoFit/>
          </a:bodyPr>
          <a:lstStyle/>
          <a:p>
            <a:pPr indent="508000" algn="just" defTabSz="1828800">
              <a:lnSpc>
                <a:spcPct val="150000"/>
              </a:lnSpc>
              <a:defRPr sz="4800" b="0">
                <a:latin typeface="Calibri" panose="020F0702030404030204"/>
                <a:ea typeface="Calibri" panose="020F0702030404030204"/>
                <a:cs typeface="Calibri" panose="020F0702030404030204"/>
                <a:sym typeface="Calibri" panose="020F0702030404030204"/>
              </a:defRPr>
            </a:pPr>
            <a:r>
              <a:t>     </a:t>
            </a:r>
            <a:r>
              <a:rPr>
                <a:latin typeface="楷体" panose="02010609060101010101" charset="-122"/>
                <a:ea typeface="楷体" panose="02010609060101010101" charset="-122"/>
                <a:cs typeface="楷体" panose="02010609060101010101" charset="-122"/>
                <a:sym typeface="楷体" panose="02010609060101010101" charset="-122"/>
              </a:rPr>
              <a:t>唐子居于内，夜饮酒。己西向坐，妻东向坐，女安北向坐，妾坐于西北隅。执壶以酌，相与笑语。唐子食鱼而甘，问其妾曰：“是所市来者，必生鱼也？”妾对曰：“非也，是鱼死未久，即市以来，又天寒，是以味鲜若此。”于是饮酒乐甚。忽焉拊几而叹。其妻曰：“子饮酒乐矣，忽焉拊几而叹，其故何也？”唐子曰：“溺于俗者无远见。吾欲有言，未尝以语人，恐人之骇异吾言也。今食是鱼而念及之，是以叹也。”妻曰：“我，妇人也，不知大丈夫之事，然愿子试以语我。”</a:t>
            </a:r>
            <a:endParaRPr>
              <a:latin typeface="楷体" panose="02010609060101010101" charset="-122"/>
              <a:ea typeface="楷体" panose="02010609060101010101" charset="-122"/>
              <a:cs typeface="楷体" panose="02010609060101010101" charset="-122"/>
              <a:sym typeface="楷体" panose="02010609060101010101" charset="-122"/>
            </a:endParaRPr>
          </a:p>
          <a:p>
            <a:pPr indent="508000" algn="just" defTabSz="1828800">
              <a:lnSpc>
                <a:spcPct val="150000"/>
              </a:lnSpc>
              <a:defRPr sz="4800"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       【第一段写作者与家人食鱼饮酒的对话，引出正文。】</a:t>
            </a:r>
          </a:p>
        </p:txBody>
      </p:sp>
      <p:pic>
        <p:nvPicPr>
          <p:cNvPr id="1647" name="image5.jpeg" descr="image5.jpeg"/>
          <p:cNvPicPr>
            <a:picLocks noChangeAspect="1"/>
          </p:cNvPicPr>
          <p:nvPr/>
        </p:nvPicPr>
        <p:blipFill>
          <a:blip r:embed="rId1"/>
          <a:stretch>
            <a:fillRect/>
          </a:stretch>
        </p:blipFill>
        <p:spPr>
          <a:xfrm>
            <a:off x="13259041" y="240051"/>
            <a:ext cx="6698489" cy="3982885"/>
          </a:xfrm>
          <a:prstGeom prst="rect">
            <a:avLst/>
          </a:prstGeom>
          <a:ln w="12700">
            <a:miter lim="400000"/>
            <a:headEnd/>
            <a:tailEnd/>
          </a:ln>
        </p:spPr>
      </p:pic>
      <p:sp>
        <p:nvSpPr>
          <p:cNvPr id="2" name="文本框 1"/>
          <p:cNvSpPr txBox="1"/>
          <p:nvPr/>
        </p:nvSpPr>
        <p:spPr>
          <a:xfrm>
            <a:off x="553085" y="240030"/>
            <a:ext cx="254000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4.3.1室语 </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9" name="文本框 1"/>
          <p:cNvSpPr txBox="1"/>
          <p:nvPr/>
        </p:nvSpPr>
        <p:spPr>
          <a:xfrm>
            <a:off x="796925" y="4584974"/>
            <a:ext cx="22790150" cy="7037706"/>
          </a:xfrm>
          <a:prstGeom prst="rect">
            <a:avLst/>
          </a:prstGeom>
          <a:ln w="25400">
            <a:solidFill>
              <a:srgbClr val="000000"/>
            </a:solidFill>
            <a:miter lim="400000"/>
          </a:ln>
        </p:spPr>
        <p:txBody>
          <a:bodyPr tIns="91439" bIns="91439">
            <a:spAutoFit/>
          </a:bodyPr>
          <a:lstStyle/>
          <a:p>
            <a:pPr algn="l" defTabSz="1828800">
              <a:lnSpc>
                <a:spcPct val="150000"/>
              </a:lnSpc>
              <a:defRPr sz="4800" b="0">
                <a:latin typeface="楷体" panose="02010609060101010101" charset="-122"/>
                <a:ea typeface="楷体" panose="02010609060101010101" charset="-122"/>
                <a:cs typeface="楷体" panose="02010609060101010101" charset="-122"/>
                <a:sym typeface="楷体" panose="02010609060101010101" charset="-122"/>
              </a:defRPr>
            </a:pPr>
            <a:r>
              <a:t>    曰：“大清有天下，仁矣。自秦以来，凡为帝王者皆贼也。”妻笑曰：“何以谓之贼也？”曰：“今也有负数匹布，或担数斗粟而行于涂者，或杀之而有其布粟，是贼乎，非贼乎？”曰：“是贼矣。”</a:t>
            </a:r>
          </a:p>
          <a:p>
            <a:pPr algn="l" defTabSz="1828800">
              <a:lnSpc>
                <a:spcPct val="150000"/>
              </a:lnSpc>
              <a:defRPr sz="4800" b="0">
                <a:latin typeface="楷体" panose="02010609060101010101" charset="-122"/>
                <a:ea typeface="楷体" panose="02010609060101010101" charset="-122"/>
                <a:cs typeface="楷体" panose="02010609060101010101" charset="-122"/>
                <a:sym typeface="楷体" panose="02010609060101010101" charset="-122"/>
              </a:defRPr>
            </a:pPr>
            <a:r>
              <a:t>    唐子曰：“杀一人而取其匹布斗粟，犹谓之贼；杀天下之人而尽有其布粟之富，而反不谓之贼乎？三代以后，有天下之善者莫如汉。然高帝屠城阳，屠颍阳；光武帝屠城三百。使我而事高帝，当其屠城阳之时，必痛哭而去之矣；使我而事光武帝，当其屠一城之始，必痛哭而去之矣。吾不忍为之臣也。”</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阅读理解</a:t>
            </a:r>
            <a:r>
              <a:t>❤️❤️</a:t>
            </a:r>
          </a:p>
        </p:txBody>
      </p:sp>
      <p:sp>
        <p:nvSpPr>
          <p:cNvPr id="1650" name="标题 2"/>
          <p:cNvSpPr txBox="1"/>
          <p:nvPr>
            <p:ph type="title"/>
          </p:nvPr>
        </p:nvSpPr>
        <p:spPr>
          <a:xfrm>
            <a:off x="1403349" y="1181100"/>
            <a:ext cx="11132822" cy="1131570"/>
          </a:xfrm>
          <a:prstGeom prst="rect">
            <a:avLst/>
          </a:prstGeom>
        </p:spPr>
        <p:txBody>
          <a:bodyPr anchor="ctr"/>
          <a:lstStyle/>
          <a:p>
            <a:pPr>
              <a:def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4.3.1唐甄《室语》</a:t>
            </a:r>
          </a:p>
        </p:txBody>
      </p:sp>
      <p:pic>
        <p:nvPicPr>
          <p:cNvPr id="1651" name="image5.jpeg" descr="image5.jpeg"/>
          <p:cNvPicPr>
            <a:picLocks noChangeAspect="1"/>
          </p:cNvPicPr>
          <p:nvPr/>
        </p:nvPicPr>
        <p:blipFill>
          <a:blip r:embed="rId1"/>
          <a:stretch>
            <a:fillRect/>
          </a:stretch>
        </p:blipFill>
        <p:spPr>
          <a:xfrm>
            <a:off x="13259041" y="240051"/>
            <a:ext cx="6698489" cy="3982885"/>
          </a:xfrm>
          <a:prstGeom prst="rect">
            <a:avLst/>
          </a:prstGeom>
          <a:ln w="12700">
            <a:miter lim="400000"/>
            <a:headEnd/>
            <a:tailEnd/>
          </a:ln>
        </p:spPr>
      </p:pic>
      <p:sp>
        <p:nvSpPr>
          <p:cNvPr id="2" name="文本框 1"/>
          <p:cNvSpPr txBox="1"/>
          <p:nvPr/>
        </p:nvSpPr>
        <p:spPr>
          <a:xfrm>
            <a:off x="553085" y="240030"/>
            <a:ext cx="254000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4.3.1室语 </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3" name="文本框 1"/>
          <p:cNvSpPr txBox="1"/>
          <p:nvPr/>
        </p:nvSpPr>
        <p:spPr>
          <a:xfrm>
            <a:off x="415290" y="5231266"/>
            <a:ext cx="23553420" cy="6482081"/>
          </a:xfrm>
          <a:prstGeom prst="rect">
            <a:avLst/>
          </a:prstGeom>
          <a:ln w="12700">
            <a:solidFill>
              <a:srgbClr val="000000"/>
            </a:solidFill>
            <a:prstDash val="sysDot"/>
          </a:ln>
        </p:spPr>
        <p:txBody>
          <a:bodyPr tIns="91439" bIns="91439">
            <a:spAutoFit/>
          </a:bodyPr>
          <a:lstStyle/>
          <a:p>
            <a:pPr algn="l" defTabSz="1828800">
              <a:defRPr sz="4800" b="0" baseline="25000">
                <a:latin typeface="楷体" panose="02010609060101010101" charset="-122"/>
                <a:ea typeface="楷体" panose="02010609060101010101" charset="-122"/>
                <a:cs typeface="楷体" panose="02010609060101010101" charset="-122"/>
                <a:sym typeface="楷体" panose="02010609060101010101" charset="-122"/>
              </a:defRPr>
            </a:pPr>
            <a:r>
              <a:t>    妻曰：“当大乱之时，岂能不杀一人而定天下？”唐子曰：“定乱岂能不杀乎？古之王者，有不得已而杀者二：有罪，不得不杀；临战，不得不杀。有罪而杀，尧舜之所不能免也；临战而杀，汤武之所不能免也；非是，奚以杀为！若过里而墟其里，过市而窜其市，入城而屠其城，此何为者！……天子者，天下之慈母也，人所仰望以乳育者也，乃无故而杀之，其罪岂不重于匹夫？”</a:t>
            </a:r>
          </a:p>
          <a:p>
            <a:pPr algn="l" defTabSz="1828800">
              <a:lnSpc>
                <a:spcPct val="150000"/>
              </a:lnSpc>
              <a:defRPr sz="4800" b="0" baseline="250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    </a:t>
            </a:r>
            <a:r>
              <a:rPr>
                <a:solidFill>
                  <a:srgbClr val="BE0000"/>
                </a:solidFill>
              </a:rPr>
              <a:t>【第二段写夫妻对话，“提出自秦以来，凡为帝王者皆贼也”的中心论点，进一步阐明天子无不杀人，并强调天子杀人，其罪应重于匹夫。】</a:t>
            </a:r>
            <a:endParaRPr>
              <a:solidFill>
                <a:srgbClr val="BE0000"/>
              </a:solidFill>
            </a:endParaRPr>
          </a:p>
        </p:txBody>
      </p:sp>
      <p:sp>
        <p:nvSpPr>
          <p:cNvPr id="1654" name="标题 2"/>
          <p:cNvSpPr txBox="1"/>
          <p:nvPr>
            <p:ph type="title"/>
          </p:nvPr>
        </p:nvSpPr>
        <p:spPr>
          <a:xfrm>
            <a:off x="1403349" y="1181100"/>
            <a:ext cx="11132822" cy="1131570"/>
          </a:xfrm>
          <a:prstGeom prst="rect">
            <a:avLst/>
          </a:prstGeom>
        </p:spPr>
        <p:txBody>
          <a:bodyPr anchor="ctr"/>
          <a:lstStyle/>
          <a:p>
            <a:pPr>
              <a:defRPr sz="51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4.3.1唐甄《室语》</a:t>
            </a:r>
          </a:p>
        </p:txBody>
      </p:sp>
      <p:pic>
        <p:nvPicPr>
          <p:cNvPr id="1655" name="image5.jpeg" descr="image5.jpeg"/>
          <p:cNvPicPr>
            <a:picLocks noChangeAspect="1"/>
          </p:cNvPicPr>
          <p:nvPr/>
        </p:nvPicPr>
        <p:blipFill>
          <a:blip r:embed="rId1"/>
          <a:stretch>
            <a:fillRect/>
          </a:stretch>
        </p:blipFill>
        <p:spPr>
          <a:xfrm>
            <a:off x="13259041" y="240051"/>
            <a:ext cx="6698489" cy="3982885"/>
          </a:xfrm>
          <a:prstGeom prst="rect">
            <a:avLst/>
          </a:prstGeom>
          <a:ln w="12700">
            <a:miter lim="400000"/>
            <a:headEnd/>
            <a:tailEnd/>
          </a:ln>
        </p:spPr>
      </p:pic>
      <p:sp>
        <p:nvSpPr>
          <p:cNvPr id="2" name="文本框 1"/>
          <p:cNvSpPr txBox="1"/>
          <p:nvPr/>
        </p:nvSpPr>
        <p:spPr>
          <a:xfrm>
            <a:off x="553085" y="240030"/>
            <a:ext cx="254000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4.3.1室语 </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7" name="文本框 1"/>
          <p:cNvSpPr txBox="1"/>
          <p:nvPr/>
        </p:nvSpPr>
        <p:spPr>
          <a:xfrm>
            <a:off x="415290" y="4039322"/>
            <a:ext cx="23553420" cy="8926355"/>
          </a:xfrm>
          <a:prstGeom prst="rect">
            <a:avLst/>
          </a:prstGeom>
          <a:ln w="25400">
            <a:solidFill>
              <a:srgbClr val="000000"/>
            </a:solidFill>
            <a:miter lim="400000"/>
          </a:ln>
        </p:spPr>
        <p:txBody>
          <a:bodyPr tIns="91439" bIns="91439">
            <a:spAutoFit/>
          </a:bodyPr>
          <a:lstStyle/>
          <a:p>
            <a:pPr algn="just" defTabSz="1828800">
              <a:lnSpc>
                <a:spcPct val="115000"/>
              </a:lnSpc>
              <a:defRPr sz="4800" b="0">
                <a:latin typeface="楷体" panose="02010609060101010101" charset="-122"/>
                <a:ea typeface="楷体" panose="02010609060101010101" charset="-122"/>
                <a:cs typeface="楷体" panose="02010609060101010101" charset="-122"/>
                <a:sym typeface="楷体" panose="02010609060101010101" charset="-122"/>
              </a:defRPr>
            </a:pPr>
            <a:r>
              <a:t>    妻曰：“尧舜之为君何如者？”曰：“尧舜岂远于人哉！”乃举一箸指盘中余鱼曰：“此味甘乎？”曰：“甘”。曰：“今使子钓于池而得鱼，扬竿而脱，投地跳跃，乃按之椹上而割之，刳其腹，犀其甲，其尾犹摇。于是煎烹以进，子能食之乎？”妻曰：“吾不忍食也。”曰：“人之于鱼，不啻太山之于秋毫也，甘天下之味，亦类于一鱼之味耳。于鱼则不忍，于人则忍之；杀一鱼而甘一鱼之味则不忍，杀天下之人而甘天下之味则忍之。是岂人之本心哉！尧舜之道，不失其本心而已矣。”阅读理解❤️</a:t>
            </a:r>
          </a:p>
          <a:p>
            <a:pPr algn="just" defTabSz="1828800">
              <a:lnSpc>
                <a:spcPct val="115000"/>
              </a:lnSpc>
              <a:defRPr sz="4800"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【第三段深刻揭露了后之有天下者所以杀人，甘天下之味，是因失其本心。】</a:t>
            </a:r>
          </a:p>
          <a:p>
            <a:pPr algn="just" defTabSz="1828800">
              <a:lnSpc>
                <a:spcPct val="115000"/>
              </a:lnSpc>
              <a:defRPr sz="4800" b="0">
                <a:latin typeface="楷体" panose="02010609060101010101" charset="-122"/>
                <a:ea typeface="楷体" panose="02010609060101010101" charset="-122"/>
                <a:cs typeface="楷体" panose="02010609060101010101" charset="-122"/>
                <a:sym typeface="楷体" panose="02010609060101010101" charset="-122"/>
              </a:defRPr>
            </a:pPr>
            <a:r>
              <a:t>    妾，微者也；女安，童而无知者也；闻唐子之言，亦皆悄然而悲，咨嗟欲泣，若不能自释焉。</a:t>
            </a:r>
          </a:p>
          <a:p>
            <a:pPr algn="just" defTabSz="1828800">
              <a:lnSpc>
                <a:spcPct val="115000"/>
              </a:lnSpc>
              <a:defRPr sz="4800" b="0">
                <a:solidFill>
                  <a:srgbClr val="0070C0"/>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【第四段写作者之言使其妾与女咨嗟欲泣，暗示其对未失本心者能有所感的希望，   </a:t>
            </a:r>
            <a:endPar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a:p>
            <a:pPr algn="just" defTabSz="1828800">
              <a:lnSpc>
                <a:spcPct val="115000"/>
              </a:lnSpc>
              <a:defRPr sz="4800"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        收束全篇。  】  </a:t>
            </a:r>
          </a:p>
        </p:txBody>
      </p:sp>
      <p:sp>
        <p:nvSpPr>
          <p:cNvPr id="1658" name="标题 2"/>
          <p:cNvSpPr txBox="1"/>
          <p:nvPr>
            <p:ph type="title"/>
          </p:nvPr>
        </p:nvSpPr>
        <p:spPr>
          <a:xfrm>
            <a:off x="1403349" y="1181100"/>
            <a:ext cx="11132822" cy="1131570"/>
          </a:xfrm>
          <a:prstGeom prst="rect">
            <a:avLst/>
          </a:prstGeom>
        </p:spPr>
        <p:txBody>
          <a:bodyPr anchor="ctr"/>
          <a:lstStyle/>
          <a:p>
            <a:pPr>
              <a:def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4.3.1唐甄《室语》</a:t>
            </a:r>
          </a:p>
        </p:txBody>
      </p:sp>
      <p:pic>
        <p:nvPicPr>
          <p:cNvPr id="1659" name="image5.jpeg" descr="image5.jpeg"/>
          <p:cNvPicPr>
            <a:picLocks noChangeAspect="1"/>
          </p:cNvPicPr>
          <p:nvPr/>
        </p:nvPicPr>
        <p:blipFill>
          <a:blip r:embed="rId1"/>
          <a:stretch>
            <a:fillRect/>
          </a:stretch>
        </p:blipFill>
        <p:spPr>
          <a:xfrm>
            <a:off x="13143095" y="215715"/>
            <a:ext cx="6200323" cy="3686679"/>
          </a:xfrm>
          <a:prstGeom prst="rect">
            <a:avLst/>
          </a:prstGeom>
          <a:ln w="12700">
            <a:miter lim="400000"/>
            <a:headEnd/>
            <a:tailEnd/>
          </a:ln>
        </p:spPr>
      </p:pic>
      <p:sp>
        <p:nvSpPr>
          <p:cNvPr id="2" name="文本框 1"/>
          <p:cNvSpPr txBox="1"/>
          <p:nvPr/>
        </p:nvSpPr>
        <p:spPr>
          <a:xfrm>
            <a:off x="553085" y="240030"/>
            <a:ext cx="254000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4.3.1室语 </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1" name="文本框 3"/>
          <p:cNvSpPr txBox="1"/>
          <p:nvPr/>
        </p:nvSpPr>
        <p:spPr>
          <a:xfrm>
            <a:off x="635820" y="4956483"/>
            <a:ext cx="16222135" cy="3313431"/>
          </a:xfrm>
          <a:prstGeom prst="rect">
            <a:avLst/>
          </a:prstGeom>
          <a:ln w="12700">
            <a:solidFill>
              <a:srgbClr val="000000"/>
            </a:solidFill>
            <a:miter lim="400000"/>
          </a:ln>
        </p:spPr>
        <p:txBody>
          <a:bodyPr tIns="91439" bIns="91439">
            <a:spAutoFit/>
          </a:bodyPr>
          <a:lstStyle/>
          <a:p>
            <a:pPr algn="l" defTabSz="1828800">
              <a:lnSpc>
                <a:spcPct val="150000"/>
              </a:lnSpc>
              <a:buFont typeface="Wingdings" panose="05000000000000000000"/>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思想内容：</a:t>
            </a:r>
            <a:endPar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a:p>
            <a:pPr algn="l" defTabSz="1828800">
              <a:lnSpc>
                <a:spcPct val="15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1. 本文是唐甄猛烈</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抨击封建君权</a:t>
            </a:r>
            <a:r>
              <a:t>的代表作。</a:t>
            </a:r>
          </a:p>
          <a:p>
            <a:pPr algn="l" defTabSz="1828800">
              <a:lnSpc>
                <a:spcPct val="15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2.在文中提出“</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自秦以来，凡为帝王者皆贼</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也”</a:t>
            </a:r>
            <a:r>
              <a:t>的大胆观点。 </a:t>
            </a:r>
          </a:p>
        </p:txBody>
      </p:sp>
      <p:sp>
        <p:nvSpPr>
          <p:cNvPr id="1662" name="标题 2"/>
          <p:cNvSpPr txBox="1"/>
          <p:nvPr>
            <p:ph type="title"/>
          </p:nvPr>
        </p:nvSpPr>
        <p:spPr>
          <a:xfrm>
            <a:off x="1403349" y="1181100"/>
            <a:ext cx="11132822" cy="1131570"/>
          </a:xfrm>
          <a:prstGeom prst="rect">
            <a:avLst/>
          </a:prstGeom>
        </p:spPr>
        <p:txBody>
          <a:bodyPr anchor="ctr"/>
          <a:lstStyle/>
          <a:p>
            <a:pPr>
              <a:def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4.3.1唐甄《室语》</a:t>
            </a:r>
          </a:p>
        </p:txBody>
      </p:sp>
      <p:pic>
        <p:nvPicPr>
          <p:cNvPr id="1663" name="image6.jpeg" descr="image6.jpeg"/>
          <p:cNvPicPr>
            <a:picLocks noChangeAspect="1"/>
          </p:cNvPicPr>
          <p:nvPr/>
        </p:nvPicPr>
        <p:blipFill>
          <a:blip r:embed="rId1"/>
          <a:stretch>
            <a:fillRect/>
          </a:stretch>
        </p:blipFill>
        <p:spPr>
          <a:xfrm>
            <a:off x="13608115" y="169403"/>
            <a:ext cx="7438016" cy="4275675"/>
          </a:xfrm>
          <a:prstGeom prst="rect">
            <a:avLst/>
          </a:prstGeom>
          <a:ln w="12700">
            <a:miter lim="400000"/>
            <a:headEnd/>
            <a:tailEnd/>
          </a:ln>
        </p:spPr>
      </p:pic>
      <p:sp>
        <p:nvSpPr>
          <p:cNvPr id="2" name="文本框 1"/>
          <p:cNvSpPr txBox="1"/>
          <p:nvPr/>
        </p:nvSpPr>
        <p:spPr>
          <a:xfrm>
            <a:off x="553085" y="240030"/>
            <a:ext cx="254000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4.3.1室语 </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1665" name="图片 10" descr="图片 10"/>
          <p:cNvPicPr>
            <a:picLocks noChangeAspect="1"/>
          </p:cNvPicPr>
          <p:nvPr/>
        </p:nvPicPr>
        <p:blipFill>
          <a:blip r:embed="rId1"/>
          <a:stretch>
            <a:fillRect/>
          </a:stretch>
        </p:blipFill>
        <p:spPr>
          <a:xfrm>
            <a:off x="0" y="0"/>
            <a:ext cx="24384000" cy="13716000"/>
          </a:xfrm>
          <a:prstGeom prst="rect">
            <a:avLst/>
          </a:prstGeom>
          <a:ln w="12700">
            <a:miter lim="400000"/>
            <a:headEnd/>
            <a:tailEnd/>
          </a:ln>
        </p:spPr>
      </p:pic>
      <p:sp>
        <p:nvSpPr>
          <p:cNvPr id="1666" name="标题 1"/>
          <p:cNvSpPr txBox="1"/>
          <p:nvPr>
            <p:ph type="title"/>
          </p:nvPr>
        </p:nvSpPr>
        <p:spPr>
          <a:xfrm>
            <a:off x="2799494" y="8056990"/>
            <a:ext cx="16794706" cy="1978025"/>
          </a:xfrm>
          <a:prstGeom prst="rect">
            <a:avLst/>
          </a:prstGeom>
        </p:spPr>
        <p:txBody>
          <a:bodyPr anchor="b"/>
          <a:lstStyle>
            <a:lvl1pPr>
              <a:defRPr sz="9000"/>
            </a:lvl1pPr>
          </a:lstStyle>
          <a:p>
            <a:r>
              <a:t>4.4 纳兰性德</a:t>
            </a:r>
          </a:p>
        </p:txBody>
      </p:sp>
      <p:sp>
        <p:nvSpPr>
          <p:cNvPr id="1667" name="矩形 6"/>
          <p:cNvSpPr/>
          <p:nvPr/>
        </p:nvSpPr>
        <p:spPr>
          <a:xfrm>
            <a:off x="2784475" y="6858000"/>
            <a:ext cx="2749551" cy="1092200"/>
          </a:xfrm>
          <a:prstGeom prst="rect">
            <a:avLst/>
          </a:prstGeom>
          <a:solidFill>
            <a:srgbClr val="C00000"/>
          </a:solidFill>
          <a:ln w="12700">
            <a:miter lim="400000"/>
          </a:ln>
        </p:spPr>
        <p:txBody>
          <a:bodyPr tIns="91439" bIns="91439"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pic>
        <p:nvPicPr>
          <p:cNvPr id="1668" name="图片 7" descr="图片 7"/>
          <p:cNvPicPr>
            <a:picLocks noChangeAspect="1"/>
          </p:cNvPicPr>
          <p:nvPr/>
        </p:nvPicPr>
        <p:blipFill>
          <a:blip r:embed="rId2"/>
          <a:stretch>
            <a:fillRect/>
          </a:stretch>
        </p:blipFill>
        <p:spPr>
          <a:xfrm>
            <a:off x="2940050" y="7108825"/>
            <a:ext cx="2413000" cy="590551"/>
          </a:xfrm>
          <a:prstGeom prst="rect">
            <a:avLst/>
          </a:prstGeom>
          <a:ln w="12700">
            <a:miter lim="400000"/>
            <a:headEnd/>
            <a:tailEnd/>
          </a:ln>
        </p:spPr>
      </p:pic>
      <p:sp>
        <p:nvSpPr>
          <p:cNvPr id="1669" name="矩形 8"/>
          <p:cNvSpPr/>
          <p:nvPr/>
        </p:nvSpPr>
        <p:spPr>
          <a:xfrm>
            <a:off x="2638463" y="8367170"/>
            <a:ext cx="111127" cy="2041527"/>
          </a:xfrm>
          <a:prstGeom prst="rect">
            <a:avLst/>
          </a:prstGeom>
          <a:solidFill>
            <a:srgbClr val="C00000"/>
          </a:solidFill>
          <a:ln w="12700">
            <a:miter lim="400000"/>
          </a:ln>
        </p:spPr>
        <p:txBody>
          <a:bodyPr tIns="91439" bIns="91439"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1670" name="副标题 2"/>
          <p:cNvSpPr txBox="1"/>
          <p:nvPr/>
        </p:nvSpPr>
        <p:spPr>
          <a:xfrm>
            <a:off x="2930526" y="12258675"/>
            <a:ext cx="9782176" cy="716281"/>
          </a:xfrm>
          <a:prstGeom prst="rect">
            <a:avLst/>
          </a:prstGeom>
          <a:ln w="12700">
            <a:miter lim="400000"/>
          </a:ln>
        </p:spPr>
        <p:txBody>
          <a:bodyPr tIns="91439" bIns="91439">
            <a:spAutoFit/>
          </a:bodyPr>
          <a:lstStyle/>
          <a:p>
            <a:pPr algn="l" defTabSz="1828800">
              <a:lnSpc>
                <a:spcPct val="90000"/>
              </a:lnSpc>
              <a:spcBef>
                <a:spcPts val="2000"/>
              </a:spcBef>
              <a:defRPr b="0">
                <a:solidFill>
                  <a:srgbClr val="A6A6A6"/>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t>学习是一种信仰！ IN LEARING WE TRUST</a:t>
            </a:r>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2" name="标题 2"/>
          <p:cNvSpPr txBox="1"/>
          <p:nvPr>
            <p:ph type="title"/>
          </p:nvPr>
        </p:nvSpPr>
        <p:spPr>
          <a:xfrm>
            <a:off x="1403349" y="1181100"/>
            <a:ext cx="11132822" cy="1131570"/>
          </a:xfrm>
          <a:prstGeom prst="rect">
            <a:avLst/>
          </a:prstGeom>
        </p:spPr>
        <p:txBody>
          <a:bodyPr anchor="ctr"/>
          <a:lstStyle/>
          <a:p>
            <a:pPr>
              <a:defRPr sz="53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4.4.0纳兰性德 </a:t>
            </a:r>
          </a:p>
        </p:txBody>
      </p:sp>
      <p:sp>
        <p:nvSpPr>
          <p:cNvPr id="1673" name="矩形 1"/>
          <p:cNvSpPr txBox="1"/>
          <p:nvPr/>
        </p:nvSpPr>
        <p:spPr>
          <a:xfrm>
            <a:off x="758319" y="5128260"/>
            <a:ext cx="17243266" cy="3459481"/>
          </a:xfrm>
          <a:prstGeom prst="rect">
            <a:avLst/>
          </a:prstGeom>
          <a:ln w="25400">
            <a:solidFill>
              <a:srgbClr val="000000"/>
            </a:solidFill>
            <a:miter lim="400000"/>
          </a:ln>
        </p:spPr>
        <p:txBody>
          <a:bodyPr tIns="91439" bIns="91439">
            <a:spAutoFit/>
          </a:bodyPr>
          <a:lstStyle/>
          <a:p>
            <a:pPr algn="l" defTabSz="1828800">
              <a:lnSpc>
                <a:spcPct val="150000"/>
              </a:lnSpc>
              <a:defRPr sz="48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1.纳兰性德，字容若。 </a:t>
            </a:r>
          </a:p>
          <a:p>
            <a:pPr algn="l" defTabSz="1828800">
              <a:lnSpc>
                <a:spcPct val="150000"/>
              </a:lnSpc>
              <a:defRPr sz="48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2.著有</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饮水词</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a:t>
            </a:r>
            <a:r>
              <a:t>《通志堂集》</a:t>
            </a:r>
          </a:p>
          <a:p>
            <a:pPr algn="l" defTabSz="1828800">
              <a:lnSpc>
                <a:spcPct val="150000"/>
              </a:lnSpc>
              <a:defRPr sz="48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3.风格</a:t>
            </a:r>
            <a:r>
              <a:rPr u="sng">
                <a:solidFill>
                  <a:srgbClr val="C00000"/>
                </a:solidFill>
              </a:rPr>
              <a:t>清新婉丽</a:t>
            </a:r>
            <a:r>
              <a:t>，不事雕饰，颇多</a:t>
            </a:r>
            <a:r>
              <a:rPr u="sng">
                <a:solidFill>
                  <a:srgbClr val="C00000"/>
                </a:solidFill>
              </a:rPr>
              <a:t>伤感情调</a:t>
            </a:r>
            <a:r>
              <a:t>，</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接近南唐李煜</a:t>
            </a:r>
            <a:r>
              <a:t>。</a:t>
            </a:r>
          </a:p>
        </p:txBody>
      </p:sp>
      <p:pic>
        <p:nvPicPr>
          <p:cNvPr id="1674" name="图片 5" descr="图片 5"/>
          <p:cNvPicPr>
            <a:picLocks noChangeAspect="1"/>
          </p:cNvPicPr>
          <p:nvPr/>
        </p:nvPicPr>
        <p:blipFill>
          <a:blip r:embed="rId1"/>
          <a:stretch>
            <a:fillRect/>
          </a:stretch>
        </p:blipFill>
        <p:spPr>
          <a:xfrm>
            <a:off x="18101217" y="3626093"/>
            <a:ext cx="5104131" cy="6856731"/>
          </a:xfrm>
          <a:prstGeom prst="rect">
            <a:avLst/>
          </a:prstGeom>
          <a:ln w="12700">
            <a:miter lim="400000"/>
            <a:headEnd/>
            <a:tailEnd/>
          </a:ln>
        </p:spPr>
      </p:pic>
      <p:sp>
        <p:nvSpPr>
          <p:cNvPr id="1675" name="选择☆☆"/>
          <p:cNvSpPr txBox="1"/>
          <p:nvPr/>
        </p:nvSpPr>
        <p:spPr>
          <a:xfrm>
            <a:off x="1122932" y="8708977"/>
            <a:ext cx="1831976" cy="727076"/>
          </a:xfrm>
          <a:prstGeom prst="rect">
            <a:avLst/>
          </a:prstGeom>
          <a:ln w="12700">
            <a:miter lim="400000"/>
          </a:ln>
        </p:spPr>
        <p:txBody>
          <a:bodyPr wrap="none" lIns="71437" tIns="71437" rIns="71437" bIns="71437" anchor="ctr">
            <a:spAutoFit/>
          </a:bodyPr>
          <a:lstStyle>
            <a:lvl1pPr algn="l" defTabSz="1828800">
              <a:lnSpc>
                <a:spcPct val="90000"/>
              </a:lnSpc>
              <a:defRPr sz="3300">
                <a:solidFill>
                  <a:srgbClr val="BE0000"/>
                </a:solidFill>
                <a:latin typeface="Helvetica"/>
                <a:ea typeface="Helvetica"/>
                <a:cs typeface="Helvetica"/>
                <a:sym typeface="Helvetica"/>
              </a:defRPr>
            </a:lvl1pPr>
          </a:lstStyle>
          <a:p>
            <a:r>
              <a:t>选择☆☆</a:t>
            </a:r>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1679" name="图片 10" descr="图片 10"/>
          <p:cNvPicPr>
            <a:picLocks noChangeAspect="1"/>
          </p:cNvPicPr>
          <p:nvPr/>
        </p:nvPicPr>
        <p:blipFill>
          <a:blip r:embed="rId1"/>
          <a:stretch>
            <a:fillRect/>
          </a:stretch>
        </p:blipFill>
        <p:spPr>
          <a:xfrm>
            <a:off x="0" y="0"/>
            <a:ext cx="24384000" cy="13716000"/>
          </a:xfrm>
          <a:prstGeom prst="rect">
            <a:avLst/>
          </a:prstGeom>
          <a:ln w="12700">
            <a:miter lim="400000"/>
            <a:headEnd/>
            <a:tailEnd/>
          </a:ln>
        </p:spPr>
      </p:pic>
      <p:sp>
        <p:nvSpPr>
          <p:cNvPr id="1680" name="标题 1"/>
          <p:cNvSpPr txBox="1"/>
          <p:nvPr>
            <p:ph type="title"/>
          </p:nvPr>
        </p:nvSpPr>
        <p:spPr>
          <a:xfrm>
            <a:off x="2799494" y="8056990"/>
            <a:ext cx="16794706" cy="1978025"/>
          </a:xfrm>
          <a:prstGeom prst="rect">
            <a:avLst/>
          </a:prstGeom>
        </p:spPr>
        <p:txBody>
          <a:bodyPr anchor="b"/>
          <a:lstStyle/>
          <a:p>
            <a:pPr defTabSz="1737360">
              <a:defRPr sz="8550"/>
            </a:pPr>
            <a:r>
              <a:t>4.4.1纳兰性德《如梦令》【</a:t>
            </a:r>
            <a:r>
              <a:rPr>
                <a:solidFill>
                  <a:srgbClr val="BE0000"/>
                </a:solidFill>
              </a:rPr>
              <a:t>精读</a:t>
            </a:r>
            <a:r>
              <a:t>】</a:t>
            </a:r>
          </a:p>
        </p:txBody>
      </p:sp>
      <p:sp>
        <p:nvSpPr>
          <p:cNvPr id="1681" name="矩形 6"/>
          <p:cNvSpPr/>
          <p:nvPr/>
        </p:nvSpPr>
        <p:spPr>
          <a:xfrm>
            <a:off x="2784475" y="6858000"/>
            <a:ext cx="2749551" cy="1092200"/>
          </a:xfrm>
          <a:prstGeom prst="rect">
            <a:avLst/>
          </a:prstGeom>
          <a:solidFill>
            <a:srgbClr val="C00000"/>
          </a:solidFill>
          <a:ln w="12700">
            <a:miter lim="400000"/>
          </a:ln>
        </p:spPr>
        <p:txBody>
          <a:bodyPr tIns="91439" bIns="91439"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pic>
        <p:nvPicPr>
          <p:cNvPr id="1682" name="图片 7" descr="图片 7"/>
          <p:cNvPicPr>
            <a:picLocks noChangeAspect="1"/>
          </p:cNvPicPr>
          <p:nvPr/>
        </p:nvPicPr>
        <p:blipFill>
          <a:blip r:embed="rId2"/>
          <a:stretch>
            <a:fillRect/>
          </a:stretch>
        </p:blipFill>
        <p:spPr>
          <a:xfrm>
            <a:off x="2940050" y="7108825"/>
            <a:ext cx="2413000" cy="590551"/>
          </a:xfrm>
          <a:prstGeom prst="rect">
            <a:avLst/>
          </a:prstGeom>
          <a:ln w="12700">
            <a:miter lim="400000"/>
            <a:headEnd/>
            <a:tailEnd/>
          </a:ln>
        </p:spPr>
      </p:pic>
      <p:sp>
        <p:nvSpPr>
          <p:cNvPr id="1683" name="矩形 8"/>
          <p:cNvSpPr/>
          <p:nvPr/>
        </p:nvSpPr>
        <p:spPr>
          <a:xfrm>
            <a:off x="2638463" y="8367170"/>
            <a:ext cx="111127" cy="2041527"/>
          </a:xfrm>
          <a:prstGeom prst="rect">
            <a:avLst/>
          </a:prstGeom>
          <a:solidFill>
            <a:srgbClr val="C00000"/>
          </a:solidFill>
          <a:ln w="12700">
            <a:miter lim="400000"/>
          </a:ln>
        </p:spPr>
        <p:txBody>
          <a:bodyPr tIns="91439" bIns="91439"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1684" name="副标题 2"/>
          <p:cNvSpPr txBox="1"/>
          <p:nvPr/>
        </p:nvSpPr>
        <p:spPr>
          <a:xfrm>
            <a:off x="2930526" y="12258675"/>
            <a:ext cx="9782176" cy="716281"/>
          </a:xfrm>
          <a:prstGeom prst="rect">
            <a:avLst/>
          </a:prstGeom>
          <a:ln w="12700">
            <a:miter lim="400000"/>
          </a:ln>
        </p:spPr>
        <p:txBody>
          <a:bodyPr tIns="91439" bIns="91439">
            <a:spAutoFit/>
          </a:bodyPr>
          <a:lstStyle/>
          <a:p>
            <a:pPr algn="l" defTabSz="1828800">
              <a:lnSpc>
                <a:spcPct val="90000"/>
              </a:lnSpc>
              <a:spcBef>
                <a:spcPts val="2000"/>
              </a:spcBef>
              <a:defRPr b="0">
                <a:solidFill>
                  <a:srgbClr val="A6A6A6"/>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t>学习是一种信仰！ IN LEARING WE TRUST</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1427" name="图片 10" descr="图片 10"/>
          <p:cNvPicPr>
            <a:picLocks noChangeAspect="1"/>
          </p:cNvPicPr>
          <p:nvPr/>
        </p:nvPicPr>
        <p:blipFill>
          <a:blip r:embed="rId1"/>
          <a:stretch>
            <a:fillRect/>
          </a:stretch>
        </p:blipFill>
        <p:spPr>
          <a:xfrm>
            <a:off x="0" y="0"/>
            <a:ext cx="24384000" cy="13716000"/>
          </a:xfrm>
          <a:prstGeom prst="rect">
            <a:avLst/>
          </a:prstGeom>
          <a:ln w="12700">
            <a:miter lim="400000"/>
            <a:headEnd/>
            <a:tailEnd/>
          </a:ln>
        </p:spPr>
      </p:pic>
      <p:sp>
        <p:nvSpPr>
          <p:cNvPr id="1428" name="标题 1"/>
          <p:cNvSpPr txBox="1"/>
          <p:nvPr>
            <p:ph type="title"/>
          </p:nvPr>
        </p:nvSpPr>
        <p:spPr>
          <a:xfrm>
            <a:off x="2799494" y="8056990"/>
            <a:ext cx="16794706" cy="1978025"/>
          </a:xfrm>
          <a:prstGeom prst="rect">
            <a:avLst/>
          </a:prstGeom>
        </p:spPr>
        <p:txBody>
          <a:bodyPr anchor="b"/>
          <a:lstStyle/>
          <a:p>
            <a:pPr defTabSz="1645285">
              <a:defRPr sz="8100"/>
            </a:pPr>
            <a:r>
              <a:t>罗贯中《群英会蒋干中计》</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a:t>
            </a:r>
            <a:r>
              <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精读</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a:t>
            </a:r>
            <a:endPar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p:txBody>
      </p:sp>
      <p:sp>
        <p:nvSpPr>
          <p:cNvPr id="1429" name="矩形 6"/>
          <p:cNvSpPr/>
          <p:nvPr/>
        </p:nvSpPr>
        <p:spPr>
          <a:xfrm>
            <a:off x="2784475" y="6858000"/>
            <a:ext cx="2749551" cy="1092200"/>
          </a:xfrm>
          <a:prstGeom prst="rect">
            <a:avLst/>
          </a:prstGeom>
          <a:solidFill>
            <a:srgbClr val="C00000"/>
          </a:solidFill>
          <a:ln w="12700">
            <a:miter lim="400000"/>
          </a:ln>
        </p:spPr>
        <p:txBody>
          <a:bodyPr tIns="91439" bIns="91439"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pic>
        <p:nvPicPr>
          <p:cNvPr id="1430" name="图片 7" descr="图片 7"/>
          <p:cNvPicPr>
            <a:picLocks noChangeAspect="1"/>
          </p:cNvPicPr>
          <p:nvPr/>
        </p:nvPicPr>
        <p:blipFill>
          <a:blip r:embed="rId2"/>
          <a:stretch>
            <a:fillRect/>
          </a:stretch>
        </p:blipFill>
        <p:spPr>
          <a:xfrm>
            <a:off x="2940050" y="7108825"/>
            <a:ext cx="2413000" cy="590551"/>
          </a:xfrm>
          <a:prstGeom prst="rect">
            <a:avLst/>
          </a:prstGeom>
          <a:ln w="12700">
            <a:miter lim="400000"/>
            <a:headEnd/>
            <a:tailEnd/>
          </a:ln>
        </p:spPr>
      </p:pic>
      <p:sp>
        <p:nvSpPr>
          <p:cNvPr id="1431" name="矩形 8"/>
          <p:cNvSpPr/>
          <p:nvPr/>
        </p:nvSpPr>
        <p:spPr>
          <a:xfrm>
            <a:off x="2638463" y="8367170"/>
            <a:ext cx="111127" cy="2041527"/>
          </a:xfrm>
          <a:prstGeom prst="rect">
            <a:avLst/>
          </a:prstGeom>
          <a:solidFill>
            <a:srgbClr val="C00000"/>
          </a:solidFill>
          <a:ln w="12700">
            <a:miter lim="400000"/>
          </a:ln>
        </p:spPr>
        <p:txBody>
          <a:bodyPr tIns="91439" bIns="91439"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1432" name="副标题 2"/>
          <p:cNvSpPr txBox="1"/>
          <p:nvPr/>
        </p:nvSpPr>
        <p:spPr>
          <a:xfrm>
            <a:off x="2930526" y="12258675"/>
            <a:ext cx="9782176" cy="716281"/>
          </a:xfrm>
          <a:prstGeom prst="rect">
            <a:avLst/>
          </a:prstGeom>
          <a:ln w="12700">
            <a:miter lim="400000"/>
          </a:ln>
        </p:spPr>
        <p:txBody>
          <a:bodyPr tIns="91439" bIns="91439">
            <a:spAutoFit/>
          </a:bodyPr>
          <a:lstStyle/>
          <a:p>
            <a:pPr algn="l" defTabSz="1828800">
              <a:lnSpc>
                <a:spcPct val="90000"/>
              </a:lnSpc>
              <a:spcBef>
                <a:spcPts val="2000"/>
              </a:spcBef>
              <a:defRPr b="0">
                <a:solidFill>
                  <a:srgbClr val="A6A6A6"/>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t>学习是一种信仰！ IN LEARING WE TRUST</a:t>
            </a:r>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6" name="标题 2"/>
          <p:cNvSpPr txBox="1"/>
          <p:nvPr>
            <p:ph type="title"/>
          </p:nvPr>
        </p:nvSpPr>
        <p:spPr>
          <a:xfrm>
            <a:off x="1403349" y="1181100"/>
            <a:ext cx="11132822" cy="1131570"/>
          </a:xfrm>
          <a:prstGeom prst="rect">
            <a:avLst/>
          </a:prstGeom>
        </p:spPr>
        <p:txBody>
          <a:bodyPr anchor="ctr"/>
          <a:lstStyle/>
          <a:p>
            <a:pPr>
              <a:def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4.4.1纳兰性德《如梦令》</a:t>
            </a:r>
          </a:p>
        </p:txBody>
      </p:sp>
      <p:sp>
        <p:nvSpPr>
          <p:cNvPr id="1687" name="矩形 1"/>
          <p:cNvSpPr/>
          <p:nvPr/>
        </p:nvSpPr>
        <p:spPr>
          <a:xfrm>
            <a:off x="348615" y="4282637"/>
            <a:ext cx="23686770" cy="3503758"/>
          </a:xfrm>
          <a:prstGeom prst="rect">
            <a:avLst/>
          </a:prstGeom>
          <a:ln w="25400">
            <a:solidFill>
              <a:srgbClr val="000000"/>
            </a:solidFill>
            <a:miter lim="400000"/>
          </a:ln>
        </p:spPr>
        <p:txBody>
          <a:bodyPr tIns="91439" bIns="91439">
            <a:spAutoFit/>
          </a:bodyPr>
          <a:lstStyle/>
          <a:p>
            <a:pPr algn="l" defTabSz="1828800">
              <a:lnSpc>
                <a:spcPct val="150000"/>
              </a:lnSpc>
              <a:defRPr sz="40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                                                    </a:t>
            </a:r>
            <a:r>
              <a:rPr sz="4800"/>
              <a:t>《如梦令》</a:t>
            </a:r>
            <a:endParaRPr sz="4800"/>
          </a:p>
          <a:p>
            <a:pPr algn="l" defTabSz="1828800">
              <a:lnSpc>
                <a:spcPct val="150000"/>
              </a:lnSpc>
              <a:defRPr sz="4800" b="0">
                <a:solidFill>
                  <a:srgbClr val="C00000"/>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t>      </a:t>
            </a:r>
            <a:r>
              <a:rPr u="sng"/>
              <a:t>万帐穹庐</a:t>
            </a:r>
            <a:r>
              <a:rPr>
                <a:solidFill>
                  <a:srgbClr val="000000"/>
                </a:solidFill>
              </a:rPr>
              <a:t>人醉，星影摇摇欲坠，</a:t>
            </a:r>
            <a:r>
              <a:rPr u="sng"/>
              <a:t>归梦</a:t>
            </a:r>
            <a:r>
              <a:rPr>
                <a:solidFill>
                  <a:srgbClr val="000000"/>
                </a:solidFill>
              </a:rPr>
              <a:t>隔狼河，又被河声搅碎。还睡、还睡，</a:t>
            </a:r>
            <a:r>
              <a:rPr u="sng"/>
              <a:t>解道醒来无味</a:t>
            </a:r>
            <a:r>
              <a:rPr>
                <a:solidFill>
                  <a:srgbClr val="000000"/>
                </a:solidFill>
              </a:rPr>
              <a:t>。</a:t>
            </a:r>
            <a:endParaRPr>
              <a:solidFill>
                <a:srgbClr val="000000"/>
              </a:solidFill>
            </a:endParaRPr>
          </a:p>
        </p:txBody>
      </p:sp>
      <p:sp>
        <p:nvSpPr>
          <p:cNvPr id="1688" name="文本框 5"/>
          <p:cNvSpPr txBox="1"/>
          <p:nvPr/>
        </p:nvSpPr>
        <p:spPr>
          <a:xfrm>
            <a:off x="342264" y="7953678"/>
            <a:ext cx="23699472" cy="3040381"/>
          </a:xfrm>
          <a:prstGeom prst="rect">
            <a:avLst/>
          </a:prstGeom>
          <a:ln w="12700">
            <a:solidFill>
              <a:srgbClr val="000000"/>
            </a:solidFill>
          </a:ln>
        </p:spPr>
        <p:txBody>
          <a:bodyPr tIns="91439" bIns="91439">
            <a:spAutoFit/>
          </a:bodyPr>
          <a:lstStyle/>
          <a:p>
            <a:pPr algn="l" defTabSz="1828800">
              <a:lnSpc>
                <a:spcPct val="125000"/>
              </a:lnSpc>
              <a:defRPr sz="48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1.如梦令：据词中“归梦隔狼河”之语，此词可能作于康熙二十一年（1682）三至四月随驾东出山海关祭祀长白山时。</a:t>
            </a:r>
          </a:p>
          <a:p>
            <a:pPr algn="l" defTabSz="1828800">
              <a:lnSpc>
                <a:spcPct val="125000"/>
              </a:lnSpc>
              <a:defRPr sz="48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2.解道：知道。</a:t>
            </a:r>
          </a:p>
        </p:txBody>
      </p:sp>
      <p:pic>
        <p:nvPicPr>
          <p:cNvPr id="1689" name="image5.jpeg" descr="image5.jpeg"/>
          <p:cNvPicPr>
            <a:picLocks noChangeAspect="1"/>
          </p:cNvPicPr>
          <p:nvPr/>
        </p:nvPicPr>
        <p:blipFill>
          <a:blip r:embed="rId1"/>
          <a:stretch>
            <a:fillRect/>
          </a:stretch>
        </p:blipFill>
        <p:spPr>
          <a:xfrm>
            <a:off x="13259041" y="240051"/>
            <a:ext cx="6698489" cy="3982885"/>
          </a:xfrm>
          <a:prstGeom prst="rect">
            <a:avLst/>
          </a:prstGeom>
          <a:ln w="12700">
            <a:miter lim="400000"/>
            <a:headEnd/>
            <a:tailEnd/>
          </a:ln>
        </p:spPr>
      </p:pic>
      <p:sp>
        <p:nvSpPr>
          <p:cNvPr id="2" name="文本框 1"/>
          <p:cNvSpPr txBox="1"/>
          <p:nvPr/>
        </p:nvSpPr>
        <p:spPr>
          <a:xfrm>
            <a:off x="342265" y="240030"/>
            <a:ext cx="8122285"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4.4.1如梦令（万帐穹庐人醉）</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3" name="标题 2"/>
          <p:cNvSpPr txBox="1"/>
          <p:nvPr>
            <p:ph type="title"/>
          </p:nvPr>
        </p:nvSpPr>
        <p:spPr>
          <a:xfrm>
            <a:off x="1403349" y="1181100"/>
            <a:ext cx="11132822" cy="1131570"/>
          </a:xfrm>
          <a:prstGeom prst="rect">
            <a:avLst/>
          </a:prstGeom>
        </p:spPr>
        <p:txBody>
          <a:bodyPr anchor="ctr"/>
          <a:lstStyle/>
          <a:p>
            <a:pPr>
              <a:def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4.4.1纳兰性德《如梦令》</a:t>
            </a:r>
          </a:p>
        </p:txBody>
      </p:sp>
      <p:sp>
        <p:nvSpPr>
          <p:cNvPr id="1694" name="矩形 1"/>
          <p:cNvSpPr/>
          <p:nvPr/>
        </p:nvSpPr>
        <p:spPr>
          <a:xfrm>
            <a:off x="518962" y="4209631"/>
            <a:ext cx="23686771" cy="3503758"/>
          </a:xfrm>
          <a:prstGeom prst="rect">
            <a:avLst/>
          </a:prstGeom>
          <a:ln w="25400">
            <a:solidFill>
              <a:srgbClr val="000000"/>
            </a:solidFill>
            <a:miter lim="400000"/>
          </a:ln>
        </p:spPr>
        <p:txBody>
          <a:bodyPr tIns="91439" bIns="91439">
            <a:spAutoFit/>
          </a:bodyPr>
          <a:lstStyle/>
          <a:p>
            <a:pPr algn="l" defTabSz="1828800">
              <a:lnSpc>
                <a:spcPct val="150000"/>
              </a:lnSpc>
              <a:defRPr sz="40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                                                    </a:t>
            </a:r>
            <a:r>
              <a:rPr sz="4800"/>
              <a:t>《如梦令》</a:t>
            </a:r>
            <a:endParaRPr sz="4800"/>
          </a:p>
          <a:p>
            <a:pPr algn="l" defTabSz="1828800">
              <a:lnSpc>
                <a:spcPct val="150000"/>
              </a:lnSpc>
              <a:defRPr sz="4800" b="0">
                <a:solidFill>
                  <a:srgbClr val="C00000"/>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t>      </a:t>
            </a:r>
            <a:r>
              <a:rPr u="sng"/>
              <a:t>万帐穹庐</a:t>
            </a:r>
            <a:r>
              <a:rPr>
                <a:solidFill>
                  <a:srgbClr val="000000"/>
                </a:solidFill>
              </a:rPr>
              <a:t>人醉，星影摇摇欲坠，</a:t>
            </a:r>
            <a:r>
              <a:rPr u="sng"/>
              <a:t>归梦</a:t>
            </a:r>
            <a:r>
              <a:rPr>
                <a:solidFill>
                  <a:srgbClr val="000000"/>
                </a:solidFill>
              </a:rPr>
              <a:t>隔狼河，又被河声搅碎。还睡、还睡，</a:t>
            </a:r>
            <a:r>
              <a:rPr u="sng"/>
              <a:t>解道醒来无味</a:t>
            </a:r>
            <a:r>
              <a:rPr>
                <a:solidFill>
                  <a:srgbClr val="000000"/>
                </a:solidFill>
              </a:rPr>
              <a:t>。</a:t>
            </a:r>
            <a:endParaRPr>
              <a:solidFill>
                <a:srgbClr val="000000"/>
              </a:solidFill>
            </a:endParaRPr>
          </a:p>
        </p:txBody>
      </p:sp>
      <p:sp>
        <p:nvSpPr>
          <p:cNvPr id="1695" name="TextBox 4"/>
          <p:cNvSpPr txBox="1"/>
          <p:nvPr/>
        </p:nvSpPr>
        <p:spPr>
          <a:xfrm>
            <a:off x="543392" y="8593435"/>
            <a:ext cx="19667221" cy="2760981"/>
          </a:xfrm>
          <a:prstGeom prst="rect">
            <a:avLst/>
          </a:prstGeom>
          <a:ln w="25400">
            <a:solidFill>
              <a:srgbClr val="000000"/>
            </a:solidFill>
            <a:miter lim="400000"/>
          </a:ln>
        </p:spPr>
        <p:txBody>
          <a:bodyPr tIns="91439" bIns="91439">
            <a:spAutoFit/>
          </a:bodyPr>
          <a:lstStyle/>
          <a:p>
            <a:pPr algn="l" defTabSz="1828800">
              <a:lnSpc>
                <a:spcPct val="20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1.这是一首</a:t>
            </a:r>
            <a:r>
              <a:rPr b="1" u="sng">
                <a:solidFill>
                  <a:srgbClr val="C00000"/>
                </a:solidFill>
              </a:rPr>
              <a:t>塞外纪行抒怀</a:t>
            </a:r>
            <a:r>
              <a:t>之作。</a:t>
            </a:r>
            <a:endParaRPr b="1"/>
          </a:p>
          <a:p>
            <a:pPr algn="l" defTabSz="1828800">
              <a:lnSpc>
                <a:spcPct val="20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2.着重</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写塞上风光</a:t>
            </a:r>
            <a:r>
              <a:t>，隐约流露出</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远赴边塞的孤寂无聊</a:t>
            </a:r>
            <a:r>
              <a:t>及</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思家之情</a:t>
            </a:r>
            <a:r>
              <a:t>。</a:t>
            </a:r>
          </a:p>
        </p:txBody>
      </p:sp>
      <p:sp>
        <p:nvSpPr>
          <p:cNvPr id="1696" name="简答"/>
          <p:cNvSpPr txBox="1"/>
          <p:nvPr/>
        </p:nvSpPr>
        <p:spPr>
          <a:xfrm>
            <a:off x="18171230" y="10459218"/>
            <a:ext cx="1676401" cy="817881"/>
          </a:xfrm>
          <a:prstGeom prst="rect">
            <a:avLst/>
          </a:prstGeom>
          <a:ln w="12700">
            <a:miter lim="400000"/>
          </a:ln>
        </p:spPr>
        <p:txBody>
          <a:bodyPr tIns="91439" bIns="91439">
            <a:spAutoFit/>
          </a:bodyPr>
          <a:lstStyle>
            <a:lvl1pPr algn="l" defTabSz="1828800">
              <a:defRPr sz="3600" b="0">
                <a:solidFill>
                  <a:srgbClr val="BF0000"/>
                </a:solidFill>
                <a:latin typeface="Calibri" panose="020F0702030404030204"/>
                <a:ea typeface="Calibri" panose="020F0702030404030204"/>
                <a:cs typeface="Calibri" panose="020F0702030404030204"/>
                <a:sym typeface="Calibri" panose="020F0702030404030204"/>
              </a:defRPr>
            </a:lvl1pPr>
          </a:lstStyle>
          <a:p>
            <a:r>
              <a:t>简答</a:t>
            </a:r>
          </a:p>
        </p:txBody>
      </p:sp>
      <p:sp>
        <p:nvSpPr>
          <p:cNvPr id="1697" name="星形"/>
          <p:cNvSpPr/>
          <p:nvPr/>
        </p:nvSpPr>
        <p:spPr>
          <a:xfrm>
            <a:off x="19207850" y="10603390"/>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1698" name="星形"/>
          <p:cNvSpPr/>
          <p:nvPr/>
        </p:nvSpPr>
        <p:spPr>
          <a:xfrm>
            <a:off x="19602539" y="10603390"/>
            <a:ext cx="548156"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1699" name="星形"/>
          <p:cNvSpPr/>
          <p:nvPr/>
        </p:nvSpPr>
        <p:spPr>
          <a:xfrm>
            <a:off x="19997229" y="10603390"/>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pic>
        <p:nvPicPr>
          <p:cNvPr id="1700" name="image6.jpeg" descr="image6.jpeg"/>
          <p:cNvPicPr>
            <a:picLocks noChangeAspect="1"/>
          </p:cNvPicPr>
          <p:nvPr/>
        </p:nvPicPr>
        <p:blipFill>
          <a:blip r:embed="rId1"/>
          <a:stretch>
            <a:fillRect/>
          </a:stretch>
        </p:blipFill>
        <p:spPr>
          <a:xfrm>
            <a:off x="13564201" y="169403"/>
            <a:ext cx="6747112" cy="3878515"/>
          </a:xfrm>
          <a:prstGeom prst="rect">
            <a:avLst/>
          </a:prstGeom>
          <a:ln w="12700">
            <a:miter lim="400000"/>
            <a:headEnd/>
            <a:tailEnd/>
          </a:ln>
        </p:spPr>
      </p:pic>
      <p:sp>
        <p:nvSpPr>
          <p:cNvPr id="2" name="文本框 1"/>
          <p:cNvSpPr txBox="1"/>
          <p:nvPr/>
        </p:nvSpPr>
        <p:spPr>
          <a:xfrm>
            <a:off x="342265" y="240030"/>
            <a:ext cx="8122285"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4.4.1如梦令（万帐穹庐人醉）</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4" name="标题 2"/>
          <p:cNvSpPr txBox="1"/>
          <p:nvPr>
            <p:ph type="title"/>
          </p:nvPr>
        </p:nvSpPr>
        <p:spPr>
          <a:xfrm>
            <a:off x="1476355" y="1124903"/>
            <a:ext cx="11132822" cy="1131571"/>
          </a:xfrm>
          <a:prstGeom prst="rect">
            <a:avLst/>
          </a:prstGeom>
        </p:spPr>
        <p:txBody>
          <a:bodyPr/>
          <a:lstStyle/>
          <a:p>
            <a:pPr>
              <a:def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4.4.1纳兰性德《如梦令》</a:t>
            </a:r>
          </a:p>
        </p:txBody>
      </p:sp>
      <p:sp>
        <p:nvSpPr>
          <p:cNvPr id="1705" name="TextBox 4"/>
          <p:cNvSpPr txBox="1"/>
          <p:nvPr/>
        </p:nvSpPr>
        <p:spPr>
          <a:xfrm>
            <a:off x="236462" y="5116016"/>
            <a:ext cx="23243542" cy="6899689"/>
          </a:xfrm>
          <a:prstGeom prst="rect">
            <a:avLst/>
          </a:prstGeom>
          <a:ln w="25400">
            <a:solidFill>
              <a:srgbClr val="000000"/>
            </a:solidFill>
            <a:miter lim="400000"/>
          </a:ln>
        </p:spPr>
        <p:txBody>
          <a:bodyPr tIns="91439" bIns="91439">
            <a:spAutoFit/>
          </a:bodyPr>
          <a:lstStyle/>
          <a:p>
            <a:pPr algn="l" defTabSz="1828800">
              <a:lnSpc>
                <a:spcPct val="200000"/>
              </a:lnSpc>
              <a:buFont typeface="Wingdings" panose="05000000000000000000"/>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艺术特色：</a:t>
            </a:r>
          </a:p>
          <a:p>
            <a:pPr algn="l" defTabSz="1828800">
              <a:lnSpc>
                <a:spcPct val="200000"/>
              </a:lnSpc>
              <a:defRPr sz="48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1.</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内容上，</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情景交融</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，既雄浑又悲壮。</a:t>
            </a:r>
            <a:endPar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a:p>
            <a:pPr algn="l" defTabSz="1828800">
              <a:lnSpc>
                <a:spcPct val="20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        </a:t>
            </a:r>
            <a:r>
              <a:rPr>
                <a:latin typeface="楷体" panose="02010609060101010101" charset="-122"/>
                <a:ea typeface="楷体" panose="02010609060101010101" charset="-122"/>
                <a:cs typeface="楷体" panose="02010609060101010101" charset="-122"/>
                <a:sym typeface="楷体" panose="02010609060101010101" charset="-122"/>
              </a:rPr>
              <a:t>景象与作者心境交织。如万帐穹庐的壮阔与人的独醉，狼河奔腾的喧闹与归梦的遥远等，都为“醒来无味”设下伏笔，写尽</a:t>
            </a:r>
            <a:r>
              <a:rPr u="sng">
                <a:solidFill>
                  <a:srgbClr val="C00000"/>
                </a:solidFill>
                <a:latin typeface="楷体" panose="02010609060101010101" charset="-122"/>
                <a:ea typeface="楷体" panose="02010609060101010101" charset="-122"/>
                <a:cs typeface="楷体" panose="02010609060101010101" charset="-122"/>
                <a:sym typeface="楷体" panose="02010609060101010101" charset="-122"/>
              </a:rPr>
              <a:t>作者内心惆怅</a:t>
            </a:r>
            <a:r>
              <a:rPr>
                <a:latin typeface="楷体" panose="02010609060101010101" charset="-122"/>
                <a:ea typeface="楷体" panose="02010609060101010101" charset="-122"/>
                <a:cs typeface="楷体" panose="02010609060101010101" charset="-122"/>
                <a:sym typeface="楷体" panose="02010609060101010101" charset="-122"/>
              </a:rPr>
              <a:t>。</a:t>
            </a:r>
            <a:endParaRPr>
              <a:latin typeface="楷体" panose="02010609060101010101" charset="-122"/>
              <a:ea typeface="楷体" panose="02010609060101010101" charset="-122"/>
              <a:cs typeface="楷体" panose="02010609060101010101" charset="-122"/>
              <a:sym typeface="楷体" panose="02010609060101010101" charset="-122"/>
            </a:endParaRPr>
          </a:p>
          <a:p>
            <a:pPr algn="l" defTabSz="1828800">
              <a:lnSpc>
                <a:spcPct val="150000"/>
              </a:lnSpc>
              <a:defRPr sz="48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2.描写上，纯用</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白描</a:t>
            </a:r>
            <a:r>
              <a:t>，</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王国维评价“此中境界，可谓千古壮观”。</a:t>
            </a:r>
            <a:endPar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p:txBody>
      </p:sp>
      <p:sp>
        <p:nvSpPr>
          <p:cNvPr id="1706" name="简答"/>
          <p:cNvSpPr txBox="1"/>
          <p:nvPr/>
        </p:nvSpPr>
        <p:spPr>
          <a:xfrm>
            <a:off x="3954605" y="5129781"/>
            <a:ext cx="1676401" cy="817881"/>
          </a:xfrm>
          <a:prstGeom prst="rect">
            <a:avLst/>
          </a:prstGeom>
          <a:ln w="12700">
            <a:miter lim="400000"/>
          </a:ln>
        </p:spPr>
        <p:txBody>
          <a:bodyPr tIns="91439" bIns="91439">
            <a:spAutoFit/>
          </a:bodyPr>
          <a:lstStyle>
            <a:lvl1pPr algn="l" defTabSz="1828800">
              <a:defRPr sz="3600" b="0">
                <a:solidFill>
                  <a:srgbClr val="BF0000"/>
                </a:solidFill>
                <a:latin typeface="Calibri" panose="020F0702030404030204"/>
                <a:ea typeface="Calibri" panose="020F0702030404030204"/>
                <a:cs typeface="Calibri" panose="020F0702030404030204"/>
                <a:sym typeface="Calibri" panose="020F0702030404030204"/>
              </a:defRPr>
            </a:lvl1pPr>
          </a:lstStyle>
          <a:p>
            <a:r>
              <a:t>简答</a:t>
            </a:r>
          </a:p>
        </p:txBody>
      </p:sp>
      <p:sp>
        <p:nvSpPr>
          <p:cNvPr id="1707" name="星形"/>
          <p:cNvSpPr/>
          <p:nvPr/>
        </p:nvSpPr>
        <p:spPr>
          <a:xfrm>
            <a:off x="4991226" y="5273953"/>
            <a:ext cx="548155" cy="529537"/>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1708" name="星形"/>
          <p:cNvSpPr/>
          <p:nvPr/>
        </p:nvSpPr>
        <p:spPr>
          <a:xfrm>
            <a:off x="5385915" y="5273953"/>
            <a:ext cx="548155" cy="529537"/>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1709" name="星形"/>
          <p:cNvSpPr/>
          <p:nvPr/>
        </p:nvSpPr>
        <p:spPr>
          <a:xfrm>
            <a:off x="5780604" y="5273953"/>
            <a:ext cx="548155" cy="529537"/>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pic>
        <p:nvPicPr>
          <p:cNvPr id="1710" name="image7.jpeg" descr="image7.jpeg"/>
          <p:cNvPicPr>
            <a:picLocks noChangeAspect="1"/>
          </p:cNvPicPr>
          <p:nvPr/>
        </p:nvPicPr>
        <p:blipFill>
          <a:blip r:embed="rId1"/>
          <a:stretch>
            <a:fillRect/>
          </a:stretch>
        </p:blipFill>
        <p:spPr>
          <a:xfrm>
            <a:off x="13451005" y="544966"/>
            <a:ext cx="7752393" cy="4337185"/>
          </a:xfrm>
          <a:prstGeom prst="rect">
            <a:avLst/>
          </a:prstGeom>
          <a:ln w="12700">
            <a:miter lim="400000"/>
            <a:headEnd/>
            <a:tailEnd/>
          </a:ln>
        </p:spPr>
      </p:pic>
      <p:sp>
        <p:nvSpPr>
          <p:cNvPr id="2" name="文本框 1"/>
          <p:cNvSpPr txBox="1"/>
          <p:nvPr/>
        </p:nvSpPr>
        <p:spPr>
          <a:xfrm>
            <a:off x="342265" y="240030"/>
            <a:ext cx="8122285"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4.4.1如梦令（万帐穹庐人醉）</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2" name="标题 2"/>
          <p:cNvSpPr txBox="1"/>
          <p:nvPr>
            <p:ph type="title"/>
          </p:nvPr>
        </p:nvSpPr>
        <p:spPr>
          <a:xfrm>
            <a:off x="1353819" y="537209"/>
            <a:ext cx="8737601" cy="1131571"/>
          </a:xfrm>
          <a:prstGeom prst="rect">
            <a:avLst/>
          </a:prstGeom>
        </p:spPr>
        <p:txBody>
          <a:bodyPr/>
          <a:lstStyle>
            <a:lvl1pPr>
              <a:defRPr b="1"/>
            </a:lvl1pPr>
          </a:lstStyle>
          <a:p>
            <a:r>
              <a:t>真题练习</a:t>
            </a:r>
          </a:p>
        </p:txBody>
      </p:sp>
      <p:sp>
        <p:nvSpPr>
          <p:cNvPr id="1713" name="文本框 3"/>
          <p:cNvSpPr txBox="1"/>
          <p:nvPr/>
        </p:nvSpPr>
        <p:spPr>
          <a:xfrm>
            <a:off x="488949" y="1668779"/>
            <a:ext cx="23404832" cy="8310881"/>
          </a:xfrm>
          <a:prstGeom prst="rect">
            <a:avLst/>
          </a:prstGeom>
          <a:ln w="12700">
            <a:miter lim="400000"/>
          </a:ln>
        </p:spPr>
        <p:txBody>
          <a:bodyPr tIns="91439" bIns="91439">
            <a:spAutoFit/>
          </a:bodyPr>
          <a:lstStyle/>
          <a:p>
            <a:pPr algn="l" defTabSz="1828800">
              <a:lnSpc>
                <a:spcPct val="150000"/>
              </a:lnSpc>
              <a:defRPr sz="48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纳兰性德《如梦令》（万帐穹庐人醉）写的是（ ）</a:t>
            </a:r>
          </a:p>
          <a:p>
            <a:pPr algn="l" defTabSz="1828800">
              <a:lnSpc>
                <a:spcPct val="150000"/>
              </a:lnSpc>
              <a:defRPr sz="48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A:清秋伤别，帐饮无绪</a:t>
            </a:r>
          </a:p>
          <a:p>
            <a:pPr algn="l" defTabSz="1828800">
              <a:lnSpc>
                <a:spcPct val="150000"/>
              </a:lnSpc>
              <a:defRPr sz="48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B:塞上风光，远行思归</a:t>
            </a:r>
          </a:p>
          <a:p>
            <a:pPr algn="l" defTabSz="1828800">
              <a:lnSpc>
                <a:spcPct val="150000"/>
              </a:lnSpc>
              <a:defRPr sz="48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C:守边御敌，卫国保家</a:t>
            </a:r>
          </a:p>
          <a:p>
            <a:pPr algn="l" defTabSz="1828800">
              <a:lnSpc>
                <a:spcPct val="150000"/>
              </a:lnSpc>
              <a:defRPr sz="48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D:登临送别，警世伤时 </a:t>
            </a:r>
          </a:p>
          <a:p>
            <a:pPr algn="l" defTabSz="1828800">
              <a:lnSpc>
                <a:spcPct val="150000"/>
              </a:lnSpc>
              <a:defRPr sz="4800" b="0">
                <a:latin typeface="微软雅黑" panose="020B0503020204020204" charset="-122"/>
                <a:ea typeface="微软雅黑" panose="020B0503020204020204" charset="-122"/>
                <a:cs typeface="微软雅黑" panose="020B0503020204020204" charset="-122"/>
                <a:sym typeface="微软雅黑" panose="020B0503020204020204" charset="-122"/>
              </a:defRPr>
            </a:pPr>
          </a:p>
        </p:txBody>
      </p:sp>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5" name="文本框 3"/>
          <p:cNvSpPr txBox="1"/>
          <p:nvPr/>
        </p:nvSpPr>
        <p:spPr>
          <a:xfrm>
            <a:off x="488949" y="1668779"/>
            <a:ext cx="23404832" cy="11968481"/>
          </a:xfrm>
          <a:prstGeom prst="rect">
            <a:avLst/>
          </a:prstGeom>
          <a:ln w="12700">
            <a:miter lim="400000"/>
          </a:ln>
        </p:spPr>
        <p:txBody>
          <a:bodyPr tIns="91439" bIns="91439">
            <a:spAutoFit/>
          </a:bodyPr>
          <a:lstStyle/>
          <a:p>
            <a:pPr algn="l" defTabSz="1828800">
              <a:lnSpc>
                <a:spcPct val="150000"/>
              </a:lnSpc>
              <a:defRPr sz="48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纳兰性德《如梦令》（万帐穹庐人醉）写的是（ ）</a:t>
            </a:r>
          </a:p>
          <a:p>
            <a:pPr algn="l" defTabSz="1828800">
              <a:lnSpc>
                <a:spcPct val="150000"/>
              </a:lnSpc>
              <a:defRPr sz="48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A:清秋伤别，帐饮无绪</a:t>
            </a:r>
          </a:p>
          <a:p>
            <a:pPr algn="l" defTabSz="1828800">
              <a:lnSpc>
                <a:spcPct val="150000"/>
              </a:lnSpc>
              <a:defRPr sz="4800" b="0">
                <a:solidFill>
                  <a:srgbClr val="FF0000"/>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t>B:塞上风光，远行思归</a:t>
            </a:r>
          </a:p>
          <a:p>
            <a:pPr algn="l" defTabSz="1828800">
              <a:lnSpc>
                <a:spcPct val="150000"/>
              </a:lnSpc>
              <a:defRPr sz="48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C:守边御敌，卫国保家</a:t>
            </a:r>
          </a:p>
          <a:p>
            <a:pPr algn="l" defTabSz="1828800">
              <a:lnSpc>
                <a:spcPct val="150000"/>
              </a:lnSpc>
              <a:defRPr sz="48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D:登临送别，警世伤时 </a:t>
            </a:r>
          </a:p>
          <a:p>
            <a:pPr algn="l" defTabSz="1828800">
              <a:lnSpc>
                <a:spcPct val="150000"/>
              </a:lnSpc>
              <a:defRPr sz="4800" b="0">
                <a:latin typeface="微软雅黑" panose="020B0503020204020204" charset="-122"/>
                <a:ea typeface="微软雅黑" panose="020B0503020204020204" charset="-122"/>
                <a:cs typeface="微软雅黑" panose="020B0503020204020204" charset="-122"/>
                <a:sym typeface="微软雅黑" panose="020B0503020204020204" charset="-122"/>
              </a:defRPr>
            </a:pPr>
          </a:p>
          <a:p>
            <a:pPr algn="l" defTabSz="1828800">
              <a:lnSpc>
                <a:spcPct val="150000"/>
              </a:lnSpc>
              <a:defRPr sz="48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答案：B</a:t>
            </a:r>
          </a:p>
          <a:p>
            <a:pPr algn="l" defTabSz="1828800">
              <a:lnSpc>
                <a:spcPct val="150000"/>
              </a:lnSpc>
              <a:defRPr sz="48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解析：《如梦令》（万帐穹庐人醉）是一首塞外纪行抒怀之作。着重写塞上风光，隐约流露出远赴边塞的孤寂无聊及思家之情。</a:t>
            </a:r>
          </a:p>
        </p:txBody>
      </p:sp>
      <p:sp>
        <p:nvSpPr>
          <p:cNvPr id="1716" name="标题 2"/>
          <p:cNvSpPr txBox="1"/>
          <p:nvPr>
            <p:ph type="title"/>
          </p:nvPr>
        </p:nvSpPr>
        <p:spPr>
          <a:xfrm>
            <a:off x="1353819" y="537209"/>
            <a:ext cx="8737601" cy="1131571"/>
          </a:xfrm>
          <a:prstGeom prst="rect">
            <a:avLst/>
          </a:prstGeom>
        </p:spPr>
        <p:txBody>
          <a:bodyPr/>
          <a:lstStyle>
            <a:lvl1pPr>
              <a:defRPr b="1"/>
            </a:lvl1pPr>
          </a:lstStyle>
          <a:p>
            <a:r>
              <a:t>真题练习</a:t>
            </a:r>
          </a:p>
        </p:txBody>
      </p:sp>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8" name="文本框 3"/>
          <p:cNvSpPr txBox="1"/>
          <p:nvPr/>
        </p:nvSpPr>
        <p:spPr>
          <a:xfrm>
            <a:off x="488949" y="1668779"/>
            <a:ext cx="23404832" cy="8310881"/>
          </a:xfrm>
          <a:prstGeom prst="rect">
            <a:avLst/>
          </a:prstGeom>
          <a:ln w="12700">
            <a:miter lim="400000"/>
          </a:ln>
        </p:spPr>
        <p:txBody>
          <a:bodyPr tIns="91439" bIns="91439">
            <a:spAutoFit/>
          </a:bodyPr>
          <a:lstStyle/>
          <a:p>
            <a:pPr algn="l" defTabSz="1828800">
              <a:lnSpc>
                <a:spcPct val="150000"/>
              </a:lnSpc>
              <a:defRPr sz="48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纳兰性德《如梦令》（万帐苍穹人醉）是一首（ ）</a:t>
            </a:r>
          </a:p>
          <a:p>
            <a:pPr algn="l" defTabSz="1828800">
              <a:lnSpc>
                <a:spcPct val="150000"/>
              </a:lnSpc>
              <a:defRPr sz="48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A:写景之作</a:t>
            </a:r>
          </a:p>
          <a:p>
            <a:pPr algn="l" defTabSz="1828800">
              <a:lnSpc>
                <a:spcPct val="150000"/>
              </a:lnSpc>
              <a:defRPr sz="48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B:塞外纪行抒怀之作 </a:t>
            </a:r>
          </a:p>
          <a:p>
            <a:pPr algn="l" defTabSz="1828800">
              <a:lnSpc>
                <a:spcPct val="150000"/>
              </a:lnSpc>
              <a:defRPr sz="48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C:抒情之作</a:t>
            </a:r>
          </a:p>
          <a:p>
            <a:pPr algn="l" defTabSz="1828800">
              <a:lnSpc>
                <a:spcPct val="150000"/>
              </a:lnSpc>
              <a:defRPr sz="48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D:融情于景</a:t>
            </a:r>
          </a:p>
          <a:p>
            <a:pPr algn="l" defTabSz="1828800">
              <a:lnSpc>
                <a:spcPct val="150000"/>
              </a:lnSpc>
              <a:defRPr sz="4800" b="0">
                <a:latin typeface="微软雅黑" panose="020B0503020204020204" charset="-122"/>
                <a:ea typeface="微软雅黑" panose="020B0503020204020204" charset="-122"/>
                <a:cs typeface="微软雅黑" panose="020B0503020204020204" charset="-122"/>
                <a:sym typeface="微软雅黑" panose="020B0503020204020204" charset="-122"/>
              </a:defRPr>
            </a:pPr>
          </a:p>
        </p:txBody>
      </p:sp>
      <p:sp>
        <p:nvSpPr>
          <p:cNvPr id="1719" name="标题 2"/>
          <p:cNvSpPr txBox="1"/>
          <p:nvPr>
            <p:ph type="title"/>
          </p:nvPr>
        </p:nvSpPr>
        <p:spPr>
          <a:xfrm>
            <a:off x="1353819" y="537209"/>
            <a:ext cx="8737601" cy="1131571"/>
          </a:xfrm>
          <a:prstGeom prst="rect">
            <a:avLst/>
          </a:prstGeom>
        </p:spPr>
        <p:txBody>
          <a:bodyPr/>
          <a:lstStyle>
            <a:lvl1pPr>
              <a:defRPr b="1"/>
            </a:lvl1pPr>
          </a:lstStyle>
          <a:p>
            <a:r>
              <a:t>真题练习</a:t>
            </a:r>
          </a:p>
        </p:txBody>
      </p:sp>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1" name="文本框 3"/>
          <p:cNvSpPr txBox="1"/>
          <p:nvPr/>
        </p:nvSpPr>
        <p:spPr>
          <a:xfrm>
            <a:off x="488949" y="1668779"/>
            <a:ext cx="23404832" cy="10749281"/>
          </a:xfrm>
          <a:prstGeom prst="rect">
            <a:avLst/>
          </a:prstGeom>
          <a:ln w="12700">
            <a:miter lim="400000"/>
          </a:ln>
        </p:spPr>
        <p:txBody>
          <a:bodyPr tIns="91439" bIns="91439">
            <a:spAutoFit/>
          </a:bodyPr>
          <a:lstStyle/>
          <a:p>
            <a:pPr algn="l" defTabSz="1828800">
              <a:lnSpc>
                <a:spcPct val="150000"/>
              </a:lnSpc>
              <a:defRPr sz="48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纳兰性德《如梦令》（万帐苍穹人醉）是一首（ ）</a:t>
            </a:r>
          </a:p>
          <a:p>
            <a:pPr algn="l" defTabSz="1828800">
              <a:lnSpc>
                <a:spcPct val="150000"/>
              </a:lnSpc>
              <a:defRPr sz="48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A:写景之作</a:t>
            </a:r>
          </a:p>
          <a:p>
            <a:pPr algn="l" defTabSz="1828800">
              <a:lnSpc>
                <a:spcPct val="150000"/>
              </a:lnSpc>
              <a:defRPr sz="4800" b="0">
                <a:solidFill>
                  <a:srgbClr val="FF0000"/>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t>B:塞外纪行抒怀之作 </a:t>
            </a:r>
          </a:p>
          <a:p>
            <a:pPr algn="l" defTabSz="1828800">
              <a:lnSpc>
                <a:spcPct val="150000"/>
              </a:lnSpc>
              <a:defRPr sz="48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C:抒情之作</a:t>
            </a:r>
          </a:p>
          <a:p>
            <a:pPr algn="l" defTabSz="1828800">
              <a:lnSpc>
                <a:spcPct val="150000"/>
              </a:lnSpc>
              <a:defRPr sz="48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D:融情于景</a:t>
            </a:r>
          </a:p>
          <a:p>
            <a:pPr algn="l" defTabSz="1828800">
              <a:lnSpc>
                <a:spcPct val="150000"/>
              </a:lnSpc>
              <a:defRPr sz="4800" b="0">
                <a:latin typeface="微软雅黑" panose="020B0503020204020204" charset="-122"/>
                <a:ea typeface="微软雅黑" panose="020B0503020204020204" charset="-122"/>
                <a:cs typeface="微软雅黑" panose="020B0503020204020204" charset="-122"/>
                <a:sym typeface="微软雅黑" panose="020B0503020204020204" charset="-122"/>
              </a:defRPr>
            </a:pPr>
          </a:p>
          <a:p>
            <a:pPr algn="l" defTabSz="1828800">
              <a:lnSpc>
                <a:spcPct val="150000"/>
              </a:lnSpc>
              <a:defRPr sz="48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答案：B</a:t>
            </a:r>
          </a:p>
          <a:p>
            <a:pPr algn="l" defTabSz="1828800">
              <a:lnSpc>
                <a:spcPct val="150000"/>
              </a:lnSpc>
              <a:defRPr sz="48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解析：《如梦令》（万帐苍穹人醉）是一首塞外纪行抒怀之作。着重写塞上风光，隐约流露出远赴边塞的孤寂无聊及思家之情。</a:t>
            </a:r>
          </a:p>
        </p:txBody>
      </p:sp>
      <p:sp>
        <p:nvSpPr>
          <p:cNvPr id="1722" name="标题 2"/>
          <p:cNvSpPr txBox="1"/>
          <p:nvPr>
            <p:ph type="title"/>
          </p:nvPr>
        </p:nvSpPr>
        <p:spPr>
          <a:xfrm>
            <a:off x="1353819" y="537209"/>
            <a:ext cx="8737601" cy="1131571"/>
          </a:xfrm>
          <a:prstGeom prst="rect">
            <a:avLst/>
          </a:prstGeom>
        </p:spPr>
        <p:txBody>
          <a:bodyPr/>
          <a:lstStyle>
            <a:lvl1pPr>
              <a:defRPr b="1"/>
            </a:lvl1pPr>
          </a:lstStyle>
          <a:p>
            <a:r>
              <a:t>真题练习</a:t>
            </a:r>
          </a:p>
        </p:txBody>
      </p:sp>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1724" name="图片 10" descr="图片 10"/>
          <p:cNvPicPr>
            <a:picLocks noChangeAspect="1"/>
          </p:cNvPicPr>
          <p:nvPr/>
        </p:nvPicPr>
        <p:blipFill>
          <a:blip r:embed="rId1"/>
          <a:stretch>
            <a:fillRect/>
          </a:stretch>
        </p:blipFill>
        <p:spPr>
          <a:xfrm>
            <a:off x="0" y="0"/>
            <a:ext cx="24384000" cy="13716000"/>
          </a:xfrm>
          <a:prstGeom prst="rect">
            <a:avLst/>
          </a:prstGeom>
          <a:ln w="12700">
            <a:miter lim="400000"/>
            <a:headEnd/>
            <a:tailEnd/>
          </a:ln>
        </p:spPr>
      </p:pic>
      <p:sp>
        <p:nvSpPr>
          <p:cNvPr id="1725" name="标题 1"/>
          <p:cNvSpPr txBox="1"/>
          <p:nvPr>
            <p:ph type="title"/>
          </p:nvPr>
        </p:nvSpPr>
        <p:spPr>
          <a:xfrm>
            <a:off x="2799494" y="8056990"/>
            <a:ext cx="16794706" cy="1978025"/>
          </a:xfrm>
          <a:prstGeom prst="rect">
            <a:avLst/>
          </a:prstGeom>
        </p:spPr>
        <p:txBody>
          <a:bodyPr anchor="b"/>
          <a:lstStyle/>
          <a:p>
            <a:pPr defTabSz="1737360">
              <a:defRPr sz="8550"/>
            </a:pPr>
            <a:r>
              <a:t>4.4.2纳兰性德《金缕曲》【</a:t>
            </a:r>
            <a:r>
              <a:rPr>
                <a:solidFill>
                  <a:srgbClr val="BE0000"/>
                </a:solidFill>
              </a:rPr>
              <a:t>精读</a:t>
            </a:r>
            <a:r>
              <a:t>】</a:t>
            </a:r>
          </a:p>
        </p:txBody>
      </p:sp>
      <p:sp>
        <p:nvSpPr>
          <p:cNvPr id="1726" name="矩形 6"/>
          <p:cNvSpPr/>
          <p:nvPr/>
        </p:nvSpPr>
        <p:spPr>
          <a:xfrm>
            <a:off x="2784475" y="6858000"/>
            <a:ext cx="2749551" cy="1092200"/>
          </a:xfrm>
          <a:prstGeom prst="rect">
            <a:avLst/>
          </a:prstGeom>
          <a:solidFill>
            <a:srgbClr val="C00000"/>
          </a:solidFill>
          <a:ln w="12700">
            <a:miter lim="400000"/>
          </a:ln>
        </p:spPr>
        <p:txBody>
          <a:bodyPr tIns="91439" bIns="91439"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pic>
        <p:nvPicPr>
          <p:cNvPr id="1727" name="图片 7" descr="图片 7"/>
          <p:cNvPicPr>
            <a:picLocks noChangeAspect="1"/>
          </p:cNvPicPr>
          <p:nvPr/>
        </p:nvPicPr>
        <p:blipFill>
          <a:blip r:embed="rId2"/>
          <a:stretch>
            <a:fillRect/>
          </a:stretch>
        </p:blipFill>
        <p:spPr>
          <a:xfrm>
            <a:off x="2940050" y="7108825"/>
            <a:ext cx="2413000" cy="590551"/>
          </a:xfrm>
          <a:prstGeom prst="rect">
            <a:avLst/>
          </a:prstGeom>
          <a:ln w="12700">
            <a:miter lim="400000"/>
            <a:headEnd/>
            <a:tailEnd/>
          </a:ln>
        </p:spPr>
      </p:pic>
      <p:sp>
        <p:nvSpPr>
          <p:cNvPr id="1728" name="矩形 8"/>
          <p:cNvSpPr/>
          <p:nvPr/>
        </p:nvSpPr>
        <p:spPr>
          <a:xfrm>
            <a:off x="2638463" y="8367170"/>
            <a:ext cx="111127" cy="2041527"/>
          </a:xfrm>
          <a:prstGeom prst="rect">
            <a:avLst/>
          </a:prstGeom>
          <a:solidFill>
            <a:srgbClr val="C00000"/>
          </a:solidFill>
          <a:ln w="12700">
            <a:miter lim="400000"/>
          </a:ln>
        </p:spPr>
        <p:txBody>
          <a:bodyPr tIns="91439" bIns="91439"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1729" name="副标题 2"/>
          <p:cNvSpPr txBox="1"/>
          <p:nvPr/>
        </p:nvSpPr>
        <p:spPr>
          <a:xfrm>
            <a:off x="2930526" y="12258675"/>
            <a:ext cx="9782176" cy="716281"/>
          </a:xfrm>
          <a:prstGeom prst="rect">
            <a:avLst/>
          </a:prstGeom>
          <a:ln w="12700">
            <a:miter lim="400000"/>
          </a:ln>
        </p:spPr>
        <p:txBody>
          <a:bodyPr tIns="91439" bIns="91439">
            <a:spAutoFit/>
          </a:bodyPr>
          <a:lstStyle/>
          <a:p>
            <a:pPr algn="l" defTabSz="1828800">
              <a:lnSpc>
                <a:spcPct val="90000"/>
              </a:lnSpc>
              <a:spcBef>
                <a:spcPts val="2000"/>
              </a:spcBef>
              <a:defRPr b="0">
                <a:solidFill>
                  <a:srgbClr val="A6A6A6"/>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t>学习是一种信仰！ IN LEARING WE TRUST</a:t>
            </a:r>
          </a:p>
        </p:txBody>
      </p:sp>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1" name="标题 2"/>
          <p:cNvSpPr txBox="1"/>
          <p:nvPr>
            <p:ph type="title"/>
          </p:nvPr>
        </p:nvSpPr>
        <p:spPr>
          <a:xfrm>
            <a:off x="1403349" y="1181100"/>
            <a:ext cx="11132822" cy="1131570"/>
          </a:xfrm>
          <a:prstGeom prst="rect">
            <a:avLst/>
          </a:prstGeom>
        </p:spPr>
        <p:txBody>
          <a:bodyPr anchor="ctr"/>
          <a:lstStyle/>
          <a:p>
            <a:pPr>
              <a:defRPr sz="52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4.4.2 纳兰性德《金缕曲》</a:t>
            </a:r>
          </a:p>
        </p:txBody>
      </p:sp>
      <p:sp>
        <p:nvSpPr>
          <p:cNvPr id="1732" name="矩形 3"/>
          <p:cNvSpPr txBox="1"/>
          <p:nvPr/>
        </p:nvSpPr>
        <p:spPr>
          <a:xfrm>
            <a:off x="578465" y="4505883"/>
            <a:ext cx="22660018" cy="5300981"/>
          </a:xfrm>
          <a:prstGeom prst="rect">
            <a:avLst/>
          </a:prstGeom>
          <a:ln w="12700">
            <a:solidFill>
              <a:srgbClr val="000000"/>
            </a:solidFill>
            <a:miter lim="400000"/>
          </a:ln>
        </p:spPr>
        <p:txBody>
          <a:bodyPr tIns="91439" bIns="91439">
            <a:spAutoFit/>
          </a:bodyPr>
          <a:lstStyle/>
          <a:p>
            <a:pPr algn="l" defTabSz="1828800">
              <a:lnSpc>
                <a:spcPct val="20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       顾贞观应纳兰明珠之聘，任其家庭教师。纳兰性德与其一见如故，遂成莫逆。</a:t>
            </a:r>
          </a:p>
          <a:p>
            <a:pPr algn="l" defTabSz="1828800">
              <a:lnSpc>
                <a:spcPct val="15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        以直白的语言表达他不矜门第，</a:t>
            </a:r>
          </a:p>
          <a:p>
            <a:pPr algn="l" defTabSz="1828800">
              <a:lnSpc>
                <a:spcPct val="15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        与顾贞观</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意气相投、相见恨晚</a:t>
            </a:r>
            <a:r>
              <a:t>的真挚友情，</a:t>
            </a:r>
          </a:p>
          <a:p>
            <a:pPr algn="l" defTabSz="1828800">
              <a:lnSpc>
                <a:spcPct val="15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        同时也表达</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对才士贤人不幸遭际的同情与不平</a:t>
            </a:r>
            <a:r>
              <a:t>。</a:t>
            </a:r>
          </a:p>
        </p:txBody>
      </p:sp>
      <p:pic>
        <p:nvPicPr>
          <p:cNvPr id="1733" name="image6.jpeg" descr="image6.jpeg"/>
          <p:cNvPicPr>
            <a:picLocks noChangeAspect="1"/>
          </p:cNvPicPr>
          <p:nvPr/>
        </p:nvPicPr>
        <p:blipFill>
          <a:blip r:embed="rId1"/>
          <a:stretch>
            <a:fillRect/>
          </a:stretch>
        </p:blipFill>
        <p:spPr>
          <a:xfrm>
            <a:off x="13564201" y="169403"/>
            <a:ext cx="6747112" cy="3878515"/>
          </a:xfrm>
          <a:prstGeom prst="rect">
            <a:avLst/>
          </a:prstGeom>
          <a:ln w="12700">
            <a:miter lim="400000"/>
            <a:headEnd/>
            <a:tailEnd/>
          </a:ln>
        </p:spPr>
      </p:pic>
      <p:sp>
        <p:nvSpPr>
          <p:cNvPr id="2" name="文本框 1"/>
          <p:cNvSpPr txBox="1"/>
          <p:nvPr/>
        </p:nvSpPr>
        <p:spPr>
          <a:xfrm>
            <a:off x="10922000" y="6048375"/>
            <a:ext cx="2540000" cy="161925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ctr"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rgbClr val="000000"/>
                </a:solidFill>
                <a:effectLst/>
                <a:uFillTx/>
                <a:latin typeface="Helvetica Neue"/>
                <a:ea typeface="Helvetica Neue"/>
                <a:cs typeface="Helvetica Neue"/>
                <a:sym typeface="Helvetica Neue"/>
              </a:rPr>
              <a:t>4.4.2 金缕曲（德也狂生耳）</a:t>
            </a:r>
            <a:endParaRPr kumimoji="0" lang="zh-CN" altLang="en-US" sz="3200" b="1" i="0" u="none" strike="noStrike" cap="none" spc="0" normalizeH="0" baseline="0">
              <a:ln>
                <a:noFill/>
              </a:ln>
              <a:solidFill>
                <a:srgbClr val="000000"/>
              </a:solidFill>
              <a:effectLst/>
              <a:uFillTx/>
              <a:latin typeface="Helvetica Neue"/>
              <a:ea typeface="Helvetica Neue"/>
              <a:cs typeface="Helvetica Neue"/>
              <a:sym typeface="Helvetica Neue"/>
            </a:endParaRPr>
          </a:p>
        </p:txBody>
      </p:sp>
      <p:sp>
        <p:nvSpPr>
          <p:cNvPr id="3" name="文本框 2"/>
          <p:cNvSpPr txBox="1"/>
          <p:nvPr/>
        </p:nvSpPr>
        <p:spPr>
          <a:xfrm>
            <a:off x="578485" y="169545"/>
            <a:ext cx="6130925"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ctr"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4.4.2金缕曲（德也狂生耳）</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5" name="标题 2"/>
          <p:cNvSpPr txBox="1"/>
          <p:nvPr>
            <p:ph type="title"/>
          </p:nvPr>
        </p:nvSpPr>
        <p:spPr>
          <a:xfrm>
            <a:off x="1403349" y="1181100"/>
            <a:ext cx="11132822" cy="1131570"/>
          </a:xfrm>
          <a:prstGeom prst="rect">
            <a:avLst/>
          </a:prstGeom>
        </p:spPr>
        <p:txBody>
          <a:bodyPr anchor="ctr"/>
          <a:lstStyle/>
          <a:p>
            <a:pPr>
              <a:def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4.4.2纳兰性德《金缕曲》</a:t>
            </a:r>
          </a:p>
        </p:txBody>
      </p:sp>
      <p:sp>
        <p:nvSpPr>
          <p:cNvPr id="1736" name="矩形 4"/>
          <p:cNvSpPr/>
          <p:nvPr/>
        </p:nvSpPr>
        <p:spPr>
          <a:xfrm>
            <a:off x="175260" y="3436453"/>
            <a:ext cx="23479763" cy="3602356"/>
          </a:xfrm>
          <a:prstGeom prst="rect">
            <a:avLst/>
          </a:prstGeom>
          <a:ln w="12700">
            <a:solidFill>
              <a:srgbClr val="000000"/>
            </a:solidFill>
            <a:prstDash val="sysDot"/>
          </a:ln>
        </p:spPr>
        <p:txBody>
          <a:bodyPr tIns="91439" bIns="91439">
            <a:spAutoFit/>
          </a:bodyPr>
          <a:lstStyle/>
          <a:p>
            <a:pPr defTabSz="1828800">
              <a:defRPr sz="4800" b="0">
                <a:latin typeface="楷体" panose="02010609060101010101" charset="-122"/>
                <a:ea typeface="楷体" panose="02010609060101010101" charset="-122"/>
                <a:cs typeface="楷体" panose="02010609060101010101" charset="-122"/>
                <a:sym typeface="楷体" panose="02010609060101010101" charset="-122"/>
              </a:defRPr>
            </a:pPr>
            <a:r>
              <a:t>金缕曲 · 赠</a:t>
            </a:r>
            <a:r>
              <a:rPr u="sng">
                <a:solidFill>
                  <a:srgbClr val="C00000"/>
                </a:solidFill>
              </a:rPr>
              <a:t>梁汾</a:t>
            </a:r>
            <a:endParaRPr u="sng">
              <a:solidFill>
                <a:srgbClr val="C00000"/>
              </a:solidFill>
            </a:endParaRPr>
          </a:p>
          <a:p>
            <a:pPr algn="just" defTabSz="1828800">
              <a:defRPr sz="4800" b="0">
                <a:latin typeface="楷体" panose="02010609060101010101" charset="-122"/>
                <a:ea typeface="楷体" panose="02010609060101010101" charset="-122"/>
                <a:cs typeface="楷体" panose="02010609060101010101" charset="-122"/>
                <a:sym typeface="楷体" panose="02010609060101010101" charset="-122"/>
              </a:defRPr>
            </a:pPr>
            <a:r>
              <a:t>   德也狂生耳！偶然间、淄尘京国，</a:t>
            </a:r>
            <a:r>
              <a:rPr u="sng">
                <a:solidFill>
                  <a:srgbClr val="C00000"/>
                </a:solidFill>
              </a:rPr>
              <a:t>乌衣门第</a:t>
            </a:r>
            <a:r>
              <a:t>。有酒惟浇</a:t>
            </a:r>
            <a:r>
              <a:rPr u="sng">
                <a:solidFill>
                  <a:srgbClr val="C00000"/>
                </a:solidFill>
              </a:rPr>
              <a:t>赵州土</a:t>
            </a:r>
            <a:r>
              <a:t>，谁会成生此意？不信道、竟逢知己。</a:t>
            </a:r>
            <a:r>
              <a:rPr u="sng">
                <a:solidFill>
                  <a:srgbClr val="C00000"/>
                </a:solidFill>
              </a:rPr>
              <a:t>青眼高歌</a:t>
            </a:r>
            <a:r>
              <a:t>俱未老，向樽前、拭尽英雄泪。君不见，月如水。</a:t>
            </a:r>
          </a:p>
          <a:p>
            <a:pPr algn="just" defTabSz="1828800">
              <a:defRPr sz="4800" b="0">
                <a:latin typeface="楷体" panose="02010609060101010101" charset="-122"/>
                <a:ea typeface="楷体" panose="02010609060101010101" charset="-122"/>
                <a:cs typeface="楷体" panose="02010609060101010101" charset="-122"/>
                <a:sym typeface="楷体" panose="02010609060101010101" charset="-122"/>
              </a:defRPr>
            </a:pPr>
            <a:r>
              <a:t>   共君此夜须沉醉。且由他、</a:t>
            </a:r>
            <a:r>
              <a:rPr u="sng">
                <a:solidFill>
                  <a:srgbClr val="C00000"/>
                </a:solidFill>
              </a:rPr>
              <a:t>娥眉谣诼</a:t>
            </a:r>
            <a:r>
              <a:t>，古今同忌。身世悠悠何足问，冷笑置之而已。寻思起、从头翻悔。一日心期千劫在，后身缘、恐结他生里。然诺重，君须记。</a:t>
            </a:r>
          </a:p>
        </p:txBody>
      </p:sp>
      <p:sp>
        <p:nvSpPr>
          <p:cNvPr id="1737" name="文本框 5"/>
          <p:cNvSpPr txBox="1"/>
          <p:nvPr/>
        </p:nvSpPr>
        <p:spPr>
          <a:xfrm>
            <a:off x="175260" y="7121705"/>
            <a:ext cx="23479762" cy="6494781"/>
          </a:xfrm>
          <a:prstGeom prst="rect">
            <a:avLst/>
          </a:prstGeom>
          <a:ln w="12700">
            <a:solidFill>
              <a:srgbClr val="000000"/>
            </a:solidFill>
          </a:ln>
        </p:spPr>
        <p:txBody>
          <a:bodyPr tIns="91439" bIns="91439">
            <a:spAutoFit/>
          </a:bodyPr>
          <a:lstStyle/>
          <a:p>
            <a:pPr algn="l" defTabSz="1828800">
              <a:defRPr sz="44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1.</a:t>
            </a:r>
            <a:r>
              <a:rPr b="1"/>
              <a:t>梁汾</a:t>
            </a:r>
            <a:r>
              <a:t>:</a:t>
            </a:r>
            <a:r>
              <a:rPr b="1" u="sng">
                <a:solidFill>
                  <a:srgbClr val="C00000"/>
                </a:solidFill>
              </a:rPr>
              <a:t>顾贞观</a:t>
            </a:r>
            <a:r>
              <a:t>号。    2.</a:t>
            </a:r>
            <a:r>
              <a:rPr b="1"/>
              <a:t>德:</a:t>
            </a:r>
            <a:r>
              <a:t>作者名性德，这是</a:t>
            </a:r>
            <a:r>
              <a:rPr b="1" u="sng">
                <a:solidFill>
                  <a:srgbClr val="C00000"/>
                </a:solidFill>
              </a:rPr>
              <a:t>自指</a:t>
            </a:r>
            <a:r>
              <a:t>。</a:t>
            </a:r>
          </a:p>
          <a:p>
            <a:pPr algn="l" defTabSz="1828800">
              <a:defRPr sz="44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3.</a:t>
            </a:r>
            <a:r>
              <a:rPr b="1"/>
              <a:t>乌衣门第:</a:t>
            </a:r>
            <a:r>
              <a:t>指</a:t>
            </a:r>
            <a:r>
              <a:rPr b="1" u="sng">
                <a:solidFill>
                  <a:srgbClr val="C00000"/>
                </a:solidFill>
              </a:rPr>
              <a:t>高门贵族之家</a:t>
            </a:r>
            <a:r>
              <a:t>。</a:t>
            </a:r>
          </a:p>
          <a:p>
            <a:pPr algn="l" defTabSz="1828800">
              <a:defRPr sz="44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4.</a:t>
            </a:r>
            <a:r>
              <a:rPr b="1"/>
              <a:t>有酒两句</a:t>
            </a:r>
            <a:r>
              <a:t>:语出</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李贺《浩歌》</a:t>
            </a:r>
            <a:r>
              <a:t>，意为作者仰慕</a:t>
            </a:r>
            <a:r>
              <a:rPr b="1" u="sng">
                <a:solidFill>
                  <a:srgbClr val="C00000"/>
                </a:solidFill>
              </a:rPr>
              <a:t>平原君</a:t>
            </a:r>
            <a:r>
              <a:t>的人品，并又有平原君那样礼贤下士、喜好交游的品格，但如此的性格又有谁能理解。</a:t>
            </a:r>
          </a:p>
          <a:p>
            <a:pPr algn="l" defTabSz="1828800">
              <a:defRPr sz="44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5.</a:t>
            </a:r>
            <a:r>
              <a:rPr b="1" u="sng">
                <a:solidFill>
                  <a:srgbClr val="C00000"/>
                </a:solidFill>
              </a:rPr>
              <a:t>成生</a:t>
            </a:r>
            <a:r>
              <a:t>：作者原名成德，这是</a:t>
            </a:r>
            <a:r>
              <a:rPr b="1" u="sng">
                <a:solidFill>
                  <a:srgbClr val="C00000"/>
                </a:solidFill>
              </a:rPr>
              <a:t>自指</a:t>
            </a:r>
            <a:r>
              <a:t>。</a:t>
            </a:r>
          </a:p>
          <a:p>
            <a:pPr algn="l" defTabSz="1828800">
              <a:defRPr sz="44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6.</a:t>
            </a:r>
            <a:r>
              <a:rPr b="1"/>
              <a:t>蛾眉谣诼</a:t>
            </a:r>
            <a:r>
              <a:t>：谓美女遭人妒忌，即谣言中伤之意。 </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屈原（离骚》</a:t>
            </a:r>
            <a:r>
              <a:t>：“众女嫉余之眉兮，谣诼谓余以善淫。”</a:t>
            </a:r>
          </a:p>
          <a:p>
            <a:pPr algn="l" defTabSz="1828800">
              <a:lnSpc>
                <a:spcPct val="120000"/>
              </a:lnSpc>
              <a:defRPr sz="44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7.</a:t>
            </a:r>
            <a:r>
              <a:rPr b="1"/>
              <a:t>心期</a:t>
            </a:r>
            <a:r>
              <a:t>：心许。千劫：极言时间之长。佛教谓天地一成一毁为一劫。</a:t>
            </a:r>
          </a:p>
        </p:txBody>
      </p:sp>
      <p:pic>
        <p:nvPicPr>
          <p:cNvPr id="1738" name="image5.jpeg" descr="image5.jpeg"/>
          <p:cNvPicPr>
            <a:picLocks noChangeAspect="1"/>
          </p:cNvPicPr>
          <p:nvPr/>
        </p:nvPicPr>
        <p:blipFill>
          <a:blip r:embed="rId1"/>
          <a:stretch>
            <a:fillRect/>
          </a:stretch>
        </p:blipFill>
        <p:spPr>
          <a:xfrm>
            <a:off x="16203617" y="133863"/>
            <a:ext cx="5425617" cy="3226044"/>
          </a:xfrm>
          <a:prstGeom prst="rect">
            <a:avLst/>
          </a:prstGeom>
          <a:ln w="12700">
            <a:miter lim="400000"/>
            <a:headEnd/>
            <a:tailEnd/>
          </a:ln>
        </p:spPr>
      </p:pic>
      <p:sp>
        <p:nvSpPr>
          <p:cNvPr id="1739" name="选择☆☆"/>
          <p:cNvSpPr txBox="1"/>
          <p:nvPr/>
        </p:nvSpPr>
        <p:spPr>
          <a:xfrm>
            <a:off x="12925567" y="11872570"/>
            <a:ext cx="1831976" cy="727076"/>
          </a:xfrm>
          <a:prstGeom prst="rect">
            <a:avLst/>
          </a:prstGeom>
          <a:ln w="12700">
            <a:miter lim="400000"/>
          </a:ln>
        </p:spPr>
        <p:txBody>
          <a:bodyPr wrap="none" lIns="71437" tIns="71437" rIns="71437" bIns="71437" anchor="ctr">
            <a:spAutoFit/>
          </a:bodyPr>
          <a:lstStyle>
            <a:lvl1pPr algn="l" defTabSz="1828800">
              <a:lnSpc>
                <a:spcPct val="90000"/>
              </a:lnSpc>
              <a:defRPr sz="3300">
                <a:solidFill>
                  <a:srgbClr val="BE0000"/>
                </a:solidFill>
                <a:latin typeface="Helvetica"/>
                <a:ea typeface="Helvetica"/>
                <a:cs typeface="Helvetica"/>
                <a:sym typeface="Helvetica"/>
              </a:defRPr>
            </a:lvl1pPr>
          </a:lstStyle>
          <a:p>
            <a:r>
              <a:t>选择☆☆</a:t>
            </a:r>
          </a:p>
        </p:txBody>
      </p:sp>
      <p:sp>
        <p:nvSpPr>
          <p:cNvPr id="1740" name="选择☆☆"/>
          <p:cNvSpPr txBox="1"/>
          <p:nvPr/>
        </p:nvSpPr>
        <p:spPr>
          <a:xfrm>
            <a:off x="11620183" y="9663379"/>
            <a:ext cx="1831976" cy="727076"/>
          </a:xfrm>
          <a:prstGeom prst="rect">
            <a:avLst/>
          </a:prstGeom>
          <a:ln w="12700">
            <a:miter lim="400000"/>
          </a:ln>
        </p:spPr>
        <p:txBody>
          <a:bodyPr wrap="none" lIns="71437" tIns="71437" rIns="71437" bIns="71437" anchor="ctr">
            <a:spAutoFit/>
          </a:bodyPr>
          <a:lstStyle>
            <a:lvl1pPr algn="l" defTabSz="1828800">
              <a:lnSpc>
                <a:spcPct val="90000"/>
              </a:lnSpc>
              <a:defRPr sz="3300">
                <a:solidFill>
                  <a:srgbClr val="BE0000"/>
                </a:solidFill>
                <a:latin typeface="Helvetica"/>
                <a:ea typeface="Helvetica"/>
                <a:cs typeface="Helvetica"/>
                <a:sym typeface="Helvetica"/>
              </a:defRPr>
            </a:lvl1pPr>
          </a:lstStyle>
          <a:p>
            <a:r>
              <a:t>选择☆☆</a:t>
            </a:r>
          </a:p>
        </p:txBody>
      </p:sp>
      <p:sp>
        <p:nvSpPr>
          <p:cNvPr id="3" name="文本框 2"/>
          <p:cNvSpPr txBox="1"/>
          <p:nvPr/>
        </p:nvSpPr>
        <p:spPr>
          <a:xfrm>
            <a:off x="578485" y="169545"/>
            <a:ext cx="6130925"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ctr"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4.4.2金缕曲（德也狂生耳）</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 name="标题 2"/>
          <p:cNvSpPr txBox="1"/>
          <p:nvPr>
            <p:ph type="title"/>
          </p:nvPr>
        </p:nvSpPr>
        <p:spPr>
          <a:xfrm>
            <a:off x="1403349" y="1181100"/>
            <a:ext cx="11132822" cy="1131570"/>
          </a:xfrm>
          <a:prstGeom prst="rect">
            <a:avLst/>
          </a:prstGeom>
        </p:spPr>
        <p:txBody>
          <a:bodyPr anchor="ctr"/>
          <a:lstStyle>
            <a:lvl1pPr>
              <a:defRPr sz="55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罗贯中 </a:t>
            </a:r>
          </a:p>
        </p:txBody>
      </p:sp>
      <p:sp>
        <p:nvSpPr>
          <p:cNvPr id="1435" name="矩形 4"/>
          <p:cNvSpPr txBox="1"/>
          <p:nvPr/>
        </p:nvSpPr>
        <p:spPr>
          <a:xfrm>
            <a:off x="282145" y="3054258"/>
            <a:ext cx="17635304" cy="7976712"/>
          </a:xfrm>
          <a:prstGeom prst="rect">
            <a:avLst/>
          </a:prstGeom>
          <a:ln w="25400">
            <a:solidFill>
              <a:srgbClr val="000000"/>
            </a:solidFill>
            <a:miter lim="400000"/>
          </a:ln>
        </p:spPr>
        <p:txBody>
          <a:bodyPr tIns="91439" bIns="91439">
            <a:spAutoFit/>
          </a:bodyPr>
          <a:lstStyle/>
          <a:p>
            <a:pPr algn="l" defTabSz="1828800">
              <a:lnSpc>
                <a:spcPct val="150000"/>
              </a:lnSpc>
              <a:def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1.罗贯中</a:t>
            </a:r>
            <a:r>
              <a:rPr b="0"/>
              <a:t>，名本，字贯中，号</a:t>
            </a:r>
            <a:r>
              <a:rPr u="sng">
                <a:solidFill>
                  <a:srgbClr val="C00000"/>
                </a:solidFill>
              </a:rPr>
              <a:t>湖海散人</a:t>
            </a:r>
            <a:r>
              <a:rPr b="0"/>
              <a:t>。</a:t>
            </a:r>
            <a:endParaRPr b="0"/>
          </a:p>
          <a:p>
            <a:pPr algn="l" defTabSz="1828800">
              <a:lnSpc>
                <a:spcPct val="15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2.创作动机：一方面“无过于泄愤一时，取快四载”，</a:t>
            </a:r>
          </a:p>
          <a:p>
            <a:pPr algn="l" defTabSz="1828800">
              <a:lnSpc>
                <a:spcPct val="15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     另一方面为民众和艺人提供一个方便的说话底本。</a:t>
            </a:r>
          </a:p>
          <a:p>
            <a:pPr algn="l" defTabSz="1828800">
              <a:lnSpc>
                <a:spcPct val="15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     所写小说多以乱世为题材。</a:t>
            </a:r>
          </a:p>
          <a:p>
            <a:pPr algn="l" defTabSz="1828800">
              <a:lnSpc>
                <a:spcPct val="15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      如《</a:t>
            </a:r>
            <a:r>
              <a:rPr u="sng">
                <a:solidFill>
                  <a:srgbClr val="C00000"/>
                </a:solidFill>
              </a:rPr>
              <a:t>隋唐两朝志传</a:t>
            </a:r>
            <a:r>
              <a:t>》《</a:t>
            </a:r>
            <a:r>
              <a:rPr u="sng">
                <a:solidFill>
                  <a:srgbClr val="C00000"/>
                </a:solidFill>
              </a:rPr>
              <a:t>残唐五代史演义</a:t>
            </a:r>
            <a:r>
              <a:t>》《</a:t>
            </a:r>
            <a:r>
              <a:rPr u="sng">
                <a:solidFill>
                  <a:srgbClr val="C00000"/>
                </a:solidFill>
              </a:rPr>
              <a:t>三国志通俗演义</a:t>
            </a:r>
            <a:r>
              <a:t>》</a:t>
            </a:r>
            <a:endPar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a:p>
            <a:pPr marL="685800" indent="-685800" algn="l" defTabSz="1828800">
              <a:lnSpc>
                <a:spcPct val="150000"/>
              </a:lnSpc>
              <a:buSzPct val="100000"/>
              <a:buFont typeface="Arial" panose="020B0604020202090204"/>
              <a:buChar char="•"/>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《三国志通俗演义》标志着我国古代小说从</a:t>
            </a:r>
            <a:r>
              <a:rPr u="sng"/>
              <a:t>“话本”阶段</a:t>
            </a:r>
            <a:r>
              <a:t>向</a:t>
            </a:r>
            <a:r>
              <a:rPr u="sng">
                <a:solidFill>
                  <a:srgbClr val="C00000"/>
                </a:solidFill>
              </a:rPr>
              <a:t>长篇章回体过渡完成</a:t>
            </a:r>
            <a:r>
              <a:t>。</a:t>
            </a:r>
          </a:p>
        </p:txBody>
      </p:sp>
      <p:pic>
        <p:nvPicPr>
          <p:cNvPr id="1436" name="图片 6" descr="图片 6"/>
          <p:cNvPicPr>
            <a:picLocks noChangeAspect="1"/>
          </p:cNvPicPr>
          <p:nvPr/>
        </p:nvPicPr>
        <p:blipFill>
          <a:blip r:embed="rId1"/>
          <a:stretch>
            <a:fillRect/>
          </a:stretch>
        </p:blipFill>
        <p:spPr>
          <a:xfrm>
            <a:off x="18355378" y="4077799"/>
            <a:ext cx="5104131" cy="5904231"/>
          </a:xfrm>
          <a:prstGeom prst="rect">
            <a:avLst/>
          </a:prstGeom>
          <a:ln w="12700">
            <a:miter lim="400000"/>
            <a:headEnd/>
            <a:tailEnd/>
          </a:ln>
        </p:spPr>
      </p:pic>
      <p:sp>
        <p:nvSpPr>
          <p:cNvPr id="1437" name="选择"/>
          <p:cNvSpPr txBox="1"/>
          <p:nvPr/>
        </p:nvSpPr>
        <p:spPr>
          <a:xfrm>
            <a:off x="340080" y="11037813"/>
            <a:ext cx="1676401" cy="817881"/>
          </a:xfrm>
          <a:prstGeom prst="rect">
            <a:avLst/>
          </a:prstGeom>
          <a:ln w="12700">
            <a:miter lim="400000"/>
          </a:ln>
        </p:spPr>
        <p:txBody>
          <a:bodyPr tIns="91439" bIns="91439">
            <a:spAutoFit/>
          </a:bodyPr>
          <a:lstStyle>
            <a:lvl1pPr algn="l" defTabSz="1828800">
              <a:defRPr sz="3600" b="0">
                <a:solidFill>
                  <a:srgbClr val="BF0000"/>
                </a:solidFill>
                <a:latin typeface="Calibri" panose="020F0702030404030204"/>
                <a:ea typeface="Calibri" panose="020F0702030404030204"/>
                <a:cs typeface="Calibri" panose="020F0702030404030204"/>
                <a:sym typeface="Calibri" panose="020F0702030404030204"/>
              </a:defRPr>
            </a:lvl1pPr>
          </a:lstStyle>
          <a:p>
            <a:r>
              <a:t>选择</a:t>
            </a:r>
          </a:p>
        </p:txBody>
      </p:sp>
      <p:sp>
        <p:nvSpPr>
          <p:cNvPr id="1438" name="星形"/>
          <p:cNvSpPr/>
          <p:nvPr/>
        </p:nvSpPr>
        <p:spPr>
          <a:xfrm>
            <a:off x="1376702" y="11181985"/>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1439" name="星形"/>
          <p:cNvSpPr/>
          <p:nvPr/>
        </p:nvSpPr>
        <p:spPr>
          <a:xfrm>
            <a:off x="1893067" y="11181985"/>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Tree>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4" name="标题 2"/>
          <p:cNvSpPr txBox="1"/>
          <p:nvPr>
            <p:ph type="title"/>
          </p:nvPr>
        </p:nvSpPr>
        <p:spPr>
          <a:xfrm>
            <a:off x="1403349" y="1181100"/>
            <a:ext cx="11132822" cy="1131570"/>
          </a:xfrm>
          <a:prstGeom prst="rect">
            <a:avLst/>
          </a:prstGeom>
        </p:spPr>
        <p:txBody>
          <a:bodyPr anchor="ctr"/>
          <a:lstStyle/>
          <a:p>
            <a:pPr>
              <a:def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4.4.2 纳兰性德《金缕曲》</a:t>
            </a:r>
          </a:p>
        </p:txBody>
      </p:sp>
      <p:pic>
        <p:nvPicPr>
          <p:cNvPr id="1745" name="image7.jpeg" descr="image7.jpeg"/>
          <p:cNvPicPr>
            <a:picLocks noChangeAspect="1"/>
          </p:cNvPicPr>
          <p:nvPr/>
        </p:nvPicPr>
        <p:blipFill>
          <a:blip r:embed="rId1"/>
          <a:stretch>
            <a:fillRect/>
          </a:stretch>
        </p:blipFill>
        <p:spPr>
          <a:xfrm>
            <a:off x="1079875" y="4392726"/>
            <a:ext cx="10808075" cy="6046729"/>
          </a:xfrm>
          <a:prstGeom prst="rect">
            <a:avLst/>
          </a:prstGeom>
          <a:ln w="12700">
            <a:miter lim="400000"/>
            <a:headEnd/>
            <a:tailEnd/>
          </a:ln>
        </p:spPr>
      </p:pic>
      <p:pic>
        <p:nvPicPr>
          <p:cNvPr id="1746" name="图像" descr="图像"/>
          <p:cNvPicPr>
            <a:picLocks noChangeAspect="1"/>
          </p:cNvPicPr>
          <p:nvPr/>
        </p:nvPicPr>
        <p:blipFill>
          <a:blip r:embed="rId2"/>
          <a:stretch>
            <a:fillRect/>
          </a:stretch>
        </p:blipFill>
        <p:spPr>
          <a:xfrm>
            <a:off x="12891716" y="5743427"/>
            <a:ext cx="9679142" cy="3345326"/>
          </a:xfrm>
          <a:prstGeom prst="rect">
            <a:avLst/>
          </a:prstGeom>
          <a:ln w="12700">
            <a:miter lim="400000"/>
            <a:headEnd/>
            <a:tailEnd/>
          </a:ln>
        </p:spPr>
      </p:pic>
      <p:sp>
        <p:nvSpPr>
          <p:cNvPr id="3" name="文本框 2"/>
          <p:cNvSpPr txBox="1"/>
          <p:nvPr/>
        </p:nvSpPr>
        <p:spPr>
          <a:xfrm>
            <a:off x="578485" y="169545"/>
            <a:ext cx="6130925"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ctr"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4.4.2金缕曲（德也狂生耳）</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8" name="标题 2"/>
          <p:cNvSpPr txBox="1"/>
          <p:nvPr>
            <p:ph type="title"/>
          </p:nvPr>
        </p:nvSpPr>
        <p:spPr>
          <a:xfrm>
            <a:off x="1403349" y="1181100"/>
            <a:ext cx="11132822" cy="1131570"/>
          </a:xfrm>
          <a:prstGeom prst="rect">
            <a:avLst/>
          </a:prstGeom>
        </p:spPr>
        <p:txBody>
          <a:bodyPr anchor="ctr"/>
          <a:lstStyle/>
          <a:p>
            <a:pPr>
              <a:def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4.4.2 纳兰性德《金缕曲》</a:t>
            </a:r>
          </a:p>
        </p:txBody>
      </p:sp>
      <p:sp>
        <p:nvSpPr>
          <p:cNvPr id="1749" name="TextBox 4"/>
          <p:cNvSpPr txBox="1"/>
          <p:nvPr/>
        </p:nvSpPr>
        <p:spPr>
          <a:xfrm>
            <a:off x="1289237" y="6489943"/>
            <a:ext cx="20319184" cy="4818381"/>
          </a:xfrm>
          <a:prstGeom prst="rect">
            <a:avLst/>
          </a:prstGeom>
          <a:ln w="12700">
            <a:solidFill>
              <a:srgbClr val="000000"/>
            </a:solidFill>
            <a:miter lim="400000"/>
          </a:ln>
        </p:spPr>
        <p:txBody>
          <a:bodyPr tIns="91439" bIns="91439">
            <a:spAutoFit/>
          </a:bodyPr>
          <a:lstStyle/>
          <a:p>
            <a:pPr algn="l" defTabSz="1828800">
              <a:lnSpc>
                <a:spcPct val="150000"/>
              </a:lnSpc>
              <a:defRPr sz="48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抒情风格上，</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明快酣畅</a:t>
            </a:r>
            <a:r>
              <a:t>。</a:t>
            </a:r>
          </a:p>
          <a:p>
            <a:pPr algn="l" defTabSz="1828800">
              <a:lnSpc>
                <a:spcPct val="15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      </a:t>
            </a:r>
            <a:r>
              <a:rPr b="1"/>
              <a:t>上片</a:t>
            </a:r>
            <a:r>
              <a:t>真切自然地表明自己</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鄙视【       】</a:t>
            </a:r>
            <a:r>
              <a:t>，希望梁汾能以常人对待自己；</a:t>
            </a:r>
          </a:p>
          <a:p>
            <a:pPr algn="l" defTabSz="1828800">
              <a:lnSpc>
                <a:spcPct val="15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      </a:t>
            </a:r>
            <a:r>
              <a:rPr b="1"/>
              <a:t>下片</a:t>
            </a:r>
            <a:r>
              <a:t>从</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   】</a:t>
            </a:r>
            <a:r>
              <a:t>梁汾的坎坷遭遇着笔，</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【】朋友</a:t>
            </a:r>
            <a:r>
              <a:t>释怀。        </a:t>
            </a:r>
          </a:p>
          <a:p>
            <a:pPr algn="l" defTabSz="1828800">
              <a:lnSpc>
                <a:spcPct val="15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      不假雕饰，字字从肺腑流出，既情意深挚，又淋漓酣畅。</a:t>
            </a:r>
          </a:p>
        </p:txBody>
      </p:sp>
      <p:pic>
        <p:nvPicPr>
          <p:cNvPr id="1750" name="image7.jpeg" descr="image7.jpeg"/>
          <p:cNvPicPr>
            <a:picLocks noChangeAspect="1"/>
          </p:cNvPicPr>
          <p:nvPr/>
        </p:nvPicPr>
        <p:blipFill>
          <a:blip r:embed="rId1"/>
          <a:stretch>
            <a:fillRect/>
          </a:stretch>
        </p:blipFill>
        <p:spPr>
          <a:xfrm>
            <a:off x="15413384" y="58259"/>
            <a:ext cx="6812098" cy="3811124"/>
          </a:xfrm>
          <a:prstGeom prst="rect">
            <a:avLst/>
          </a:prstGeom>
          <a:ln w="12700">
            <a:miter lim="400000"/>
            <a:headEnd/>
            <a:tailEnd/>
          </a:ln>
        </p:spPr>
      </p:pic>
      <p:pic>
        <p:nvPicPr>
          <p:cNvPr id="1751" name="图像" descr="图像"/>
          <p:cNvPicPr>
            <a:picLocks noChangeAspect="1"/>
          </p:cNvPicPr>
          <p:nvPr/>
        </p:nvPicPr>
        <p:blipFill>
          <a:blip r:embed="rId2"/>
          <a:stretch>
            <a:fillRect/>
          </a:stretch>
        </p:blipFill>
        <p:spPr>
          <a:xfrm>
            <a:off x="15818305" y="4337204"/>
            <a:ext cx="5499101" cy="1879601"/>
          </a:xfrm>
          <a:prstGeom prst="rect">
            <a:avLst/>
          </a:prstGeom>
          <a:ln w="12700">
            <a:miter lim="400000"/>
            <a:headEnd/>
            <a:tailEnd/>
          </a:ln>
        </p:spPr>
      </p:pic>
      <p:sp>
        <p:nvSpPr>
          <p:cNvPr id="1752" name="简答☆☆☆"/>
          <p:cNvSpPr txBox="1"/>
          <p:nvPr/>
        </p:nvSpPr>
        <p:spPr>
          <a:xfrm>
            <a:off x="7936824" y="6689145"/>
            <a:ext cx="2251076" cy="727076"/>
          </a:xfrm>
          <a:prstGeom prst="rect">
            <a:avLst/>
          </a:prstGeom>
          <a:ln w="12700">
            <a:miter lim="400000"/>
          </a:ln>
        </p:spPr>
        <p:txBody>
          <a:bodyPr wrap="none" lIns="71437" tIns="71437" rIns="71437" bIns="71437" anchor="ctr">
            <a:spAutoFit/>
          </a:bodyPr>
          <a:lstStyle>
            <a:lvl1pPr algn="l" defTabSz="1828800">
              <a:lnSpc>
                <a:spcPct val="90000"/>
              </a:lnSpc>
              <a:defRPr sz="3300">
                <a:solidFill>
                  <a:srgbClr val="BE0000"/>
                </a:solidFill>
                <a:latin typeface="Helvetica"/>
                <a:ea typeface="Helvetica"/>
                <a:cs typeface="Helvetica"/>
                <a:sym typeface="Helvetica"/>
              </a:defRPr>
            </a:lvl1pPr>
          </a:lstStyle>
          <a:p>
            <a:r>
              <a:t>简答☆☆☆</a:t>
            </a:r>
          </a:p>
        </p:txBody>
      </p:sp>
      <p:sp>
        <p:nvSpPr>
          <p:cNvPr id="3" name="文本框 2"/>
          <p:cNvSpPr txBox="1"/>
          <p:nvPr/>
        </p:nvSpPr>
        <p:spPr>
          <a:xfrm>
            <a:off x="578485" y="169545"/>
            <a:ext cx="6130925"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ctr"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4.4.2金缕曲（德也狂生耳）</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4" name="标题 2"/>
          <p:cNvSpPr txBox="1"/>
          <p:nvPr>
            <p:ph type="title"/>
          </p:nvPr>
        </p:nvSpPr>
        <p:spPr>
          <a:xfrm>
            <a:off x="1403349" y="1181100"/>
            <a:ext cx="11132822" cy="1131570"/>
          </a:xfrm>
          <a:prstGeom prst="rect">
            <a:avLst/>
          </a:prstGeom>
        </p:spPr>
        <p:txBody>
          <a:bodyPr anchor="ctr"/>
          <a:lstStyle/>
          <a:p>
            <a:pPr>
              <a:def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4.4.2 纳兰性德《金缕曲》</a:t>
            </a:r>
          </a:p>
        </p:txBody>
      </p:sp>
      <p:sp>
        <p:nvSpPr>
          <p:cNvPr id="1755" name="TextBox 4"/>
          <p:cNvSpPr txBox="1"/>
          <p:nvPr/>
        </p:nvSpPr>
        <p:spPr>
          <a:xfrm>
            <a:off x="1289237" y="6489943"/>
            <a:ext cx="20319184" cy="4818381"/>
          </a:xfrm>
          <a:prstGeom prst="rect">
            <a:avLst/>
          </a:prstGeom>
          <a:ln w="12700">
            <a:solidFill>
              <a:srgbClr val="000000"/>
            </a:solidFill>
            <a:miter lim="400000"/>
          </a:ln>
        </p:spPr>
        <p:txBody>
          <a:bodyPr tIns="91439" bIns="91439">
            <a:spAutoFit/>
          </a:bodyPr>
          <a:lstStyle/>
          <a:p>
            <a:pPr algn="l" defTabSz="1828800">
              <a:lnSpc>
                <a:spcPct val="150000"/>
              </a:lnSpc>
              <a:defRPr sz="48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抒情风格上，</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明快酣畅</a:t>
            </a:r>
            <a:r>
              <a:t>。</a:t>
            </a:r>
          </a:p>
          <a:p>
            <a:pPr algn="l" defTabSz="1828800">
              <a:lnSpc>
                <a:spcPct val="15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      </a:t>
            </a:r>
            <a:r>
              <a:rPr b="1"/>
              <a:t>上片</a:t>
            </a:r>
            <a:r>
              <a:t>真切自然地表明自己</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鄙视荣华富贵</a:t>
            </a:r>
            <a:r>
              <a:t>，希望梁汾能以常人对待自己；</a:t>
            </a:r>
          </a:p>
          <a:p>
            <a:pPr algn="l" defTabSz="1828800">
              <a:lnSpc>
                <a:spcPct val="15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      </a:t>
            </a:r>
            <a:r>
              <a:rPr b="1"/>
              <a:t>下片</a:t>
            </a:r>
            <a:r>
              <a:t>从</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同情</a:t>
            </a:r>
            <a:r>
              <a:t>梁汾的坎坷遭遇着笔，</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劝勉朋友</a:t>
            </a:r>
            <a:r>
              <a:t>释怀。        </a:t>
            </a:r>
          </a:p>
          <a:p>
            <a:pPr algn="l" defTabSz="1828800">
              <a:lnSpc>
                <a:spcPct val="15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      不假雕饰，字字从肺腑流出，既情意深挚，又淋漓酣畅。</a:t>
            </a:r>
          </a:p>
        </p:txBody>
      </p:sp>
      <p:pic>
        <p:nvPicPr>
          <p:cNvPr id="1756" name="image7.jpeg" descr="image7.jpeg"/>
          <p:cNvPicPr>
            <a:picLocks noChangeAspect="1"/>
          </p:cNvPicPr>
          <p:nvPr/>
        </p:nvPicPr>
        <p:blipFill>
          <a:blip r:embed="rId1"/>
          <a:stretch>
            <a:fillRect/>
          </a:stretch>
        </p:blipFill>
        <p:spPr>
          <a:xfrm>
            <a:off x="15413384" y="58259"/>
            <a:ext cx="6812098" cy="3811124"/>
          </a:xfrm>
          <a:prstGeom prst="rect">
            <a:avLst/>
          </a:prstGeom>
          <a:ln w="12700">
            <a:miter lim="400000"/>
            <a:headEnd/>
            <a:tailEnd/>
          </a:ln>
        </p:spPr>
      </p:pic>
      <p:pic>
        <p:nvPicPr>
          <p:cNvPr id="1757" name="图像" descr="图像"/>
          <p:cNvPicPr>
            <a:picLocks noChangeAspect="1"/>
          </p:cNvPicPr>
          <p:nvPr/>
        </p:nvPicPr>
        <p:blipFill>
          <a:blip r:embed="rId2"/>
          <a:stretch>
            <a:fillRect/>
          </a:stretch>
        </p:blipFill>
        <p:spPr>
          <a:xfrm>
            <a:off x="15818305" y="4337204"/>
            <a:ext cx="5499101" cy="1879601"/>
          </a:xfrm>
          <a:prstGeom prst="rect">
            <a:avLst/>
          </a:prstGeom>
          <a:ln w="12700">
            <a:miter lim="400000"/>
            <a:headEnd/>
            <a:tailEnd/>
          </a:ln>
        </p:spPr>
      </p:pic>
      <p:sp>
        <p:nvSpPr>
          <p:cNvPr id="1758" name="简答☆☆☆"/>
          <p:cNvSpPr txBox="1"/>
          <p:nvPr/>
        </p:nvSpPr>
        <p:spPr>
          <a:xfrm>
            <a:off x="7936824" y="6689145"/>
            <a:ext cx="2251076" cy="727076"/>
          </a:xfrm>
          <a:prstGeom prst="rect">
            <a:avLst/>
          </a:prstGeom>
          <a:ln w="12700">
            <a:miter lim="400000"/>
          </a:ln>
        </p:spPr>
        <p:txBody>
          <a:bodyPr wrap="none" lIns="71437" tIns="71437" rIns="71437" bIns="71437" anchor="ctr">
            <a:spAutoFit/>
          </a:bodyPr>
          <a:lstStyle>
            <a:lvl1pPr algn="l" defTabSz="1828800">
              <a:lnSpc>
                <a:spcPct val="90000"/>
              </a:lnSpc>
              <a:defRPr sz="3300">
                <a:solidFill>
                  <a:srgbClr val="BE0000"/>
                </a:solidFill>
                <a:latin typeface="Helvetica"/>
                <a:ea typeface="Helvetica"/>
                <a:cs typeface="Helvetica"/>
                <a:sym typeface="Helvetica"/>
              </a:defRPr>
            </a:lvl1pPr>
          </a:lstStyle>
          <a:p>
            <a:r>
              <a:t>简答☆☆☆</a:t>
            </a:r>
          </a:p>
        </p:txBody>
      </p:sp>
      <p:sp>
        <p:nvSpPr>
          <p:cNvPr id="3" name="文本框 2"/>
          <p:cNvSpPr txBox="1"/>
          <p:nvPr/>
        </p:nvSpPr>
        <p:spPr>
          <a:xfrm>
            <a:off x="578485" y="169545"/>
            <a:ext cx="6130925"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ctr"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4.4.2金缕曲（德也狂生耳）</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0" name="标题 2"/>
          <p:cNvSpPr txBox="1"/>
          <p:nvPr>
            <p:ph type="title"/>
          </p:nvPr>
        </p:nvSpPr>
        <p:spPr>
          <a:xfrm>
            <a:off x="1403349" y="1181100"/>
            <a:ext cx="11132822" cy="1131570"/>
          </a:xfrm>
          <a:prstGeom prst="rect">
            <a:avLst/>
          </a:prstGeom>
        </p:spPr>
        <p:txBody>
          <a:bodyPr anchor="ctr"/>
          <a:lstStyle/>
          <a:p>
            <a:pPr>
              <a:def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4.4.2 纳兰性德《金缕曲》</a:t>
            </a:r>
          </a:p>
        </p:txBody>
      </p:sp>
      <p:sp>
        <p:nvSpPr>
          <p:cNvPr id="1761" name="TextBox 4"/>
          <p:cNvSpPr txBox="1"/>
          <p:nvPr/>
        </p:nvSpPr>
        <p:spPr>
          <a:xfrm>
            <a:off x="724477" y="6319596"/>
            <a:ext cx="21642132" cy="6131307"/>
          </a:xfrm>
          <a:prstGeom prst="rect">
            <a:avLst/>
          </a:prstGeom>
          <a:ln w="12700">
            <a:solidFill>
              <a:srgbClr val="000000"/>
            </a:solidFill>
            <a:miter lim="400000"/>
          </a:ln>
        </p:spPr>
        <p:txBody>
          <a:bodyPr tIns="91439" bIns="91439">
            <a:spAutoFit/>
          </a:bodyPr>
          <a:lstStyle/>
          <a:p>
            <a:pPr algn="l" defTabSz="1828800">
              <a:lnSpc>
                <a:spcPct val="150000"/>
              </a:lnSpc>
              <a:defRPr sz="48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手法上，</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用典</a:t>
            </a:r>
            <a:r>
              <a:t>。</a:t>
            </a:r>
          </a:p>
          <a:p>
            <a:pPr algn="l" defTabSz="1828800">
              <a:lnSpc>
                <a:spcPct val="15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          ①不仅增加感情含量，表达复杂深厚的感情</a:t>
            </a:r>
          </a:p>
          <a:p>
            <a:pPr algn="l" defTabSz="1828800">
              <a:lnSpc>
                <a:spcPct val="15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          ②还使词具有一种特殊的韵味。</a:t>
            </a:r>
          </a:p>
          <a:p>
            <a:pPr algn="l" defTabSz="1828800">
              <a:lnSpc>
                <a:spcPct val="15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如：</a:t>
            </a:r>
            <a:r>
              <a:rPr b="1" u="sng">
                <a:solidFill>
                  <a:srgbClr val="C00000"/>
                </a:solidFill>
              </a:rPr>
              <a:t>【        】</a:t>
            </a:r>
            <a:r>
              <a:t>的典故表明身份，十分妥帖；</a:t>
            </a:r>
          </a:p>
          <a:p>
            <a:pPr algn="l" defTabSz="1828800">
              <a:lnSpc>
                <a:spcPct val="150000"/>
              </a:lnSpc>
              <a:defRPr sz="4800">
                <a:solidFill>
                  <a:srgbClr val="FF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    </a:t>
            </a:r>
            <a:r>
              <a:rPr>
                <a:solidFill>
                  <a:srgbClr val="BE0000"/>
                </a:solidFill>
              </a:rPr>
              <a:t> 【          】</a:t>
            </a:r>
            <a:r>
              <a:rPr b="0">
                <a:solidFill>
                  <a:srgbClr val="000000"/>
                </a:solidFill>
              </a:rPr>
              <a:t>的典故表现他不顾门第，将顾贞观引为知己，也相当自然。</a:t>
            </a:r>
            <a:endParaRPr b="0">
              <a:solidFill>
                <a:srgbClr val="000000"/>
              </a:solidFill>
            </a:endParaRPr>
          </a:p>
        </p:txBody>
      </p:sp>
      <p:pic>
        <p:nvPicPr>
          <p:cNvPr id="1762" name="image7.jpeg" descr="image7.jpeg"/>
          <p:cNvPicPr>
            <a:picLocks noChangeAspect="1"/>
          </p:cNvPicPr>
          <p:nvPr/>
        </p:nvPicPr>
        <p:blipFill>
          <a:blip r:embed="rId1"/>
          <a:stretch>
            <a:fillRect/>
          </a:stretch>
        </p:blipFill>
        <p:spPr>
          <a:xfrm>
            <a:off x="17506222" y="58259"/>
            <a:ext cx="6812098" cy="3811124"/>
          </a:xfrm>
          <a:prstGeom prst="rect">
            <a:avLst/>
          </a:prstGeom>
          <a:ln w="12700">
            <a:miter lim="400000"/>
            <a:headEnd/>
            <a:tailEnd/>
          </a:ln>
        </p:spPr>
      </p:pic>
      <p:pic>
        <p:nvPicPr>
          <p:cNvPr id="1763" name="图像" descr="图像"/>
          <p:cNvPicPr>
            <a:picLocks noChangeAspect="1"/>
          </p:cNvPicPr>
          <p:nvPr/>
        </p:nvPicPr>
        <p:blipFill>
          <a:blip r:embed="rId2"/>
          <a:stretch>
            <a:fillRect/>
          </a:stretch>
        </p:blipFill>
        <p:spPr>
          <a:xfrm>
            <a:off x="17901406" y="4155532"/>
            <a:ext cx="6021732" cy="2072597"/>
          </a:xfrm>
          <a:prstGeom prst="rect">
            <a:avLst/>
          </a:prstGeom>
          <a:ln w="12700">
            <a:miter lim="400000"/>
            <a:headEnd/>
            <a:tailEnd/>
          </a:ln>
        </p:spPr>
      </p:pic>
      <p:sp>
        <p:nvSpPr>
          <p:cNvPr id="1764" name="简答☆☆☆"/>
          <p:cNvSpPr txBox="1"/>
          <p:nvPr/>
        </p:nvSpPr>
        <p:spPr>
          <a:xfrm>
            <a:off x="5162597" y="6494462"/>
            <a:ext cx="2251076" cy="727076"/>
          </a:xfrm>
          <a:prstGeom prst="rect">
            <a:avLst/>
          </a:prstGeom>
          <a:ln w="12700">
            <a:miter lim="400000"/>
          </a:ln>
        </p:spPr>
        <p:txBody>
          <a:bodyPr wrap="none" lIns="71437" tIns="71437" rIns="71437" bIns="71437" anchor="ctr">
            <a:spAutoFit/>
          </a:bodyPr>
          <a:lstStyle>
            <a:lvl1pPr algn="l" defTabSz="1828800">
              <a:lnSpc>
                <a:spcPct val="90000"/>
              </a:lnSpc>
              <a:defRPr sz="3300">
                <a:solidFill>
                  <a:srgbClr val="BE0000"/>
                </a:solidFill>
                <a:latin typeface="Helvetica"/>
                <a:ea typeface="Helvetica"/>
                <a:cs typeface="Helvetica"/>
                <a:sym typeface="Helvetica"/>
              </a:defRPr>
            </a:lvl1pPr>
          </a:lstStyle>
          <a:p>
            <a:r>
              <a:t>简答☆☆☆</a:t>
            </a:r>
          </a:p>
        </p:txBody>
      </p:sp>
      <p:sp>
        <p:nvSpPr>
          <p:cNvPr id="3" name="文本框 2"/>
          <p:cNvSpPr txBox="1"/>
          <p:nvPr/>
        </p:nvSpPr>
        <p:spPr>
          <a:xfrm>
            <a:off x="578485" y="169545"/>
            <a:ext cx="6130925"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ctr"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4.4.2金缕曲（德也狂生耳）</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标题 2"/>
          <p:cNvSpPr txBox="1"/>
          <p:nvPr>
            <p:ph type="title"/>
          </p:nvPr>
        </p:nvSpPr>
        <p:spPr>
          <a:xfrm>
            <a:off x="1403349" y="1181100"/>
            <a:ext cx="11132822" cy="1131570"/>
          </a:xfrm>
          <a:prstGeom prst="rect">
            <a:avLst/>
          </a:prstGeom>
        </p:spPr>
        <p:txBody>
          <a:bodyPr anchor="ctr"/>
          <a:lstStyle/>
          <a:p>
            <a:pPr>
              <a:def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4.4.2 纳兰性德《金缕曲》</a:t>
            </a:r>
          </a:p>
        </p:txBody>
      </p:sp>
      <p:sp>
        <p:nvSpPr>
          <p:cNvPr id="1767" name="TextBox 4"/>
          <p:cNvSpPr txBox="1"/>
          <p:nvPr/>
        </p:nvSpPr>
        <p:spPr>
          <a:xfrm>
            <a:off x="724477" y="6319596"/>
            <a:ext cx="21642132" cy="6131307"/>
          </a:xfrm>
          <a:prstGeom prst="rect">
            <a:avLst/>
          </a:prstGeom>
          <a:ln w="12700">
            <a:solidFill>
              <a:srgbClr val="000000"/>
            </a:solidFill>
            <a:miter lim="400000"/>
          </a:ln>
        </p:spPr>
        <p:txBody>
          <a:bodyPr tIns="91439" bIns="91439">
            <a:spAutoFit/>
          </a:bodyPr>
          <a:lstStyle/>
          <a:p>
            <a:pPr algn="l" defTabSz="1828800">
              <a:lnSpc>
                <a:spcPct val="150000"/>
              </a:lnSpc>
              <a:defRPr sz="48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手法上，</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用典</a:t>
            </a:r>
            <a:r>
              <a:t>。</a:t>
            </a:r>
          </a:p>
          <a:p>
            <a:pPr algn="l" defTabSz="1828800">
              <a:lnSpc>
                <a:spcPct val="15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          ①不仅增加感情含量，表达复杂深厚的感情</a:t>
            </a:r>
          </a:p>
          <a:p>
            <a:pPr algn="l" defTabSz="1828800">
              <a:lnSpc>
                <a:spcPct val="15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          ②还使词具有一种特殊的韵味。</a:t>
            </a:r>
          </a:p>
          <a:p>
            <a:pPr algn="l" defTabSz="1828800">
              <a:lnSpc>
                <a:spcPct val="15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如：</a:t>
            </a:r>
            <a:r>
              <a:rPr b="1" u="sng">
                <a:solidFill>
                  <a:srgbClr val="C00000"/>
                </a:solidFill>
              </a:rPr>
              <a:t>乌衣巷</a:t>
            </a:r>
            <a:r>
              <a:t>的典故表明身份，十分妥帖；</a:t>
            </a:r>
          </a:p>
          <a:p>
            <a:pPr algn="l" defTabSz="1828800">
              <a:lnSpc>
                <a:spcPct val="150000"/>
              </a:lnSpc>
              <a:defRPr sz="4800">
                <a:solidFill>
                  <a:srgbClr val="FF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      </a:t>
            </a:r>
            <a:r>
              <a:rPr u="sng">
                <a:solidFill>
                  <a:srgbClr val="C00000"/>
                </a:solidFill>
              </a:rPr>
              <a:t>平原君、阮籍</a:t>
            </a:r>
            <a:r>
              <a:rPr b="0">
                <a:solidFill>
                  <a:srgbClr val="000000"/>
                </a:solidFill>
              </a:rPr>
              <a:t>的典故表现他不顾门第，将顾贞观引为知己，也相当自然。</a:t>
            </a:r>
            <a:endParaRPr b="0">
              <a:solidFill>
                <a:srgbClr val="000000"/>
              </a:solidFill>
            </a:endParaRPr>
          </a:p>
        </p:txBody>
      </p:sp>
      <p:pic>
        <p:nvPicPr>
          <p:cNvPr id="1768" name="image7.jpeg" descr="image7.jpeg"/>
          <p:cNvPicPr>
            <a:picLocks noChangeAspect="1"/>
          </p:cNvPicPr>
          <p:nvPr/>
        </p:nvPicPr>
        <p:blipFill>
          <a:blip r:embed="rId1"/>
          <a:stretch>
            <a:fillRect/>
          </a:stretch>
        </p:blipFill>
        <p:spPr>
          <a:xfrm>
            <a:off x="17506222" y="58259"/>
            <a:ext cx="6812098" cy="3811124"/>
          </a:xfrm>
          <a:prstGeom prst="rect">
            <a:avLst/>
          </a:prstGeom>
          <a:ln w="12700">
            <a:miter lim="400000"/>
            <a:headEnd/>
            <a:tailEnd/>
          </a:ln>
        </p:spPr>
      </p:pic>
      <p:pic>
        <p:nvPicPr>
          <p:cNvPr id="1769" name="图像" descr="图像"/>
          <p:cNvPicPr>
            <a:picLocks noChangeAspect="1"/>
          </p:cNvPicPr>
          <p:nvPr/>
        </p:nvPicPr>
        <p:blipFill>
          <a:blip r:embed="rId2"/>
          <a:stretch>
            <a:fillRect/>
          </a:stretch>
        </p:blipFill>
        <p:spPr>
          <a:xfrm>
            <a:off x="17901406" y="4155532"/>
            <a:ext cx="6021732" cy="2072597"/>
          </a:xfrm>
          <a:prstGeom prst="rect">
            <a:avLst/>
          </a:prstGeom>
          <a:ln w="12700">
            <a:miter lim="400000"/>
            <a:headEnd/>
            <a:tailEnd/>
          </a:ln>
        </p:spPr>
      </p:pic>
      <p:sp>
        <p:nvSpPr>
          <p:cNvPr id="1770" name="简答☆☆☆"/>
          <p:cNvSpPr txBox="1"/>
          <p:nvPr/>
        </p:nvSpPr>
        <p:spPr>
          <a:xfrm>
            <a:off x="5162597" y="6494462"/>
            <a:ext cx="2251076" cy="727076"/>
          </a:xfrm>
          <a:prstGeom prst="rect">
            <a:avLst/>
          </a:prstGeom>
          <a:ln w="12700">
            <a:miter lim="400000"/>
          </a:ln>
        </p:spPr>
        <p:txBody>
          <a:bodyPr wrap="none" lIns="71437" tIns="71437" rIns="71437" bIns="71437" anchor="ctr">
            <a:spAutoFit/>
          </a:bodyPr>
          <a:lstStyle>
            <a:lvl1pPr algn="l" defTabSz="1828800">
              <a:lnSpc>
                <a:spcPct val="90000"/>
              </a:lnSpc>
              <a:defRPr sz="3300">
                <a:solidFill>
                  <a:srgbClr val="BE0000"/>
                </a:solidFill>
                <a:latin typeface="Helvetica"/>
                <a:ea typeface="Helvetica"/>
                <a:cs typeface="Helvetica"/>
                <a:sym typeface="Helvetica"/>
              </a:defRPr>
            </a:lvl1pPr>
          </a:lstStyle>
          <a:p>
            <a:r>
              <a:t>简答☆☆☆</a:t>
            </a:r>
          </a:p>
        </p:txBody>
      </p:sp>
      <p:sp>
        <p:nvSpPr>
          <p:cNvPr id="3" name="文本框 2"/>
          <p:cNvSpPr txBox="1"/>
          <p:nvPr/>
        </p:nvSpPr>
        <p:spPr>
          <a:xfrm>
            <a:off x="578485" y="169545"/>
            <a:ext cx="6130925"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ctr"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4.4.2金缕曲（德也狂生耳）</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2" name="标题"/>
          <p:cNvSpPr txBox="1"/>
          <p:nvPr>
            <p:ph type="title"/>
          </p:nvPr>
        </p:nvSpPr>
        <p:spPr>
          <a:prstGeom prst="rect">
            <a:avLst/>
          </a:prstGeom>
        </p:spPr>
        <p:txBody>
          <a:bodyPr/>
          <a:lstStyle/>
          <a:p/>
        </p:txBody>
      </p:sp>
      <p:pic>
        <p:nvPicPr>
          <p:cNvPr id="1773" name="图像" descr="图像"/>
          <p:cNvPicPr>
            <a:picLocks noChangeAspect="1"/>
          </p:cNvPicPr>
          <p:nvPr/>
        </p:nvPicPr>
        <p:blipFill>
          <a:blip r:embed="rId1"/>
          <a:stretch>
            <a:fillRect/>
          </a:stretch>
        </p:blipFill>
        <p:spPr>
          <a:xfrm>
            <a:off x="1064290" y="364003"/>
            <a:ext cx="21903743" cy="12987994"/>
          </a:xfrm>
          <a:prstGeom prst="rect">
            <a:avLst/>
          </a:prstGeom>
          <a:ln w="12700">
            <a:miter lim="400000"/>
            <a:headEnd/>
            <a:tailEnd/>
          </a:ln>
        </p:spPr>
      </p:pic>
      <p:sp>
        <p:nvSpPr>
          <p:cNvPr id="3" name="文本框 2"/>
          <p:cNvSpPr txBox="1"/>
          <p:nvPr/>
        </p:nvSpPr>
        <p:spPr>
          <a:xfrm>
            <a:off x="578485" y="169545"/>
            <a:ext cx="6130925"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ctr"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4.4.2金缕曲（德也狂生耳）</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5" name="纳兰性德《金缕曲•赠梁汾》“且由他、蛾眉谣琢”，所用典故出自（ ）…"/>
          <p:cNvSpPr txBox="1"/>
          <p:nvPr>
            <p:ph type="body" idx="1"/>
          </p:nvPr>
        </p:nvSpPr>
        <p:spPr>
          <a:xfrm>
            <a:off x="1123577" y="2880474"/>
            <a:ext cx="21410482" cy="10053222"/>
          </a:xfrm>
          <a:prstGeom prst="rect">
            <a:avLst/>
          </a:prstGeom>
        </p:spPr>
        <p:txBody>
          <a:bodyPr/>
          <a:lstStyle/>
          <a:p>
            <a:pPr defTabSz="859155">
              <a:lnSpc>
                <a:spcPct val="150000"/>
              </a:lnSpc>
              <a:spcBef>
                <a:spcPts val="0"/>
              </a:spcBef>
              <a:defRPr sz="4420">
                <a:latin typeface="微软雅黑" panose="020B0503020204020204" charset="-122"/>
                <a:ea typeface="微软雅黑" panose="020B0503020204020204" charset="-122"/>
                <a:cs typeface="微软雅黑" panose="020B0503020204020204" charset="-122"/>
                <a:sym typeface="微软雅黑" panose="020B0503020204020204" charset="-122"/>
              </a:defRPr>
            </a:pPr>
            <a:r>
              <a:t>纳兰性德《金缕曲•赠梁汾》“且由他、蛾眉谣琢”，所用典故出自（ ）</a:t>
            </a:r>
          </a:p>
          <a:p>
            <a:pPr defTabSz="859155">
              <a:lnSpc>
                <a:spcPct val="150000"/>
              </a:lnSpc>
              <a:spcBef>
                <a:spcPts val="0"/>
              </a:spcBef>
              <a:defRPr sz="4420">
                <a:latin typeface="微软雅黑" panose="020B0503020204020204" charset="-122"/>
                <a:ea typeface="微软雅黑" panose="020B0503020204020204" charset="-122"/>
                <a:cs typeface="微软雅黑" panose="020B0503020204020204" charset="-122"/>
                <a:sym typeface="微软雅黑" panose="020B0503020204020204" charset="-122"/>
              </a:defRPr>
            </a:pPr>
            <a:r>
              <a:t>A:《离骚》</a:t>
            </a:r>
          </a:p>
          <a:p>
            <a:pPr defTabSz="859155">
              <a:lnSpc>
                <a:spcPct val="150000"/>
              </a:lnSpc>
              <a:spcBef>
                <a:spcPts val="0"/>
              </a:spcBef>
              <a:defRPr sz="4420">
                <a:latin typeface="微软雅黑" panose="020B0503020204020204" charset="-122"/>
                <a:ea typeface="微软雅黑" panose="020B0503020204020204" charset="-122"/>
                <a:cs typeface="微软雅黑" panose="020B0503020204020204" charset="-122"/>
                <a:sym typeface="微软雅黑" panose="020B0503020204020204" charset="-122"/>
              </a:defRPr>
            </a:pPr>
            <a:r>
              <a:t>B:《左传》</a:t>
            </a:r>
          </a:p>
          <a:p>
            <a:pPr defTabSz="859155">
              <a:lnSpc>
                <a:spcPct val="150000"/>
              </a:lnSpc>
              <a:spcBef>
                <a:spcPts val="0"/>
              </a:spcBef>
              <a:defRPr sz="4420">
                <a:latin typeface="微软雅黑" panose="020B0503020204020204" charset="-122"/>
                <a:ea typeface="微软雅黑" panose="020B0503020204020204" charset="-122"/>
                <a:cs typeface="微软雅黑" panose="020B0503020204020204" charset="-122"/>
                <a:sym typeface="微软雅黑" panose="020B0503020204020204" charset="-122"/>
              </a:defRPr>
            </a:pPr>
            <a:r>
              <a:t>C:《国语》</a:t>
            </a:r>
          </a:p>
          <a:p>
            <a:pPr defTabSz="859155">
              <a:lnSpc>
                <a:spcPct val="150000"/>
              </a:lnSpc>
              <a:spcBef>
                <a:spcPts val="0"/>
              </a:spcBef>
              <a:defRPr sz="4420">
                <a:latin typeface="微软雅黑" panose="020B0503020204020204" charset="-122"/>
                <a:ea typeface="微软雅黑" panose="020B0503020204020204" charset="-122"/>
                <a:cs typeface="微软雅黑" panose="020B0503020204020204" charset="-122"/>
                <a:sym typeface="微软雅黑" panose="020B0503020204020204" charset="-122"/>
              </a:defRPr>
            </a:pPr>
            <a:r>
              <a:t>D:《论语》</a:t>
            </a:r>
          </a:p>
          <a:p>
            <a:pPr defTabSz="859155">
              <a:lnSpc>
                <a:spcPct val="150000"/>
              </a:lnSpc>
              <a:spcBef>
                <a:spcPts val="0"/>
              </a:spcBef>
              <a:defRPr sz="4420">
                <a:latin typeface="微软雅黑" panose="020B0503020204020204" charset="-122"/>
                <a:ea typeface="微软雅黑" panose="020B0503020204020204" charset="-122"/>
                <a:cs typeface="微软雅黑" panose="020B0503020204020204" charset="-122"/>
                <a:sym typeface="微软雅黑" panose="020B0503020204020204" charset="-122"/>
              </a:defRPr>
            </a:pPr>
            <a:r>
              <a:t> </a:t>
            </a:r>
          </a:p>
          <a:p>
            <a:pPr defTabSz="859155">
              <a:lnSpc>
                <a:spcPct val="150000"/>
              </a:lnSpc>
              <a:spcBef>
                <a:spcPts val="0"/>
              </a:spcBef>
              <a:defRPr sz="4420">
                <a:latin typeface="微软雅黑" panose="020B0503020204020204" charset="-122"/>
                <a:ea typeface="微软雅黑" panose="020B0503020204020204" charset="-122"/>
                <a:cs typeface="微软雅黑" panose="020B0503020204020204" charset="-122"/>
                <a:sym typeface="微软雅黑" panose="020B0503020204020204" charset="-122"/>
              </a:defRPr>
            </a:pPr>
            <a:r>
              <a:t> </a:t>
            </a:r>
          </a:p>
          <a:p>
            <a:pPr defTabSz="859155">
              <a:lnSpc>
                <a:spcPct val="150000"/>
              </a:lnSpc>
              <a:spcBef>
                <a:spcPts val="0"/>
              </a:spcBef>
              <a:defRPr sz="4420">
                <a:latin typeface="微软雅黑" panose="020B0503020204020204" charset="-122"/>
                <a:ea typeface="微软雅黑" panose="020B0503020204020204" charset="-122"/>
                <a:cs typeface="微软雅黑" panose="020B0503020204020204" charset="-122"/>
                <a:sym typeface="微软雅黑" panose="020B0503020204020204" charset="-122"/>
              </a:defRPr>
            </a:pPr>
          </a:p>
        </p:txBody>
      </p:sp>
      <p:sp>
        <p:nvSpPr>
          <p:cNvPr id="1776" name="真题练习"/>
          <p:cNvSpPr txBox="1"/>
          <p:nvPr>
            <p:ph type="title"/>
          </p:nvPr>
        </p:nvSpPr>
        <p:spPr>
          <a:prstGeom prst="rect">
            <a:avLst/>
          </a:prstGeom>
        </p:spPr>
        <p:txBody>
          <a:bodyPr/>
          <a:lstStyle/>
          <a:p>
            <a:r>
              <a:t>真题练习</a:t>
            </a:r>
          </a:p>
        </p:txBody>
      </p:sp>
    </p:spTree>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8" name="纳兰性德《金缕曲•赠梁汾》“且由他、蛾眉谣琢”，所用典故出自（ ）…"/>
          <p:cNvSpPr txBox="1"/>
          <p:nvPr>
            <p:ph type="body" idx="1"/>
          </p:nvPr>
        </p:nvSpPr>
        <p:spPr>
          <a:xfrm>
            <a:off x="1123577" y="2880474"/>
            <a:ext cx="21410482" cy="10053222"/>
          </a:xfrm>
          <a:prstGeom prst="rect">
            <a:avLst/>
          </a:prstGeom>
        </p:spPr>
        <p:txBody>
          <a:bodyPr/>
          <a:lstStyle/>
          <a:p>
            <a:pPr defTabSz="859155">
              <a:lnSpc>
                <a:spcPct val="150000"/>
              </a:lnSpc>
              <a:spcBef>
                <a:spcPts val="0"/>
              </a:spcBef>
              <a:defRPr sz="4420">
                <a:latin typeface="微软雅黑" panose="020B0503020204020204" charset="-122"/>
                <a:ea typeface="微软雅黑" panose="020B0503020204020204" charset="-122"/>
                <a:cs typeface="微软雅黑" panose="020B0503020204020204" charset="-122"/>
                <a:sym typeface="微软雅黑" panose="020B0503020204020204" charset="-122"/>
              </a:defRPr>
            </a:pPr>
            <a:r>
              <a:t>纳兰性德《金缕曲•赠梁汾》“且由他、蛾眉谣琢”，所用典故出自（ ）</a:t>
            </a:r>
          </a:p>
          <a:p>
            <a:pPr defTabSz="859155">
              <a:lnSpc>
                <a:spcPct val="150000"/>
              </a:lnSpc>
              <a:spcBef>
                <a:spcPts val="0"/>
              </a:spcBef>
              <a:defRPr sz="4420">
                <a:solidFill>
                  <a:srgbClr val="BE0000"/>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t>A:《离骚》</a:t>
            </a:r>
          </a:p>
          <a:p>
            <a:pPr defTabSz="859155">
              <a:lnSpc>
                <a:spcPct val="150000"/>
              </a:lnSpc>
              <a:spcBef>
                <a:spcPts val="0"/>
              </a:spcBef>
              <a:defRPr sz="4420">
                <a:latin typeface="微软雅黑" panose="020B0503020204020204" charset="-122"/>
                <a:ea typeface="微软雅黑" panose="020B0503020204020204" charset="-122"/>
                <a:cs typeface="微软雅黑" panose="020B0503020204020204" charset="-122"/>
                <a:sym typeface="微软雅黑" panose="020B0503020204020204" charset="-122"/>
              </a:defRPr>
            </a:pPr>
            <a:r>
              <a:t>B:《左传》</a:t>
            </a:r>
          </a:p>
          <a:p>
            <a:pPr defTabSz="859155">
              <a:lnSpc>
                <a:spcPct val="150000"/>
              </a:lnSpc>
              <a:spcBef>
                <a:spcPts val="0"/>
              </a:spcBef>
              <a:defRPr sz="4420">
                <a:latin typeface="微软雅黑" panose="020B0503020204020204" charset="-122"/>
                <a:ea typeface="微软雅黑" panose="020B0503020204020204" charset="-122"/>
                <a:cs typeface="微软雅黑" panose="020B0503020204020204" charset="-122"/>
                <a:sym typeface="微软雅黑" panose="020B0503020204020204" charset="-122"/>
              </a:defRPr>
            </a:pPr>
            <a:r>
              <a:t>C:《国语》</a:t>
            </a:r>
          </a:p>
          <a:p>
            <a:pPr defTabSz="859155">
              <a:lnSpc>
                <a:spcPct val="150000"/>
              </a:lnSpc>
              <a:spcBef>
                <a:spcPts val="0"/>
              </a:spcBef>
              <a:defRPr sz="4420">
                <a:latin typeface="微软雅黑" panose="020B0503020204020204" charset="-122"/>
                <a:ea typeface="微软雅黑" panose="020B0503020204020204" charset="-122"/>
                <a:cs typeface="微软雅黑" panose="020B0503020204020204" charset="-122"/>
                <a:sym typeface="微软雅黑" panose="020B0503020204020204" charset="-122"/>
              </a:defRPr>
            </a:pPr>
            <a:r>
              <a:t>D:《论语》</a:t>
            </a:r>
          </a:p>
          <a:p>
            <a:pPr defTabSz="859155">
              <a:lnSpc>
                <a:spcPct val="150000"/>
              </a:lnSpc>
              <a:spcBef>
                <a:spcPts val="0"/>
              </a:spcBef>
              <a:defRPr sz="4420">
                <a:latin typeface="微软雅黑" panose="020B0503020204020204" charset="-122"/>
                <a:ea typeface="微软雅黑" panose="020B0503020204020204" charset="-122"/>
                <a:cs typeface="微软雅黑" panose="020B0503020204020204" charset="-122"/>
                <a:sym typeface="微软雅黑" panose="020B0503020204020204" charset="-122"/>
              </a:defRPr>
            </a:pPr>
            <a:r>
              <a:t> </a:t>
            </a:r>
          </a:p>
          <a:p>
            <a:pPr defTabSz="859155">
              <a:lnSpc>
                <a:spcPct val="150000"/>
              </a:lnSpc>
              <a:spcBef>
                <a:spcPts val="0"/>
              </a:spcBef>
              <a:defRPr sz="4420">
                <a:latin typeface="微软雅黑" panose="020B0503020204020204" charset="-122"/>
                <a:ea typeface="微软雅黑" panose="020B0503020204020204" charset="-122"/>
                <a:cs typeface="微软雅黑" panose="020B0503020204020204" charset="-122"/>
                <a:sym typeface="微软雅黑" panose="020B0503020204020204" charset="-122"/>
              </a:defRPr>
            </a:pPr>
            <a:r>
              <a:t>答案：A</a:t>
            </a:r>
          </a:p>
          <a:p>
            <a:pPr defTabSz="859155">
              <a:lnSpc>
                <a:spcPct val="150000"/>
              </a:lnSpc>
              <a:spcBef>
                <a:spcPts val="0"/>
              </a:spcBef>
              <a:defRPr sz="4420">
                <a:latin typeface="微软雅黑" panose="020B0503020204020204" charset="-122"/>
                <a:ea typeface="微软雅黑" panose="020B0503020204020204" charset="-122"/>
                <a:cs typeface="微软雅黑" panose="020B0503020204020204" charset="-122"/>
                <a:sym typeface="微软雅黑" panose="020B0503020204020204" charset="-122"/>
              </a:defRPr>
            </a:pPr>
          </a:p>
        </p:txBody>
      </p:sp>
      <p:sp>
        <p:nvSpPr>
          <p:cNvPr id="1779" name="真题练习"/>
          <p:cNvSpPr txBox="1"/>
          <p:nvPr>
            <p:ph type="title"/>
          </p:nvPr>
        </p:nvSpPr>
        <p:spPr>
          <a:prstGeom prst="rect">
            <a:avLst/>
          </a:prstGeom>
        </p:spPr>
        <p:txBody>
          <a:bodyPr/>
          <a:lstStyle/>
          <a:p>
            <a:r>
              <a:t>真题练习</a:t>
            </a:r>
          </a:p>
        </p:txBody>
      </p:sp>
    </p:spTree>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 name="纳兰性德《金缕曲•赠梁汾》：“有酒惟浇赵州土，谁会成生此意。”此语出自…"/>
          <p:cNvSpPr txBox="1"/>
          <p:nvPr>
            <p:ph type="body" idx="1"/>
          </p:nvPr>
        </p:nvSpPr>
        <p:spPr>
          <a:prstGeom prst="rect">
            <a:avLst/>
          </a:prstGeom>
        </p:spPr>
        <p:txBody>
          <a:bodyPr/>
          <a:lstStyle/>
          <a:p>
            <a:pPr defTabSz="914400">
              <a:lnSpc>
                <a:spcPct val="150000"/>
              </a:lnSpc>
              <a:spcBef>
                <a:spcPts val="0"/>
              </a:spcBef>
              <a:defRPr sz="4700">
                <a:latin typeface="微软雅黑" panose="020B0503020204020204" charset="-122"/>
                <a:ea typeface="微软雅黑" panose="020B0503020204020204" charset="-122"/>
                <a:cs typeface="微软雅黑" panose="020B0503020204020204" charset="-122"/>
                <a:sym typeface="微软雅黑" panose="020B0503020204020204" charset="-122"/>
              </a:defRPr>
            </a:pPr>
            <a:r>
              <a:t>纳兰性德《金缕曲•赠梁汾》：“有酒惟浇赵州土，谁会成生此意。”此语出自</a:t>
            </a:r>
          </a:p>
          <a:p>
            <a:pPr defTabSz="914400">
              <a:lnSpc>
                <a:spcPct val="150000"/>
              </a:lnSpc>
              <a:spcBef>
                <a:spcPts val="0"/>
              </a:spcBef>
              <a:defRPr sz="4700">
                <a:latin typeface="微软雅黑" panose="020B0503020204020204" charset="-122"/>
                <a:ea typeface="微软雅黑" panose="020B0503020204020204" charset="-122"/>
                <a:cs typeface="微软雅黑" panose="020B0503020204020204" charset="-122"/>
                <a:sym typeface="微软雅黑" panose="020B0503020204020204" charset="-122"/>
              </a:defRPr>
            </a:pPr>
            <a:r>
              <a:t>A:李白的诗句   </a:t>
            </a:r>
          </a:p>
          <a:p>
            <a:pPr defTabSz="914400">
              <a:lnSpc>
                <a:spcPct val="150000"/>
              </a:lnSpc>
              <a:spcBef>
                <a:spcPts val="0"/>
              </a:spcBef>
              <a:defRPr sz="4700">
                <a:latin typeface="微软雅黑" panose="020B0503020204020204" charset="-122"/>
                <a:ea typeface="微软雅黑" panose="020B0503020204020204" charset="-122"/>
                <a:cs typeface="微软雅黑" panose="020B0503020204020204" charset="-122"/>
                <a:sym typeface="微软雅黑" panose="020B0503020204020204" charset="-122"/>
              </a:defRPr>
            </a:pPr>
            <a:r>
              <a:t>B:杜甫的诗句</a:t>
            </a:r>
          </a:p>
          <a:p>
            <a:pPr defTabSz="914400">
              <a:lnSpc>
                <a:spcPct val="150000"/>
              </a:lnSpc>
              <a:spcBef>
                <a:spcPts val="0"/>
              </a:spcBef>
              <a:defRPr sz="4700">
                <a:latin typeface="微软雅黑" panose="020B0503020204020204" charset="-122"/>
                <a:ea typeface="微软雅黑" panose="020B0503020204020204" charset="-122"/>
                <a:cs typeface="微软雅黑" panose="020B0503020204020204" charset="-122"/>
                <a:sym typeface="微软雅黑" panose="020B0503020204020204" charset="-122"/>
              </a:defRPr>
            </a:pPr>
            <a:r>
              <a:t>C:韩愈的诗句  </a:t>
            </a:r>
          </a:p>
          <a:p>
            <a:pPr defTabSz="914400">
              <a:lnSpc>
                <a:spcPct val="150000"/>
              </a:lnSpc>
              <a:spcBef>
                <a:spcPts val="0"/>
              </a:spcBef>
              <a:defRPr sz="4700">
                <a:latin typeface="微软雅黑" panose="020B0503020204020204" charset="-122"/>
                <a:ea typeface="微软雅黑" panose="020B0503020204020204" charset="-122"/>
                <a:cs typeface="微软雅黑" panose="020B0503020204020204" charset="-122"/>
                <a:sym typeface="微软雅黑" panose="020B0503020204020204" charset="-122"/>
              </a:defRPr>
            </a:pPr>
            <a:r>
              <a:t>D:李贺的诗句</a:t>
            </a:r>
          </a:p>
          <a:p>
            <a:pPr defTabSz="914400">
              <a:lnSpc>
                <a:spcPct val="150000"/>
              </a:lnSpc>
              <a:spcBef>
                <a:spcPts val="0"/>
              </a:spcBef>
              <a:defRPr sz="4700">
                <a:latin typeface="微软雅黑" panose="020B0503020204020204" charset="-122"/>
                <a:ea typeface="微软雅黑" panose="020B0503020204020204" charset="-122"/>
                <a:cs typeface="微软雅黑" panose="020B0503020204020204" charset="-122"/>
                <a:sym typeface="微软雅黑" panose="020B0503020204020204" charset="-122"/>
              </a:defRPr>
            </a:pPr>
            <a:r>
              <a:t> </a:t>
            </a:r>
          </a:p>
          <a:p>
            <a:pPr defTabSz="914400">
              <a:lnSpc>
                <a:spcPct val="150000"/>
              </a:lnSpc>
              <a:spcBef>
                <a:spcPts val="0"/>
              </a:spcBef>
              <a:defRPr sz="4700">
                <a:latin typeface="微软雅黑" panose="020B0503020204020204" charset="-122"/>
                <a:ea typeface="微软雅黑" panose="020B0503020204020204" charset="-122"/>
                <a:cs typeface="微软雅黑" panose="020B0503020204020204" charset="-122"/>
                <a:sym typeface="微软雅黑" panose="020B0503020204020204" charset="-122"/>
              </a:defRPr>
            </a:pPr>
            <a:r>
              <a:t> </a:t>
            </a:r>
          </a:p>
        </p:txBody>
      </p:sp>
      <p:sp>
        <p:nvSpPr>
          <p:cNvPr id="1782" name="真题练习"/>
          <p:cNvSpPr txBox="1"/>
          <p:nvPr>
            <p:ph type="title"/>
          </p:nvPr>
        </p:nvSpPr>
        <p:spPr>
          <a:prstGeom prst="rect">
            <a:avLst/>
          </a:prstGeom>
        </p:spPr>
        <p:txBody>
          <a:bodyPr/>
          <a:lstStyle/>
          <a:p>
            <a:r>
              <a:t>真题练习</a:t>
            </a:r>
          </a:p>
        </p:txBody>
      </p:sp>
    </p:spTree>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4" name="纳兰性德《金缕曲•赠梁汾》：“有酒惟浇赵州土，谁会成生此意。”此语出自…"/>
          <p:cNvSpPr txBox="1"/>
          <p:nvPr>
            <p:ph type="body" idx="1"/>
          </p:nvPr>
        </p:nvSpPr>
        <p:spPr>
          <a:prstGeom prst="rect">
            <a:avLst/>
          </a:prstGeom>
        </p:spPr>
        <p:txBody>
          <a:bodyPr/>
          <a:lstStyle/>
          <a:p>
            <a:pPr defTabSz="914400">
              <a:lnSpc>
                <a:spcPct val="150000"/>
              </a:lnSpc>
              <a:spcBef>
                <a:spcPts val="0"/>
              </a:spcBef>
              <a:defRPr sz="4700">
                <a:latin typeface="微软雅黑" panose="020B0503020204020204" charset="-122"/>
                <a:ea typeface="微软雅黑" panose="020B0503020204020204" charset="-122"/>
                <a:cs typeface="微软雅黑" panose="020B0503020204020204" charset="-122"/>
                <a:sym typeface="微软雅黑" panose="020B0503020204020204" charset="-122"/>
              </a:defRPr>
            </a:pPr>
            <a:r>
              <a:t>纳兰性德《金缕曲•赠梁汾》：“有酒惟浇赵州土，谁会成生此意。”此语出自</a:t>
            </a:r>
          </a:p>
          <a:p>
            <a:pPr defTabSz="914400">
              <a:lnSpc>
                <a:spcPct val="150000"/>
              </a:lnSpc>
              <a:spcBef>
                <a:spcPts val="0"/>
              </a:spcBef>
              <a:defRPr sz="4700">
                <a:latin typeface="微软雅黑" panose="020B0503020204020204" charset="-122"/>
                <a:ea typeface="微软雅黑" panose="020B0503020204020204" charset="-122"/>
                <a:cs typeface="微软雅黑" panose="020B0503020204020204" charset="-122"/>
                <a:sym typeface="微软雅黑" panose="020B0503020204020204" charset="-122"/>
              </a:defRPr>
            </a:pPr>
            <a:r>
              <a:t>A:李白的诗句   </a:t>
            </a:r>
          </a:p>
          <a:p>
            <a:pPr defTabSz="914400">
              <a:lnSpc>
                <a:spcPct val="150000"/>
              </a:lnSpc>
              <a:spcBef>
                <a:spcPts val="0"/>
              </a:spcBef>
              <a:defRPr sz="4700">
                <a:latin typeface="微软雅黑" panose="020B0503020204020204" charset="-122"/>
                <a:ea typeface="微软雅黑" panose="020B0503020204020204" charset="-122"/>
                <a:cs typeface="微软雅黑" panose="020B0503020204020204" charset="-122"/>
                <a:sym typeface="微软雅黑" panose="020B0503020204020204" charset="-122"/>
              </a:defRPr>
            </a:pPr>
            <a:r>
              <a:t>B:杜甫的诗句</a:t>
            </a:r>
          </a:p>
          <a:p>
            <a:pPr defTabSz="914400">
              <a:lnSpc>
                <a:spcPct val="150000"/>
              </a:lnSpc>
              <a:spcBef>
                <a:spcPts val="0"/>
              </a:spcBef>
              <a:defRPr sz="4700">
                <a:latin typeface="微软雅黑" panose="020B0503020204020204" charset="-122"/>
                <a:ea typeface="微软雅黑" panose="020B0503020204020204" charset="-122"/>
                <a:cs typeface="微软雅黑" panose="020B0503020204020204" charset="-122"/>
                <a:sym typeface="微软雅黑" panose="020B0503020204020204" charset="-122"/>
              </a:defRPr>
            </a:pPr>
            <a:r>
              <a:t>C:韩愈的诗句  </a:t>
            </a:r>
          </a:p>
          <a:p>
            <a:pPr defTabSz="914400">
              <a:lnSpc>
                <a:spcPct val="150000"/>
              </a:lnSpc>
              <a:spcBef>
                <a:spcPts val="0"/>
              </a:spcBef>
              <a:defRPr sz="4700">
                <a:solidFill>
                  <a:srgbClr val="BE0000"/>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t>D:李贺的诗句</a:t>
            </a:r>
          </a:p>
          <a:p>
            <a:pPr defTabSz="914400">
              <a:lnSpc>
                <a:spcPct val="150000"/>
              </a:lnSpc>
              <a:spcBef>
                <a:spcPts val="0"/>
              </a:spcBef>
              <a:defRPr sz="4700">
                <a:latin typeface="微软雅黑" panose="020B0503020204020204" charset="-122"/>
                <a:ea typeface="微软雅黑" panose="020B0503020204020204" charset="-122"/>
                <a:cs typeface="微软雅黑" panose="020B0503020204020204" charset="-122"/>
                <a:sym typeface="微软雅黑" panose="020B0503020204020204" charset="-122"/>
              </a:defRPr>
            </a:pPr>
            <a:r>
              <a:t> </a:t>
            </a:r>
          </a:p>
          <a:p>
            <a:pPr defTabSz="914400">
              <a:lnSpc>
                <a:spcPct val="150000"/>
              </a:lnSpc>
              <a:spcBef>
                <a:spcPts val="0"/>
              </a:spcBef>
              <a:defRPr sz="4700">
                <a:latin typeface="微软雅黑" panose="020B0503020204020204" charset="-122"/>
                <a:ea typeface="微软雅黑" panose="020B0503020204020204" charset="-122"/>
                <a:cs typeface="微软雅黑" panose="020B0503020204020204" charset="-122"/>
                <a:sym typeface="微软雅黑" panose="020B0503020204020204" charset="-122"/>
              </a:defRPr>
            </a:pPr>
            <a:r>
              <a:t>答案：D</a:t>
            </a:r>
          </a:p>
        </p:txBody>
      </p:sp>
      <p:sp>
        <p:nvSpPr>
          <p:cNvPr id="1785" name="真题练习"/>
          <p:cNvSpPr txBox="1"/>
          <p:nvPr>
            <p:ph type="title"/>
          </p:nvPr>
        </p:nvSpPr>
        <p:spPr>
          <a:prstGeom prst="rect">
            <a:avLst/>
          </a:prstGeom>
        </p:spPr>
        <p:txBody>
          <a:bodyPr/>
          <a:lstStyle/>
          <a:p>
            <a:r>
              <a:t>真题练习</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1" name="标题 2"/>
          <p:cNvSpPr txBox="1"/>
          <p:nvPr>
            <p:ph type="title"/>
          </p:nvPr>
        </p:nvSpPr>
        <p:spPr>
          <a:xfrm>
            <a:off x="1403349" y="1181100"/>
            <a:ext cx="11132822" cy="1131570"/>
          </a:xfrm>
          <a:prstGeom prst="rect">
            <a:avLst/>
          </a:prstGeom>
        </p:spPr>
        <p:txBody>
          <a:bodyPr/>
          <a:lstStyle>
            <a:lvl1pPr>
              <a:defRPr b="1"/>
            </a:lvl1pPr>
          </a:lstStyle>
          <a:p>
            <a:r>
              <a:t>罗贯中《群英会蒋干中计》</a:t>
            </a:r>
          </a:p>
        </p:txBody>
      </p:sp>
      <p:sp>
        <p:nvSpPr>
          <p:cNvPr id="1442" name="文本框 1"/>
          <p:cNvSpPr txBox="1"/>
          <p:nvPr/>
        </p:nvSpPr>
        <p:spPr>
          <a:xfrm>
            <a:off x="293369" y="2832100"/>
            <a:ext cx="23797262" cy="8635524"/>
          </a:xfrm>
          <a:prstGeom prst="rect">
            <a:avLst/>
          </a:prstGeom>
          <a:ln w="12700">
            <a:solidFill>
              <a:srgbClr val="000000"/>
            </a:solidFill>
            <a:prstDash val="sysDot"/>
          </a:ln>
        </p:spPr>
        <p:txBody>
          <a:bodyPr tIns="91439" bIns="91439">
            <a:spAutoFit/>
          </a:bodyPr>
          <a:lstStyle/>
          <a:p>
            <a:pPr marL="685800" indent="-685800" algn="l" defTabSz="1828800">
              <a:lnSpc>
                <a:spcPct val="150000"/>
              </a:lnSpc>
              <a:buSzPct val="100000"/>
              <a:buChar char="➢"/>
              <a:defRPr sz="4800" b="0">
                <a:solidFill>
                  <a:srgbClr val="0070C0"/>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t>本篇的基本情节：（以理解为主）</a:t>
            </a:r>
          </a:p>
          <a:p>
            <a:pPr algn="l" defTabSz="1828800">
              <a:lnSpc>
                <a:spcPct val="150000"/>
              </a:lnSpc>
              <a:def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          本文是《三国演义》中描写赤壁之战的著名片段。</a:t>
            </a:r>
          </a:p>
          <a:p>
            <a:pPr algn="l" defTabSz="1828800">
              <a:lnSpc>
                <a:spcPct val="150000"/>
              </a:lnSpc>
              <a:defRPr sz="48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       </a:t>
            </a:r>
            <a:r>
              <a:rPr>
                <a:latin typeface="楷体" panose="02010609060101010101" charset="-122"/>
                <a:ea typeface="楷体" panose="02010609060101010101" charset="-122"/>
                <a:cs typeface="楷体" panose="02010609060101010101" charset="-122"/>
                <a:sym typeface="楷体" panose="02010609060101010101" charset="-122"/>
              </a:rPr>
              <a:t>在此之前，曹操大军南下，刘琮投降，曹操得了荆州，气焰很盛，准备顺江东下。东吴孙权经过一阵犹豫之后，接受了诸葛亮的劝说和内部主战派的主张，决定联合刘备抗击曹操。曹操的青州、徐州之兵不习水战，顺江东下要依靠荆州水军。</a:t>
            </a:r>
            <a:endParaRPr>
              <a:latin typeface="楷体" panose="02010609060101010101" charset="-122"/>
              <a:ea typeface="楷体" panose="02010609060101010101" charset="-122"/>
              <a:cs typeface="楷体" panose="02010609060101010101" charset="-122"/>
              <a:sym typeface="楷体" panose="02010609060101010101" charset="-122"/>
            </a:endParaRPr>
          </a:p>
          <a:p>
            <a:pPr algn="l" defTabSz="1828800">
              <a:lnSpc>
                <a:spcPct val="150000"/>
              </a:lnSpc>
              <a:defRPr sz="4800" b="0">
                <a:latin typeface="楷体" panose="02010609060101010101" charset="-122"/>
                <a:ea typeface="楷体" panose="02010609060101010101" charset="-122"/>
                <a:cs typeface="楷体" panose="02010609060101010101" charset="-122"/>
                <a:sym typeface="楷体" panose="02010609060101010101" charset="-122"/>
              </a:defRPr>
            </a:pPr>
            <a:r>
              <a:t>    荆州降将</a:t>
            </a:r>
            <a:r>
              <a:rPr u="sng">
                <a:solidFill>
                  <a:srgbClr val="C00000"/>
                </a:solidFill>
              </a:rPr>
              <a:t>蔡瑁、张允</a:t>
            </a:r>
            <a:r>
              <a:t>“深得水军之妙”，被曹操任命为</a:t>
            </a:r>
            <a:r>
              <a:rPr u="sng">
                <a:solidFill>
                  <a:srgbClr val="C00000"/>
                </a:solidFill>
              </a:rPr>
              <a:t>水军都督</a:t>
            </a:r>
            <a:r>
              <a:t>。周瑜为了要打败曹操，决心用反间计除掉蔡、张两人。曹操手下的蒋干盲目自信，以为可以凭交情去劝说周瑜降曹，结果送上门去充当了周瑜实施反间计的助手。</a:t>
            </a:r>
          </a:p>
        </p:txBody>
      </p:sp>
      <p:sp>
        <p:nvSpPr>
          <p:cNvPr id="2" name="文本框 1"/>
          <p:cNvSpPr txBox="1"/>
          <p:nvPr/>
        </p:nvSpPr>
        <p:spPr>
          <a:xfrm>
            <a:off x="293370" y="224155"/>
            <a:ext cx="4350385"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ctr"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3.20.1群英会蒋干中计 </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1787" name="图片 10" descr="图片 10"/>
          <p:cNvPicPr>
            <a:picLocks noChangeAspect="1"/>
          </p:cNvPicPr>
          <p:nvPr/>
        </p:nvPicPr>
        <p:blipFill>
          <a:blip r:embed="rId1"/>
          <a:stretch>
            <a:fillRect/>
          </a:stretch>
        </p:blipFill>
        <p:spPr>
          <a:xfrm>
            <a:off x="0" y="0"/>
            <a:ext cx="24384000" cy="13716000"/>
          </a:xfrm>
          <a:prstGeom prst="rect">
            <a:avLst/>
          </a:prstGeom>
          <a:ln w="12700">
            <a:miter lim="400000"/>
            <a:headEnd/>
            <a:tailEnd/>
          </a:ln>
        </p:spPr>
      </p:pic>
      <p:sp>
        <p:nvSpPr>
          <p:cNvPr id="1788" name="标题 1"/>
          <p:cNvSpPr txBox="1"/>
          <p:nvPr>
            <p:ph type="title"/>
          </p:nvPr>
        </p:nvSpPr>
        <p:spPr>
          <a:xfrm>
            <a:off x="2799494" y="8714044"/>
            <a:ext cx="16794706" cy="1978025"/>
          </a:xfrm>
          <a:prstGeom prst="rect">
            <a:avLst/>
          </a:prstGeom>
        </p:spPr>
        <p:txBody>
          <a:bodyPr anchor="b"/>
          <a:lstStyle/>
          <a:p>
            <a:pPr>
              <a:defRPr sz="9000"/>
            </a:pPr>
            <a:r>
              <a:t>4.5蒲松龄《司文郎》</a:t>
            </a:r>
            <a:r>
              <a:rPr>
                <a:solidFill>
                  <a:srgbClr val="010000"/>
                </a:solidFill>
              </a:rPr>
              <a:t>【泛读】</a:t>
            </a:r>
            <a:endParaRPr>
              <a:solidFill>
                <a:srgbClr val="010000"/>
              </a:solidFill>
            </a:endParaRPr>
          </a:p>
        </p:txBody>
      </p:sp>
      <p:sp>
        <p:nvSpPr>
          <p:cNvPr id="1789" name="矩形 6"/>
          <p:cNvSpPr/>
          <p:nvPr/>
        </p:nvSpPr>
        <p:spPr>
          <a:xfrm>
            <a:off x="2784475" y="6858000"/>
            <a:ext cx="2749551" cy="1092200"/>
          </a:xfrm>
          <a:prstGeom prst="rect">
            <a:avLst/>
          </a:prstGeom>
          <a:solidFill>
            <a:srgbClr val="C00000"/>
          </a:solidFill>
          <a:ln w="12700">
            <a:miter lim="400000"/>
          </a:ln>
        </p:spPr>
        <p:txBody>
          <a:bodyPr tIns="91439" bIns="91439"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pic>
        <p:nvPicPr>
          <p:cNvPr id="1790" name="图片 7" descr="图片 7"/>
          <p:cNvPicPr>
            <a:picLocks noChangeAspect="1"/>
          </p:cNvPicPr>
          <p:nvPr/>
        </p:nvPicPr>
        <p:blipFill>
          <a:blip r:embed="rId2"/>
          <a:stretch>
            <a:fillRect/>
          </a:stretch>
        </p:blipFill>
        <p:spPr>
          <a:xfrm>
            <a:off x="2940050" y="7108825"/>
            <a:ext cx="2413000" cy="590551"/>
          </a:xfrm>
          <a:prstGeom prst="rect">
            <a:avLst/>
          </a:prstGeom>
          <a:ln w="12700">
            <a:miter lim="400000"/>
            <a:headEnd/>
            <a:tailEnd/>
          </a:ln>
        </p:spPr>
      </p:pic>
      <p:sp>
        <p:nvSpPr>
          <p:cNvPr id="1791" name="矩形 8"/>
          <p:cNvSpPr/>
          <p:nvPr/>
        </p:nvSpPr>
        <p:spPr>
          <a:xfrm>
            <a:off x="2638463" y="8367170"/>
            <a:ext cx="111127" cy="2041527"/>
          </a:xfrm>
          <a:prstGeom prst="rect">
            <a:avLst/>
          </a:prstGeom>
          <a:solidFill>
            <a:srgbClr val="C00000"/>
          </a:solidFill>
          <a:ln w="12700">
            <a:miter lim="400000"/>
          </a:ln>
        </p:spPr>
        <p:txBody>
          <a:bodyPr tIns="91439" bIns="91439"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1792" name="副标题 2"/>
          <p:cNvSpPr txBox="1"/>
          <p:nvPr/>
        </p:nvSpPr>
        <p:spPr>
          <a:xfrm>
            <a:off x="2930526" y="12258675"/>
            <a:ext cx="9782176" cy="716281"/>
          </a:xfrm>
          <a:prstGeom prst="rect">
            <a:avLst/>
          </a:prstGeom>
          <a:ln w="12700">
            <a:miter lim="400000"/>
          </a:ln>
        </p:spPr>
        <p:txBody>
          <a:bodyPr tIns="91439" bIns="91439">
            <a:spAutoFit/>
          </a:bodyPr>
          <a:lstStyle/>
          <a:p>
            <a:pPr algn="l" defTabSz="1828800">
              <a:lnSpc>
                <a:spcPct val="90000"/>
              </a:lnSpc>
              <a:spcBef>
                <a:spcPts val="2000"/>
              </a:spcBef>
              <a:defRPr b="0">
                <a:solidFill>
                  <a:srgbClr val="A6A6A6"/>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t>学习是一种信仰！ IN LEARING WE TRUST</a:t>
            </a:r>
          </a:p>
        </p:txBody>
      </p:sp>
    </p:spTree>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4" name="标题 2"/>
          <p:cNvSpPr txBox="1"/>
          <p:nvPr>
            <p:ph type="title"/>
          </p:nvPr>
        </p:nvSpPr>
        <p:spPr>
          <a:xfrm>
            <a:off x="1403349" y="1181100"/>
            <a:ext cx="11132822" cy="1131570"/>
          </a:xfrm>
          <a:prstGeom prst="rect">
            <a:avLst/>
          </a:prstGeom>
        </p:spPr>
        <p:txBody>
          <a:bodyPr/>
          <a:lstStyle/>
          <a:p>
            <a:pPr>
              <a:defRPr b="1"/>
            </a:pPr>
            <a:r>
              <a:t>4.5.0蒲松龄《司文郎》</a:t>
            </a:r>
          </a:p>
        </p:txBody>
      </p:sp>
      <p:sp>
        <p:nvSpPr>
          <p:cNvPr id="1795" name="矩形 10"/>
          <p:cNvSpPr txBox="1"/>
          <p:nvPr/>
        </p:nvSpPr>
        <p:spPr>
          <a:xfrm>
            <a:off x="744220" y="4309109"/>
            <a:ext cx="14637583" cy="4450081"/>
          </a:xfrm>
          <a:prstGeom prst="rect">
            <a:avLst/>
          </a:prstGeom>
          <a:ln w="12700">
            <a:solidFill>
              <a:srgbClr val="000000"/>
            </a:solidFill>
            <a:miter lim="400000"/>
          </a:ln>
        </p:spPr>
        <p:txBody>
          <a:bodyPr tIns="91439" bIns="91439">
            <a:spAutoFit/>
          </a:bodyPr>
          <a:lstStyle/>
          <a:p>
            <a:pPr algn="l" defTabSz="1828800">
              <a:lnSpc>
                <a:spcPct val="20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1.蒲松龄，世称</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聊斋先生</a:t>
            </a:r>
            <a:r>
              <a:t>。</a:t>
            </a:r>
          </a:p>
          <a:p>
            <a:pPr algn="l" defTabSz="1828800">
              <a:lnSpc>
                <a:spcPct val="20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2.他博采传闻，创作</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文言短篇小说集</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聊斋志异</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a:t>
            </a:r>
            <a:r>
              <a:t>。</a:t>
            </a:r>
          </a:p>
          <a:p>
            <a:pPr algn="l" defTabSz="1828800">
              <a:lnSpc>
                <a:spcPct val="20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3.《聊斋志异》主要是借谈狐说鬼来</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讽刺社会现实</a:t>
            </a:r>
            <a:r>
              <a:t>。</a:t>
            </a:r>
          </a:p>
        </p:txBody>
      </p:sp>
      <p:pic>
        <p:nvPicPr>
          <p:cNvPr id="1796" name="image7.jpeg" descr="image7.jpeg"/>
          <p:cNvPicPr>
            <a:picLocks noChangeAspect="1"/>
          </p:cNvPicPr>
          <p:nvPr/>
        </p:nvPicPr>
        <p:blipFill>
          <a:blip r:embed="rId1"/>
          <a:stretch>
            <a:fillRect/>
          </a:stretch>
        </p:blipFill>
        <p:spPr>
          <a:xfrm>
            <a:off x="17165528" y="2467457"/>
            <a:ext cx="6812098" cy="3811124"/>
          </a:xfrm>
          <a:prstGeom prst="rect">
            <a:avLst/>
          </a:prstGeom>
          <a:ln w="12700">
            <a:miter lim="400000"/>
            <a:headEnd/>
            <a:tailEnd/>
          </a:ln>
        </p:spPr>
      </p:pic>
      <p:pic>
        <p:nvPicPr>
          <p:cNvPr id="1797" name="图像" descr="图像"/>
          <p:cNvPicPr>
            <a:picLocks noChangeAspect="1"/>
          </p:cNvPicPr>
          <p:nvPr/>
        </p:nvPicPr>
        <p:blipFill>
          <a:blip r:embed="rId2"/>
          <a:stretch>
            <a:fillRect/>
          </a:stretch>
        </p:blipFill>
        <p:spPr>
          <a:xfrm>
            <a:off x="17560712" y="6564730"/>
            <a:ext cx="6021732" cy="2072596"/>
          </a:xfrm>
          <a:prstGeom prst="rect">
            <a:avLst/>
          </a:prstGeom>
          <a:ln w="12700">
            <a:miter lim="400000"/>
            <a:headEnd/>
            <a:tailEnd/>
          </a:ln>
        </p:spPr>
      </p:pic>
      <p:sp>
        <p:nvSpPr>
          <p:cNvPr id="1798" name="选择☆☆"/>
          <p:cNvSpPr txBox="1"/>
          <p:nvPr/>
        </p:nvSpPr>
        <p:spPr>
          <a:xfrm>
            <a:off x="636226" y="8976666"/>
            <a:ext cx="1831976" cy="727076"/>
          </a:xfrm>
          <a:prstGeom prst="rect">
            <a:avLst/>
          </a:prstGeom>
          <a:ln w="12700">
            <a:miter lim="400000"/>
          </a:ln>
        </p:spPr>
        <p:txBody>
          <a:bodyPr wrap="none" lIns="71437" tIns="71437" rIns="71437" bIns="71437" anchor="ctr">
            <a:spAutoFit/>
          </a:bodyPr>
          <a:lstStyle>
            <a:lvl1pPr algn="l" defTabSz="1828800">
              <a:lnSpc>
                <a:spcPct val="90000"/>
              </a:lnSpc>
              <a:defRPr sz="3300">
                <a:solidFill>
                  <a:srgbClr val="BE0000"/>
                </a:solidFill>
                <a:latin typeface="Helvetica"/>
                <a:ea typeface="Helvetica"/>
                <a:cs typeface="Helvetica"/>
                <a:sym typeface="Helvetica"/>
              </a:defRPr>
            </a:lvl1pPr>
          </a:lstStyle>
          <a:p>
            <a:r>
              <a:t>选择☆☆</a:t>
            </a:r>
          </a:p>
        </p:txBody>
      </p:sp>
    </p:spTree>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1800" name="图片 10" descr="图片 10"/>
          <p:cNvPicPr>
            <a:picLocks noChangeAspect="1"/>
          </p:cNvPicPr>
          <p:nvPr/>
        </p:nvPicPr>
        <p:blipFill>
          <a:blip r:embed="rId1"/>
          <a:stretch>
            <a:fillRect/>
          </a:stretch>
        </p:blipFill>
        <p:spPr>
          <a:xfrm>
            <a:off x="0" y="0"/>
            <a:ext cx="24384000" cy="13716000"/>
          </a:xfrm>
          <a:prstGeom prst="rect">
            <a:avLst/>
          </a:prstGeom>
          <a:ln w="12700">
            <a:miter lim="400000"/>
            <a:headEnd/>
            <a:tailEnd/>
          </a:ln>
        </p:spPr>
      </p:pic>
      <p:sp>
        <p:nvSpPr>
          <p:cNvPr id="1801" name="矩形 6"/>
          <p:cNvSpPr/>
          <p:nvPr/>
        </p:nvSpPr>
        <p:spPr>
          <a:xfrm>
            <a:off x="2784475" y="6858000"/>
            <a:ext cx="2749551" cy="1092200"/>
          </a:xfrm>
          <a:prstGeom prst="rect">
            <a:avLst/>
          </a:prstGeom>
          <a:solidFill>
            <a:srgbClr val="C00000"/>
          </a:solidFill>
          <a:ln w="12700">
            <a:miter lim="400000"/>
          </a:ln>
        </p:spPr>
        <p:txBody>
          <a:bodyPr tIns="91439" bIns="91439"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pic>
        <p:nvPicPr>
          <p:cNvPr id="1802" name="图片 7" descr="图片 7"/>
          <p:cNvPicPr>
            <a:picLocks noChangeAspect="1"/>
          </p:cNvPicPr>
          <p:nvPr/>
        </p:nvPicPr>
        <p:blipFill>
          <a:blip r:embed="rId2"/>
          <a:stretch>
            <a:fillRect/>
          </a:stretch>
        </p:blipFill>
        <p:spPr>
          <a:xfrm>
            <a:off x="2940050" y="7108825"/>
            <a:ext cx="2413000" cy="590551"/>
          </a:xfrm>
          <a:prstGeom prst="rect">
            <a:avLst/>
          </a:prstGeom>
          <a:ln w="12700">
            <a:miter lim="400000"/>
            <a:headEnd/>
            <a:tailEnd/>
          </a:ln>
        </p:spPr>
      </p:pic>
      <p:sp>
        <p:nvSpPr>
          <p:cNvPr id="1803" name="矩形 8"/>
          <p:cNvSpPr/>
          <p:nvPr/>
        </p:nvSpPr>
        <p:spPr>
          <a:xfrm>
            <a:off x="2638463" y="8367170"/>
            <a:ext cx="111127" cy="2041527"/>
          </a:xfrm>
          <a:prstGeom prst="rect">
            <a:avLst/>
          </a:prstGeom>
          <a:solidFill>
            <a:srgbClr val="C00000"/>
          </a:solidFill>
          <a:ln w="12700">
            <a:miter lim="400000"/>
          </a:ln>
        </p:spPr>
        <p:txBody>
          <a:bodyPr tIns="91439" bIns="91439"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1804" name="副标题 2"/>
          <p:cNvSpPr txBox="1"/>
          <p:nvPr/>
        </p:nvSpPr>
        <p:spPr>
          <a:xfrm>
            <a:off x="2930526" y="12258675"/>
            <a:ext cx="9782176" cy="716281"/>
          </a:xfrm>
          <a:prstGeom prst="rect">
            <a:avLst/>
          </a:prstGeom>
          <a:ln w="12700">
            <a:miter lim="400000"/>
          </a:ln>
        </p:spPr>
        <p:txBody>
          <a:bodyPr tIns="91439" bIns="91439">
            <a:spAutoFit/>
          </a:bodyPr>
          <a:lstStyle/>
          <a:p>
            <a:pPr algn="l" defTabSz="1828800">
              <a:lnSpc>
                <a:spcPct val="90000"/>
              </a:lnSpc>
              <a:spcBef>
                <a:spcPts val="2000"/>
              </a:spcBef>
              <a:defRPr b="0">
                <a:solidFill>
                  <a:srgbClr val="A6A6A6"/>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t>学习是一种信仰！ IN LEARING WE TRUST</a:t>
            </a:r>
          </a:p>
        </p:txBody>
      </p:sp>
      <p:sp>
        <p:nvSpPr>
          <p:cNvPr id="1805" name="标题 1"/>
          <p:cNvSpPr txBox="1"/>
          <p:nvPr>
            <p:ph type="title"/>
          </p:nvPr>
        </p:nvSpPr>
        <p:spPr>
          <a:xfrm>
            <a:off x="2799494" y="8714044"/>
            <a:ext cx="16794706" cy="1978025"/>
          </a:xfrm>
          <a:prstGeom prst="rect">
            <a:avLst/>
          </a:prstGeom>
        </p:spPr>
        <p:txBody>
          <a:bodyPr anchor="b"/>
          <a:lstStyle/>
          <a:p>
            <a:pPr>
              <a:defRPr sz="9000"/>
            </a:pPr>
            <a:r>
              <a:t>4.5蒲松龄《司文郎》</a:t>
            </a:r>
            <a:r>
              <a:rPr>
                <a:solidFill>
                  <a:srgbClr val="010000"/>
                </a:solidFill>
              </a:rPr>
              <a:t>【泛读】</a:t>
            </a:r>
            <a:endParaRPr>
              <a:solidFill>
                <a:srgbClr val="010000"/>
              </a:solidFill>
            </a:endParaRPr>
          </a:p>
        </p:txBody>
      </p:sp>
    </p:spTree>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7" name="山西平阳的王平子，到北京参加举人考试。在报国寺租房住下。有一个余杭县的考生也住在那里。王平子几经拜访，都被余给冷漠了，余非常狂妄自大。后来一位姓宋的青年来这里游玩。与余杭生起了口角。几经比试，宋生的文采都略胜一筹。王平子更加尊重宋生了，拿出许多文章请宋生指点，并以冰糖饺子招待他。余杭生的傲气也收敛了一些。有一天，余杭生把他的文章递给宋生，请他指点。宋生见文章已被人圈点过了，便不在意地看了看。未料当余杭生反问时，他却能一字不漏的背出，令余杭生坐立不安。考试后，宋生赞许王平子的文章，并拿给一个瞎和尚看。只见这和尚烧了文章，闻了一闻，便赞许这文章有造诣。说是用脾脏来品的，并且这文章可以考中。余杭生不相信，烧了大家的著作，没想和尚真的品了出来，并说是用心来品的。当他烧自己的文章时，和尚咳嗽不止，说：“莫再烧了，我勉强让胸膈把它承受了，再烧我便要作呕了！”余杭生很惭愧地走了。没想余杭生考上了，王平子却落榜了。和尚说这只是命运不同，让余杭生把所有考官的文章拿来，看看谁是他的阅卷老师。当闻到第六篇时，和尚忽然对着墙拼命呕吐，屁响如雷。气得余杭生大骂。王平子等着来年的乡试，宋生告诉他如果缺经费，就把报国寺后面埋的银子挖出来。王平子不贪，但他的仆人已经挖了出来，有八百两。细看银杯，居然是他祖上在这里留下的。王平子在宋生的帮助下学习更加刻苦。但还是从考场上被赶了出来。但宋生却哭得更厉害。才知宋生是一个游魂，青年不得志。幸好受到王平子的理解与帮助，现被阴间的孔圣人赏识，要做司文郎。还告诉王平子阴间对人的品行比文采看的更重要。王平子的修行不够，所以无法考上功名。只要加紧努力，就一定会有好结果。而对于余杭生这种小人，他也不知为何能考上功名。而他日请他的冰糖饺子，成了能使小孩智力增长的菌子。后来王平子终究考上了举人和进士，却没有为官。"/>
          <p:cNvSpPr txBox="1"/>
          <p:nvPr>
            <p:ph type="body" idx="1"/>
          </p:nvPr>
        </p:nvSpPr>
        <p:spPr>
          <a:xfrm>
            <a:off x="370566" y="3119454"/>
            <a:ext cx="23642868" cy="10419773"/>
          </a:xfrm>
          <a:prstGeom prst="rect">
            <a:avLst/>
          </a:prstGeom>
          <a:ln>
            <a:solidFill>
              <a:srgbClr val="000000"/>
            </a:solidFill>
          </a:ln>
        </p:spPr>
        <p:txBody>
          <a:bodyPr/>
          <a:lstStyle/>
          <a:p>
            <a:pPr algn="just" defTabSz="410845">
              <a:lnSpc>
                <a:spcPct val="100000"/>
              </a:lnSpc>
              <a:spcBef>
                <a:spcPts val="0"/>
              </a:spcBef>
              <a:defRPr sz="4050">
                <a:latin typeface="楷体" panose="02010609060101010101" charset="-122"/>
                <a:ea typeface="楷体" panose="02010609060101010101" charset="-122"/>
                <a:cs typeface="楷体" panose="02010609060101010101" charset="-122"/>
                <a:sym typeface="楷体" panose="02010609060101010101" charset="-122"/>
              </a:defRPr>
            </a:pPr>
            <a:r>
              <a:t>   山西平阳的王平子，到北京参加举人考试。在报国寺租房住下。有一个余杭县的考生也住在那里。王平子几经拜访，都被余给冷漠了，余非常狂妄自大。后来一位姓宋的青年来这里游玩。与余杭生起了口角。几经比试，宋生的文采都略胜一筹。王平子更加尊重宋生了，拿出许多文章请宋生指点，并以冰糖饺子招待他。余杭生的傲气也收敛了一些。有一天，余杭生把他的文章递给宋生，请他指点。宋生见文章已被人圈点过了，便不在意地看了看。未料当余杭生反问时，他却能一字不漏的背出，令余杭生坐立不安。考试后，宋生赞许王平子的文章，并拿给一个瞎和尚看。只见这和尚烧了文章，闻了一闻，便赞许这文章有造诣。说是用脾脏来品的，并且这文章可以考中。余杭生不相信，烧了大家的著作，没想和尚真的品了出来，并说是用心来品的。当他烧自己的文章时，和尚咳嗽不止，说：“莫再烧了，我勉强让胸膈把它承受了，再烧我便要作呕了！”余杭生很惭愧地走了。没想余杭生考上了，王平子却落榜了。和尚说这只是命运不同，让余杭生把所有考官的文章拿来，看看谁是他的阅卷老师。当闻到第六篇时，和尚忽然对着墙拼命呕吐，屁响如雷。气得余杭生大骂。王平子等着来年的乡试，宋生告诉他如果缺经费，就把报国寺后面埋的银子挖出来。王平子不贪，但他的仆人已经挖了出来，有八百两。细看银杯，居然是他祖上在这里留下的。王平子在宋生的帮助下学习更加刻苦。但还是从考场上被赶了出来。但宋生却哭得更厉害。才知宋生是一个</a:t>
            </a:r>
            <a:r>
              <a:rPr/>
              <a:t>游魂</a:t>
            </a:r>
            <a:r>
              <a:t>，青年不得志。幸好受到王平子的理解与帮助，现被阴间的</a:t>
            </a:r>
            <a:r>
              <a:rPr/>
              <a:t>孔圣人</a:t>
            </a:r>
            <a:r>
              <a:t>赏识，要做司文郎。还告诉王平子阴间对人的品行比文采看的更重要。王平子的修行不够，所以无法考上功名。只要加紧努力，就一定会有好结果。而对于余杭生这种小人，他也不知为何能考上功名。而他日请他的冰糖饺子，成了能使小孩智力增长的菌子。后来王平子终究考上了举人和进士，却没有为官。</a:t>
            </a:r>
          </a:p>
        </p:txBody>
      </p:sp>
      <p:sp>
        <p:nvSpPr>
          <p:cNvPr id="1808" name="4.5.1 蒲松龄《司文郎》"/>
          <p:cNvSpPr txBox="1"/>
          <p:nvPr>
            <p:ph type="title"/>
          </p:nvPr>
        </p:nvSpPr>
        <p:spPr>
          <a:xfrm>
            <a:off x="1403349" y="1181100"/>
            <a:ext cx="11132822" cy="1131570"/>
          </a:xfrm>
          <a:prstGeom prst="rect">
            <a:avLst/>
          </a:prstGeom>
        </p:spPr>
        <p:txBody>
          <a:bodyPr/>
          <a:lstStyle>
            <a:lvl1pPr>
              <a:def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4.5.1 蒲松龄《司文郎》</a:t>
            </a:r>
          </a:p>
        </p:txBody>
      </p:sp>
      <p:pic>
        <p:nvPicPr>
          <p:cNvPr id="1809" name="image5.jpeg" descr="image5.jpeg"/>
          <p:cNvPicPr>
            <a:picLocks noChangeAspect="1"/>
          </p:cNvPicPr>
          <p:nvPr/>
        </p:nvPicPr>
        <p:blipFill>
          <a:blip r:embed="rId1"/>
          <a:stretch>
            <a:fillRect/>
          </a:stretch>
        </p:blipFill>
        <p:spPr>
          <a:xfrm>
            <a:off x="16154947" y="-85154"/>
            <a:ext cx="5425617" cy="3226043"/>
          </a:xfrm>
          <a:prstGeom prst="rect">
            <a:avLst/>
          </a:prstGeom>
          <a:ln w="12700">
            <a:miter lim="400000"/>
            <a:headEnd/>
            <a:tailEnd/>
          </a:ln>
        </p:spPr>
      </p:pic>
    </p:spTree>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1" name="标题 2"/>
          <p:cNvSpPr txBox="1"/>
          <p:nvPr>
            <p:ph type="title"/>
          </p:nvPr>
        </p:nvSpPr>
        <p:spPr>
          <a:xfrm>
            <a:off x="1403349" y="1181100"/>
            <a:ext cx="11132822" cy="1131570"/>
          </a:xfrm>
          <a:prstGeom prst="rect">
            <a:avLst/>
          </a:prstGeom>
        </p:spPr>
        <p:txBody>
          <a:bodyPr/>
          <a:lstStyle/>
          <a:p>
            <a:pPr>
              <a:defRPr sz="55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4.5.1 蒲松龄《司文郎》</a:t>
            </a:r>
          </a:p>
        </p:txBody>
      </p:sp>
      <p:sp>
        <p:nvSpPr>
          <p:cNvPr id="1812" name="TextBox 4"/>
          <p:cNvSpPr txBox="1"/>
          <p:nvPr/>
        </p:nvSpPr>
        <p:spPr>
          <a:xfrm>
            <a:off x="205983" y="4617879"/>
            <a:ext cx="22915193" cy="7739381"/>
          </a:xfrm>
          <a:prstGeom prst="rect">
            <a:avLst/>
          </a:prstGeom>
          <a:ln w="12700">
            <a:solidFill>
              <a:srgbClr val="000000"/>
            </a:solidFill>
            <a:miter lim="400000"/>
          </a:ln>
        </p:spPr>
        <p:txBody>
          <a:bodyPr tIns="91439" bIns="91439">
            <a:spAutoFit/>
          </a:bodyPr>
          <a:lstStyle/>
          <a:p>
            <a:pPr algn="l" defTabSz="1828800">
              <a:lnSpc>
                <a:spcPct val="20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1.本文与《聊斋志异》中其他篇目一样，是</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托笔于幻象</a:t>
            </a:r>
            <a:r>
              <a:t>，借谈狐说鬼来</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讽刺</a:t>
            </a:r>
            <a:r>
              <a:t>社会现实</a:t>
            </a:r>
          </a:p>
          <a:p>
            <a:pPr algn="l" defTabSz="1828800">
              <a:lnSpc>
                <a:spcPct val="20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2.小说描述了</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三个举子</a:t>
            </a:r>
            <a:r>
              <a:t>的故事，通过他们</a:t>
            </a:r>
            <a:r>
              <a:rPr u="sng">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有才者落第、无才者高中</a:t>
            </a:r>
            <a:r>
              <a:t>的离奇遭遇，</a:t>
            </a:r>
          </a:p>
          <a:p>
            <a:pPr algn="l" defTabSz="1828800">
              <a:lnSpc>
                <a:spcPct val="20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         形象地揭露了</a:t>
            </a:r>
            <a:r>
              <a:rPr u="sng">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考官的昏聩</a:t>
            </a:r>
            <a:r>
              <a:t>kuì与</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科举制度的种种弊端</a:t>
            </a:r>
            <a:r>
              <a:t>。</a:t>
            </a:r>
          </a:p>
          <a:p>
            <a:pPr algn="l" defTabSz="1828800">
              <a:lnSpc>
                <a:spcPct val="20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3.小说融入了作者自己的</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经历和情感体验</a:t>
            </a:r>
            <a:r>
              <a:t>。</a:t>
            </a:r>
          </a:p>
          <a:p>
            <a:pPr algn="l" defTabSz="1828800">
              <a:lnSpc>
                <a:spcPct val="20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   </a:t>
            </a:r>
            <a:r>
              <a:rPr>
                <a:latin typeface="楷体" panose="02010609060101010101" charset="-122"/>
                <a:ea typeface="楷体" panose="02010609060101010101" charset="-122"/>
                <a:cs typeface="楷体" panose="02010609060101010101" charset="-122"/>
                <a:sym typeface="楷体" panose="02010609060101010101" charset="-122"/>
              </a:rPr>
              <a:t>（蒲松龄早年即以文名，但屡试不中，直到七十多岁才成贡生）</a:t>
            </a:r>
            <a:endParaRPr>
              <a:latin typeface="楷体" panose="02010609060101010101" charset="-122"/>
              <a:ea typeface="楷体" panose="02010609060101010101" charset="-122"/>
              <a:cs typeface="楷体" panose="02010609060101010101" charset="-122"/>
              <a:sym typeface="楷体" panose="02010609060101010101" charset="-122"/>
            </a:endParaRPr>
          </a:p>
        </p:txBody>
      </p:sp>
      <p:pic>
        <p:nvPicPr>
          <p:cNvPr id="1813" name="image6.jpeg" descr="image6.jpeg"/>
          <p:cNvPicPr>
            <a:picLocks noChangeAspect="1"/>
          </p:cNvPicPr>
          <p:nvPr/>
        </p:nvPicPr>
        <p:blipFill>
          <a:blip r:embed="rId1"/>
          <a:stretch>
            <a:fillRect/>
          </a:stretch>
        </p:blipFill>
        <p:spPr>
          <a:xfrm>
            <a:off x="13564201" y="169403"/>
            <a:ext cx="6747112" cy="3878515"/>
          </a:xfrm>
          <a:prstGeom prst="rect">
            <a:avLst/>
          </a:prstGeom>
          <a:ln w="12700">
            <a:miter lim="400000"/>
            <a:headEnd/>
            <a:tailEnd/>
          </a:ln>
        </p:spPr>
      </p:pic>
    </p:spTree>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5" name="标题 2"/>
          <p:cNvSpPr txBox="1"/>
          <p:nvPr>
            <p:ph type="title"/>
          </p:nvPr>
        </p:nvSpPr>
        <p:spPr>
          <a:xfrm>
            <a:off x="1353819" y="537209"/>
            <a:ext cx="8737601" cy="1131571"/>
          </a:xfrm>
          <a:prstGeom prst="rect">
            <a:avLst/>
          </a:prstGeom>
        </p:spPr>
        <p:txBody>
          <a:bodyPr/>
          <a:lstStyle>
            <a:lvl1pPr>
              <a:def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真题练习</a:t>
            </a:r>
          </a:p>
        </p:txBody>
      </p:sp>
      <p:sp>
        <p:nvSpPr>
          <p:cNvPr id="1816" name="文本框 3"/>
          <p:cNvSpPr txBox="1"/>
          <p:nvPr/>
        </p:nvSpPr>
        <p:spPr>
          <a:xfrm>
            <a:off x="489584" y="2179821"/>
            <a:ext cx="23404832" cy="8310881"/>
          </a:xfrm>
          <a:prstGeom prst="rect">
            <a:avLst/>
          </a:prstGeom>
          <a:ln w="12700">
            <a:miter lim="400000"/>
          </a:ln>
        </p:spPr>
        <p:txBody>
          <a:bodyPr tIns="91439" bIns="91439">
            <a:spAutoFit/>
          </a:bodyPr>
          <a:lstStyle/>
          <a:p>
            <a:pPr algn="l" defTabSz="1828800">
              <a:lnSpc>
                <a:spcPct val="150000"/>
              </a:lnSpc>
              <a:defRPr sz="48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下列作品中，选自《聊斋志异》的是</a:t>
            </a:r>
          </a:p>
          <a:p>
            <a:pPr algn="l" defTabSz="1828800">
              <a:lnSpc>
                <a:spcPct val="150000"/>
              </a:lnSpc>
              <a:defRPr sz="48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A:《制台见洋人》</a:t>
            </a:r>
          </a:p>
          <a:p>
            <a:pPr algn="l" defTabSz="1828800">
              <a:lnSpc>
                <a:spcPct val="150000"/>
              </a:lnSpc>
              <a:defRPr sz="48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B:《明湖边美人绝调》</a:t>
            </a:r>
          </a:p>
          <a:p>
            <a:pPr algn="l" defTabSz="1828800">
              <a:lnSpc>
                <a:spcPct val="150000"/>
              </a:lnSpc>
              <a:defRPr sz="48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C:《司文郎》 </a:t>
            </a:r>
          </a:p>
          <a:p>
            <a:pPr algn="l" defTabSz="1828800">
              <a:lnSpc>
                <a:spcPct val="150000"/>
              </a:lnSpc>
              <a:defRPr sz="48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D:《马二先生游西湖》</a:t>
            </a:r>
          </a:p>
          <a:p>
            <a:pPr algn="l" defTabSz="1828800">
              <a:lnSpc>
                <a:spcPct val="150000"/>
              </a:lnSpc>
              <a:defRPr sz="4800" b="0">
                <a:latin typeface="微软雅黑" panose="020B0503020204020204" charset="-122"/>
                <a:ea typeface="微软雅黑" panose="020B0503020204020204" charset="-122"/>
                <a:cs typeface="微软雅黑" panose="020B0503020204020204" charset="-122"/>
                <a:sym typeface="微软雅黑" panose="020B0503020204020204" charset="-122"/>
              </a:defRPr>
            </a:pPr>
          </a:p>
        </p:txBody>
      </p:sp>
    </p:spTree>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8" name="文本框 3"/>
          <p:cNvSpPr txBox="1"/>
          <p:nvPr/>
        </p:nvSpPr>
        <p:spPr>
          <a:xfrm>
            <a:off x="488949" y="1668779"/>
            <a:ext cx="23404832" cy="10749281"/>
          </a:xfrm>
          <a:prstGeom prst="rect">
            <a:avLst/>
          </a:prstGeom>
          <a:ln w="12700">
            <a:miter lim="400000"/>
          </a:ln>
        </p:spPr>
        <p:txBody>
          <a:bodyPr tIns="91439" bIns="91439">
            <a:spAutoFit/>
          </a:bodyPr>
          <a:lstStyle/>
          <a:p>
            <a:pPr algn="l" defTabSz="1828800">
              <a:lnSpc>
                <a:spcPct val="150000"/>
              </a:lnSpc>
              <a:defRPr sz="48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下列作品中，选自《聊斋志异》的是</a:t>
            </a:r>
          </a:p>
          <a:p>
            <a:pPr algn="l" defTabSz="1828800">
              <a:lnSpc>
                <a:spcPct val="150000"/>
              </a:lnSpc>
              <a:defRPr sz="48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A:《制台见洋人》</a:t>
            </a:r>
          </a:p>
          <a:p>
            <a:pPr algn="l" defTabSz="1828800">
              <a:lnSpc>
                <a:spcPct val="150000"/>
              </a:lnSpc>
              <a:defRPr sz="48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B:《明湖边美人绝调》</a:t>
            </a:r>
          </a:p>
          <a:p>
            <a:pPr algn="l" defTabSz="1828800">
              <a:lnSpc>
                <a:spcPct val="150000"/>
              </a:lnSpc>
              <a:defRPr sz="4800" b="0">
                <a:solidFill>
                  <a:srgbClr val="FF0000"/>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t>C:《司文郎》 </a:t>
            </a:r>
          </a:p>
          <a:p>
            <a:pPr algn="l" defTabSz="1828800">
              <a:lnSpc>
                <a:spcPct val="150000"/>
              </a:lnSpc>
              <a:defRPr sz="48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D:《马二先生游西湖》</a:t>
            </a:r>
          </a:p>
          <a:p>
            <a:pPr algn="l" defTabSz="1828800">
              <a:lnSpc>
                <a:spcPct val="150000"/>
              </a:lnSpc>
              <a:defRPr sz="4800" b="0">
                <a:latin typeface="微软雅黑" panose="020B0503020204020204" charset="-122"/>
                <a:ea typeface="微软雅黑" panose="020B0503020204020204" charset="-122"/>
                <a:cs typeface="微软雅黑" panose="020B0503020204020204" charset="-122"/>
                <a:sym typeface="微软雅黑" panose="020B0503020204020204" charset="-122"/>
              </a:defRPr>
            </a:pPr>
          </a:p>
          <a:p>
            <a:pPr algn="l" defTabSz="1828800">
              <a:lnSpc>
                <a:spcPct val="150000"/>
              </a:lnSpc>
              <a:defRPr sz="48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答案：C</a:t>
            </a:r>
          </a:p>
          <a:p>
            <a:pPr algn="l" defTabSz="1828800">
              <a:lnSpc>
                <a:spcPct val="150000"/>
              </a:lnSpc>
              <a:defRPr sz="48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解析：A项进自李宝嘉的《官场现形记》，B项选自 刘鄂的《老残游记》，D项进自吴敬梓的《儒林外史》。 </a:t>
            </a:r>
          </a:p>
        </p:txBody>
      </p:sp>
      <p:sp>
        <p:nvSpPr>
          <p:cNvPr id="1819" name="标题 2"/>
          <p:cNvSpPr txBox="1"/>
          <p:nvPr>
            <p:ph type="title"/>
          </p:nvPr>
        </p:nvSpPr>
        <p:spPr>
          <a:xfrm>
            <a:off x="1353819" y="537209"/>
            <a:ext cx="8737601" cy="1131571"/>
          </a:xfrm>
          <a:prstGeom prst="rect">
            <a:avLst/>
          </a:prstGeom>
        </p:spPr>
        <p:txBody>
          <a:bodyPr/>
          <a:lstStyle>
            <a:lvl1pPr>
              <a:def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真题练习</a:t>
            </a:r>
          </a:p>
        </p:txBody>
      </p:sp>
    </p:spTree>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1" name="标题 2"/>
          <p:cNvSpPr txBox="1"/>
          <p:nvPr>
            <p:ph type="title"/>
          </p:nvPr>
        </p:nvSpPr>
        <p:spPr>
          <a:xfrm>
            <a:off x="1353819" y="537209"/>
            <a:ext cx="8737601" cy="1131571"/>
          </a:xfrm>
          <a:prstGeom prst="rect">
            <a:avLst/>
          </a:prstGeom>
        </p:spPr>
        <p:txBody>
          <a:bodyPr/>
          <a:lstStyle>
            <a:lvl1pPr>
              <a:def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真题练习</a:t>
            </a:r>
          </a:p>
        </p:txBody>
      </p:sp>
      <p:sp>
        <p:nvSpPr>
          <p:cNvPr id="1822" name="文本框 3"/>
          <p:cNvSpPr txBox="1"/>
          <p:nvPr/>
        </p:nvSpPr>
        <p:spPr>
          <a:xfrm>
            <a:off x="489584" y="2204157"/>
            <a:ext cx="23404832" cy="8310881"/>
          </a:xfrm>
          <a:prstGeom prst="rect">
            <a:avLst/>
          </a:prstGeom>
          <a:ln w="12700">
            <a:miter lim="400000"/>
          </a:ln>
        </p:spPr>
        <p:txBody>
          <a:bodyPr tIns="91439" bIns="91439">
            <a:spAutoFit/>
          </a:bodyPr>
          <a:lstStyle/>
          <a:p>
            <a:pPr algn="l" defTabSz="1828800">
              <a:lnSpc>
                <a:spcPct val="150000"/>
              </a:lnSpc>
              <a:defRPr sz="48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采用六朝志怪的浪漫虚幻与唐传奇的写实主义相结合的方法来塑造人物的作品是（ ）</a:t>
            </a:r>
          </a:p>
          <a:p>
            <a:pPr algn="l" defTabSz="1828800">
              <a:lnSpc>
                <a:spcPct val="150000"/>
              </a:lnSpc>
              <a:defRPr sz="48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A:《司文郎》</a:t>
            </a:r>
          </a:p>
          <a:p>
            <a:pPr algn="l" defTabSz="1828800">
              <a:lnSpc>
                <a:spcPct val="150000"/>
              </a:lnSpc>
              <a:defRPr sz="48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B:《马二先生游西湖》</a:t>
            </a:r>
          </a:p>
          <a:p>
            <a:pPr algn="l" defTabSz="1828800">
              <a:lnSpc>
                <a:spcPct val="150000"/>
              </a:lnSpc>
              <a:defRPr sz="48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C:《宝玉挨打》</a:t>
            </a:r>
          </a:p>
          <a:p>
            <a:pPr algn="l" defTabSz="1828800">
              <a:lnSpc>
                <a:spcPct val="150000"/>
              </a:lnSpc>
              <a:defRPr sz="48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D:《明湖边美人绝调》</a:t>
            </a:r>
          </a:p>
          <a:p>
            <a:pPr algn="l" defTabSz="1828800">
              <a:lnSpc>
                <a:spcPct val="150000"/>
              </a:lnSpc>
              <a:defRPr sz="4800" b="0">
                <a:latin typeface="微软雅黑" panose="020B0503020204020204" charset="-122"/>
                <a:ea typeface="微软雅黑" panose="020B0503020204020204" charset="-122"/>
                <a:cs typeface="微软雅黑" panose="020B0503020204020204" charset="-122"/>
                <a:sym typeface="微软雅黑" panose="020B0503020204020204" charset="-122"/>
              </a:defRPr>
            </a:pPr>
          </a:p>
        </p:txBody>
      </p:sp>
    </p:spTree>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4" name="标题 2"/>
          <p:cNvSpPr txBox="1"/>
          <p:nvPr>
            <p:ph type="title"/>
          </p:nvPr>
        </p:nvSpPr>
        <p:spPr>
          <a:xfrm>
            <a:off x="1353819" y="537209"/>
            <a:ext cx="8737601" cy="1131571"/>
          </a:xfrm>
          <a:prstGeom prst="rect">
            <a:avLst/>
          </a:prstGeom>
        </p:spPr>
        <p:txBody>
          <a:bodyPr/>
          <a:lstStyle>
            <a:lvl1pPr>
              <a:def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真题练习</a:t>
            </a:r>
          </a:p>
        </p:txBody>
      </p:sp>
      <p:sp>
        <p:nvSpPr>
          <p:cNvPr id="1825" name="文本框 3"/>
          <p:cNvSpPr txBox="1"/>
          <p:nvPr/>
        </p:nvSpPr>
        <p:spPr>
          <a:xfrm>
            <a:off x="489584" y="2179821"/>
            <a:ext cx="23404832" cy="10749281"/>
          </a:xfrm>
          <a:prstGeom prst="rect">
            <a:avLst/>
          </a:prstGeom>
          <a:ln w="12700">
            <a:miter lim="400000"/>
          </a:ln>
        </p:spPr>
        <p:txBody>
          <a:bodyPr tIns="91439" bIns="91439">
            <a:spAutoFit/>
          </a:bodyPr>
          <a:lstStyle/>
          <a:p>
            <a:pPr algn="l" defTabSz="1828800">
              <a:lnSpc>
                <a:spcPct val="150000"/>
              </a:lnSpc>
              <a:defRPr sz="48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采用六朝志怪的浪漫虚幻与唐传奇的写实主义相结合的方法来塑造人物的作品是（ ）</a:t>
            </a:r>
          </a:p>
          <a:p>
            <a:pPr algn="l" defTabSz="1828800">
              <a:lnSpc>
                <a:spcPct val="150000"/>
              </a:lnSpc>
              <a:defRPr sz="4800" b="0">
                <a:solidFill>
                  <a:srgbClr val="FF0000"/>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t>A:《司文郎》</a:t>
            </a:r>
          </a:p>
          <a:p>
            <a:pPr algn="l" defTabSz="1828800">
              <a:lnSpc>
                <a:spcPct val="150000"/>
              </a:lnSpc>
              <a:defRPr sz="48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B:《马二先生游西湖》</a:t>
            </a:r>
          </a:p>
          <a:p>
            <a:pPr algn="l" defTabSz="1828800">
              <a:lnSpc>
                <a:spcPct val="150000"/>
              </a:lnSpc>
              <a:defRPr sz="48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C:《宝玉挨打》</a:t>
            </a:r>
          </a:p>
          <a:p>
            <a:pPr algn="l" defTabSz="1828800">
              <a:lnSpc>
                <a:spcPct val="150000"/>
              </a:lnSpc>
              <a:defRPr sz="48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D:《明湖边美人绝调》</a:t>
            </a:r>
          </a:p>
          <a:p>
            <a:pPr algn="l" defTabSz="1828800">
              <a:lnSpc>
                <a:spcPct val="150000"/>
              </a:lnSpc>
              <a:defRPr sz="4800" b="0">
                <a:latin typeface="微软雅黑" panose="020B0503020204020204" charset="-122"/>
                <a:ea typeface="微软雅黑" panose="020B0503020204020204" charset="-122"/>
                <a:cs typeface="微软雅黑" panose="020B0503020204020204" charset="-122"/>
                <a:sym typeface="微软雅黑" panose="020B0503020204020204" charset="-122"/>
              </a:defRPr>
            </a:pPr>
          </a:p>
          <a:p>
            <a:pPr algn="l" defTabSz="1828800">
              <a:lnSpc>
                <a:spcPct val="150000"/>
              </a:lnSpc>
              <a:defRPr sz="48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答案：A</a:t>
            </a:r>
          </a:p>
          <a:p>
            <a:pPr algn="l" defTabSz="1828800">
              <a:lnSpc>
                <a:spcPct val="150000"/>
              </a:lnSpc>
              <a:defRPr sz="48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解析：蒲松龄的《司文郎》在塑造人物的手法上，采用六朝志怪的浪漫虚幻与唐传奇的写实主义相结合的方法，以现实生活为基础，又借助奇幻的想象，具有亦真亦幻的特点。</a:t>
            </a:r>
          </a:p>
        </p:txBody>
      </p:sp>
    </p:spTree>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1827" name="图片 10" descr="图片 10"/>
          <p:cNvPicPr>
            <a:picLocks noChangeAspect="1"/>
          </p:cNvPicPr>
          <p:nvPr/>
        </p:nvPicPr>
        <p:blipFill>
          <a:blip r:embed="rId1"/>
          <a:stretch>
            <a:fillRect/>
          </a:stretch>
        </p:blipFill>
        <p:spPr>
          <a:xfrm>
            <a:off x="0" y="0"/>
            <a:ext cx="24384000" cy="13716000"/>
          </a:xfrm>
          <a:prstGeom prst="rect">
            <a:avLst/>
          </a:prstGeom>
          <a:ln w="12700">
            <a:miter lim="400000"/>
            <a:headEnd/>
            <a:tailEnd/>
          </a:ln>
        </p:spPr>
      </p:pic>
      <p:sp>
        <p:nvSpPr>
          <p:cNvPr id="1828" name="标题 1"/>
          <p:cNvSpPr txBox="1"/>
          <p:nvPr>
            <p:ph type="title"/>
          </p:nvPr>
        </p:nvSpPr>
        <p:spPr>
          <a:xfrm>
            <a:off x="2799494" y="8714044"/>
            <a:ext cx="16794706" cy="1978025"/>
          </a:xfrm>
          <a:prstGeom prst="rect">
            <a:avLst/>
          </a:prstGeom>
        </p:spPr>
        <p:txBody>
          <a:bodyPr anchor="b"/>
          <a:lstStyle>
            <a:lvl1pPr>
              <a:defRPr sz="9000"/>
            </a:lvl1pPr>
          </a:lstStyle>
          <a:p>
            <a:r>
              <a:t>4.6洪昇</a:t>
            </a:r>
          </a:p>
        </p:txBody>
      </p:sp>
      <p:sp>
        <p:nvSpPr>
          <p:cNvPr id="1829" name="矩形 6"/>
          <p:cNvSpPr/>
          <p:nvPr/>
        </p:nvSpPr>
        <p:spPr>
          <a:xfrm>
            <a:off x="2784475" y="6858000"/>
            <a:ext cx="2749551" cy="1092200"/>
          </a:xfrm>
          <a:prstGeom prst="rect">
            <a:avLst/>
          </a:prstGeom>
          <a:solidFill>
            <a:srgbClr val="C00000"/>
          </a:solidFill>
          <a:ln w="12700">
            <a:miter lim="400000"/>
          </a:ln>
        </p:spPr>
        <p:txBody>
          <a:bodyPr tIns="91439" bIns="91439"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pic>
        <p:nvPicPr>
          <p:cNvPr id="1830" name="图片 7" descr="图片 7"/>
          <p:cNvPicPr>
            <a:picLocks noChangeAspect="1"/>
          </p:cNvPicPr>
          <p:nvPr/>
        </p:nvPicPr>
        <p:blipFill>
          <a:blip r:embed="rId2"/>
          <a:stretch>
            <a:fillRect/>
          </a:stretch>
        </p:blipFill>
        <p:spPr>
          <a:xfrm>
            <a:off x="2940050" y="7108825"/>
            <a:ext cx="2413000" cy="590551"/>
          </a:xfrm>
          <a:prstGeom prst="rect">
            <a:avLst/>
          </a:prstGeom>
          <a:ln w="12700">
            <a:miter lim="400000"/>
            <a:headEnd/>
            <a:tailEnd/>
          </a:ln>
        </p:spPr>
      </p:pic>
      <p:sp>
        <p:nvSpPr>
          <p:cNvPr id="1831" name="矩形 8"/>
          <p:cNvSpPr/>
          <p:nvPr/>
        </p:nvSpPr>
        <p:spPr>
          <a:xfrm>
            <a:off x="2638463" y="8367170"/>
            <a:ext cx="111127" cy="2041527"/>
          </a:xfrm>
          <a:prstGeom prst="rect">
            <a:avLst/>
          </a:prstGeom>
          <a:solidFill>
            <a:srgbClr val="C00000"/>
          </a:solidFill>
          <a:ln w="12700">
            <a:miter lim="400000"/>
          </a:ln>
        </p:spPr>
        <p:txBody>
          <a:bodyPr tIns="91439" bIns="91439"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1832" name="副标题 2"/>
          <p:cNvSpPr txBox="1"/>
          <p:nvPr/>
        </p:nvSpPr>
        <p:spPr>
          <a:xfrm>
            <a:off x="2930526" y="12258675"/>
            <a:ext cx="9782176" cy="716281"/>
          </a:xfrm>
          <a:prstGeom prst="rect">
            <a:avLst/>
          </a:prstGeom>
          <a:ln w="12700">
            <a:miter lim="400000"/>
          </a:ln>
        </p:spPr>
        <p:txBody>
          <a:bodyPr tIns="91439" bIns="91439">
            <a:spAutoFit/>
          </a:bodyPr>
          <a:lstStyle/>
          <a:p>
            <a:pPr algn="l" defTabSz="1828800">
              <a:lnSpc>
                <a:spcPct val="90000"/>
              </a:lnSpc>
              <a:spcBef>
                <a:spcPts val="2000"/>
              </a:spcBef>
              <a:defRPr b="0">
                <a:solidFill>
                  <a:srgbClr val="A6A6A6"/>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t>学习是一种信仰！ IN LEARING WE TRUST</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4" name="标题 2"/>
          <p:cNvSpPr txBox="1"/>
          <p:nvPr>
            <p:ph type="title"/>
          </p:nvPr>
        </p:nvSpPr>
        <p:spPr>
          <a:xfrm>
            <a:off x="1403349" y="1181100"/>
            <a:ext cx="11132822" cy="1131570"/>
          </a:xfrm>
          <a:prstGeom prst="rect">
            <a:avLst/>
          </a:prstGeom>
        </p:spPr>
        <p:txBody>
          <a:bodyPr anchor="ctr"/>
          <a:lstStyle>
            <a:lvl1pPr>
              <a:def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罗贯中《群英会蒋干中计》</a:t>
            </a:r>
          </a:p>
        </p:txBody>
      </p:sp>
      <p:sp>
        <p:nvSpPr>
          <p:cNvPr id="1445" name="文本框 99"/>
          <p:cNvSpPr txBox="1"/>
          <p:nvPr/>
        </p:nvSpPr>
        <p:spPr>
          <a:xfrm>
            <a:off x="905229" y="4575855"/>
            <a:ext cx="15217443" cy="4174352"/>
          </a:xfrm>
          <a:prstGeom prst="rect">
            <a:avLst/>
          </a:prstGeom>
          <a:ln w="25400">
            <a:solidFill>
              <a:srgbClr val="000000"/>
            </a:solidFill>
            <a:miter lim="400000"/>
          </a:ln>
        </p:spPr>
        <p:txBody>
          <a:bodyPr tIns="91439" bIns="91439">
            <a:spAutoFit/>
          </a:bodyPr>
          <a:lstStyle/>
          <a:p>
            <a:pPr algn="l" defTabSz="457200">
              <a:defRPr sz="5500" b="0">
                <a:latin typeface="楷体" panose="02010609060101010101" charset="-122"/>
                <a:ea typeface="楷体" panose="02010609060101010101" charset="-122"/>
                <a:cs typeface="楷体" panose="02010609060101010101" charset="-122"/>
                <a:sym typeface="楷体" panose="02010609060101010101" charset="-122"/>
              </a:defRPr>
            </a:pPr>
            <a:r>
              <a:t>周瑜观看曹军水家，决心除掉蔡瑁、张允 ； </a:t>
            </a:r>
          </a:p>
          <a:p>
            <a:pPr algn="l" defTabSz="457200">
              <a:defRPr sz="5500" b="0">
                <a:latin typeface="楷体" panose="02010609060101010101" charset="-122"/>
                <a:ea typeface="楷体" panose="02010609060101010101" charset="-122"/>
                <a:cs typeface="楷体" panose="02010609060101010101" charset="-122"/>
                <a:sym typeface="楷体" panose="02010609060101010101" charset="-122"/>
              </a:defRPr>
            </a:pPr>
            <a:r>
              <a:t>周瑜设计，群英会上迷惑蒋干（昔日同窗） ； </a:t>
            </a:r>
          </a:p>
          <a:p>
            <a:pPr algn="l" defTabSz="457200">
              <a:defRPr sz="5500" b="0">
                <a:latin typeface="楷体" panose="02010609060101010101" charset="-122"/>
                <a:ea typeface="楷体" panose="02010609060101010101" charset="-122"/>
                <a:cs typeface="楷体" panose="02010609060101010101" charset="-122"/>
                <a:sym typeface="楷体" panose="02010609060101010101" charset="-122"/>
              </a:defRPr>
            </a:pPr>
            <a:r>
              <a:t>周瑜佯醉，引诱蒋干上钩并盗走假信 ； </a:t>
            </a:r>
          </a:p>
          <a:p>
            <a:pPr algn="l" defTabSz="457200">
              <a:defRPr sz="5500" b="0">
                <a:solidFill>
                  <a:srgbClr val="1F2D3D"/>
                </a:solidFill>
              </a:defRPr>
            </a:pPr>
            <a:r>
              <a:rPr>
                <a:solidFill>
                  <a:srgbClr val="000000"/>
                </a:solidFill>
                <a:latin typeface="楷体" panose="02010609060101010101" charset="-122"/>
                <a:ea typeface="楷体" panose="02010609060101010101" charset="-122"/>
                <a:cs typeface="楷体" panose="02010609060101010101" charset="-122"/>
                <a:sym typeface="楷体" panose="02010609060101010101" charset="-122"/>
              </a:rPr>
              <a:t>曹操中计，杀蔡瑁、张允。</a:t>
            </a:r>
            <a:endParaRPr>
              <a:solidFill>
                <a:srgbClr val="000000"/>
              </a:solidFill>
              <a:latin typeface="楷体" panose="02010609060101010101" charset="-122"/>
              <a:ea typeface="楷体" panose="02010609060101010101" charset="-122"/>
              <a:cs typeface="楷体" panose="02010609060101010101" charset="-122"/>
              <a:sym typeface="楷体" panose="02010609060101010101" charset="-122"/>
            </a:endParaRPr>
          </a:p>
          <a:p>
            <a:pPr algn="l" defTabSz="1828800">
              <a:lnSpc>
                <a:spcPct val="150000"/>
              </a:lnSpc>
              <a:buFont typeface="Wingdings" panose="05000000000000000000"/>
              <a:defRPr sz="5500"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本文的中心是</a:t>
            </a:r>
            <a:r>
              <a:rPr u="sng"/>
              <a:t>周瑜智设反间计</a:t>
            </a:r>
            <a:r>
              <a:t>。</a:t>
            </a:r>
          </a:p>
        </p:txBody>
      </p:sp>
      <p:sp>
        <p:nvSpPr>
          <p:cNvPr id="1446" name="简答"/>
          <p:cNvSpPr txBox="1"/>
          <p:nvPr/>
        </p:nvSpPr>
        <p:spPr>
          <a:xfrm>
            <a:off x="16158044" y="4540281"/>
            <a:ext cx="1676401" cy="817881"/>
          </a:xfrm>
          <a:prstGeom prst="rect">
            <a:avLst/>
          </a:prstGeom>
          <a:ln w="12700">
            <a:miter lim="400000"/>
          </a:ln>
        </p:spPr>
        <p:txBody>
          <a:bodyPr tIns="91439" bIns="91439">
            <a:spAutoFit/>
          </a:bodyPr>
          <a:lstStyle>
            <a:lvl1pPr algn="l" defTabSz="1828800">
              <a:defRPr sz="3600" b="0">
                <a:solidFill>
                  <a:srgbClr val="BF0000"/>
                </a:solidFill>
                <a:latin typeface="Calibri" panose="020F0702030404030204"/>
                <a:ea typeface="Calibri" panose="020F0702030404030204"/>
                <a:cs typeface="Calibri" panose="020F0702030404030204"/>
                <a:sym typeface="Calibri" panose="020F0702030404030204"/>
              </a:defRPr>
            </a:lvl1pPr>
          </a:lstStyle>
          <a:p>
            <a:r>
              <a:t>简答</a:t>
            </a:r>
          </a:p>
        </p:txBody>
      </p:sp>
      <p:sp>
        <p:nvSpPr>
          <p:cNvPr id="1447" name="星形"/>
          <p:cNvSpPr/>
          <p:nvPr/>
        </p:nvSpPr>
        <p:spPr>
          <a:xfrm>
            <a:off x="17194666" y="4684452"/>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1448" name="星形"/>
          <p:cNvSpPr/>
          <p:nvPr/>
        </p:nvSpPr>
        <p:spPr>
          <a:xfrm>
            <a:off x="17711032" y="4684452"/>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1449" name="周瑜施反间计的步骤："/>
          <p:cNvSpPr txBox="1"/>
          <p:nvPr/>
        </p:nvSpPr>
        <p:spPr>
          <a:xfrm>
            <a:off x="77882" y="3746024"/>
            <a:ext cx="7242176" cy="1746251"/>
          </a:xfrm>
          <a:prstGeom prst="rect">
            <a:avLst/>
          </a:prstGeom>
          <a:ln w="12700">
            <a:miter lim="400000"/>
          </a:ln>
        </p:spPr>
        <p:txBody>
          <a:bodyPr wrap="none" lIns="71437" tIns="71437" rIns="71437" bIns="71437" anchor="ctr">
            <a:spAutoFit/>
          </a:bodyPr>
          <a:lstStyle>
            <a:lvl1pPr algn="l" defTabSz="1828800">
              <a:lnSpc>
                <a:spcPct val="150000"/>
              </a:lnSpc>
              <a:buFont typeface="Wingdings" panose="05000000000000000000"/>
              <a:defRPr sz="4800"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周瑜施反间计的步骤： </a:t>
            </a:r>
          </a:p>
        </p:txBody>
      </p:sp>
      <p:sp>
        <p:nvSpPr>
          <p:cNvPr id="1450" name="星形"/>
          <p:cNvSpPr/>
          <p:nvPr/>
        </p:nvSpPr>
        <p:spPr>
          <a:xfrm>
            <a:off x="18270745" y="4684452"/>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2" name="文本框 1"/>
          <p:cNvSpPr txBox="1"/>
          <p:nvPr/>
        </p:nvSpPr>
        <p:spPr>
          <a:xfrm>
            <a:off x="293370" y="224155"/>
            <a:ext cx="4350385"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ctr"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3.20.1群英会蒋干中计 </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4" name="标题 2"/>
          <p:cNvSpPr txBox="1"/>
          <p:nvPr>
            <p:ph type="title"/>
          </p:nvPr>
        </p:nvSpPr>
        <p:spPr>
          <a:xfrm>
            <a:off x="1403349" y="1181100"/>
            <a:ext cx="11132822" cy="1131570"/>
          </a:xfrm>
          <a:prstGeom prst="rect">
            <a:avLst/>
          </a:prstGeom>
        </p:spPr>
        <p:txBody>
          <a:bodyPr/>
          <a:lstStyle>
            <a:lvl1pPr defTabSz="1755140">
              <a:defRPr sz="528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4.6.0洪昇</a:t>
            </a:r>
          </a:p>
        </p:txBody>
      </p:sp>
      <p:sp>
        <p:nvSpPr>
          <p:cNvPr id="1835" name="矩形 4"/>
          <p:cNvSpPr txBox="1"/>
          <p:nvPr/>
        </p:nvSpPr>
        <p:spPr>
          <a:xfrm>
            <a:off x="562609" y="3928109"/>
            <a:ext cx="11029464" cy="7040881"/>
          </a:xfrm>
          <a:prstGeom prst="rect">
            <a:avLst/>
          </a:prstGeom>
          <a:ln w="12700">
            <a:solidFill>
              <a:srgbClr val="000000"/>
            </a:solidFill>
            <a:miter lim="400000"/>
          </a:ln>
        </p:spPr>
        <p:txBody>
          <a:bodyPr tIns="91439" bIns="91439">
            <a:spAutoFit/>
          </a:bodyPr>
          <a:lstStyle/>
          <a:p>
            <a:pPr algn="l" defTabSz="1828800">
              <a:lnSpc>
                <a:spcPct val="150000"/>
              </a:lnSpc>
              <a:defRPr sz="55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1.洪昇,写作经历十年，三易其稿，上演后引起社会轰动。</a:t>
            </a:r>
          </a:p>
          <a:p>
            <a:pPr algn="l" defTabSz="1828800">
              <a:lnSpc>
                <a:spcPct val="150000"/>
              </a:lnSpc>
              <a:defRPr sz="55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2.代表作《</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长生殿</a:t>
            </a:r>
            <a:r>
              <a:t>》。 另有杂剧《</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四婵娟</a:t>
            </a:r>
            <a:r>
              <a:t>》。</a:t>
            </a:r>
          </a:p>
          <a:p>
            <a:pPr algn="l" defTabSz="1828800">
              <a:lnSpc>
                <a:spcPct val="150000"/>
              </a:lnSpc>
              <a:defRPr sz="55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3.洪昇与</a:t>
            </a:r>
            <a:r>
              <a:rPr b="1" u="sng"/>
              <a:t>孔尚任</a:t>
            </a:r>
            <a:r>
              <a:t>并称“</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南洪北孔</a:t>
            </a:r>
            <a:r>
              <a:t>”。</a:t>
            </a:r>
          </a:p>
        </p:txBody>
      </p:sp>
      <p:pic>
        <p:nvPicPr>
          <p:cNvPr id="1836" name="image7.jpeg" descr="image7.jpeg"/>
          <p:cNvPicPr>
            <a:picLocks noChangeAspect="1"/>
          </p:cNvPicPr>
          <p:nvPr/>
        </p:nvPicPr>
        <p:blipFill>
          <a:blip r:embed="rId1"/>
          <a:stretch>
            <a:fillRect/>
          </a:stretch>
        </p:blipFill>
        <p:spPr>
          <a:xfrm>
            <a:off x="15121362" y="3805900"/>
            <a:ext cx="6812097" cy="3811124"/>
          </a:xfrm>
          <a:prstGeom prst="rect">
            <a:avLst/>
          </a:prstGeom>
          <a:ln w="12700">
            <a:miter lim="400000"/>
            <a:headEnd/>
            <a:tailEnd/>
          </a:ln>
        </p:spPr>
      </p:pic>
      <p:pic>
        <p:nvPicPr>
          <p:cNvPr id="1837" name="图像" descr="图像"/>
          <p:cNvPicPr>
            <a:picLocks noChangeAspect="1"/>
          </p:cNvPicPr>
          <p:nvPr/>
        </p:nvPicPr>
        <p:blipFill>
          <a:blip r:embed="rId2"/>
          <a:stretch>
            <a:fillRect/>
          </a:stretch>
        </p:blipFill>
        <p:spPr>
          <a:xfrm>
            <a:off x="15321861" y="8633233"/>
            <a:ext cx="6021732" cy="2072597"/>
          </a:xfrm>
          <a:prstGeom prst="rect">
            <a:avLst/>
          </a:prstGeom>
          <a:ln w="12700">
            <a:miter lim="400000"/>
            <a:headEnd/>
            <a:tailEnd/>
          </a:ln>
        </p:spPr>
      </p:pic>
      <p:sp>
        <p:nvSpPr>
          <p:cNvPr id="1838" name="选择☆☆"/>
          <p:cNvSpPr txBox="1"/>
          <p:nvPr/>
        </p:nvSpPr>
        <p:spPr>
          <a:xfrm>
            <a:off x="636226" y="11337193"/>
            <a:ext cx="1831976" cy="727076"/>
          </a:xfrm>
          <a:prstGeom prst="rect">
            <a:avLst/>
          </a:prstGeom>
          <a:ln w="12700">
            <a:miter lim="400000"/>
          </a:ln>
        </p:spPr>
        <p:txBody>
          <a:bodyPr wrap="none" lIns="71437" tIns="71437" rIns="71437" bIns="71437" anchor="ctr">
            <a:spAutoFit/>
          </a:bodyPr>
          <a:lstStyle>
            <a:lvl1pPr algn="l" defTabSz="1828800">
              <a:lnSpc>
                <a:spcPct val="90000"/>
              </a:lnSpc>
              <a:defRPr sz="3300">
                <a:solidFill>
                  <a:srgbClr val="BE0000"/>
                </a:solidFill>
                <a:latin typeface="Helvetica"/>
                <a:ea typeface="Helvetica"/>
                <a:cs typeface="Helvetica"/>
                <a:sym typeface="Helvetica"/>
              </a:defRPr>
            </a:lvl1pPr>
          </a:lstStyle>
          <a:p>
            <a:r>
              <a:t>选择☆☆</a:t>
            </a:r>
          </a:p>
        </p:txBody>
      </p:sp>
    </p:spTree>
  </p:cSld>
  <p:clrMapOvr>
    <a:masterClrMapping/>
  </p:clrMapOvr>
  <p:transition spd="med"/>
</p:sld>
</file>

<file path=ppt/slides/slide8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1840" name="图片 10" descr="图片 10"/>
          <p:cNvPicPr>
            <a:picLocks noChangeAspect="1"/>
          </p:cNvPicPr>
          <p:nvPr/>
        </p:nvPicPr>
        <p:blipFill>
          <a:blip r:embed="rId1"/>
          <a:stretch>
            <a:fillRect/>
          </a:stretch>
        </p:blipFill>
        <p:spPr>
          <a:xfrm>
            <a:off x="0" y="0"/>
            <a:ext cx="24384000" cy="13716000"/>
          </a:xfrm>
          <a:prstGeom prst="rect">
            <a:avLst/>
          </a:prstGeom>
          <a:ln w="12700">
            <a:miter lim="400000"/>
            <a:headEnd/>
            <a:tailEnd/>
          </a:ln>
        </p:spPr>
      </p:pic>
      <p:sp>
        <p:nvSpPr>
          <p:cNvPr id="1841" name="标题 1"/>
          <p:cNvSpPr txBox="1"/>
          <p:nvPr>
            <p:ph type="title"/>
          </p:nvPr>
        </p:nvSpPr>
        <p:spPr>
          <a:xfrm>
            <a:off x="2799494" y="8714044"/>
            <a:ext cx="16794706" cy="1978025"/>
          </a:xfrm>
          <a:prstGeom prst="rect">
            <a:avLst/>
          </a:prstGeom>
        </p:spPr>
        <p:txBody>
          <a:bodyPr anchor="b"/>
          <a:lstStyle>
            <a:lvl1pPr>
              <a:defRPr sz="9000"/>
            </a:lvl1pPr>
          </a:lstStyle>
          <a:p>
            <a:r>
              <a:t>4.6洪昇</a:t>
            </a:r>
          </a:p>
        </p:txBody>
      </p:sp>
      <p:sp>
        <p:nvSpPr>
          <p:cNvPr id="1842" name="矩形 6"/>
          <p:cNvSpPr/>
          <p:nvPr/>
        </p:nvSpPr>
        <p:spPr>
          <a:xfrm>
            <a:off x="2784475" y="6858000"/>
            <a:ext cx="2749551" cy="1092200"/>
          </a:xfrm>
          <a:prstGeom prst="rect">
            <a:avLst/>
          </a:prstGeom>
          <a:solidFill>
            <a:srgbClr val="C00000"/>
          </a:solidFill>
          <a:ln w="12700">
            <a:miter lim="400000"/>
          </a:ln>
        </p:spPr>
        <p:txBody>
          <a:bodyPr tIns="91439" bIns="91439"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pic>
        <p:nvPicPr>
          <p:cNvPr id="1843" name="图片 7" descr="图片 7"/>
          <p:cNvPicPr>
            <a:picLocks noChangeAspect="1"/>
          </p:cNvPicPr>
          <p:nvPr/>
        </p:nvPicPr>
        <p:blipFill>
          <a:blip r:embed="rId2"/>
          <a:stretch>
            <a:fillRect/>
          </a:stretch>
        </p:blipFill>
        <p:spPr>
          <a:xfrm>
            <a:off x="2940050" y="7108825"/>
            <a:ext cx="2413000" cy="590551"/>
          </a:xfrm>
          <a:prstGeom prst="rect">
            <a:avLst/>
          </a:prstGeom>
          <a:ln w="12700">
            <a:miter lim="400000"/>
            <a:headEnd/>
            <a:tailEnd/>
          </a:ln>
        </p:spPr>
      </p:pic>
      <p:sp>
        <p:nvSpPr>
          <p:cNvPr id="1844" name="矩形 8"/>
          <p:cNvSpPr/>
          <p:nvPr/>
        </p:nvSpPr>
        <p:spPr>
          <a:xfrm>
            <a:off x="2638463" y="8367170"/>
            <a:ext cx="111127" cy="2041527"/>
          </a:xfrm>
          <a:prstGeom prst="rect">
            <a:avLst/>
          </a:prstGeom>
          <a:solidFill>
            <a:srgbClr val="C00000"/>
          </a:solidFill>
          <a:ln w="12700">
            <a:miter lim="400000"/>
          </a:ln>
        </p:spPr>
        <p:txBody>
          <a:bodyPr tIns="91439" bIns="91439"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1845" name="副标题 2"/>
          <p:cNvSpPr txBox="1"/>
          <p:nvPr/>
        </p:nvSpPr>
        <p:spPr>
          <a:xfrm>
            <a:off x="2930526" y="12258675"/>
            <a:ext cx="9782176" cy="716281"/>
          </a:xfrm>
          <a:prstGeom prst="rect">
            <a:avLst/>
          </a:prstGeom>
          <a:ln w="12700">
            <a:miter lim="400000"/>
          </a:ln>
        </p:spPr>
        <p:txBody>
          <a:bodyPr tIns="91439" bIns="91439">
            <a:spAutoFit/>
          </a:bodyPr>
          <a:lstStyle/>
          <a:p>
            <a:pPr algn="l" defTabSz="1828800">
              <a:lnSpc>
                <a:spcPct val="90000"/>
              </a:lnSpc>
              <a:spcBef>
                <a:spcPts val="2000"/>
              </a:spcBef>
              <a:defRPr b="0">
                <a:solidFill>
                  <a:srgbClr val="A6A6A6"/>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t>学习是一种信仰！ IN LEARING WE TRUST</a:t>
            </a:r>
          </a:p>
        </p:txBody>
      </p:sp>
    </p:spTree>
  </p:cSld>
  <p:clrMapOvr>
    <a:masterClrMapping/>
  </p:clrMapOvr>
  <p:transition spd="me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7" name="标题 2"/>
          <p:cNvSpPr txBox="1"/>
          <p:nvPr>
            <p:ph type="title"/>
          </p:nvPr>
        </p:nvSpPr>
        <p:spPr>
          <a:xfrm>
            <a:off x="1403349" y="1181100"/>
            <a:ext cx="11132822" cy="1131570"/>
          </a:xfrm>
          <a:prstGeom prst="rect">
            <a:avLst/>
          </a:prstGeom>
        </p:spPr>
        <p:txBody>
          <a:bodyPr/>
          <a:lstStyle/>
          <a:p>
            <a:pPr defTabSz="1791970">
              <a:defRPr sz="529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4.6.1 洪昇《长生殿》</a:t>
            </a:r>
          </a:p>
        </p:txBody>
      </p:sp>
      <p:sp>
        <p:nvSpPr>
          <p:cNvPr id="1848" name="文本框 99"/>
          <p:cNvSpPr txBox="1"/>
          <p:nvPr/>
        </p:nvSpPr>
        <p:spPr>
          <a:xfrm>
            <a:off x="441325" y="4592403"/>
            <a:ext cx="23501350" cy="8314850"/>
          </a:xfrm>
          <a:prstGeom prst="rect">
            <a:avLst/>
          </a:prstGeom>
          <a:ln w="12700">
            <a:solidFill>
              <a:srgbClr val="000000"/>
            </a:solidFill>
            <a:prstDash val="sysDot"/>
          </a:ln>
        </p:spPr>
        <p:txBody>
          <a:bodyPr tIns="91439" bIns="91439">
            <a:spAutoFit/>
          </a:bodyPr>
          <a:lstStyle/>
          <a:p>
            <a:pPr indent="508000" algn="l" defTabSz="1828800">
              <a:lnSpc>
                <a:spcPct val="125000"/>
              </a:lnSpc>
              <a:defRPr sz="4800" b="0">
                <a:latin typeface="Calibri" panose="020F0702030404030204"/>
                <a:ea typeface="Calibri" panose="020F0702030404030204"/>
                <a:cs typeface="Calibri" panose="020F0702030404030204"/>
                <a:sym typeface="Calibri" panose="020F0702030404030204"/>
              </a:defRPr>
            </a:pPr>
            <a:r>
              <a:rPr>
                <a:latin typeface="楷体" panose="02010609060101010101" charset="-122"/>
                <a:ea typeface="楷体" panose="02010609060101010101" charset="-122"/>
                <a:cs typeface="楷体" panose="02010609060101010101" charset="-122"/>
                <a:sym typeface="楷体" panose="02010609060101010101" charset="-122"/>
              </a:rPr>
              <a:t>   （丑上）玉楼天半起笙歌，风送宫嫔笑语和。月殿影开闻夜漏，水晶帘卷近秋河。咱家高力士，奉万岁爷之命，着喒在御花园中，安排小宴。要与贵妃娘娘同来游赏，只得在此伺候。（生、旦乘辇，老旦、贴随后，二内侍引，行上）</a:t>
            </a:r>
            <a:endParaRPr>
              <a:latin typeface="微软雅黑" panose="020B0503020204020204" charset="-122"/>
              <a:ea typeface="微软雅黑" panose="020B0503020204020204" charset="-122"/>
              <a:cs typeface="微软雅黑" panose="020B0503020204020204" charset="-122"/>
              <a:sym typeface="微软雅黑" panose="020B0503020204020204" charset="-122"/>
            </a:endParaRPr>
          </a:p>
          <a:p>
            <a:pPr indent="508000" algn="l" defTabSz="1828800">
              <a:lnSpc>
                <a:spcPct val="125000"/>
              </a:lnSpc>
              <a:defRPr sz="4800" b="0">
                <a:latin typeface="Calibri" panose="020F0702030404030204"/>
                <a:ea typeface="Calibri" panose="020F0702030404030204"/>
                <a:cs typeface="Calibri" panose="020F0702030404030204"/>
                <a:sym typeface="Calibri" panose="020F0702030404030204"/>
              </a:defRPr>
            </a:pPr>
            <a:r>
              <a:rPr>
                <a:latin typeface="微软雅黑" panose="020B0503020204020204" charset="-122"/>
                <a:ea typeface="微软雅黑" panose="020B0503020204020204" charset="-122"/>
                <a:cs typeface="微软雅黑" panose="020B0503020204020204" charset="-122"/>
                <a:sym typeface="微软雅黑" panose="020B0503020204020204" charset="-122"/>
              </a:rPr>
              <a:t>    【北中吕粉蝶儿】天淡云闲，列长空数行新雁。御园中秋色斓斑：柳添黄，蘋减绿，红莲脱瓣。一抹雕阑，喷清香桂花初绽。</a:t>
            </a:r>
            <a:endParaRPr>
              <a:latin typeface="楷体" panose="02010609060101010101" charset="-122"/>
              <a:ea typeface="楷体" panose="02010609060101010101" charset="-122"/>
              <a:cs typeface="楷体" panose="02010609060101010101" charset="-122"/>
              <a:sym typeface="楷体" panose="02010609060101010101" charset="-122"/>
            </a:endParaRPr>
          </a:p>
          <a:p>
            <a:pPr indent="508000" algn="l" defTabSz="1828800">
              <a:lnSpc>
                <a:spcPct val="125000"/>
              </a:lnSpc>
              <a:defRPr sz="4800" b="0">
                <a:latin typeface="Calibri" panose="020F0702030404030204"/>
                <a:ea typeface="Calibri" panose="020F0702030404030204"/>
                <a:cs typeface="Calibri" panose="020F0702030404030204"/>
                <a:sym typeface="Calibri" panose="020F0702030404030204"/>
              </a:defRPr>
            </a:pPr>
            <a:r>
              <a:rPr>
                <a:latin typeface="楷体" panose="02010609060101010101" charset="-122"/>
                <a:ea typeface="楷体" panose="02010609060101010101" charset="-122"/>
                <a:cs typeface="楷体" panose="02010609060101010101" charset="-122"/>
                <a:sym typeface="楷体" panose="02010609060101010101" charset="-122"/>
              </a:rPr>
              <a:t>   （到介）（丑）请万岁爷娘娘下辇。（生、旦下辇介）（丑同内侍暗下）（生）妃子，朕与你散步一回者。（旦）陛下请。（生携旦手介）（旦）</a:t>
            </a:r>
            <a:endParaRPr>
              <a:latin typeface="微软雅黑" panose="020B0503020204020204" charset="-122"/>
              <a:ea typeface="微软雅黑" panose="020B0503020204020204" charset="-122"/>
              <a:cs typeface="微软雅黑" panose="020B0503020204020204" charset="-122"/>
              <a:sym typeface="微软雅黑" panose="020B0503020204020204" charset="-122"/>
            </a:endParaRPr>
          </a:p>
          <a:p>
            <a:pPr indent="508000" algn="l" defTabSz="1828800">
              <a:lnSpc>
                <a:spcPct val="125000"/>
              </a:lnSpc>
              <a:defRPr sz="4800" b="0">
                <a:latin typeface="Calibri" panose="020F0702030404030204"/>
                <a:ea typeface="Calibri" panose="020F0702030404030204"/>
                <a:cs typeface="Calibri" panose="020F0702030404030204"/>
                <a:sym typeface="Calibri" panose="020F0702030404030204"/>
              </a:defRPr>
            </a:pPr>
            <a:r>
              <a:rPr>
                <a:latin typeface="微软雅黑" panose="020B0503020204020204" charset="-122"/>
                <a:ea typeface="微软雅黑" panose="020B0503020204020204" charset="-122"/>
                <a:cs typeface="微软雅黑" panose="020B0503020204020204" charset="-122"/>
                <a:sym typeface="微软雅黑" panose="020B0503020204020204" charset="-122"/>
              </a:rPr>
              <a:t>    【南泣颜回】携手向花间，暂把幽怀同散。凉生亭下，风荷映水翩翻。爱桐阴静悄，碧沉沉并绕回廊看。恋香巢秋燕依人，睡银塘鸳鸯蘸眼。</a:t>
            </a:r>
            <a:endParaRPr>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pic>
        <p:nvPicPr>
          <p:cNvPr id="1849" name="image5.jpeg" descr="image5.jpeg"/>
          <p:cNvPicPr>
            <a:picLocks noChangeAspect="1"/>
          </p:cNvPicPr>
          <p:nvPr/>
        </p:nvPicPr>
        <p:blipFill>
          <a:blip r:embed="rId1"/>
          <a:stretch>
            <a:fillRect/>
          </a:stretch>
        </p:blipFill>
        <p:spPr>
          <a:xfrm>
            <a:off x="14195088" y="76243"/>
            <a:ext cx="7349906" cy="4370215"/>
          </a:xfrm>
          <a:prstGeom prst="rect">
            <a:avLst/>
          </a:prstGeom>
          <a:ln w="12700">
            <a:miter lim="400000"/>
            <a:headEnd/>
            <a:tailEnd/>
          </a:ln>
        </p:spPr>
      </p:pic>
      <p:sp>
        <p:nvSpPr>
          <p:cNvPr id="2" name="文本框 1"/>
          <p:cNvSpPr txBox="1"/>
          <p:nvPr/>
        </p:nvSpPr>
        <p:spPr>
          <a:xfrm>
            <a:off x="691515" y="379095"/>
            <a:ext cx="6221095"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4.6.1长生殿（惊变）</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1" name="文本框 1"/>
          <p:cNvSpPr txBox="1"/>
          <p:nvPr/>
        </p:nvSpPr>
        <p:spPr>
          <a:xfrm>
            <a:off x="494029" y="3908345"/>
            <a:ext cx="23395942" cy="9742806"/>
          </a:xfrm>
          <a:prstGeom prst="rect">
            <a:avLst/>
          </a:prstGeom>
          <a:ln w="12700">
            <a:solidFill>
              <a:srgbClr val="000000"/>
            </a:solidFill>
            <a:prstDash val="sysDot"/>
          </a:ln>
        </p:spPr>
        <p:txBody>
          <a:bodyPr tIns="91439" bIns="91439">
            <a:spAutoFit/>
          </a:bodyPr>
          <a:lstStyle/>
          <a:p>
            <a:pPr indent="508000" algn="l" defTabSz="1828800">
              <a:defRPr sz="4800" b="0">
                <a:latin typeface="Calibri" panose="020F0702030404030204"/>
                <a:ea typeface="Calibri" panose="020F0702030404030204"/>
                <a:cs typeface="Calibri" panose="020F0702030404030204"/>
                <a:sym typeface="Calibri" panose="020F0702030404030204"/>
              </a:defRPr>
            </a:pPr>
            <a:r>
              <a:t>  </a:t>
            </a:r>
            <a:r>
              <a:rPr>
                <a:latin typeface="楷体" panose="02010609060101010101" charset="-122"/>
                <a:ea typeface="楷体" panose="02010609060101010101" charset="-122"/>
                <a:cs typeface="楷体" panose="02010609060101010101" charset="-122"/>
                <a:sym typeface="楷体" panose="02010609060101010101" charset="-122"/>
              </a:rPr>
              <a:t>（生）</a:t>
            </a:r>
            <a:r>
              <a:rPr>
                <a:solidFill>
                  <a:srgbClr val="BE0000"/>
                </a:solidFill>
                <a:latin typeface="楷体" panose="02010609060101010101" charset="-122"/>
                <a:ea typeface="楷体" panose="02010609060101010101" charset="-122"/>
                <a:cs typeface="楷体" panose="02010609060101010101" charset="-122"/>
                <a:sym typeface="楷体" panose="02010609060101010101" charset="-122"/>
              </a:rPr>
              <a:t>高力士</a:t>
            </a:r>
            <a:r>
              <a:rPr>
                <a:latin typeface="楷体" panose="02010609060101010101" charset="-122"/>
                <a:ea typeface="楷体" panose="02010609060101010101" charset="-122"/>
                <a:cs typeface="楷体" panose="02010609060101010101" charset="-122"/>
                <a:sym typeface="楷体" panose="02010609060101010101" charset="-122"/>
              </a:rPr>
              <a:t>，将酒过来，朕与娘娘小饮数杯。（丑）宴已排在亭上，请万岁爷娘娘上宴。（旦作把盏，生止住介）妃子坐了。</a:t>
            </a:r>
            <a:endParaRPr>
              <a:latin typeface="微软雅黑" panose="020B0503020204020204" charset="-122"/>
              <a:ea typeface="微软雅黑" panose="020B0503020204020204" charset="-122"/>
              <a:cs typeface="微软雅黑" panose="020B0503020204020204" charset="-122"/>
              <a:sym typeface="微软雅黑" panose="020B0503020204020204" charset="-122"/>
            </a:endParaRPr>
          </a:p>
          <a:p>
            <a:pPr indent="508000" algn="l" defTabSz="1828800">
              <a:defRPr sz="4800" b="0">
                <a:latin typeface="Calibri" panose="020F0702030404030204"/>
                <a:ea typeface="Calibri" panose="020F0702030404030204"/>
                <a:cs typeface="Calibri" panose="020F0702030404030204"/>
                <a:sym typeface="Calibri" panose="020F0702030404030204"/>
              </a:defRPr>
            </a:pPr>
            <a:r>
              <a:rPr>
                <a:latin typeface="微软雅黑" panose="020B0503020204020204" charset="-122"/>
                <a:ea typeface="微软雅黑" panose="020B0503020204020204" charset="-122"/>
                <a:cs typeface="微软雅黑" panose="020B0503020204020204" charset="-122"/>
                <a:sym typeface="微软雅黑" panose="020B0503020204020204" charset="-122"/>
              </a:rPr>
              <a:t>    【北石榴花】</a:t>
            </a:r>
            <a:r>
              <a:rPr>
                <a:latin typeface="楷体" panose="02010609060101010101" charset="-122"/>
                <a:ea typeface="楷体" panose="02010609060101010101" charset="-122"/>
                <a:cs typeface="楷体" panose="02010609060101010101" charset="-122"/>
                <a:sym typeface="楷体" panose="02010609060101010101" charset="-122"/>
              </a:rPr>
              <a:t>不劳你</a:t>
            </a:r>
            <a:r>
              <a:rPr>
                <a:latin typeface="微软雅黑" panose="020B0503020204020204" charset="-122"/>
                <a:ea typeface="微软雅黑" panose="020B0503020204020204" charset="-122"/>
                <a:cs typeface="微软雅黑" panose="020B0503020204020204" charset="-122"/>
                <a:sym typeface="微软雅黑" panose="020B0503020204020204" charset="-122"/>
              </a:rPr>
              <a:t>玉纤纤，高捧礼仪烦，</a:t>
            </a:r>
            <a:r>
              <a:rPr>
                <a:latin typeface="楷体" panose="02010609060101010101" charset="-122"/>
                <a:ea typeface="楷体" panose="02010609060101010101" charset="-122"/>
                <a:cs typeface="楷体" panose="02010609060101010101" charset="-122"/>
                <a:sym typeface="楷体" panose="02010609060101010101" charset="-122"/>
              </a:rPr>
              <a:t>子待借</a:t>
            </a:r>
            <a:r>
              <a:rPr>
                <a:latin typeface="微软雅黑" panose="020B0503020204020204" charset="-122"/>
                <a:ea typeface="微软雅黑" panose="020B0503020204020204" charset="-122"/>
                <a:cs typeface="微软雅黑" panose="020B0503020204020204" charset="-122"/>
                <a:sym typeface="微软雅黑" panose="020B0503020204020204" charset="-122"/>
              </a:rPr>
              <a:t>小饮对眉山。</a:t>
            </a:r>
            <a:r>
              <a:rPr>
                <a:latin typeface="楷体" panose="02010609060101010101" charset="-122"/>
                <a:ea typeface="楷体" panose="02010609060101010101" charset="-122"/>
                <a:cs typeface="楷体" panose="02010609060101010101" charset="-122"/>
                <a:sym typeface="楷体" panose="02010609060101010101" charset="-122"/>
              </a:rPr>
              <a:t>俺与你</a:t>
            </a:r>
            <a:r>
              <a:rPr>
                <a:latin typeface="微软雅黑" panose="020B0503020204020204" charset="-122"/>
                <a:ea typeface="微软雅黑" panose="020B0503020204020204" charset="-122"/>
                <a:cs typeface="微软雅黑" panose="020B0503020204020204" charset="-122"/>
                <a:sym typeface="微软雅黑" panose="020B0503020204020204" charset="-122"/>
              </a:rPr>
              <a:t>浅斟低唱互更番，三杯两盏，遣兴消闲。</a:t>
            </a:r>
            <a:r>
              <a:rPr>
                <a:latin typeface="楷体" panose="02010609060101010101" charset="-122"/>
                <a:ea typeface="楷体" panose="02010609060101010101" charset="-122"/>
                <a:cs typeface="楷体" panose="02010609060101010101" charset="-122"/>
                <a:sym typeface="楷体" panose="02010609060101010101" charset="-122"/>
              </a:rPr>
              <a:t>妃子，今日虽是小宴，倒也清雅。回避了御厨中，回避了御厨中，</a:t>
            </a:r>
            <a:r>
              <a:rPr>
                <a:latin typeface="微软雅黑" panose="020B0503020204020204" charset="-122"/>
                <a:ea typeface="微软雅黑" panose="020B0503020204020204" charset="-122"/>
                <a:cs typeface="微软雅黑" panose="020B0503020204020204" charset="-122"/>
                <a:sym typeface="微软雅黑" panose="020B0503020204020204" charset="-122"/>
              </a:rPr>
              <a:t>烹龙炰凤堆盘案，咿咿哑哑，乐声催趱。</a:t>
            </a:r>
            <a:r>
              <a:rPr>
                <a:latin typeface="楷体" panose="02010609060101010101" charset="-122"/>
                <a:ea typeface="楷体" panose="02010609060101010101" charset="-122"/>
                <a:cs typeface="楷体" panose="02010609060101010101" charset="-122"/>
                <a:sym typeface="楷体" panose="02010609060101010101" charset="-122"/>
              </a:rPr>
              <a:t>只几味</a:t>
            </a:r>
            <a:r>
              <a:rPr>
                <a:latin typeface="微软雅黑" panose="020B0503020204020204" charset="-122"/>
                <a:ea typeface="微软雅黑" panose="020B0503020204020204" charset="-122"/>
                <a:cs typeface="微软雅黑" panose="020B0503020204020204" charset="-122"/>
                <a:sym typeface="微软雅黑" panose="020B0503020204020204" charset="-122"/>
              </a:rPr>
              <a:t>脆生生，</a:t>
            </a:r>
            <a:r>
              <a:rPr>
                <a:latin typeface="楷体" panose="02010609060101010101" charset="-122"/>
                <a:ea typeface="楷体" panose="02010609060101010101" charset="-122"/>
                <a:cs typeface="楷体" panose="02010609060101010101" charset="-122"/>
                <a:sym typeface="楷体" panose="02010609060101010101" charset="-122"/>
              </a:rPr>
              <a:t>只几味</a:t>
            </a:r>
            <a:r>
              <a:rPr>
                <a:latin typeface="微软雅黑" panose="020B0503020204020204" charset="-122"/>
                <a:ea typeface="微软雅黑" panose="020B0503020204020204" charset="-122"/>
                <a:cs typeface="微软雅黑" panose="020B0503020204020204" charset="-122"/>
                <a:sym typeface="微软雅黑" panose="020B0503020204020204" charset="-122"/>
              </a:rPr>
              <a:t>脆生生蔬</a:t>
            </a:r>
            <a:r>
              <a:rPr>
                <a:latin typeface="楷体" panose="02010609060101010101" charset="-122"/>
                <a:ea typeface="楷体" panose="02010609060101010101" charset="-122"/>
                <a:cs typeface="楷体" panose="02010609060101010101" charset="-122"/>
                <a:sym typeface="楷体" panose="02010609060101010101" charset="-122"/>
              </a:rPr>
              <a:t>和</a:t>
            </a:r>
            <a:r>
              <a:rPr>
                <a:latin typeface="微软雅黑" panose="020B0503020204020204" charset="-122"/>
                <a:ea typeface="微软雅黑" panose="020B0503020204020204" charset="-122"/>
                <a:cs typeface="微软雅黑" panose="020B0503020204020204" charset="-122"/>
                <a:sym typeface="微软雅黑" panose="020B0503020204020204" charset="-122"/>
              </a:rPr>
              <a:t>果清肴馔，</a:t>
            </a:r>
            <a:r>
              <a:rPr>
                <a:latin typeface="楷体" panose="02010609060101010101" charset="-122"/>
                <a:ea typeface="楷体" panose="02010609060101010101" charset="-122"/>
                <a:cs typeface="楷体" panose="02010609060101010101" charset="-122"/>
                <a:sym typeface="楷体" panose="02010609060101010101" charset="-122"/>
              </a:rPr>
              <a:t>雅称</a:t>
            </a:r>
            <a:r>
              <a:rPr>
                <a:latin typeface="微软雅黑" panose="020B0503020204020204" charset="-122"/>
                <a:ea typeface="微软雅黑" panose="020B0503020204020204" charset="-122"/>
                <a:cs typeface="微软雅黑" panose="020B0503020204020204" charset="-122"/>
                <a:sym typeface="微软雅黑" panose="020B0503020204020204" charset="-122"/>
              </a:rPr>
              <a:t>你仙肌玉骨美人餐。</a:t>
            </a:r>
            <a:endParaRPr>
              <a:latin typeface="楷体" panose="02010609060101010101" charset="-122"/>
              <a:ea typeface="楷体" panose="02010609060101010101" charset="-122"/>
              <a:cs typeface="楷体" panose="02010609060101010101" charset="-122"/>
              <a:sym typeface="楷体" panose="02010609060101010101" charset="-122"/>
            </a:endParaRPr>
          </a:p>
          <a:p>
            <a:pPr indent="508000" algn="l" defTabSz="1828800">
              <a:defRPr sz="4800" b="0">
                <a:latin typeface="Calibri" panose="020F0702030404030204"/>
                <a:ea typeface="Calibri" panose="020F0702030404030204"/>
                <a:cs typeface="Calibri" panose="020F0702030404030204"/>
                <a:sym typeface="Calibri" panose="020F0702030404030204"/>
              </a:defRPr>
            </a:pPr>
            <a:r>
              <a:rPr>
                <a:latin typeface="楷体" panose="02010609060101010101" charset="-122"/>
                <a:ea typeface="楷体" panose="02010609060101010101" charset="-122"/>
                <a:cs typeface="楷体" panose="02010609060101010101" charset="-122"/>
                <a:sym typeface="楷体" panose="02010609060101010101" charset="-122"/>
              </a:rPr>
              <a:t>       妃子，朕与你清游小饮，那些梨园旧曲，都不耐烦听他。记得那年在沉香亭上赏牡丹，召翰林</a:t>
            </a:r>
            <a:r>
              <a:rPr>
                <a:solidFill>
                  <a:srgbClr val="BE0000"/>
                </a:solidFill>
                <a:latin typeface="楷体" panose="02010609060101010101" charset="-122"/>
                <a:ea typeface="楷体" panose="02010609060101010101" charset="-122"/>
                <a:cs typeface="楷体" panose="02010609060101010101" charset="-122"/>
                <a:sym typeface="楷体" panose="02010609060101010101" charset="-122"/>
              </a:rPr>
              <a:t>李白草《清平调》三章</a:t>
            </a:r>
            <a:r>
              <a:rPr>
                <a:latin typeface="楷体" panose="02010609060101010101" charset="-122"/>
                <a:ea typeface="楷体" panose="02010609060101010101" charset="-122"/>
                <a:cs typeface="楷体" panose="02010609060101010101" charset="-122"/>
                <a:sym typeface="楷体" panose="02010609060101010101" charset="-122"/>
              </a:rPr>
              <a:t>，令李龟年度成新谱，其词甚佳。不知妃子还记得么？（旦）妾还记得。（生）</a:t>
            </a:r>
            <a:r>
              <a:rPr>
                <a:solidFill>
                  <a:srgbClr val="BE0000"/>
                </a:solidFill>
                <a:latin typeface="楷体" panose="02010609060101010101" charset="-122"/>
                <a:ea typeface="楷体" panose="02010609060101010101" charset="-122"/>
                <a:cs typeface="楷体" panose="02010609060101010101" charset="-122"/>
                <a:sym typeface="楷体" panose="02010609060101010101" charset="-122"/>
              </a:rPr>
              <a:t>妃子可为朕歌之</a:t>
            </a:r>
            <a:r>
              <a:rPr>
                <a:latin typeface="楷体" panose="02010609060101010101" charset="-122"/>
                <a:ea typeface="楷体" panose="02010609060101010101" charset="-122"/>
                <a:cs typeface="楷体" panose="02010609060101010101" charset="-122"/>
                <a:sym typeface="楷体" panose="02010609060101010101" charset="-122"/>
              </a:rPr>
              <a:t>，朕当亲倚玉笛以和。（旦）领旨。（老旦进玉笛，生吹介）（旦按板介）</a:t>
            </a:r>
            <a:endParaRPr>
              <a:latin typeface="微软雅黑" panose="020B0503020204020204" charset="-122"/>
              <a:ea typeface="微软雅黑" panose="020B0503020204020204" charset="-122"/>
              <a:cs typeface="微软雅黑" panose="020B0503020204020204" charset="-122"/>
              <a:sym typeface="微软雅黑" panose="020B0503020204020204" charset="-122"/>
            </a:endParaRPr>
          </a:p>
          <a:p>
            <a:pPr indent="508000" algn="l" defTabSz="1828800">
              <a:defRPr sz="4800" b="0">
                <a:latin typeface="Calibri" panose="020F0702030404030204"/>
                <a:ea typeface="Calibri" panose="020F0702030404030204"/>
                <a:cs typeface="Calibri" panose="020F0702030404030204"/>
                <a:sym typeface="Calibri" panose="020F0702030404030204"/>
              </a:defRPr>
            </a:pPr>
            <a:r>
              <a:rPr>
                <a:latin typeface="微软雅黑" panose="020B0503020204020204" charset="-122"/>
                <a:ea typeface="微软雅黑" panose="020B0503020204020204" charset="-122"/>
                <a:cs typeface="微软雅黑" panose="020B0503020204020204" charset="-122"/>
                <a:sym typeface="微软雅黑" panose="020B0503020204020204" charset="-122"/>
              </a:rPr>
              <a:t>   【南泣颜回】花繁，秾艳想容颜。云想衣裳光璨，新妆谁似，可怜飞燕娇懒。名花国色，笑微微常得君王看。向春风解释春愁，沉香亭同倚阑干。</a:t>
            </a:r>
            <a:endParaRPr>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1852" name="标题 2"/>
          <p:cNvSpPr txBox="1"/>
          <p:nvPr>
            <p:ph type="title"/>
          </p:nvPr>
        </p:nvSpPr>
        <p:spPr>
          <a:xfrm>
            <a:off x="1403349" y="1181100"/>
            <a:ext cx="11132822" cy="1131570"/>
          </a:xfrm>
          <a:prstGeom prst="rect">
            <a:avLst/>
          </a:prstGeom>
        </p:spPr>
        <p:txBody>
          <a:bodyPr/>
          <a:lstStyle/>
          <a:p>
            <a:pPr>
              <a:def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4.6.1 洪昇《长生殿》</a:t>
            </a:r>
          </a:p>
        </p:txBody>
      </p:sp>
      <p:pic>
        <p:nvPicPr>
          <p:cNvPr id="1853" name="image5.jpeg" descr="image5.jpeg"/>
          <p:cNvPicPr>
            <a:picLocks noChangeAspect="1"/>
          </p:cNvPicPr>
          <p:nvPr/>
        </p:nvPicPr>
        <p:blipFill>
          <a:blip r:embed="rId1"/>
          <a:stretch>
            <a:fillRect/>
          </a:stretch>
        </p:blipFill>
        <p:spPr>
          <a:xfrm>
            <a:off x="14726666" y="76243"/>
            <a:ext cx="6286748" cy="3738066"/>
          </a:xfrm>
          <a:prstGeom prst="rect">
            <a:avLst/>
          </a:prstGeom>
          <a:ln w="12700">
            <a:miter lim="400000"/>
            <a:headEnd/>
            <a:tailEnd/>
          </a:ln>
        </p:spPr>
      </p:pic>
      <p:sp>
        <p:nvSpPr>
          <p:cNvPr id="2" name="文本框 1"/>
          <p:cNvSpPr txBox="1"/>
          <p:nvPr/>
        </p:nvSpPr>
        <p:spPr>
          <a:xfrm>
            <a:off x="691515" y="379095"/>
            <a:ext cx="6221095"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4.6.1长生殿（惊变）</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5" name="文本框 99"/>
          <p:cNvSpPr txBox="1"/>
          <p:nvPr/>
        </p:nvSpPr>
        <p:spPr>
          <a:xfrm>
            <a:off x="504190" y="2773026"/>
            <a:ext cx="23375620" cy="10927081"/>
          </a:xfrm>
          <a:prstGeom prst="rect">
            <a:avLst/>
          </a:prstGeom>
          <a:ln w="12700">
            <a:solidFill>
              <a:srgbClr val="000000"/>
            </a:solidFill>
            <a:prstDash val="sysDot"/>
          </a:ln>
        </p:spPr>
        <p:txBody>
          <a:bodyPr tIns="91439" bIns="91439">
            <a:spAutoFit/>
          </a:bodyPr>
          <a:lstStyle/>
          <a:p>
            <a:pPr indent="508000" algn="l" defTabSz="1828800">
              <a:defRPr sz="4800" b="0">
                <a:latin typeface="Calibri" panose="020F0702030404030204"/>
                <a:ea typeface="Calibri" panose="020F0702030404030204"/>
                <a:cs typeface="Calibri" panose="020F0702030404030204"/>
                <a:sym typeface="Calibri" panose="020F0702030404030204"/>
              </a:defRPr>
            </a:pPr>
            <a:r>
              <a:t>   </a:t>
            </a:r>
            <a:r>
              <a:rPr>
                <a:latin typeface="楷体" panose="02010609060101010101" charset="-122"/>
                <a:ea typeface="楷体" panose="02010609060101010101" charset="-122"/>
                <a:cs typeface="楷体" panose="02010609060101010101" charset="-122"/>
                <a:sym typeface="楷体" panose="02010609060101010101" charset="-122"/>
              </a:rPr>
              <a:t>（生）妙哉，李白锦心，妃子绣口，真双绝矣。宫娥，取巨觞来，朕与妃子对饮。（老旦、贴送酒介）（生）</a:t>
            </a:r>
            <a:endParaRPr>
              <a:latin typeface="微软雅黑" panose="020B0503020204020204" charset="-122"/>
              <a:ea typeface="微软雅黑" panose="020B0503020204020204" charset="-122"/>
              <a:cs typeface="微软雅黑" panose="020B0503020204020204" charset="-122"/>
              <a:sym typeface="微软雅黑" panose="020B0503020204020204" charset="-122"/>
            </a:endParaRPr>
          </a:p>
          <a:p>
            <a:pPr indent="508000" algn="l" defTabSz="1828800">
              <a:defRPr sz="4800" b="0">
                <a:latin typeface="Calibri" panose="020F0702030404030204"/>
                <a:ea typeface="Calibri" panose="020F0702030404030204"/>
                <a:cs typeface="Calibri" panose="020F0702030404030204"/>
                <a:sym typeface="Calibri" panose="020F0702030404030204"/>
              </a:defRPr>
            </a:pPr>
            <a:r>
              <a:rPr>
                <a:latin typeface="微软雅黑" panose="020B0503020204020204" charset="-122"/>
                <a:ea typeface="微软雅黑" panose="020B0503020204020204" charset="-122"/>
                <a:cs typeface="微软雅黑" panose="020B0503020204020204" charset="-122"/>
                <a:sym typeface="微软雅黑" panose="020B0503020204020204" charset="-122"/>
              </a:rPr>
              <a:t>    【北斗鹌鹑】</a:t>
            </a:r>
            <a:r>
              <a:rPr>
                <a:latin typeface="楷体" panose="02010609060101010101" charset="-122"/>
                <a:ea typeface="楷体" panose="02010609060101010101" charset="-122"/>
                <a:cs typeface="楷体" panose="02010609060101010101" charset="-122"/>
                <a:sym typeface="楷体" panose="02010609060101010101" charset="-122"/>
              </a:rPr>
              <a:t>畅好是喜孜孜</a:t>
            </a:r>
            <a:r>
              <a:rPr>
                <a:latin typeface="微软雅黑" panose="020B0503020204020204" charset="-122"/>
                <a:ea typeface="微软雅黑" panose="020B0503020204020204" charset="-122"/>
                <a:cs typeface="微软雅黑" panose="020B0503020204020204" charset="-122"/>
                <a:sym typeface="微软雅黑" panose="020B0503020204020204" charset="-122"/>
              </a:rPr>
              <a:t>驻拍停歌，</a:t>
            </a:r>
            <a:r>
              <a:rPr>
                <a:latin typeface="楷体" panose="02010609060101010101" charset="-122"/>
                <a:ea typeface="楷体" panose="02010609060101010101" charset="-122"/>
                <a:cs typeface="楷体" panose="02010609060101010101" charset="-122"/>
                <a:sym typeface="楷体" panose="02010609060101010101" charset="-122"/>
              </a:rPr>
              <a:t>喜孜孜</a:t>
            </a:r>
            <a:r>
              <a:rPr>
                <a:latin typeface="微软雅黑" panose="020B0503020204020204" charset="-122"/>
                <a:ea typeface="微软雅黑" panose="020B0503020204020204" charset="-122"/>
                <a:cs typeface="微软雅黑" panose="020B0503020204020204" charset="-122"/>
                <a:sym typeface="微软雅黑" panose="020B0503020204020204" charset="-122"/>
              </a:rPr>
              <a:t>驻拍停歌，</a:t>
            </a:r>
            <a:r>
              <a:rPr>
                <a:latin typeface="楷体" panose="02010609060101010101" charset="-122"/>
                <a:ea typeface="楷体" panose="02010609060101010101" charset="-122"/>
                <a:cs typeface="楷体" panose="02010609060101010101" charset="-122"/>
                <a:sym typeface="楷体" panose="02010609060101010101" charset="-122"/>
              </a:rPr>
              <a:t>笑吟吟</a:t>
            </a:r>
            <a:r>
              <a:rPr>
                <a:latin typeface="微软雅黑" panose="020B0503020204020204" charset="-122"/>
                <a:ea typeface="微软雅黑" panose="020B0503020204020204" charset="-122"/>
                <a:cs typeface="微软雅黑" panose="020B0503020204020204" charset="-122"/>
                <a:sym typeface="微软雅黑" panose="020B0503020204020204" charset="-122"/>
              </a:rPr>
              <a:t>传杯送盏。</a:t>
            </a:r>
            <a:r>
              <a:rPr>
                <a:latin typeface="楷体" panose="02010609060101010101" charset="-122"/>
                <a:ea typeface="楷体" panose="02010609060101010101" charset="-122"/>
                <a:cs typeface="楷体" panose="02010609060101010101" charset="-122"/>
                <a:sym typeface="楷体" panose="02010609060101010101" charset="-122"/>
              </a:rPr>
              <a:t>妃子干一杯，（作照干介）不须他絮烦烦</a:t>
            </a:r>
            <a:r>
              <a:rPr>
                <a:latin typeface="微软雅黑" panose="020B0503020204020204" charset="-122"/>
                <a:ea typeface="微软雅黑" panose="020B0503020204020204" charset="-122"/>
                <a:cs typeface="微软雅黑" panose="020B0503020204020204" charset="-122"/>
                <a:sym typeface="微软雅黑" panose="020B0503020204020204" charset="-122"/>
              </a:rPr>
              <a:t>射覆藏钩，</a:t>
            </a:r>
            <a:r>
              <a:rPr>
                <a:latin typeface="楷体" panose="02010609060101010101" charset="-122"/>
                <a:ea typeface="楷体" panose="02010609060101010101" charset="-122"/>
                <a:cs typeface="楷体" panose="02010609060101010101" charset="-122"/>
                <a:sym typeface="楷体" panose="02010609060101010101" charset="-122"/>
              </a:rPr>
              <a:t>闹纷纷</a:t>
            </a:r>
            <a:r>
              <a:rPr>
                <a:latin typeface="微软雅黑" panose="020B0503020204020204" charset="-122"/>
                <a:ea typeface="微软雅黑" panose="020B0503020204020204" charset="-122"/>
                <a:cs typeface="微软雅黑" panose="020B0503020204020204" charset="-122"/>
                <a:sym typeface="微软雅黑" panose="020B0503020204020204" charset="-122"/>
              </a:rPr>
              <a:t>弹丝弄板。</a:t>
            </a:r>
            <a:r>
              <a:rPr>
                <a:latin typeface="楷体" panose="02010609060101010101" charset="-122"/>
                <a:ea typeface="楷体" panose="02010609060101010101" charset="-122"/>
                <a:cs typeface="楷体" panose="02010609060101010101" charset="-122"/>
                <a:sym typeface="楷体" panose="02010609060101010101" charset="-122"/>
              </a:rPr>
              <a:t>（又作照杯介）妃子，再干一杯。（旦）妾不能饮了。（生）宫娥每，跪劝。（老旦、贴）领旨。（跪旦介）娘娘，请上这一杯。（旦勉饮介）（老旦、贴作连劝介）（生）我这里</a:t>
            </a:r>
            <a:r>
              <a:rPr>
                <a:latin typeface="微软雅黑" panose="020B0503020204020204" charset="-122"/>
                <a:ea typeface="微软雅黑" panose="020B0503020204020204" charset="-122"/>
                <a:cs typeface="微软雅黑" panose="020B0503020204020204" charset="-122"/>
                <a:sym typeface="微软雅黑" panose="020B0503020204020204" charset="-122"/>
              </a:rPr>
              <a:t>无语持觞仔细看，</a:t>
            </a:r>
            <a:r>
              <a:rPr>
                <a:latin typeface="楷体" panose="02010609060101010101" charset="-122"/>
                <a:ea typeface="楷体" panose="02010609060101010101" charset="-122"/>
                <a:cs typeface="楷体" panose="02010609060101010101" charset="-122"/>
                <a:sym typeface="楷体" panose="02010609060101010101" charset="-122"/>
              </a:rPr>
              <a:t>早子见</a:t>
            </a:r>
            <a:r>
              <a:rPr>
                <a:latin typeface="微软雅黑" panose="020B0503020204020204" charset="-122"/>
                <a:ea typeface="微软雅黑" panose="020B0503020204020204" charset="-122"/>
                <a:cs typeface="微软雅黑" panose="020B0503020204020204" charset="-122"/>
                <a:sym typeface="微软雅黑" panose="020B0503020204020204" charset="-122"/>
              </a:rPr>
              <a:t>花一朵上腮间。</a:t>
            </a:r>
            <a:r>
              <a:rPr>
                <a:latin typeface="楷体" panose="02010609060101010101" charset="-122"/>
                <a:ea typeface="楷体" panose="02010609060101010101" charset="-122"/>
                <a:cs typeface="楷体" panose="02010609060101010101" charset="-122"/>
                <a:sym typeface="楷体" panose="02010609060101010101" charset="-122"/>
              </a:rPr>
              <a:t>（旦作醉介）妾真醉矣。（生）一会价软咍咍</a:t>
            </a:r>
            <a:r>
              <a:rPr>
                <a:latin typeface="微软雅黑" panose="020B0503020204020204" charset="-122"/>
                <a:ea typeface="微软雅黑" panose="020B0503020204020204" charset="-122"/>
                <a:cs typeface="微软雅黑" panose="020B0503020204020204" charset="-122"/>
                <a:sym typeface="微软雅黑" panose="020B0503020204020204" charset="-122"/>
              </a:rPr>
              <a:t>柳亸花欹，</a:t>
            </a:r>
            <a:r>
              <a:rPr>
                <a:latin typeface="楷体" panose="02010609060101010101" charset="-122"/>
                <a:ea typeface="楷体" panose="02010609060101010101" charset="-122"/>
                <a:cs typeface="楷体" panose="02010609060101010101" charset="-122"/>
                <a:sym typeface="楷体" panose="02010609060101010101" charset="-122"/>
              </a:rPr>
              <a:t>软咍咍</a:t>
            </a:r>
            <a:r>
              <a:rPr>
                <a:latin typeface="微软雅黑" panose="020B0503020204020204" charset="-122"/>
                <a:ea typeface="微软雅黑" panose="020B0503020204020204" charset="-122"/>
                <a:cs typeface="微软雅黑" panose="020B0503020204020204" charset="-122"/>
                <a:sym typeface="微软雅黑" panose="020B0503020204020204" charset="-122"/>
              </a:rPr>
              <a:t>柳亸花欹，困腾腾莺娇燕懒。</a:t>
            </a:r>
            <a:endParaRPr>
              <a:latin typeface="楷体" panose="02010609060101010101" charset="-122"/>
              <a:ea typeface="楷体" panose="02010609060101010101" charset="-122"/>
              <a:cs typeface="楷体" panose="02010609060101010101" charset="-122"/>
              <a:sym typeface="楷体" panose="02010609060101010101" charset="-122"/>
            </a:endParaRPr>
          </a:p>
          <a:p>
            <a:pPr indent="508000" algn="l" defTabSz="1828800">
              <a:defRPr sz="4800" b="0">
                <a:latin typeface="Calibri" panose="020F0702030404030204"/>
                <a:ea typeface="Calibri" panose="020F0702030404030204"/>
                <a:cs typeface="Calibri" panose="020F0702030404030204"/>
                <a:sym typeface="Calibri" panose="020F0702030404030204"/>
              </a:defRPr>
            </a:pPr>
            <a:r>
              <a:rPr>
                <a:latin typeface="楷体" panose="02010609060101010101" charset="-122"/>
                <a:ea typeface="楷体" panose="02010609060101010101" charset="-122"/>
                <a:cs typeface="楷体" panose="02010609060101010101" charset="-122"/>
                <a:sym typeface="楷体" panose="02010609060101010101" charset="-122"/>
              </a:rPr>
              <a:t>妃子醉了，宫娥每，扶娘娘上辇进宫去者。（老旦、贴）领旨。（作扶旦起介）（旦作醉态呼介）万岁！老旦、贴扶旦行）（旦作醉态介）</a:t>
            </a:r>
            <a:endParaRPr>
              <a:latin typeface="微软雅黑" panose="020B0503020204020204" charset="-122"/>
              <a:ea typeface="微软雅黑" panose="020B0503020204020204" charset="-122"/>
              <a:cs typeface="微软雅黑" panose="020B0503020204020204" charset="-122"/>
              <a:sym typeface="微软雅黑" panose="020B0503020204020204" charset="-122"/>
            </a:endParaRPr>
          </a:p>
          <a:p>
            <a:pPr indent="508000" algn="l" defTabSz="1828800">
              <a:defRPr sz="4800" b="0">
                <a:latin typeface="Calibri" panose="020F0702030404030204"/>
                <a:ea typeface="Calibri" panose="020F0702030404030204"/>
                <a:cs typeface="Calibri" panose="020F0702030404030204"/>
                <a:sym typeface="Calibri" panose="020F0702030404030204"/>
              </a:defRPr>
            </a:pPr>
            <a:r>
              <a:rPr>
                <a:latin typeface="微软雅黑" panose="020B0503020204020204" charset="-122"/>
                <a:ea typeface="微软雅黑" panose="020B0503020204020204" charset="-122"/>
                <a:cs typeface="微软雅黑" panose="020B0503020204020204" charset="-122"/>
                <a:sym typeface="微软雅黑" panose="020B0503020204020204" charset="-122"/>
              </a:rPr>
              <a:t>   【南扑灯蛾】</a:t>
            </a:r>
            <a:r>
              <a:rPr>
                <a:latin typeface="楷体" panose="02010609060101010101" charset="-122"/>
                <a:ea typeface="楷体" panose="02010609060101010101" charset="-122"/>
                <a:cs typeface="楷体" panose="02010609060101010101" charset="-122"/>
                <a:sym typeface="楷体" panose="02010609060101010101" charset="-122"/>
              </a:rPr>
              <a:t>态恹恹</a:t>
            </a:r>
            <a:r>
              <a:rPr>
                <a:latin typeface="微软雅黑" panose="020B0503020204020204" charset="-122"/>
                <a:ea typeface="微软雅黑" panose="020B0503020204020204" charset="-122"/>
                <a:cs typeface="微软雅黑" panose="020B0503020204020204" charset="-122"/>
                <a:sym typeface="微软雅黑" panose="020B0503020204020204" charset="-122"/>
              </a:rPr>
              <a:t>轻云软四肢，</a:t>
            </a:r>
            <a:r>
              <a:rPr>
                <a:latin typeface="楷体" panose="02010609060101010101" charset="-122"/>
                <a:ea typeface="楷体" panose="02010609060101010101" charset="-122"/>
                <a:cs typeface="楷体" panose="02010609060101010101" charset="-122"/>
                <a:sym typeface="楷体" panose="02010609060101010101" charset="-122"/>
              </a:rPr>
              <a:t>影濛濛</a:t>
            </a:r>
            <a:r>
              <a:rPr>
                <a:latin typeface="微软雅黑" panose="020B0503020204020204" charset="-122"/>
                <a:ea typeface="微软雅黑" panose="020B0503020204020204" charset="-122"/>
                <a:cs typeface="微软雅黑" panose="020B0503020204020204" charset="-122"/>
                <a:sym typeface="微软雅黑" panose="020B0503020204020204" charset="-122"/>
              </a:rPr>
              <a:t>空花乱双眼；</a:t>
            </a:r>
            <a:r>
              <a:rPr>
                <a:latin typeface="楷体" panose="02010609060101010101" charset="-122"/>
                <a:ea typeface="楷体" panose="02010609060101010101" charset="-122"/>
                <a:cs typeface="楷体" panose="02010609060101010101" charset="-122"/>
                <a:sym typeface="楷体" panose="02010609060101010101" charset="-122"/>
              </a:rPr>
              <a:t>娇怯怯</a:t>
            </a:r>
            <a:r>
              <a:rPr>
                <a:latin typeface="微软雅黑" panose="020B0503020204020204" charset="-122"/>
                <a:ea typeface="微软雅黑" panose="020B0503020204020204" charset="-122"/>
                <a:cs typeface="微软雅黑" panose="020B0503020204020204" charset="-122"/>
                <a:sym typeface="微软雅黑" panose="020B0503020204020204" charset="-122"/>
              </a:rPr>
              <a:t>柳腰扶难起，困沉沉强抬娇腕，</a:t>
            </a:r>
            <a:r>
              <a:rPr>
                <a:latin typeface="楷体" panose="02010609060101010101" charset="-122"/>
                <a:ea typeface="楷体" panose="02010609060101010101" charset="-122"/>
                <a:cs typeface="楷体" panose="02010609060101010101" charset="-122"/>
                <a:sym typeface="楷体" panose="02010609060101010101" charset="-122"/>
              </a:rPr>
              <a:t>软设设</a:t>
            </a:r>
            <a:r>
              <a:rPr>
                <a:latin typeface="微软雅黑" panose="020B0503020204020204" charset="-122"/>
                <a:ea typeface="微软雅黑" panose="020B0503020204020204" charset="-122"/>
                <a:cs typeface="微软雅黑" panose="020B0503020204020204" charset="-122"/>
                <a:sym typeface="微软雅黑" panose="020B0503020204020204" charset="-122"/>
              </a:rPr>
              <a:t>金莲倒褪，</a:t>
            </a:r>
            <a:r>
              <a:rPr>
                <a:latin typeface="楷体" panose="02010609060101010101" charset="-122"/>
                <a:ea typeface="楷体" panose="02010609060101010101" charset="-122"/>
                <a:cs typeface="楷体" panose="02010609060101010101" charset="-122"/>
                <a:sym typeface="楷体" panose="02010609060101010101" charset="-122"/>
              </a:rPr>
              <a:t>乱松松</a:t>
            </a:r>
            <a:r>
              <a:rPr>
                <a:latin typeface="微软雅黑" panose="020B0503020204020204" charset="-122"/>
                <a:ea typeface="微软雅黑" panose="020B0503020204020204" charset="-122"/>
                <a:cs typeface="微软雅黑" panose="020B0503020204020204" charset="-122"/>
                <a:sym typeface="微软雅黑" panose="020B0503020204020204" charset="-122"/>
              </a:rPr>
              <a:t>香肩亸云鬟，美甘甘思寻凤枕，步迟迟倩宫娥搀入绣帏间。</a:t>
            </a:r>
            <a:endParaRPr>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1856" name="标题 2"/>
          <p:cNvSpPr txBox="1"/>
          <p:nvPr>
            <p:ph type="title"/>
          </p:nvPr>
        </p:nvSpPr>
        <p:spPr>
          <a:xfrm>
            <a:off x="1403349" y="1181100"/>
            <a:ext cx="11132822" cy="1131570"/>
          </a:xfrm>
          <a:prstGeom prst="rect">
            <a:avLst/>
          </a:prstGeom>
        </p:spPr>
        <p:txBody>
          <a:bodyPr/>
          <a:lstStyle/>
          <a:p>
            <a:pPr>
              <a:def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4.6.1 洪昇《长生殿》</a:t>
            </a:r>
          </a:p>
        </p:txBody>
      </p:sp>
      <p:pic>
        <p:nvPicPr>
          <p:cNvPr id="1857" name="image5.jpeg" descr="image5.jpeg"/>
          <p:cNvPicPr>
            <a:picLocks noChangeAspect="1"/>
          </p:cNvPicPr>
          <p:nvPr/>
        </p:nvPicPr>
        <p:blipFill>
          <a:blip r:embed="rId1"/>
          <a:stretch>
            <a:fillRect/>
          </a:stretch>
        </p:blipFill>
        <p:spPr>
          <a:xfrm>
            <a:off x="15814974" y="-21099"/>
            <a:ext cx="4402159" cy="2617501"/>
          </a:xfrm>
          <a:prstGeom prst="rect">
            <a:avLst/>
          </a:prstGeom>
          <a:ln w="12700">
            <a:miter lim="400000"/>
            <a:headEnd/>
            <a:tailEnd/>
          </a:ln>
        </p:spPr>
      </p:pic>
      <p:sp>
        <p:nvSpPr>
          <p:cNvPr id="2" name="文本框 1"/>
          <p:cNvSpPr txBox="1"/>
          <p:nvPr/>
        </p:nvSpPr>
        <p:spPr>
          <a:xfrm>
            <a:off x="691515" y="379095"/>
            <a:ext cx="6221095"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4.6.1长生殿（惊变）</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9" name="文本框 1"/>
          <p:cNvSpPr txBox="1"/>
          <p:nvPr/>
        </p:nvSpPr>
        <p:spPr>
          <a:xfrm>
            <a:off x="418465" y="3730826"/>
            <a:ext cx="23547070" cy="9841231"/>
          </a:xfrm>
          <a:prstGeom prst="rect">
            <a:avLst/>
          </a:prstGeom>
          <a:ln w="12700">
            <a:solidFill>
              <a:srgbClr val="000000"/>
            </a:solidFill>
            <a:prstDash val="sysDot"/>
          </a:ln>
        </p:spPr>
        <p:txBody>
          <a:bodyPr tIns="91439" bIns="91439">
            <a:spAutoFit/>
          </a:bodyPr>
          <a:lstStyle/>
          <a:p>
            <a:pPr indent="508000" algn="l" defTabSz="1828800">
              <a:defRPr sz="4800" b="0">
                <a:latin typeface="Calibri" panose="020F0702030404030204"/>
                <a:ea typeface="Calibri" panose="020F0702030404030204"/>
                <a:cs typeface="Calibri" panose="020F0702030404030204"/>
                <a:sym typeface="Calibri" panose="020F0702030404030204"/>
              </a:defRPr>
            </a:pPr>
            <a:r>
              <a:t>   </a:t>
            </a:r>
            <a:r>
              <a:rPr>
                <a:latin typeface="楷体" panose="02010609060101010101" charset="-122"/>
                <a:ea typeface="楷体" panose="02010609060101010101" charset="-122"/>
                <a:cs typeface="楷体" panose="02010609060101010101" charset="-122"/>
                <a:sym typeface="楷体" panose="02010609060101010101" charset="-122"/>
              </a:rPr>
              <a:t>（老旦、贴扶旦下）（丑同内侍暗上）（内击鼓介）（生惊介）何处鼓声骤发？（</a:t>
            </a:r>
            <a:r>
              <a:rPr>
                <a:solidFill>
                  <a:srgbClr val="BE0000"/>
                </a:solidFill>
                <a:latin typeface="楷体" panose="02010609060101010101" charset="-122"/>
                <a:ea typeface="楷体" panose="02010609060101010101" charset="-122"/>
                <a:cs typeface="楷体" panose="02010609060101010101" charset="-122"/>
                <a:sym typeface="楷体" panose="02010609060101010101" charset="-122"/>
              </a:rPr>
              <a:t>副净</a:t>
            </a:r>
            <a:r>
              <a:rPr>
                <a:latin typeface="楷体" panose="02010609060101010101" charset="-122"/>
                <a:ea typeface="楷体" panose="02010609060101010101" charset="-122"/>
                <a:cs typeface="楷体" panose="02010609060101010101" charset="-122"/>
                <a:sym typeface="楷体" panose="02010609060101010101" charset="-122"/>
              </a:rPr>
              <a:t>急上）渔陽鼙鼓动地来，惊破霓裳羽衣曲。（问丑介）万岁爷在那里？（丑）在御花园内。（副净）军情紧急，不免径入。（进见介）陛下，不好了。安禄山起兵造反，杀过潼关，不日就到长安了。（生大惊介）守关将士何在？（副净）哥舒翰兵败，已降贼了。（生）</a:t>
            </a:r>
            <a:endParaRPr>
              <a:latin typeface="微软雅黑" panose="020B0503020204020204" charset="-122"/>
              <a:ea typeface="微软雅黑" panose="020B0503020204020204" charset="-122"/>
              <a:cs typeface="微软雅黑" panose="020B0503020204020204" charset="-122"/>
              <a:sym typeface="微软雅黑" panose="020B0503020204020204" charset="-122"/>
            </a:endParaRPr>
          </a:p>
          <a:p>
            <a:pPr indent="508000" algn="l" defTabSz="1828800">
              <a:defRPr sz="4800" b="0">
                <a:latin typeface="Calibri" panose="020F0702030404030204"/>
                <a:ea typeface="Calibri" panose="020F0702030404030204"/>
                <a:cs typeface="Calibri" panose="020F0702030404030204"/>
                <a:sym typeface="Calibri" panose="020F0702030404030204"/>
              </a:defRPr>
            </a:pPr>
            <a:r>
              <a:rPr>
                <a:latin typeface="微软雅黑" panose="020B0503020204020204" charset="-122"/>
                <a:ea typeface="微软雅黑" panose="020B0503020204020204" charset="-122"/>
                <a:cs typeface="微软雅黑" panose="020B0503020204020204" charset="-122"/>
                <a:sym typeface="微软雅黑" panose="020B0503020204020204" charset="-122"/>
              </a:rPr>
              <a:t>   【北上小楼】</a:t>
            </a:r>
            <a:r>
              <a:rPr>
                <a:latin typeface="楷体" panose="02010609060101010101" charset="-122"/>
                <a:ea typeface="楷体" panose="02010609060101010101" charset="-122"/>
                <a:cs typeface="楷体" panose="02010609060101010101" charset="-122"/>
                <a:sym typeface="楷体" panose="02010609060101010101" charset="-122"/>
              </a:rPr>
              <a:t>呀，你道失机的</a:t>
            </a:r>
            <a:r>
              <a:rPr>
                <a:latin typeface="微软雅黑" panose="020B0503020204020204" charset="-122"/>
                <a:ea typeface="微软雅黑" panose="020B0503020204020204" charset="-122"/>
                <a:cs typeface="微软雅黑" panose="020B0503020204020204" charset="-122"/>
                <a:sym typeface="微软雅黑" panose="020B0503020204020204" charset="-122"/>
              </a:rPr>
              <a:t>哥舒翰，</a:t>
            </a:r>
            <a:r>
              <a:rPr>
                <a:latin typeface="楷体" panose="02010609060101010101" charset="-122"/>
                <a:ea typeface="楷体" panose="02010609060101010101" charset="-122"/>
                <a:cs typeface="楷体" panose="02010609060101010101" charset="-122"/>
                <a:sym typeface="楷体" panose="02010609060101010101" charset="-122"/>
              </a:rPr>
              <a:t>称兵的</a:t>
            </a:r>
            <a:r>
              <a:rPr>
                <a:latin typeface="微软雅黑" panose="020B0503020204020204" charset="-122"/>
                <a:ea typeface="微软雅黑" panose="020B0503020204020204" charset="-122"/>
                <a:cs typeface="微软雅黑" panose="020B0503020204020204" charset="-122"/>
                <a:sym typeface="微软雅黑" panose="020B0503020204020204" charset="-122"/>
              </a:rPr>
              <a:t>安禄山，</a:t>
            </a:r>
            <a:r>
              <a:rPr>
                <a:latin typeface="楷体" panose="02010609060101010101" charset="-122"/>
                <a:ea typeface="楷体" panose="02010609060101010101" charset="-122"/>
                <a:cs typeface="楷体" panose="02010609060101010101" charset="-122"/>
                <a:sym typeface="楷体" panose="02010609060101010101" charset="-122"/>
              </a:rPr>
              <a:t>赤紧的</a:t>
            </a:r>
            <a:r>
              <a:rPr>
                <a:latin typeface="微软雅黑" panose="020B0503020204020204" charset="-122"/>
                <a:ea typeface="微软雅黑" panose="020B0503020204020204" charset="-122"/>
                <a:cs typeface="微软雅黑" panose="020B0503020204020204" charset="-122"/>
                <a:sym typeface="微软雅黑" panose="020B0503020204020204" charset="-122"/>
              </a:rPr>
              <a:t>离了渔阳，陷了东京，破了潼关。唬得人胆战心摇，</a:t>
            </a:r>
            <a:r>
              <a:rPr>
                <a:latin typeface="楷体" panose="02010609060101010101" charset="-122"/>
                <a:ea typeface="楷体" panose="02010609060101010101" charset="-122"/>
                <a:cs typeface="楷体" panose="02010609060101010101" charset="-122"/>
                <a:sym typeface="楷体" panose="02010609060101010101" charset="-122"/>
              </a:rPr>
              <a:t>唬得</a:t>
            </a:r>
            <a:r>
              <a:rPr>
                <a:latin typeface="微软雅黑" panose="020B0503020204020204" charset="-122"/>
                <a:ea typeface="微软雅黑" panose="020B0503020204020204" charset="-122"/>
                <a:cs typeface="微软雅黑" panose="020B0503020204020204" charset="-122"/>
                <a:sym typeface="微软雅黑" panose="020B0503020204020204" charset="-122"/>
              </a:rPr>
              <a:t>人胆战心摇，肠慌腹热，魂飞魄散，早惊破月明花粲。</a:t>
            </a:r>
            <a:endParaRPr>
              <a:latin typeface="楷体" panose="02010609060101010101" charset="-122"/>
              <a:ea typeface="楷体" panose="02010609060101010101" charset="-122"/>
              <a:cs typeface="楷体" panose="02010609060101010101" charset="-122"/>
              <a:sym typeface="楷体" panose="02010609060101010101" charset="-122"/>
            </a:endParaRPr>
          </a:p>
          <a:p>
            <a:pPr indent="508000" algn="l" defTabSz="1828800">
              <a:defRPr sz="4800" b="0">
                <a:latin typeface="Calibri" panose="020F0702030404030204"/>
                <a:ea typeface="Calibri" panose="020F0702030404030204"/>
                <a:cs typeface="Calibri" panose="020F0702030404030204"/>
                <a:sym typeface="Calibri" panose="020F0702030404030204"/>
              </a:defRPr>
            </a:pPr>
            <a:r>
              <a:rPr>
                <a:latin typeface="楷体" panose="02010609060101010101" charset="-122"/>
                <a:ea typeface="楷体" panose="02010609060101010101" charset="-122"/>
                <a:cs typeface="楷体" panose="02010609060101010101" charset="-122"/>
                <a:sym typeface="楷体" panose="02010609060101010101" charset="-122"/>
              </a:rPr>
              <a:t>   卿有何策，可退贼兵？（副净）当日臣曾再三启奏禄山必反，陛下不听，今日果应臣言。事起仓卒，怎生抵敌？不若权时幸蜀，以待天下勤王。（生）依卿所奏。快传旨，诸王百官，即时随驾幸蜀便了。（副净）领旨。（急下）（生）高力士，快些整备军马。传旨令右龙武将军陈元礼，统领羽林军士三千扈驾前行。（丑）领旨。（下）（内侍）请万岁爷回宫。（生转行叹介）唉，正尔欢娱，不想忽有此变，怎生是了也！</a:t>
            </a:r>
            <a:endParaRPr>
              <a:latin typeface="楷体" panose="02010609060101010101" charset="-122"/>
              <a:ea typeface="楷体" panose="02010609060101010101" charset="-122"/>
              <a:cs typeface="楷体" panose="02010609060101010101" charset="-122"/>
              <a:sym typeface="楷体" panose="02010609060101010101" charset="-122"/>
            </a:endParaRPr>
          </a:p>
        </p:txBody>
      </p:sp>
      <p:sp>
        <p:nvSpPr>
          <p:cNvPr id="1860" name="标题 2"/>
          <p:cNvSpPr txBox="1"/>
          <p:nvPr>
            <p:ph type="title"/>
          </p:nvPr>
        </p:nvSpPr>
        <p:spPr>
          <a:xfrm>
            <a:off x="1403349" y="1181100"/>
            <a:ext cx="11132822" cy="1131570"/>
          </a:xfrm>
          <a:prstGeom prst="rect">
            <a:avLst/>
          </a:prstGeom>
        </p:spPr>
        <p:txBody>
          <a:bodyPr/>
          <a:lstStyle/>
          <a:p>
            <a:pPr>
              <a:def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4.6.1 洪昇《长生殿》</a:t>
            </a:r>
          </a:p>
        </p:txBody>
      </p:sp>
      <p:pic>
        <p:nvPicPr>
          <p:cNvPr id="1861" name="image5.jpeg" descr="image5.jpeg"/>
          <p:cNvPicPr>
            <a:picLocks noChangeAspect="1"/>
          </p:cNvPicPr>
          <p:nvPr/>
        </p:nvPicPr>
        <p:blipFill>
          <a:blip r:embed="rId1"/>
          <a:stretch>
            <a:fillRect/>
          </a:stretch>
        </p:blipFill>
        <p:spPr>
          <a:xfrm>
            <a:off x="14909162" y="76243"/>
            <a:ext cx="5921757" cy="3521045"/>
          </a:xfrm>
          <a:prstGeom prst="rect">
            <a:avLst/>
          </a:prstGeom>
          <a:ln w="12700">
            <a:miter lim="400000"/>
            <a:headEnd/>
            <a:tailEnd/>
          </a:ln>
        </p:spPr>
      </p:pic>
      <p:sp>
        <p:nvSpPr>
          <p:cNvPr id="2" name="文本框 1"/>
          <p:cNvSpPr txBox="1"/>
          <p:nvPr/>
        </p:nvSpPr>
        <p:spPr>
          <a:xfrm>
            <a:off x="691515" y="379095"/>
            <a:ext cx="6221095"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4.6.1长生殿（惊变）</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 name="文本框 99"/>
          <p:cNvSpPr txBox="1"/>
          <p:nvPr/>
        </p:nvSpPr>
        <p:spPr>
          <a:xfrm>
            <a:off x="328930" y="3023869"/>
            <a:ext cx="23248620" cy="10173813"/>
          </a:xfrm>
          <a:prstGeom prst="rect">
            <a:avLst/>
          </a:prstGeom>
          <a:ln w="12700">
            <a:solidFill>
              <a:srgbClr val="000000"/>
            </a:solidFill>
            <a:prstDash val="sysDot"/>
          </a:ln>
        </p:spPr>
        <p:txBody>
          <a:bodyPr tIns="91439" bIns="91439">
            <a:spAutoFit/>
          </a:bodyPr>
          <a:lstStyle/>
          <a:p>
            <a:pPr indent="508000" algn="l" defTabSz="1828800">
              <a:lnSpc>
                <a:spcPct val="125000"/>
              </a:lnSpc>
              <a:defRPr sz="4800" b="0">
                <a:latin typeface="宋体" panose="02010600030101010101" charset="-122"/>
                <a:ea typeface="宋体" panose="02010600030101010101" charset="-122"/>
                <a:cs typeface="宋体" panose="02010600030101010101" charset="-122"/>
                <a:sym typeface="宋体" panose="02010600030101010101" charset="-122"/>
              </a:defRPr>
            </a:pPr>
            <a:r>
              <a:t> </a:t>
            </a:r>
            <a:r>
              <a:rPr>
                <a:latin typeface="微软雅黑" panose="020B0503020204020204" charset="-122"/>
                <a:ea typeface="微软雅黑" panose="020B0503020204020204" charset="-122"/>
                <a:cs typeface="微软雅黑" panose="020B0503020204020204" charset="-122"/>
                <a:sym typeface="微软雅黑" panose="020B0503020204020204" charset="-122"/>
              </a:rPr>
              <a:t>【南扑灯蛾】稳稳</a:t>
            </a:r>
            <a:r>
              <a:rPr>
                <a:latin typeface="楷体" panose="02010609060101010101" charset="-122"/>
                <a:ea typeface="楷体" panose="02010609060101010101" charset="-122"/>
                <a:cs typeface="楷体" panose="02010609060101010101" charset="-122"/>
                <a:sym typeface="楷体" panose="02010609060101010101" charset="-122"/>
              </a:rPr>
              <a:t>的</a:t>
            </a:r>
            <a:r>
              <a:rPr>
                <a:latin typeface="微软雅黑" panose="020B0503020204020204" charset="-122"/>
                <a:ea typeface="微软雅黑" panose="020B0503020204020204" charset="-122"/>
                <a:cs typeface="微软雅黑" panose="020B0503020204020204" charset="-122"/>
                <a:sym typeface="微软雅黑" panose="020B0503020204020204" charset="-122"/>
              </a:rPr>
              <a:t>宫庭宴安，扰扰</a:t>
            </a:r>
            <a:r>
              <a:rPr>
                <a:latin typeface="楷体" panose="02010609060101010101" charset="-122"/>
                <a:ea typeface="楷体" panose="02010609060101010101" charset="-122"/>
                <a:cs typeface="楷体" panose="02010609060101010101" charset="-122"/>
                <a:sym typeface="楷体" panose="02010609060101010101" charset="-122"/>
              </a:rPr>
              <a:t>的</a:t>
            </a:r>
            <a:r>
              <a:rPr>
                <a:latin typeface="微软雅黑" panose="020B0503020204020204" charset="-122"/>
                <a:ea typeface="微软雅黑" panose="020B0503020204020204" charset="-122"/>
                <a:cs typeface="微软雅黑" panose="020B0503020204020204" charset="-122"/>
                <a:sym typeface="微软雅黑" panose="020B0503020204020204" charset="-122"/>
              </a:rPr>
              <a:t>边廷造反。</a:t>
            </a:r>
            <a:r>
              <a:rPr>
                <a:latin typeface="楷体" panose="02010609060101010101" charset="-122"/>
                <a:ea typeface="楷体" panose="02010609060101010101" charset="-122"/>
                <a:cs typeface="楷体" panose="02010609060101010101" charset="-122"/>
                <a:sym typeface="楷体" panose="02010609060101010101" charset="-122"/>
              </a:rPr>
              <a:t>冬冬的</a:t>
            </a:r>
            <a:r>
              <a:rPr>
                <a:latin typeface="微软雅黑" panose="020B0503020204020204" charset="-122"/>
                <a:ea typeface="微软雅黑" panose="020B0503020204020204" charset="-122"/>
                <a:cs typeface="微软雅黑" panose="020B0503020204020204" charset="-122"/>
                <a:sym typeface="微软雅黑" panose="020B0503020204020204" charset="-122"/>
              </a:rPr>
              <a:t>鼙鼓喧，</a:t>
            </a:r>
            <a:r>
              <a:rPr>
                <a:latin typeface="楷体" panose="02010609060101010101" charset="-122"/>
                <a:ea typeface="楷体" panose="02010609060101010101" charset="-122"/>
                <a:cs typeface="楷体" panose="02010609060101010101" charset="-122"/>
                <a:sym typeface="楷体" panose="02010609060101010101" charset="-122"/>
              </a:rPr>
              <a:t>腾腾的</a:t>
            </a:r>
            <a:r>
              <a:rPr>
                <a:latin typeface="微软雅黑" panose="020B0503020204020204" charset="-122"/>
                <a:ea typeface="微软雅黑" panose="020B0503020204020204" charset="-122"/>
                <a:cs typeface="微软雅黑" panose="020B0503020204020204" charset="-122"/>
                <a:sym typeface="微软雅黑" panose="020B0503020204020204" charset="-122"/>
              </a:rPr>
              <a:t>烽火黫</a:t>
            </a:r>
            <a:r>
              <a:t>yān</a:t>
            </a:r>
            <a:r>
              <a:rPr>
                <a:latin typeface="微软雅黑" panose="020B0503020204020204" charset="-122"/>
                <a:ea typeface="微软雅黑" panose="020B0503020204020204" charset="-122"/>
                <a:cs typeface="微软雅黑" panose="020B0503020204020204" charset="-122"/>
                <a:sym typeface="微软雅黑" panose="020B0503020204020204" charset="-122"/>
              </a:rPr>
              <a:t>。</a:t>
            </a:r>
            <a:r>
              <a:rPr>
                <a:latin typeface="楷体" panose="02010609060101010101" charset="-122"/>
                <a:ea typeface="楷体" panose="02010609060101010101" charset="-122"/>
                <a:cs typeface="楷体" panose="02010609060101010101" charset="-122"/>
                <a:sym typeface="楷体" panose="02010609060101010101" charset="-122"/>
              </a:rPr>
              <a:t>的溜扑碌</a:t>
            </a:r>
            <a:r>
              <a:rPr>
                <a:latin typeface="微软雅黑" panose="020B0503020204020204" charset="-122"/>
                <a:ea typeface="微软雅黑" panose="020B0503020204020204" charset="-122"/>
                <a:cs typeface="微软雅黑" panose="020B0503020204020204" charset="-122"/>
                <a:sym typeface="微软雅黑" panose="020B0503020204020204" charset="-122"/>
              </a:rPr>
              <a:t>臣民儿逃散，</a:t>
            </a:r>
            <a:r>
              <a:rPr>
                <a:latin typeface="楷体" panose="02010609060101010101" charset="-122"/>
                <a:ea typeface="楷体" panose="02010609060101010101" charset="-122"/>
                <a:cs typeface="楷体" panose="02010609060101010101" charset="-122"/>
                <a:sym typeface="楷体" panose="02010609060101010101" charset="-122"/>
              </a:rPr>
              <a:t>黑漫漫</a:t>
            </a:r>
            <a:r>
              <a:rPr>
                <a:latin typeface="微软雅黑" panose="020B0503020204020204" charset="-122"/>
                <a:ea typeface="微软雅黑" panose="020B0503020204020204" charset="-122"/>
                <a:cs typeface="微软雅黑" panose="020B0503020204020204" charset="-122"/>
                <a:sym typeface="微软雅黑" panose="020B0503020204020204" charset="-122"/>
              </a:rPr>
              <a:t>乾坤覆翻，</a:t>
            </a:r>
            <a:r>
              <a:rPr>
                <a:latin typeface="楷体" panose="02010609060101010101" charset="-122"/>
                <a:ea typeface="楷体" panose="02010609060101010101" charset="-122"/>
                <a:cs typeface="楷体" panose="02010609060101010101" charset="-122"/>
                <a:sym typeface="楷体" panose="02010609060101010101" charset="-122"/>
              </a:rPr>
              <a:t>碜磕磕</a:t>
            </a:r>
            <a:r>
              <a:rPr>
                <a:latin typeface="微软雅黑" panose="020B0503020204020204" charset="-122"/>
                <a:ea typeface="微软雅黑" panose="020B0503020204020204" charset="-122"/>
                <a:cs typeface="微软雅黑" panose="020B0503020204020204" charset="-122"/>
                <a:sym typeface="微软雅黑" panose="020B0503020204020204" charset="-122"/>
              </a:rPr>
              <a:t>社稷摧残，</a:t>
            </a:r>
            <a:r>
              <a:rPr>
                <a:latin typeface="楷体" panose="02010609060101010101" charset="-122"/>
                <a:ea typeface="楷体" panose="02010609060101010101" charset="-122"/>
                <a:cs typeface="楷体" panose="02010609060101010101" charset="-122"/>
                <a:sym typeface="楷体" panose="02010609060101010101" charset="-122"/>
              </a:rPr>
              <a:t>碜磕磕</a:t>
            </a:r>
            <a:r>
              <a:rPr>
                <a:latin typeface="微软雅黑" panose="020B0503020204020204" charset="-122"/>
                <a:ea typeface="微软雅黑" panose="020B0503020204020204" charset="-122"/>
                <a:cs typeface="微软雅黑" panose="020B0503020204020204" charset="-122"/>
                <a:sym typeface="微软雅黑" panose="020B0503020204020204" charset="-122"/>
              </a:rPr>
              <a:t>社稷摧残。当不得</a:t>
            </a:r>
            <a:r>
              <a:rPr>
                <a:latin typeface="楷体" panose="02010609060101010101" charset="-122"/>
                <a:ea typeface="楷体" panose="02010609060101010101" charset="-122"/>
                <a:cs typeface="楷体" panose="02010609060101010101" charset="-122"/>
                <a:sym typeface="楷体" panose="02010609060101010101" charset="-122"/>
              </a:rPr>
              <a:t>萧萧飒飒</a:t>
            </a:r>
            <a:r>
              <a:rPr>
                <a:latin typeface="微软雅黑" panose="020B0503020204020204" charset="-122"/>
                <a:ea typeface="微软雅黑" panose="020B0503020204020204" charset="-122"/>
                <a:cs typeface="微软雅黑" panose="020B0503020204020204" charset="-122"/>
                <a:sym typeface="微软雅黑" panose="020B0503020204020204" charset="-122"/>
              </a:rPr>
              <a:t>西风送晚，黯黯的一轮落日冷长安。</a:t>
            </a:r>
            <a:endParaRPr>
              <a:latin typeface="楷体" panose="02010609060101010101" charset="-122"/>
              <a:ea typeface="楷体" panose="02010609060101010101" charset="-122"/>
              <a:cs typeface="楷体" panose="02010609060101010101" charset="-122"/>
              <a:sym typeface="楷体" panose="02010609060101010101" charset="-122"/>
            </a:endParaRPr>
          </a:p>
          <a:p>
            <a:pPr indent="508000" algn="l" defTabSz="1828800">
              <a:lnSpc>
                <a:spcPct val="125000"/>
              </a:lnSpc>
              <a:defRPr sz="4800" b="0">
                <a:latin typeface="宋体" panose="02010600030101010101" charset="-122"/>
                <a:ea typeface="宋体" panose="02010600030101010101" charset="-122"/>
                <a:cs typeface="宋体" panose="02010600030101010101" charset="-122"/>
                <a:sym typeface="宋体" panose="02010600030101010101" charset="-122"/>
              </a:defRPr>
            </a:pPr>
            <a:r>
              <a:rPr>
                <a:latin typeface="楷体" panose="02010609060101010101" charset="-122"/>
                <a:ea typeface="楷体" panose="02010609060101010101" charset="-122"/>
                <a:cs typeface="楷体" panose="02010609060101010101" charset="-122"/>
                <a:sym typeface="楷体" panose="02010609060101010101" charset="-122"/>
              </a:rPr>
              <a:t>（向内问介）宫娥每，杨娘娘可曾安寝？（老旦、贴内应介）已睡熟了。（生）不要惊他，且待明早五鼓同行。（泣介）天那，寡人不幸，遭此播迁，累他玉貌花容，驱驰道路。好不痛心也！</a:t>
            </a:r>
            <a:endParaRPr>
              <a:latin typeface="微软雅黑" panose="020B0503020204020204" charset="-122"/>
              <a:ea typeface="微软雅黑" panose="020B0503020204020204" charset="-122"/>
              <a:cs typeface="微软雅黑" panose="020B0503020204020204" charset="-122"/>
              <a:sym typeface="微软雅黑" panose="020B0503020204020204" charset="-122"/>
            </a:endParaRPr>
          </a:p>
          <a:p>
            <a:pPr indent="508000" algn="l" defTabSz="1828800">
              <a:lnSpc>
                <a:spcPct val="125000"/>
              </a:lnSpc>
              <a:defRPr sz="4800" b="0">
                <a:latin typeface="宋体" panose="02010600030101010101" charset="-122"/>
                <a:ea typeface="宋体" panose="02010600030101010101" charset="-122"/>
                <a:cs typeface="宋体" panose="02010600030101010101" charset="-122"/>
                <a:sym typeface="宋体" panose="02010600030101010101" charset="-122"/>
              </a:defRPr>
            </a:pPr>
            <a:r>
              <a:rPr>
                <a:latin typeface="微软雅黑" panose="020B0503020204020204" charset="-122"/>
                <a:ea typeface="微软雅黑" panose="020B0503020204020204" charset="-122"/>
                <a:cs typeface="微软雅黑" panose="020B0503020204020204" charset="-122"/>
                <a:sym typeface="微软雅黑" panose="020B0503020204020204" charset="-122"/>
              </a:rPr>
              <a:t>   【南尾声】在深宫兀自娇慵惯，怎样支吾蜀道难！</a:t>
            </a:r>
            <a:r>
              <a:rPr>
                <a:latin typeface="楷体" panose="02010609060101010101" charset="-122"/>
                <a:ea typeface="楷体" panose="02010609060101010101" charset="-122"/>
                <a:cs typeface="楷体" panose="02010609060101010101" charset="-122"/>
                <a:sym typeface="楷体" panose="02010609060101010101" charset="-122"/>
              </a:rPr>
              <a:t>（哭介）我那妃子啊，愁杀你</a:t>
            </a:r>
            <a:r>
              <a:rPr>
                <a:latin typeface="微软雅黑" panose="020B0503020204020204" charset="-122"/>
                <a:ea typeface="微软雅黑" panose="020B0503020204020204" charset="-122"/>
                <a:cs typeface="微软雅黑" panose="020B0503020204020204" charset="-122"/>
                <a:sym typeface="微软雅黑" panose="020B0503020204020204" charset="-122"/>
              </a:rPr>
              <a:t>玉软花</a:t>
            </a:r>
            <a:r>
              <a:rPr>
                <a:latin typeface="楷体" panose="02010609060101010101" charset="-122"/>
                <a:ea typeface="楷体" panose="02010609060101010101" charset="-122"/>
                <a:cs typeface="楷体" panose="02010609060101010101" charset="-122"/>
                <a:sym typeface="楷体" panose="02010609060101010101" charset="-122"/>
              </a:rPr>
              <a:t>柔要将</a:t>
            </a:r>
            <a:r>
              <a:rPr>
                <a:latin typeface="微软雅黑" panose="020B0503020204020204" charset="-122"/>
                <a:ea typeface="微软雅黑" panose="020B0503020204020204" charset="-122"/>
                <a:cs typeface="微软雅黑" panose="020B0503020204020204" charset="-122"/>
                <a:sym typeface="微软雅黑" panose="020B0503020204020204" charset="-122"/>
              </a:rPr>
              <a:t>途路趱。</a:t>
            </a:r>
            <a:endParaRPr>
              <a:latin typeface="微软雅黑" panose="020B0503020204020204" charset="-122"/>
              <a:ea typeface="微软雅黑" panose="020B0503020204020204" charset="-122"/>
              <a:cs typeface="微软雅黑" panose="020B0503020204020204" charset="-122"/>
              <a:sym typeface="微软雅黑" panose="020B0503020204020204" charset="-122"/>
            </a:endParaRPr>
          </a:p>
          <a:p>
            <a:pPr indent="508000" algn="l" defTabSz="1828800">
              <a:lnSpc>
                <a:spcPct val="125000"/>
              </a:lnSpc>
              <a:defRPr sz="4800" b="0">
                <a:latin typeface="宋体" panose="02010600030101010101" charset="-122"/>
                <a:ea typeface="宋体" panose="02010600030101010101" charset="-122"/>
                <a:cs typeface="宋体" panose="02010600030101010101" charset="-122"/>
                <a:sym typeface="宋体" panose="02010600030101010101" charset="-122"/>
              </a:defRPr>
            </a:pPr>
            <a:r>
              <a:rPr>
                <a:latin typeface="微软雅黑" panose="020B0503020204020204" charset="-122"/>
                <a:ea typeface="微软雅黑" panose="020B0503020204020204" charset="-122"/>
                <a:cs typeface="微软雅黑" panose="020B0503020204020204" charset="-122"/>
                <a:sym typeface="微软雅黑" panose="020B0503020204020204" charset="-122"/>
              </a:rPr>
              <a:t>    宫殿参差落照间，</a:t>
            </a:r>
            <a:r>
              <a:rPr>
                <a:latin typeface="楷体" panose="02010609060101010101" charset="-122"/>
                <a:ea typeface="楷体" panose="02010609060101010101" charset="-122"/>
                <a:cs typeface="楷体" panose="02010609060101010101" charset="-122"/>
                <a:sym typeface="楷体" panose="02010609060101010101" charset="-122"/>
              </a:rPr>
              <a:t>（卢纶）</a:t>
            </a:r>
            <a:r>
              <a:rPr>
                <a:latin typeface="微软雅黑" panose="020B0503020204020204" charset="-122"/>
                <a:ea typeface="微软雅黑" panose="020B0503020204020204" charset="-122"/>
                <a:cs typeface="微软雅黑" panose="020B0503020204020204" charset="-122"/>
                <a:sym typeface="微软雅黑" panose="020B0503020204020204" charset="-122"/>
              </a:rPr>
              <a:t>渔阳烽火照函关。</a:t>
            </a:r>
            <a:r>
              <a:rPr>
                <a:latin typeface="楷体" panose="02010609060101010101" charset="-122"/>
                <a:ea typeface="楷体" panose="02010609060101010101" charset="-122"/>
                <a:cs typeface="楷体" panose="02010609060101010101" charset="-122"/>
                <a:sym typeface="楷体" panose="02010609060101010101" charset="-122"/>
              </a:rPr>
              <a:t>（吴融）</a:t>
            </a:r>
            <a:endParaRPr>
              <a:latin typeface="微软雅黑" panose="020B0503020204020204" charset="-122"/>
              <a:ea typeface="微软雅黑" panose="020B0503020204020204" charset="-122"/>
              <a:cs typeface="微软雅黑" panose="020B0503020204020204" charset="-122"/>
              <a:sym typeface="微软雅黑" panose="020B0503020204020204" charset="-122"/>
            </a:endParaRPr>
          </a:p>
          <a:p>
            <a:pPr indent="508000" algn="l" defTabSz="1828800">
              <a:lnSpc>
                <a:spcPct val="125000"/>
              </a:lnSpc>
              <a:defRPr sz="4800" b="0">
                <a:latin typeface="宋体" panose="02010600030101010101" charset="-122"/>
                <a:ea typeface="宋体" panose="02010600030101010101" charset="-122"/>
                <a:cs typeface="宋体" panose="02010600030101010101" charset="-122"/>
                <a:sym typeface="宋体" panose="02010600030101010101" charset="-122"/>
              </a:defRPr>
            </a:pPr>
            <a:r>
              <a:rPr>
                <a:latin typeface="微软雅黑" panose="020B0503020204020204" charset="-122"/>
                <a:ea typeface="微软雅黑" panose="020B0503020204020204" charset="-122"/>
                <a:cs typeface="微软雅黑" panose="020B0503020204020204" charset="-122"/>
                <a:sym typeface="微软雅黑" panose="020B0503020204020204" charset="-122"/>
              </a:rPr>
              <a:t>    遏云声绝悲风起，</a:t>
            </a:r>
            <a:r>
              <a:rPr>
                <a:latin typeface="楷体" panose="02010609060101010101" charset="-122"/>
                <a:ea typeface="楷体" panose="02010609060101010101" charset="-122"/>
                <a:cs typeface="楷体" panose="02010609060101010101" charset="-122"/>
                <a:sym typeface="楷体" panose="02010609060101010101" charset="-122"/>
              </a:rPr>
              <a:t>（胡曾）</a:t>
            </a:r>
            <a:r>
              <a:rPr>
                <a:latin typeface="微软雅黑" panose="020B0503020204020204" charset="-122"/>
                <a:ea typeface="微软雅黑" panose="020B0503020204020204" charset="-122"/>
                <a:cs typeface="微软雅黑" panose="020B0503020204020204" charset="-122"/>
                <a:sym typeface="微软雅黑" panose="020B0503020204020204" charset="-122"/>
              </a:rPr>
              <a:t>何处黄云是陇山。</a:t>
            </a:r>
            <a:r>
              <a:rPr>
                <a:latin typeface="楷体" panose="02010609060101010101" charset="-122"/>
                <a:ea typeface="楷体" panose="02010609060101010101" charset="-122"/>
                <a:cs typeface="楷体" panose="02010609060101010101" charset="-122"/>
                <a:sym typeface="楷体" panose="02010609060101010101" charset="-122"/>
              </a:rPr>
              <a:t>（武元衡）</a:t>
            </a:r>
            <a:endParaRPr>
              <a:latin typeface="楷体" panose="02010609060101010101" charset="-122"/>
              <a:ea typeface="楷体" panose="02010609060101010101" charset="-122"/>
              <a:cs typeface="楷体" panose="02010609060101010101" charset="-122"/>
              <a:sym typeface="楷体" panose="02010609060101010101" charset="-122"/>
            </a:endParaRPr>
          </a:p>
        </p:txBody>
      </p:sp>
      <p:sp>
        <p:nvSpPr>
          <p:cNvPr id="1864" name="标题 2"/>
          <p:cNvSpPr txBox="1"/>
          <p:nvPr>
            <p:ph type="title"/>
          </p:nvPr>
        </p:nvSpPr>
        <p:spPr>
          <a:xfrm>
            <a:off x="1403349" y="1181100"/>
            <a:ext cx="11132822" cy="1131570"/>
          </a:xfrm>
          <a:prstGeom prst="rect">
            <a:avLst/>
          </a:prstGeom>
        </p:spPr>
        <p:txBody>
          <a:bodyPr/>
          <a:lstStyle/>
          <a:p>
            <a:pPr>
              <a:def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4.6.1 洪昇《长生殿》</a:t>
            </a:r>
          </a:p>
        </p:txBody>
      </p:sp>
      <p:pic>
        <p:nvPicPr>
          <p:cNvPr id="1865" name="image5.jpeg" descr="image5.jpeg"/>
          <p:cNvPicPr>
            <a:picLocks noChangeAspect="1"/>
          </p:cNvPicPr>
          <p:nvPr/>
        </p:nvPicPr>
        <p:blipFill>
          <a:blip r:embed="rId1"/>
          <a:stretch>
            <a:fillRect/>
          </a:stretch>
        </p:blipFill>
        <p:spPr>
          <a:xfrm>
            <a:off x="15460566" y="76243"/>
            <a:ext cx="4818949" cy="2865322"/>
          </a:xfrm>
          <a:prstGeom prst="rect">
            <a:avLst/>
          </a:prstGeom>
          <a:ln w="12700">
            <a:miter lim="400000"/>
            <a:headEnd/>
            <a:tailEnd/>
          </a:ln>
        </p:spPr>
      </p:pic>
      <p:sp>
        <p:nvSpPr>
          <p:cNvPr id="2" name="文本框 1"/>
          <p:cNvSpPr txBox="1"/>
          <p:nvPr/>
        </p:nvSpPr>
        <p:spPr>
          <a:xfrm>
            <a:off x="691515" y="379095"/>
            <a:ext cx="6221095"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4.6.1长生殿（惊变）</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7" name="文本框 4"/>
          <p:cNvSpPr txBox="1"/>
          <p:nvPr/>
        </p:nvSpPr>
        <p:spPr>
          <a:xfrm>
            <a:off x="417829" y="4194897"/>
            <a:ext cx="22547582" cy="6151881"/>
          </a:xfrm>
          <a:prstGeom prst="rect">
            <a:avLst/>
          </a:prstGeom>
          <a:ln w="12700">
            <a:solidFill>
              <a:srgbClr val="000000"/>
            </a:solidFill>
            <a:miter lim="400000"/>
          </a:ln>
        </p:spPr>
        <p:txBody>
          <a:bodyPr tIns="91439" bIns="91439">
            <a:spAutoFit/>
          </a:bodyPr>
          <a:lstStyle/>
          <a:p>
            <a:pPr algn="l" defTabSz="1828800">
              <a:lnSpc>
                <a:spcPct val="15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1.《惊变》一出，是《长生殿》全剧剧情的一个</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重要转折点</a:t>
            </a:r>
            <a:r>
              <a:t>。</a:t>
            </a:r>
          </a:p>
          <a:p>
            <a:pPr algn="l" defTabSz="1828800">
              <a:lnSpc>
                <a:spcPct val="15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      演唱时例分《小宴》、《惊变》两部分，气氛由</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轻松、欢快</a:t>
            </a:r>
            <a:r>
              <a:t>变为</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紧张、凄凉</a:t>
            </a:r>
            <a:r>
              <a:t>。</a:t>
            </a:r>
          </a:p>
          <a:p>
            <a:pPr algn="l" defTabSz="1828800">
              <a:lnSpc>
                <a:spcPct val="15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2.李隆基和杨玉环在《密誓》之后，爱情发展到高湖，正在忘情欢乐之际，“渔阳鼙鼓动地来”，李隆基吓得“魂飞魄散”，决定入蜀避乱。</a:t>
            </a:r>
          </a:p>
          <a:p>
            <a:pPr algn="l" defTabSz="1828800">
              <a:lnSpc>
                <a:spcPct val="15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3.前后两场</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情境骤然转换</a:t>
            </a:r>
            <a:r>
              <a:t>，演出时有强烈的舞台效果。</a:t>
            </a:r>
          </a:p>
        </p:txBody>
      </p:sp>
      <p:sp>
        <p:nvSpPr>
          <p:cNvPr id="1868" name="标题 2"/>
          <p:cNvSpPr txBox="1"/>
          <p:nvPr>
            <p:ph type="title"/>
          </p:nvPr>
        </p:nvSpPr>
        <p:spPr>
          <a:xfrm>
            <a:off x="1403349" y="1181100"/>
            <a:ext cx="11132822" cy="1131570"/>
          </a:xfrm>
          <a:prstGeom prst="rect">
            <a:avLst/>
          </a:prstGeom>
        </p:spPr>
        <p:txBody>
          <a:bodyPr/>
          <a:lstStyle/>
          <a:p>
            <a:pPr>
              <a:def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4.6.1 洪昇《长生殿》</a:t>
            </a:r>
          </a:p>
        </p:txBody>
      </p:sp>
      <p:pic>
        <p:nvPicPr>
          <p:cNvPr id="1869" name="image6.jpeg" descr="image6.jpeg"/>
          <p:cNvPicPr>
            <a:picLocks noChangeAspect="1"/>
          </p:cNvPicPr>
          <p:nvPr/>
        </p:nvPicPr>
        <p:blipFill>
          <a:blip r:embed="rId1"/>
          <a:stretch>
            <a:fillRect/>
          </a:stretch>
        </p:blipFill>
        <p:spPr>
          <a:xfrm>
            <a:off x="15040858" y="68693"/>
            <a:ext cx="5643285" cy="3243990"/>
          </a:xfrm>
          <a:prstGeom prst="rect">
            <a:avLst/>
          </a:prstGeom>
          <a:ln w="12700">
            <a:miter lim="400000"/>
            <a:headEnd/>
            <a:tailEnd/>
          </a:ln>
        </p:spPr>
      </p:pic>
      <p:sp>
        <p:nvSpPr>
          <p:cNvPr id="1870" name="选择☆☆"/>
          <p:cNvSpPr txBox="1"/>
          <p:nvPr/>
        </p:nvSpPr>
        <p:spPr>
          <a:xfrm>
            <a:off x="17281591" y="4352953"/>
            <a:ext cx="1831976" cy="727076"/>
          </a:xfrm>
          <a:prstGeom prst="rect">
            <a:avLst/>
          </a:prstGeom>
          <a:ln w="12700">
            <a:miter lim="400000"/>
          </a:ln>
        </p:spPr>
        <p:txBody>
          <a:bodyPr wrap="none" lIns="71437" tIns="71437" rIns="71437" bIns="71437" anchor="ctr">
            <a:spAutoFit/>
          </a:bodyPr>
          <a:lstStyle>
            <a:lvl1pPr algn="l" defTabSz="1828800">
              <a:lnSpc>
                <a:spcPct val="90000"/>
              </a:lnSpc>
              <a:defRPr sz="3300">
                <a:solidFill>
                  <a:srgbClr val="BE0000"/>
                </a:solidFill>
                <a:latin typeface="Helvetica"/>
                <a:ea typeface="Helvetica"/>
                <a:cs typeface="Helvetica"/>
                <a:sym typeface="Helvetica"/>
              </a:defRPr>
            </a:lvl1pPr>
          </a:lstStyle>
          <a:p>
            <a:r>
              <a:t>选择☆☆</a:t>
            </a:r>
          </a:p>
        </p:txBody>
      </p:sp>
      <p:sp>
        <p:nvSpPr>
          <p:cNvPr id="2" name="文本框 1"/>
          <p:cNvSpPr txBox="1"/>
          <p:nvPr/>
        </p:nvSpPr>
        <p:spPr>
          <a:xfrm>
            <a:off x="691515" y="379095"/>
            <a:ext cx="6221095"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4.6.1长生殿（惊变）</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4" name="《长生殿》剧情…"/>
          <p:cNvSpPr txBox="1"/>
          <p:nvPr/>
        </p:nvSpPr>
        <p:spPr>
          <a:xfrm>
            <a:off x="431877" y="5406331"/>
            <a:ext cx="22827546" cy="4168776"/>
          </a:xfrm>
          <a:prstGeom prst="rect">
            <a:avLst/>
          </a:prstGeom>
          <a:ln w="12700">
            <a:solidFill>
              <a:srgbClr val="000000"/>
            </a:solidFill>
            <a:miter lim="400000"/>
          </a:ln>
        </p:spPr>
        <p:txBody>
          <a:bodyPr lIns="71437" tIns="71437" rIns="71437" bIns="71437" anchor="ctr">
            <a:spAutoFit/>
          </a:bodyPr>
          <a:lstStyle/>
          <a:p>
            <a:pPr algn="l" defTabSz="914400">
              <a:lnSpc>
                <a:spcPct val="150000"/>
              </a:lnSpc>
              <a:defRPr sz="60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    《长生殿》剧情</a:t>
            </a:r>
          </a:p>
          <a:p>
            <a:pPr algn="l" defTabSz="914400">
              <a:lnSpc>
                <a:spcPct val="150000"/>
              </a:lnSpc>
              <a:defRPr sz="60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             源于</a:t>
            </a:r>
            <a:r>
              <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白居易《</a:t>
            </a:r>
            <a:r>
              <a:rPr u="sng">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长恨歌</a:t>
            </a:r>
            <a:r>
              <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a:t>
            </a:r>
            <a:r>
              <a:t>及</a:t>
            </a:r>
            <a:r>
              <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陈鸿《</a:t>
            </a:r>
            <a:r>
              <a:rPr u="sng">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长恨歌传</a:t>
            </a:r>
            <a:r>
              <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a:t>
            </a:r>
            <a:r>
              <a:t>，</a:t>
            </a:r>
          </a:p>
          <a:p>
            <a:pPr algn="l" defTabSz="914400">
              <a:lnSpc>
                <a:spcPct val="150000"/>
              </a:lnSpc>
              <a:defRPr sz="60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             并参以</a:t>
            </a:r>
            <a:r>
              <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白朴《</a:t>
            </a:r>
            <a:r>
              <a:rPr u="sng">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梧桐雨</a:t>
            </a:r>
            <a:r>
              <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a:t>
            </a:r>
            <a:r>
              <a:t>杂剧和有关的传说，加工提炼而成。</a:t>
            </a:r>
          </a:p>
        </p:txBody>
      </p:sp>
      <p:sp>
        <p:nvSpPr>
          <p:cNvPr id="1875" name="4.6.1 洪昇《长生殿》"/>
          <p:cNvSpPr txBox="1"/>
          <p:nvPr>
            <p:ph type="title"/>
          </p:nvPr>
        </p:nvSpPr>
        <p:spPr>
          <a:xfrm>
            <a:off x="1403349" y="1181100"/>
            <a:ext cx="11132822" cy="1131570"/>
          </a:xfrm>
          <a:prstGeom prst="rect">
            <a:avLst/>
          </a:prstGeom>
        </p:spPr>
        <p:txBody>
          <a:bodyPr/>
          <a:lstStyle/>
          <a:p>
            <a:pPr defTabSz="1791970">
              <a:defRPr sz="529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4.6.1 洪昇《长生殿》</a:t>
            </a:r>
          </a:p>
        </p:txBody>
      </p:sp>
      <p:pic>
        <p:nvPicPr>
          <p:cNvPr id="1876" name="image7.jpeg" descr="image7.jpeg"/>
          <p:cNvPicPr>
            <a:picLocks noChangeAspect="1"/>
          </p:cNvPicPr>
          <p:nvPr/>
        </p:nvPicPr>
        <p:blipFill>
          <a:blip r:embed="rId1"/>
          <a:stretch>
            <a:fillRect/>
          </a:stretch>
        </p:blipFill>
        <p:spPr>
          <a:xfrm>
            <a:off x="17262870" y="423289"/>
            <a:ext cx="6812097" cy="3811124"/>
          </a:xfrm>
          <a:prstGeom prst="rect">
            <a:avLst/>
          </a:prstGeom>
          <a:ln w="12700">
            <a:miter lim="400000"/>
            <a:headEnd/>
            <a:tailEnd/>
          </a:ln>
        </p:spPr>
      </p:pic>
      <p:sp>
        <p:nvSpPr>
          <p:cNvPr id="1877" name="选择☆☆"/>
          <p:cNvSpPr txBox="1"/>
          <p:nvPr/>
        </p:nvSpPr>
        <p:spPr>
          <a:xfrm>
            <a:off x="6914741" y="5642725"/>
            <a:ext cx="1831976" cy="727076"/>
          </a:xfrm>
          <a:prstGeom prst="rect">
            <a:avLst/>
          </a:prstGeom>
          <a:ln w="12700">
            <a:miter lim="400000"/>
          </a:ln>
        </p:spPr>
        <p:txBody>
          <a:bodyPr wrap="none" lIns="71437" tIns="71437" rIns="71437" bIns="71437" anchor="ctr">
            <a:spAutoFit/>
          </a:bodyPr>
          <a:lstStyle>
            <a:lvl1pPr algn="l" defTabSz="1828800">
              <a:lnSpc>
                <a:spcPct val="90000"/>
              </a:lnSpc>
              <a:defRPr sz="3300">
                <a:solidFill>
                  <a:srgbClr val="BE0000"/>
                </a:solidFill>
                <a:latin typeface="Helvetica"/>
                <a:ea typeface="Helvetica"/>
                <a:cs typeface="Helvetica"/>
                <a:sym typeface="Helvetica"/>
              </a:defRPr>
            </a:lvl1pPr>
          </a:lstStyle>
          <a:p>
            <a:r>
              <a:t>选择☆☆</a:t>
            </a:r>
          </a:p>
        </p:txBody>
      </p:sp>
      <p:sp>
        <p:nvSpPr>
          <p:cNvPr id="2" name="文本框 1"/>
          <p:cNvSpPr txBox="1"/>
          <p:nvPr/>
        </p:nvSpPr>
        <p:spPr>
          <a:xfrm>
            <a:off x="691515" y="379095"/>
            <a:ext cx="6221095"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4.6.1长生殿（惊变）</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9" name="TextBox 4"/>
          <p:cNvSpPr txBox="1"/>
          <p:nvPr/>
        </p:nvSpPr>
        <p:spPr>
          <a:xfrm>
            <a:off x="1981363" y="4936482"/>
            <a:ext cx="18369525" cy="4875531"/>
          </a:xfrm>
          <a:prstGeom prst="rect">
            <a:avLst/>
          </a:prstGeom>
          <a:ln w="12700">
            <a:solidFill>
              <a:srgbClr val="000000"/>
            </a:solidFill>
            <a:miter lim="400000"/>
          </a:ln>
        </p:spPr>
        <p:txBody>
          <a:bodyPr tIns="91439" bIns="91439">
            <a:spAutoFit/>
          </a:bodyPr>
          <a:lstStyle/>
          <a:p>
            <a:pPr algn="l" defTabSz="1828800">
              <a:lnSpc>
                <a:spcPct val="15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一是歌颂了</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唐明皇与杨贵妃的爱情</a:t>
            </a:r>
            <a:r>
              <a:t>；</a:t>
            </a:r>
          </a:p>
          <a:p>
            <a:pPr algn="l" defTabSz="1828800">
              <a:lnSpc>
                <a:spcPct val="150000"/>
              </a:lnSpc>
              <a:def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二是</a:t>
            </a:r>
            <a:r>
              <a:rPr b="0"/>
              <a:t>揭露其</a:t>
            </a:r>
            <a:r>
              <a:rPr b="0"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荒淫享乐，祸国殃民</a:t>
            </a:r>
            <a:r>
              <a:rPr b="0"/>
              <a:t>。</a:t>
            </a:r>
            <a:endParaRPr b="0"/>
          </a:p>
          <a:p>
            <a:pPr algn="l" defTabSz="1828800">
              <a:lnSpc>
                <a:spcPct val="15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《惊变》主要表现的是</a:t>
            </a:r>
            <a:r>
              <a:rPr>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第二方面</a:t>
            </a:r>
            <a:r>
              <a:t>，有“乐极哀来，垂戒来世”的意思。</a:t>
            </a:r>
          </a:p>
          <a:p>
            <a:pPr algn="l" defTabSz="1828800">
              <a:lnSpc>
                <a:spcPct val="15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  是全剧剧情的一个</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重要转折点</a:t>
            </a:r>
            <a:r>
              <a:t>。</a:t>
            </a:r>
          </a:p>
        </p:txBody>
      </p:sp>
      <p:sp>
        <p:nvSpPr>
          <p:cNvPr id="1880" name="标题 2"/>
          <p:cNvSpPr txBox="1"/>
          <p:nvPr>
            <p:ph type="title"/>
          </p:nvPr>
        </p:nvSpPr>
        <p:spPr>
          <a:xfrm>
            <a:off x="1403349" y="1181100"/>
            <a:ext cx="11132822" cy="1131570"/>
          </a:xfrm>
          <a:prstGeom prst="rect">
            <a:avLst/>
          </a:prstGeom>
        </p:spPr>
        <p:txBody>
          <a:bodyPr/>
          <a:lstStyle/>
          <a:p>
            <a:pPr>
              <a:def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4.6.1 洪昇《长生殿》</a:t>
            </a:r>
          </a:p>
        </p:txBody>
      </p:sp>
      <p:pic>
        <p:nvPicPr>
          <p:cNvPr id="1881" name="image6.jpeg" descr="image6.jpeg"/>
          <p:cNvPicPr>
            <a:picLocks noChangeAspect="1"/>
          </p:cNvPicPr>
          <p:nvPr/>
        </p:nvPicPr>
        <p:blipFill>
          <a:blip r:embed="rId1"/>
          <a:stretch>
            <a:fillRect/>
          </a:stretch>
        </p:blipFill>
        <p:spPr>
          <a:xfrm>
            <a:off x="16192417" y="242409"/>
            <a:ext cx="6747112" cy="3878515"/>
          </a:xfrm>
          <a:prstGeom prst="rect">
            <a:avLst/>
          </a:prstGeom>
          <a:ln w="12700">
            <a:miter lim="400000"/>
            <a:headEnd/>
            <a:tailEnd/>
          </a:ln>
        </p:spPr>
      </p:pic>
      <p:sp>
        <p:nvSpPr>
          <p:cNvPr id="1882" name="【主题】："/>
          <p:cNvSpPr txBox="1"/>
          <p:nvPr/>
        </p:nvSpPr>
        <p:spPr>
          <a:xfrm>
            <a:off x="1680287" y="3779476"/>
            <a:ext cx="3203576" cy="803276"/>
          </a:xfrm>
          <a:prstGeom prst="rect">
            <a:avLst/>
          </a:prstGeom>
          <a:ln w="12700">
            <a:miter lim="400000"/>
          </a:ln>
        </p:spPr>
        <p:txBody>
          <a:bodyPr wrap="none" lIns="71437" tIns="71437" rIns="71437" bIns="71437" anchor="ctr">
            <a:spAutoFit/>
          </a:bodyPr>
          <a:lstStyle>
            <a:lvl1pPr algn="l" defTabSz="1828800">
              <a:lnSpc>
                <a:spcPct val="15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【主题】：</a:t>
            </a:r>
          </a:p>
        </p:txBody>
      </p:sp>
      <p:sp>
        <p:nvSpPr>
          <p:cNvPr id="1883" name="选择☆☆"/>
          <p:cNvSpPr txBox="1"/>
          <p:nvPr/>
        </p:nvSpPr>
        <p:spPr>
          <a:xfrm>
            <a:off x="4554213" y="3817576"/>
            <a:ext cx="1831976" cy="727076"/>
          </a:xfrm>
          <a:prstGeom prst="rect">
            <a:avLst/>
          </a:prstGeom>
          <a:ln w="12700">
            <a:miter lim="400000"/>
          </a:ln>
        </p:spPr>
        <p:txBody>
          <a:bodyPr wrap="none" lIns="71437" tIns="71437" rIns="71437" bIns="71437" anchor="ctr">
            <a:spAutoFit/>
          </a:bodyPr>
          <a:lstStyle>
            <a:lvl1pPr algn="l" defTabSz="1828800">
              <a:lnSpc>
                <a:spcPct val="90000"/>
              </a:lnSpc>
              <a:defRPr sz="3300">
                <a:solidFill>
                  <a:srgbClr val="BE0000"/>
                </a:solidFill>
                <a:latin typeface="Helvetica"/>
                <a:ea typeface="Helvetica"/>
                <a:cs typeface="Helvetica"/>
                <a:sym typeface="Helvetica"/>
              </a:defRPr>
            </a:lvl1pPr>
          </a:lstStyle>
          <a:p>
            <a:r>
              <a:t>选择☆☆</a:t>
            </a:r>
          </a:p>
        </p:txBody>
      </p:sp>
      <p:sp>
        <p:nvSpPr>
          <p:cNvPr id="2" name="文本框 1"/>
          <p:cNvSpPr txBox="1"/>
          <p:nvPr/>
        </p:nvSpPr>
        <p:spPr>
          <a:xfrm>
            <a:off x="691515" y="379095"/>
            <a:ext cx="6221095"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4.6.1长生殿（惊变）</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 name="文本框 99"/>
          <p:cNvSpPr txBox="1"/>
          <p:nvPr/>
        </p:nvSpPr>
        <p:spPr>
          <a:xfrm>
            <a:off x="884213" y="4721867"/>
            <a:ext cx="22977656" cy="5945506"/>
          </a:xfrm>
          <a:prstGeom prst="rect">
            <a:avLst/>
          </a:prstGeom>
          <a:ln w="25400">
            <a:solidFill>
              <a:srgbClr val="000000"/>
            </a:solidFill>
            <a:miter lim="400000"/>
          </a:ln>
        </p:spPr>
        <p:txBody>
          <a:bodyPr tIns="91439" bIns="91439">
            <a:spAutoFit/>
          </a:bodyPr>
          <a:lstStyle/>
          <a:p>
            <a:pPr algn="l" defTabSz="1828800">
              <a:lnSpc>
                <a:spcPct val="20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1.</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周瑜</a:t>
            </a:r>
            <a:r>
              <a:t>：</a:t>
            </a:r>
            <a:r>
              <a:rPr>
                <a:latin typeface="楷体" panose="02010609060101010101" charset="-122"/>
                <a:ea typeface="楷体" panose="02010609060101010101" charset="-122"/>
                <a:cs typeface="楷体" panose="02010609060101010101" charset="-122"/>
                <a:sym typeface="楷体" panose="02010609060101010101" charset="-122"/>
              </a:rPr>
              <a:t>年轻潇洒、英勇善战、</a:t>
            </a:r>
            <a:r>
              <a:rPr u="sng">
                <a:solidFill>
                  <a:srgbClr val="C00000"/>
                </a:solidFill>
                <a:latin typeface="楷体" panose="02010609060101010101" charset="-122"/>
                <a:ea typeface="楷体" panose="02010609060101010101" charset="-122"/>
                <a:cs typeface="楷体" panose="02010609060101010101" charset="-122"/>
                <a:sym typeface="楷体" panose="02010609060101010101" charset="-122"/>
              </a:rPr>
              <a:t>足智多谋</a:t>
            </a:r>
            <a:r>
              <a:rPr>
                <a:latin typeface="楷体" panose="02010609060101010101" charset="-122"/>
                <a:ea typeface="楷体" panose="02010609060101010101" charset="-122"/>
                <a:cs typeface="楷体" panose="02010609060101010101" charset="-122"/>
                <a:sym typeface="楷体" panose="02010609060101010101" charset="-122"/>
              </a:rPr>
              <a:t>、豪放自信，六次大笑最能体现个性</a:t>
            </a:r>
            <a:r>
              <a:t>。</a:t>
            </a:r>
          </a:p>
          <a:p>
            <a:pPr algn="l" defTabSz="1828800">
              <a:lnSpc>
                <a:spcPct val="20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2.</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蒋干</a:t>
            </a:r>
            <a:r>
              <a:t>：</a:t>
            </a:r>
            <a:r>
              <a:rPr>
                <a:latin typeface="楷体" panose="02010609060101010101" charset="-122"/>
                <a:ea typeface="楷体" panose="02010609060101010101" charset="-122"/>
                <a:cs typeface="楷体" panose="02010609060101010101" charset="-122"/>
                <a:sym typeface="楷体" panose="02010609060101010101" charset="-122"/>
              </a:rPr>
              <a:t>胸无城府、</a:t>
            </a:r>
            <a:r>
              <a:rPr u="sng">
                <a:solidFill>
                  <a:srgbClr val="C00000"/>
                </a:solidFill>
                <a:latin typeface="楷体" panose="02010609060101010101" charset="-122"/>
                <a:ea typeface="楷体" panose="02010609060101010101" charset="-122"/>
                <a:cs typeface="楷体" panose="02010609060101010101" charset="-122"/>
                <a:sym typeface="楷体" panose="02010609060101010101" charset="-122"/>
              </a:rPr>
              <a:t>自作聪明</a:t>
            </a:r>
            <a:r>
              <a:rPr>
                <a:latin typeface="楷体" panose="02010609060101010101" charset="-122"/>
                <a:ea typeface="楷体" panose="02010609060101010101" charset="-122"/>
                <a:cs typeface="楷体" panose="02010609060101010101" charset="-122"/>
                <a:sym typeface="楷体" panose="02010609060101010101" charset="-122"/>
              </a:rPr>
              <a:t>、无胆无谋，自以为能凭借三寸不烂之舌说降周瑜，但不能随机应变，反而步步走进圈套。</a:t>
            </a:r>
            <a:endParaRPr>
              <a:latin typeface="楷体" panose="02010609060101010101" charset="-122"/>
              <a:ea typeface="楷体" panose="02010609060101010101" charset="-122"/>
              <a:cs typeface="楷体" panose="02010609060101010101" charset="-122"/>
              <a:sym typeface="楷体" panose="02010609060101010101" charset="-122"/>
            </a:endParaRPr>
          </a:p>
          <a:p>
            <a:pPr algn="l" defTabSz="1828800">
              <a:lnSpc>
                <a:spcPct val="200000"/>
              </a:lnSpc>
              <a:def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3.</a:t>
            </a:r>
            <a:r>
              <a:rPr b="0"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曹操</a:t>
            </a:r>
            <a:r>
              <a:rPr b="0"/>
              <a:t>：</a:t>
            </a:r>
            <a:r>
              <a:rPr b="0" u="sng">
                <a:solidFill>
                  <a:srgbClr val="C00000"/>
                </a:solidFill>
                <a:latin typeface="楷体" panose="02010609060101010101" charset="-122"/>
                <a:ea typeface="楷体" panose="02010609060101010101" charset="-122"/>
                <a:cs typeface="楷体" panose="02010609060101010101" charset="-122"/>
                <a:sym typeface="楷体" panose="02010609060101010101" charset="-122"/>
              </a:rPr>
              <a:t>生性多疑</a:t>
            </a:r>
            <a:r>
              <a:rPr b="0">
                <a:latin typeface="楷体" panose="02010609060101010101" charset="-122"/>
                <a:ea typeface="楷体" panose="02010609060101010101" charset="-122"/>
                <a:cs typeface="楷体" panose="02010609060101010101" charset="-122"/>
                <a:sym typeface="楷体" panose="02010609060101010101" charset="-122"/>
              </a:rPr>
              <a:t>、刚愎自用、</a:t>
            </a:r>
            <a:r>
              <a:rPr b="0" u="sng">
                <a:solidFill>
                  <a:srgbClr val="C00000"/>
                </a:solidFill>
                <a:latin typeface="楷体" panose="02010609060101010101" charset="-122"/>
                <a:ea typeface="楷体" panose="02010609060101010101" charset="-122"/>
                <a:cs typeface="楷体" panose="02010609060101010101" charset="-122"/>
                <a:sym typeface="楷体" panose="02010609060101010101" charset="-122"/>
              </a:rPr>
              <a:t>急躁奸诈</a:t>
            </a:r>
            <a:r>
              <a:rPr b="0">
                <a:latin typeface="楷体" panose="02010609060101010101" charset="-122"/>
                <a:ea typeface="楷体" panose="02010609060101010101" charset="-122"/>
                <a:cs typeface="楷体" panose="02010609060101010101" charset="-122"/>
                <a:sym typeface="楷体" panose="02010609060101010101" charset="-122"/>
              </a:rPr>
              <a:t>，因急躁错用蒋干，因奸诈知错不认。</a:t>
            </a:r>
            <a:endParaRPr b="0">
              <a:latin typeface="楷体" panose="02010609060101010101" charset="-122"/>
              <a:ea typeface="楷体" panose="02010609060101010101" charset="-122"/>
              <a:cs typeface="楷体" panose="02010609060101010101" charset="-122"/>
              <a:sym typeface="楷体" panose="02010609060101010101" charset="-122"/>
            </a:endParaRPr>
          </a:p>
        </p:txBody>
      </p:sp>
      <p:sp>
        <p:nvSpPr>
          <p:cNvPr id="1455" name="人物形象"/>
          <p:cNvSpPr txBox="1"/>
          <p:nvPr/>
        </p:nvSpPr>
        <p:spPr>
          <a:xfrm>
            <a:off x="77882" y="3746024"/>
            <a:ext cx="3432176" cy="1746251"/>
          </a:xfrm>
          <a:prstGeom prst="rect">
            <a:avLst/>
          </a:prstGeom>
          <a:ln w="12700">
            <a:miter lim="400000"/>
          </a:ln>
        </p:spPr>
        <p:txBody>
          <a:bodyPr wrap="none" lIns="71437" tIns="71437" rIns="71437" bIns="71437" anchor="ctr">
            <a:spAutoFit/>
          </a:bodyPr>
          <a:lstStyle>
            <a:lvl1pPr algn="l" defTabSz="1828800">
              <a:lnSpc>
                <a:spcPct val="150000"/>
              </a:lnSpc>
              <a:buFont typeface="Wingdings" panose="05000000000000000000"/>
              <a:defRPr sz="4800"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人物形象</a:t>
            </a:r>
          </a:p>
        </p:txBody>
      </p:sp>
      <p:sp>
        <p:nvSpPr>
          <p:cNvPr id="1456" name="标题 2"/>
          <p:cNvSpPr txBox="1"/>
          <p:nvPr/>
        </p:nvSpPr>
        <p:spPr>
          <a:xfrm>
            <a:off x="1395710" y="1124903"/>
            <a:ext cx="11132822" cy="1131571"/>
          </a:xfrm>
          <a:prstGeom prst="rect">
            <a:avLst/>
          </a:prstGeom>
          <a:ln w="12700">
            <a:miter lim="400000"/>
          </a:ln>
        </p:spPr>
        <p:txBody>
          <a:bodyPr tIns="91439" bIns="91439" anchor="ctr">
            <a:normAutofit/>
          </a:bodyPr>
          <a:lstStyle>
            <a:lvl1pPr algn="l" defTabSz="1828800">
              <a:lnSpc>
                <a:spcPct val="9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罗贯中《群英会蒋干中计》</a:t>
            </a:r>
          </a:p>
        </p:txBody>
      </p:sp>
      <p:sp>
        <p:nvSpPr>
          <p:cNvPr id="1457" name="简答"/>
          <p:cNvSpPr txBox="1"/>
          <p:nvPr/>
        </p:nvSpPr>
        <p:spPr>
          <a:xfrm>
            <a:off x="3430667" y="3737215"/>
            <a:ext cx="1676401" cy="817881"/>
          </a:xfrm>
          <a:prstGeom prst="rect">
            <a:avLst/>
          </a:prstGeom>
          <a:ln w="12700">
            <a:miter lim="400000"/>
          </a:ln>
        </p:spPr>
        <p:txBody>
          <a:bodyPr tIns="91439" bIns="91439">
            <a:spAutoFit/>
          </a:bodyPr>
          <a:lstStyle>
            <a:lvl1pPr algn="l" defTabSz="1828800">
              <a:defRPr sz="3600" b="0">
                <a:solidFill>
                  <a:srgbClr val="BF0000"/>
                </a:solidFill>
                <a:latin typeface="Calibri" panose="020F0702030404030204"/>
                <a:ea typeface="Calibri" panose="020F0702030404030204"/>
                <a:cs typeface="Calibri" panose="020F0702030404030204"/>
                <a:sym typeface="Calibri" panose="020F0702030404030204"/>
              </a:defRPr>
            </a:lvl1pPr>
          </a:lstStyle>
          <a:p>
            <a:r>
              <a:t>简答</a:t>
            </a:r>
          </a:p>
        </p:txBody>
      </p:sp>
      <p:sp>
        <p:nvSpPr>
          <p:cNvPr id="1458" name="星形"/>
          <p:cNvSpPr/>
          <p:nvPr/>
        </p:nvSpPr>
        <p:spPr>
          <a:xfrm>
            <a:off x="4321277" y="3881387"/>
            <a:ext cx="548155" cy="529537"/>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1459" name="星形"/>
          <p:cNvSpPr/>
          <p:nvPr/>
        </p:nvSpPr>
        <p:spPr>
          <a:xfrm>
            <a:off x="4837642" y="3881387"/>
            <a:ext cx="548155" cy="529537"/>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1460" name="星形"/>
          <p:cNvSpPr/>
          <p:nvPr/>
        </p:nvSpPr>
        <p:spPr>
          <a:xfrm>
            <a:off x="5378343" y="3881386"/>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2" name="文本框 1"/>
          <p:cNvSpPr txBox="1"/>
          <p:nvPr/>
        </p:nvSpPr>
        <p:spPr>
          <a:xfrm>
            <a:off x="293370" y="224155"/>
            <a:ext cx="4350385"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ctr"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3.20.1群英会蒋干中计 </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5" name="矩形 3"/>
          <p:cNvSpPr txBox="1"/>
          <p:nvPr/>
        </p:nvSpPr>
        <p:spPr>
          <a:xfrm>
            <a:off x="1161205" y="4474035"/>
            <a:ext cx="21583088" cy="6098541"/>
          </a:xfrm>
          <a:prstGeom prst="rect">
            <a:avLst/>
          </a:prstGeom>
          <a:ln w="12700">
            <a:solidFill>
              <a:srgbClr val="000000"/>
            </a:solidFill>
            <a:miter lim="400000"/>
          </a:ln>
        </p:spPr>
        <p:txBody>
          <a:bodyPr tIns="91439" bIns="91439">
            <a:spAutoFit/>
          </a:bodyPr>
          <a:lstStyle/>
          <a:p>
            <a:pPr algn="l" defTabSz="1828800">
              <a:lnSpc>
                <a:spcPct val="150000"/>
              </a:lnSpc>
              <a:defRPr sz="48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1.融合</a:t>
            </a:r>
            <a:r>
              <a:rPr u="sng">
                <a:solidFill>
                  <a:srgbClr val="C00000"/>
                </a:solidFill>
              </a:rPr>
              <a:t>唐诗与元曲</a:t>
            </a:r>
            <a:r>
              <a:t>的特点，优美有韵味。</a:t>
            </a:r>
            <a:endPar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a:p>
            <a:pPr algn="l" defTabSz="1828800">
              <a:lnSpc>
                <a:spcPct val="15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       如【北中吕粉儿】的曲词，将秋天的清爽与景物的优美，生动地表现出来。</a:t>
            </a:r>
          </a:p>
          <a:p>
            <a:pPr algn="l" defTabSz="1828800">
              <a:lnSpc>
                <a:spcPct val="150000"/>
              </a:lnSpc>
              <a:defRPr sz="48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2. </a:t>
            </a:r>
            <a:r>
              <a:rPr u="sng">
                <a:solidFill>
                  <a:srgbClr val="C00000"/>
                </a:solidFill>
              </a:rPr>
              <a:t>语言具有表现力</a:t>
            </a:r>
            <a:r>
              <a:t>。</a:t>
            </a:r>
            <a:endPar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a:p>
            <a:pPr algn="l" defTabSz="1828800">
              <a:lnSpc>
                <a:spcPct val="15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其中的</a:t>
            </a:r>
            <a:r>
              <a:rPr b="1" u="sng">
                <a:solidFill>
                  <a:srgbClr val="C00000"/>
                </a:solidFill>
              </a:rPr>
              <a:t>动词</a:t>
            </a:r>
            <a:r>
              <a:t>，“添”“减”“脱”等，简洁传神而出的境界，具有</a:t>
            </a:r>
            <a:r>
              <a:rPr b="1" u="sng">
                <a:solidFill>
                  <a:srgbClr val="C00000"/>
                </a:solidFill>
              </a:rPr>
              <a:t>很强的表现力</a:t>
            </a:r>
            <a:r>
              <a:t>。</a:t>
            </a:r>
          </a:p>
          <a:p>
            <a:pPr algn="l" defTabSz="1828800">
              <a:lnSpc>
                <a:spcPct val="15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       又如【南扑蛾戏】的曲词描摹</a:t>
            </a:r>
            <a:r>
              <a:rPr b="1" u="sng">
                <a:solidFill>
                  <a:srgbClr val="C00000"/>
                </a:solidFill>
              </a:rPr>
              <a:t>杨贵妃的醉态</a:t>
            </a:r>
            <a:r>
              <a:t>也惟妙惟肖，十分生动传神。</a:t>
            </a:r>
          </a:p>
        </p:txBody>
      </p:sp>
      <p:sp>
        <p:nvSpPr>
          <p:cNvPr id="1886" name="标题 2"/>
          <p:cNvSpPr txBox="1"/>
          <p:nvPr>
            <p:ph type="title"/>
          </p:nvPr>
        </p:nvSpPr>
        <p:spPr>
          <a:xfrm>
            <a:off x="1403349" y="1181100"/>
            <a:ext cx="11132822" cy="1131570"/>
          </a:xfrm>
          <a:prstGeom prst="rect">
            <a:avLst/>
          </a:prstGeom>
        </p:spPr>
        <p:txBody>
          <a:bodyPr/>
          <a:lstStyle/>
          <a:p>
            <a:pPr defTabSz="1791970">
              <a:defRPr sz="529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4.6.1 洪昇《长生殿》</a:t>
            </a:r>
          </a:p>
        </p:txBody>
      </p:sp>
      <p:pic>
        <p:nvPicPr>
          <p:cNvPr id="1887" name="image7.jpeg" descr="image7.jpeg"/>
          <p:cNvPicPr>
            <a:picLocks noChangeAspect="1"/>
          </p:cNvPicPr>
          <p:nvPr/>
        </p:nvPicPr>
        <p:blipFill>
          <a:blip r:embed="rId1"/>
          <a:stretch>
            <a:fillRect/>
          </a:stretch>
        </p:blipFill>
        <p:spPr>
          <a:xfrm>
            <a:off x="17506222" y="58259"/>
            <a:ext cx="6812098" cy="3811124"/>
          </a:xfrm>
          <a:prstGeom prst="rect">
            <a:avLst/>
          </a:prstGeom>
          <a:ln w="12700">
            <a:miter lim="400000"/>
            <a:headEnd/>
            <a:tailEnd/>
          </a:ln>
        </p:spPr>
      </p:pic>
      <p:sp>
        <p:nvSpPr>
          <p:cNvPr id="1888" name="长生殿词曲的特点   简答☆☆☆"/>
          <p:cNvSpPr txBox="1"/>
          <p:nvPr/>
        </p:nvSpPr>
        <p:spPr>
          <a:xfrm>
            <a:off x="1195938" y="3597336"/>
            <a:ext cx="7225266" cy="778190"/>
          </a:xfrm>
          <a:prstGeom prst="rect">
            <a:avLst/>
          </a:prstGeom>
          <a:ln w="12700">
            <a:miter lim="400000"/>
          </a:ln>
        </p:spPr>
        <p:txBody>
          <a:bodyPr wrap="none" lIns="71437" tIns="71437" rIns="71437" bIns="71437" anchor="ctr">
            <a:spAutoFit/>
          </a:bodyPr>
          <a:lstStyle/>
          <a:p>
            <a:pPr algn="l" defTabSz="1828800">
              <a:lnSpc>
                <a:spcPct val="90000"/>
              </a:lnSpc>
              <a:defRPr sz="3300">
                <a:solidFill>
                  <a:srgbClr val="BE0000"/>
                </a:solidFill>
                <a:latin typeface="Helvetica"/>
                <a:ea typeface="Helvetica"/>
                <a:cs typeface="Helvetica"/>
                <a:sym typeface="Helvetica"/>
              </a:defRPr>
            </a:pPr>
            <a:r>
              <a:rPr sz="45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长生殿词曲的特点  </a:t>
            </a:r>
            <a:r>
              <a:t> 简答☆☆☆</a:t>
            </a:r>
          </a:p>
        </p:txBody>
      </p:sp>
      <p:sp>
        <p:nvSpPr>
          <p:cNvPr id="2" name="文本框 1"/>
          <p:cNvSpPr txBox="1"/>
          <p:nvPr/>
        </p:nvSpPr>
        <p:spPr>
          <a:xfrm>
            <a:off x="691515" y="379095"/>
            <a:ext cx="6221095"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4.6.1长生殿（惊变）</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0" name="洪昇《长生殿》(惊变)一出中，出场的人物有（ ）…"/>
          <p:cNvSpPr txBox="1"/>
          <p:nvPr>
            <p:ph type="body" idx="1"/>
          </p:nvPr>
        </p:nvSpPr>
        <p:spPr>
          <a:prstGeom prst="rect">
            <a:avLst/>
          </a:prstGeom>
        </p:spPr>
        <p:txBody>
          <a:bodyPr/>
          <a:lstStyle/>
          <a:p>
            <a:pPr defTabSz="804545">
              <a:lnSpc>
                <a:spcPct val="150000"/>
              </a:lnSpc>
              <a:spcBef>
                <a:spcPts val="0"/>
              </a:spcBef>
              <a:defRPr sz="4135">
                <a:latin typeface="微软雅黑" panose="020B0503020204020204" charset="-122"/>
                <a:ea typeface="微软雅黑" panose="020B0503020204020204" charset="-122"/>
                <a:cs typeface="微软雅黑" panose="020B0503020204020204" charset="-122"/>
                <a:sym typeface="微软雅黑" panose="020B0503020204020204" charset="-122"/>
              </a:defRPr>
            </a:pPr>
            <a:r>
              <a:t>洪昇《长生殿》(惊变)一出中，出场的人物有（ ）</a:t>
            </a:r>
          </a:p>
          <a:p>
            <a:pPr defTabSz="804545">
              <a:lnSpc>
                <a:spcPct val="150000"/>
              </a:lnSpc>
              <a:spcBef>
                <a:spcPts val="0"/>
              </a:spcBef>
              <a:defRPr sz="4135">
                <a:latin typeface="微软雅黑" panose="020B0503020204020204" charset="-122"/>
                <a:ea typeface="微软雅黑" panose="020B0503020204020204" charset="-122"/>
                <a:cs typeface="微软雅黑" panose="020B0503020204020204" charset="-122"/>
                <a:sym typeface="微软雅黑" panose="020B0503020204020204" charset="-122"/>
              </a:defRPr>
            </a:pPr>
            <a:r>
              <a:t>A:安禄山</a:t>
            </a:r>
          </a:p>
          <a:p>
            <a:pPr defTabSz="804545">
              <a:lnSpc>
                <a:spcPct val="150000"/>
              </a:lnSpc>
              <a:spcBef>
                <a:spcPts val="0"/>
              </a:spcBef>
              <a:defRPr sz="4135">
                <a:latin typeface="微软雅黑" panose="020B0503020204020204" charset="-122"/>
                <a:ea typeface="微软雅黑" panose="020B0503020204020204" charset="-122"/>
                <a:cs typeface="微软雅黑" panose="020B0503020204020204" charset="-122"/>
                <a:sym typeface="微软雅黑" panose="020B0503020204020204" charset="-122"/>
              </a:defRPr>
            </a:pPr>
            <a:r>
              <a:t>B:高力士</a:t>
            </a:r>
          </a:p>
          <a:p>
            <a:pPr defTabSz="804545">
              <a:lnSpc>
                <a:spcPct val="150000"/>
              </a:lnSpc>
              <a:spcBef>
                <a:spcPts val="0"/>
              </a:spcBef>
              <a:defRPr sz="4135">
                <a:latin typeface="微软雅黑" panose="020B0503020204020204" charset="-122"/>
                <a:ea typeface="微软雅黑" panose="020B0503020204020204" charset="-122"/>
                <a:cs typeface="微软雅黑" panose="020B0503020204020204" charset="-122"/>
                <a:sym typeface="微软雅黑" panose="020B0503020204020204" charset="-122"/>
              </a:defRPr>
            </a:pPr>
            <a:r>
              <a:t>C:杨国忠</a:t>
            </a:r>
          </a:p>
          <a:p>
            <a:pPr defTabSz="804545">
              <a:lnSpc>
                <a:spcPct val="150000"/>
              </a:lnSpc>
              <a:spcBef>
                <a:spcPts val="0"/>
              </a:spcBef>
              <a:defRPr sz="4135">
                <a:latin typeface="微软雅黑" panose="020B0503020204020204" charset="-122"/>
                <a:ea typeface="微软雅黑" panose="020B0503020204020204" charset="-122"/>
                <a:cs typeface="微软雅黑" panose="020B0503020204020204" charset="-122"/>
                <a:sym typeface="微软雅黑" panose="020B0503020204020204" charset="-122"/>
              </a:defRPr>
            </a:pPr>
            <a:r>
              <a:t>D:李白</a:t>
            </a:r>
          </a:p>
          <a:p>
            <a:pPr defTabSz="804545">
              <a:lnSpc>
                <a:spcPct val="150000"/>
              </a:lnSpc>
              <a:spcBef>
                <a:spcPts val="0"/>
              </a:spcBef>
              <a:defRPr sz="4135">
                <a:latin typeface="微软雅黑" panose="020B0503020204020204" charset="-122"/>
                <a:ea typeface="微软雅黑" panose="020B0503020204020204" charset="-122"/>
                <a:cs typeface="微软雅黑" panose="020B0503020204020204" charset="-122"/>
                <a:sym typeface="微软雅黑" panose="020B0503020204020204" charset="-122"/>
              </a:defRPr>
            </a:pPr>
            <a:r>
              <a:t>E:哥舒翰</a:t>
            </a:r>
          </a:p>
          <a:p>
            <a:pPr defTabSz="804545">
              <a:lnSpc>
                <a:spcPct val="150000"/>
              </a:lnSpc>
              <a:spcBef>
                <a:spcPts val="0"/>
              </a:spcBef>
              <a:defRPr sz="4135">
                <a:latin typeface="微软雅黑" panose="020B0503020204020204" charset="-122"/>
                <a:ea typeface="微软雅黑" panose="020B0503020204020204" charset="-122"/>
                <a:cs typeface="微软雅黑" panose="020B0503020204020204" charset="-122"/>
                <a:sym typeface="微软雅黑" panose="020B0503020204020204" charset="-122"/>
              </a:defRPr>
            </a:pPr>
            <a:r>
              <a:t> </a:t>
            </a:r>
          </a:p>
          <a:p>
            <a:pPr defTabSz="804545">
              <a:lnSpc>
                <a:spcPct val="150000"/>
              </a:lnSpc>
              <a:spcBef>
                <a:spcPts val="0"/>
              </a:spcBef>
              <a:defRPr sz="4135">
                <a:latin typeface="微软雅黑" panose="020B0503020204020204" charset="-122"/>
                <a:ea typeface="微软雅黑" panose="020B0503020204020204" charset="-122"/>
                <a:cs typeface="微软雅黑" panose="020B0503020204020204" charset="-122"/>
                <a:sym typeface="微软雅黑" panose="020B0503020204020204" charset="-122"/>
              </a:defRPr>
            </a:pPr>
            <a:r>
              <a:t> </a:t>
            </a:r>
          </a:p>
        </p:txBody>
      </p:sp>
      <p:sp>
        <p:nvSpPr>
          <p:cNvPr id="1891" name="真题练习"/>
          <p:cNvSpPr txBox="1"/>
          <p:nvPr>
            <p:ph type="title"/>
          </p:nvPr>
        </p:nvSpPr>
        <p:spPr>
          <a:prstGeom prst="rect">
            <a:avLst/>
          </a:prstGeom>
        </p:spPr>
        <p:txBody>
          <a:bodyPr/>
          <a:lstStyle/>
          <a:p>
            <a:r>
              <a:t>真题练习</a:t>
            </a:r>
          </a:p>
        </p:txBody>
      </p:sp>
    </p:spTree>
  </p:cSld>
  <p:clrMapOvr>
    <a:masterClrMapping/>
  </p:clrMapOvr>
  <p:transition spd="me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3" name="洪昇《长生殿》(惊变)一出中，出场的人物有（ ）…"/>
          <p:cNvSpPr txBox="1"/>
          <p:nvPr>
            <p:ph type="body" idx="1"/>
          </p:nvPr>
        </p:nvSpPr>
        <p:spPr>
          <a:prstGeom prst="rect">
            <a:avLst/>
          </a:prstGeom>
        </p:spPr>
        <p:txBody>
          <a:bodyPr/>
          <a:lstStyle/>
          <a:p>
            <a:pPr defTabSz="804545">
              <a:lnSpc>
                <a:spcPct val="150000"/>
              </a:lnSpc>
              <a:spcBef>
                <a:spcPts val="0"/>
              </a:spcBef>
              <a:defRPr sz="4135">
                <a:latin typeface="微软雅黑" panose="020B0503020204020204" charset="-122"/>
                <a:ea typeface="微软雅黑" panose="020B0503020204020204" charset="-122"/>
                <a:cs typeface="微软雅黑" panose="020B0503020204020204" charset="-122"/>
                <a:sym typeface="微软雅黑" panose="020B0503020204020204" charset="-122"/>
              </a:defRPr>
            </a:pPr>
            <a:r>
              <a:t>洪昇《长生殿》(惊变)一出中，出场的人物有（ ）</a:t>
            </a:r>
          </a:p>
          <a:p>
            <a:pPr defTabSz="804545">
              <a:lnSpc>
                <a:spcPct val="150000"/>
              </a:lnSpc>
              <a:spcBef>
                <a:spcPts val="0"/>
              </a:spcBef>
              <a:defRPr sz="4135">
                <a:latin typeface="微软雅黑" panose="020B0503020204020204" charset="-122"/>
                <a:ea typeface="微软雅黑" panose="020B0503020204020204" charset="-122"/>
                <a:cs typeface="微软雅黑" panose="020B0503020204020204" charset="-122"/>
                <a:sym typeface="微软雅黑" panose="020B0503020204020204" charset="-122"/>
              </a:defRPr>
            </a:pPr>
            <a:r>
              <a:t>A:安禄山</a:t>
            </a:r>
          </a:p>
          <a:p>
            <a:pPr defTabSz="804545">
              <a:lnSpc>
                <a:spcPct val="150000"/>
              </a:lnSpc>
              <a:spcBef>
                <a:spcPts val="0"/>
              </a:spcBef>
              <a:defRPr sz="4135">
                <a:solidFill>
                  <a:srgbClr val="BE0000"/>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t>B:高力士</a:t>
            </a:r>
          </a:p>
          <a:p>
            <a:pPr defTabSz="804545">
              <a:lnSpc>
                <a:spcPct val="150000"/>
              </a:lnSpc>
              <a:spcBef>
                <a:spcPts val="0"/>
              </a:spcBef>
              <a:defRPr sz="4135">
                <a:solidFill>
                  <a:srgbClr val="BE0000"/>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t>C:杨国忠</a:t>
            </a:r>
          </a:p>
          <a:p>
            <a:pPr defTabSz="804545">
              <a:lnSpc>
                <a:spcPct val="150000"/>
              </a:lnSpc>
              <a:spcBef>
                <a:spcPts val="0"/>
              </a:spcBef>
              <a:defRPr sz="4135">
                <a:latin typeface="微软雅黑" panose="020B0503020204020204" charset="-122"/>
                <a:ea typeface="微软雅黑" panose="020B0503020204020204" charset="-122"/>
                <a:cs typeface="微软雅黑" panose="020B0503020204020204" charset="-122"/>
                <a:sym typeface="微软雅黑" panose="020B0503020204020204" charset="-122"/>
              </a:defRPr>
            </a:pPr>
            <a:r>
              <a:t>D:李白</a:t>
            </a:r>
          </a:p>
          <a:p>
            <a:pPr defTabSz="804545">
              <a:lnSpc>
                <a:spcPct val="150000"/>
              </a:lnSpc>
              <a:spcBef>
                <a:spcPts val="0"/>
              </a:spcBef>
              <a:defRPr sz="4135">
                <a:latin typeface="微软雅黑" panose="020B0503020204020204" charset="-122"/>
                <a:ea typeface="微软雅黑" panose="020B0503020204020204" charset="-122"/>
                <a:cs typeface="微软雅黑" panose="020B0503020204020204" charset="-122"/>
                <a:sym typeface="微软雅黑" panose="020B0503020204020204" charset="-122"/>
              </a:defRPr>
            </a:pPr>
            <a:r>
              <a:t>E:哥舒翰</a:t>
            </a:r>
          </a:p>
          <a:p>
            <a:pPr defTabSz="804545">
              <a:lnSpc>
                <a:spcPct val="150000"/>
              </a:lnSpc>
              <a:spcBef>
                <a:spcPts val="0"/>
              </a:spcBef>
              <a:defRPr sz="4135">
                <a:latin typeface="微软雅黑" panose="020B0503020204020204" charset="-122"/>
                <a:ea typeface="微软雅黑" panose="020B0503020204020204" charset="-122"/>
                <a:cs typeface="微软雅黑" panose="020B0503020204020204" charset="-122"/>
                <a:sym typeface="微软雅黑" panose="020B0503020204020204" charset="-122"/>
              </a:defRPr>
            </a:pPr>
            <a:r>
              <a:t> </a:t>
            </a:r>
          </a:p>
          <a:p>
            <a:pPr defTabSz="804545">
              <a:lnSpc>
                <a:spcPct val="150000"/>
              </a:lnSpc>
              <a:spcBef>
                <a:spcPts val="0"/>
              </a:spcBef>
              <a:defRPr sz="4135">
                <a:latin typeface="微软雅黑" panose="020B0503020204020204" charset="-122"/>
                <a:ea typeface="微软雅黑" panose="020B0503020204020204" charset="-122"/>
                <a:cs typeface="微软雅黑" panose="020B0503020204020204" charset="-122"/>
                <a:sym typeface="微软雅黑" panose="020B0503020204020204" charset="-122"/>
              </a:defRPr>
            </a:pPr>
            <a:r>
              <a:t>答案：BC</a:t>
            </a:r>
          </a:p>
        </p:txBody>
      </p:sp>
      <p:sp>
        <p:nvSpPr>
          <p:cNvPr id="1894" name="真题练习"/>
          <p:cNvSpPr txBox="1"/>
          <p:nvPr>
            <p:ph type="title"/>
          </p:nvPr>
        </p:nvSpPr>
        <p:spPr>
          <a:prstGeom prst="rect">
            <a:avLst/>
          </a:prstGeom>
        </p:spPr>
        <p:txBody>
          <a:bodyPr/>
          <a:lstStyle/>
          <a:p>
            <a:r>
              <a:t>真题练习</a:t>
            </a:r>
          </a:p>
        </p:txBody>
      </p:sp>
    </p:spTree>
  </p:cSld>
  <p:clrMapOvr>
    <a:masterClrMapping/>
  </p:clrMapOvr>
  <p:transition spd="me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6" name="洪昇《长生殿》（惊变）依据了白居易的《长恨歌》“渔阳鼙鼓动地来，惊破霓裳羽衣曲”，并参考了（ ）…"/>
          <p:cNvSpPr txBox="1"/>
          <p:nvPr>
            <p:ph type="body" idx="1"/>
          </p:nvPr>
        </p:nvSpPr>
        <p:spPr>
          <a:prstGeom prst="rect">
            <a:avLst/>
          </a:prstGeom>
        </p:spPr>
        <p:txBody>
          <a:bodyPr/>
          <a:lstStyle/>
          <a:p>
            <a:pPr defTabSz="914400">
              <a:lnSpc>
                <a:spcPct val="150000"/>
              </a:lnSpc>
              <a:spcBef>
                <a:spcPts val="0"/>
              </a:spcBef>
              <a:defRPr sz="4700">
                <a:latin typeface="微软雅黑" panose="020B0503020204020204" charset="-122"/>
                <a:ea typeface="微软雅黑" panose="020B0503020204020204" charset="-122"/>
                <a:cs typeface="微软雅黑" panose="020B0503020204020204" charset="-122"/>
                <a:sym typeface="微软雅黑" panose="020B0503020204020204" charset="-122"/>
              </a:defRPr>
            </a:pPr>
            <a:r>
              <a:t>洪昇《长生殿》（惊变）依据了白居易的《长恨歌》“渔阳鼙鼓动地来，惊破霓裳羽衣曲”，并参考了（ ）</a:t>
            </a:r>
          </a:p>
          <a:p>
            <a:pPr defTabSz="914400">
              <a:lnSpc>
                <a:spcPct val="150000"/>
              </a:lnSpc>
              <a:spcBef>
                <a:spcPts val="0"/>
              </a:spcBef>
              <a:defRPr sz="4700">
                <a:latin typeface="微软雅黑" panose="020B0503020204020204" charset="-122"/>
                <a:ea typeface="微软雅黑" panose="020B0503020204020204" charset="-122"/>
                <a:cs typeface="微软雅黑" panose="020B0503020204020204" charset="-122"/>
                <a:sym typeface="微软雅黑" panose="020B0503020204020204" charset="-122"/>
              </a:defRPr>
            </a:pPr>
            <a:r>
              <a:t>A:白朴《梧桐雨》第二折</a:t>
            </a:r>
          </a:p>
          <a:p>
            <a:pPr defTabSz="914400">
              <a:lnSpc>
                <a:spcPct val="150000"/>
              </a:lnSpc>
              <a:spcBef>
                <a:spcPts val="0"/>
              </a:spcBef>
              <a:defRPr sz="4700">
                <a:latin typeface="微软雅黑" panose="020B0503020204020204" charset="-122"/>
                <a:ea typeface="微软雅黑" panose="020B0503020204020204" charset="-122"/>
                <a:cs typeface="微软雅黑" panose="020B0503020204020204" charset="-122"/>
                <a:sym typeface="微软雅黑" panose="020B0503020204020204" charset="-122"/>
              </a:defRPr>
            </a:pPr>
            <a:r>
              <a:t>B:关汉卿《窦娥冤》第二折</a:t>
            </a:r>
          </a:p>
          <a:p>
            <a:pPr defTabSz="914400">
              <a:lnSpc>
                <a:spcPct val="150000"/>
              </a:lnSpc>
              <a:spcBef>
                <a:spcPts val="0"/>
              </a:spcBef>
              <a:defRPr sz="4700">
                <a:latin typeface="微软雅黑" panose="020B0503020204020204" charset="-122"/>
                <a:ea typeface="微软雅黑" panose="020B0503020204020204" charset="-122"/>
                <a:cs typeface="微软雅黑" panose="020B0503020204020204" charset="-122"/>
                <a:sym typeface="微软雅黑" panose="020B0503020204020204" charset="-122"/>
              </a:defRPr>
            </a:pPr>
            <a:r>
              <a:t>C:马致远《汉宫秋》</a:t>
            </a:r>
          </a:p>
          <a:p>
            <a:pPr defTabSz="914400">
              <a:lnSpc>
                <a:spcPct val="150000"/>
              </a:lnSpc>
              <a:spcBef>
                <a:spcPts val="0"/>
              </a:spcBef>
              <a:defRPr sz="4700">
                <a:latin typeface="微软雅黑" panose="020B0503020204020204" charset="-122"/>
                <a:ea typeface="微软雅黑" panose="020B0503020204020204" charset="-122"/>
                <a:cs typeface="微软雅黑" panose="020B0503020204020204" charset="-122"/>
                <a:sym typeface="微软雅黑" panose="020B0503020204020204" charset="-122"/>
              </a:defRPr>
            </a:pPr>
            <a:r>
              <a:t>D:王实甫《西厢记》第二折</a:t>
            </a:r>
          </a:p>
          <a:p>
            <a:pPr defTabSz="914400">
              <a:lnSpc>
                <a:spcPct val="150000"/>
              </a:lnSpc>
              <a:spcBef>
                <a:spcPts val="0"/>
              </a:spcBef>
              <a:defRPr sz="4700">
                <a:latin typeface="微软雅黑" panose="020B0503020204020204" charset="-122"/>
                <a:ea typeface="微软雅黑" panose="020B0503020204020204" charset="-122"/>
                <a:cs typeface="微软雅黑" panose="020B0503020204020204" charset="-122"/>
                <a:sym typeface="微软雅黑" panose="020B0503020204020204" charset="-122"/>
              </a:defRPr>
            </a:pPr>
            <a:r>
              <a:t> </a:t>
            </a:r>
          </a:p>
          <a:p>
            <a:pPr defTabSz="914400">
              <a:lnSpc>
                <a:spcPct val="150000"/>
              </a:lnSpc>
              <a:spcBef>
                <a:spcPts val="0"/>
              </a:spcBef>
              <a:defRPr sz="4700">
                <a:latin typeface="微软雅黑" panose="020B0503020204020204" charset="-122"/>
                <a:ea typeface="微软雅黑" panose="020B0503020204020204" charset="-122"/>
                <a:cs typeface="微软雅黑" panose="020B0503020204020204" charset="-122"/>
                <a:sym typeface="微软雅黑" panose="020B0503020204020204" charset="-122"/>
              </a:defRPr>
            </a:pPr>
            <a:r>
              <a:t> </a:t>
            </a:r>
          </a:p>
        </p:txBody>
      </p:sp>
      <p:sp>
        <p:nvSpPr>
          <p:cNvPr id="1897" name="真题练习"/>
          <p:cNvSpPr txBox="1"/>
          <p:nvPr>
            <p:ph type="title"/>
          </p:nvPr>
        </p:nvSpPr>
        <p:spPr>
          <a:prstGeom prst="rect">
            <a:avLst/>
          </a:prstGeom>
        </p:spPr>
        <p:txBody>
          <a:bodyPr/>
          <a:lstStyle/>
          <a:p>
            <a:r>
              <a:t>真题练习</a:t>
            </a:r>
          </a:p>
        </p:txBody>
      </p:sp>
    </p:spTree>
  </p:cSld>
  <p:clrMapOvr>
    <a:masterClrMapping/>
  </p:clrMapOvr>
  <p:transition spd="me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9" name="洪昇《长生殿》（惊变）依据了白居易的《长恨歌》“渔阳鼙鼓动地来，惊破霓裳羽衣曲”，并参考了（ ）…"/>
          <p:cNvSpPr txBox="1"/>
          <p:nvPr>
            <p:ph type="body" idx="1"/>
          </p:nvPr>
        </p:nvSpPr>
        <p:spPr>
          <a:prstGeom prst="rect">
            <a:avLst/>
          </a:prstGeom>
        </p:spPr>
        <p:txBody>
          <a:bodyPr/>
          <a:lstStyle/>
          <a:p>
            <a:pPr defTabSz="914400">
              <a:lnSpc>
                <a:spcPct val="150000"/>
              </a:lnSpc>
              <a:spcBef>
                <a:spcPts val="0"/>
              </a:spcBef>
              <a:defRPr sz="4700">
                <a:latin typeface="微软雅黑" panose="020B0503020204020204" charset="-122"/>
                <a:ea typeface="微软雅黑" panose="020B0503020204020204" charset="-122"/>
                <a:cs typeface="微软雅黑" panose="020B0503020204020204" charset="-122"/>
                <a:sym typeface="微软雅黑" panose="020B0503020204020204" charset="-122"/>
              </a:defRPr>
            </a:pPr>
            <a:r>
              <a:t>洪昇《长生殿》（惊变）依据了白居易的《长恨歌》“渔阳鼙鼓动地来，惊破霓裳羽衣曲”，并参考了（ ）</a:t>
            </a:r>
          </a:p>
          <a:p>
            <a:pPr defTabSz="914400">
              <a:lnSpc>
                <a:spcPct val="150000"/>
              </a:lnSpc>
              <a:spcBef>
                <a:spcPts val="0"/>
              </a:spcBef>
              <a:defRPr sz="4700">
                <a:solidFill>
                  <a:srgbClr val="BE0000"/>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t>A:白朴《梧桐雨》第二折</a:t>
            </a:r>
          </a:p>
          <a:p>
            <a:pPr defTabSz="914400">
              <a:lnSpc>
                <a:spcPct val="150000"/>
              </a:lnSpc>
              <a:spcBef>
                <a:spcPts val="0"/>
              </a:spcBef>
              <a:defRPr sz="4700">
                <a:latin typeface="微软雅黑" panose="020B0503020204020204" charset="-122"/>
                <a:ea typeface="微软雅黑" panose="020B0503020204020204" charset="-122"/>
                <a:cs typeface="微软雅黑" panose="020B0503020204020204" charset="-122"/>
                <a:sym typeface="微软雅黑" panose="020B0503020204020204" charset="-122"/>
              </a:defRPr>
            </a:pPr>
            <a:r>
              <a:t>B:关汉卿《窦娥冤》第二折</a:t>
            </a:r>
          </a:p>
          <a:p>
            <a:pPr defTabSz="914400">
              <a:lnSpc>
                <a:spcPct val="150000"/>
              </a:lnSpc>
              <a:spcBef>
                <a:spcPts val="0"/>
              </a:spcBef>
              <a:defRPr sz="4700">
                <a:latin typeface="微软雅黑" panose="020B0503020204020204" charset="-122"/>
                <a:ea typeface="微软雅黑" panose="020B0503020204020204" charset="-122"/>
                <a:cs typeface="微软雅黑" panose="020B0503020204020204" charset="-122"/>
                <a:sym typeface="微软雅黑" panose="020B0503020204020204" charset="-122"/>
              </a:defRPr>
            </a:pPr>
            <a:r>
              <a:t>C:马致远《汉宫秋》</a:t>
            </a:r>
          </a:p>
          <a:p>
            <a:pPr defTabSz="914400">
              <a:lnSpc>
                <a:spcPct val="150000"/>
              </a:lnSpc>
              <a:spcBef>
                <a:spcPts val="0"/>
              </a:spcBef>
              <a:defRPr sz="4700">
                <a:latin typeface="微软雅黑" panose="020B0503020204020204" charset="-122"/>
                <a:ea typeface="微软雅黑" panose="020B0503020204020204" charset="-122"/>
                <a:cs typeface="微软雅黑" panose="020B0503020204020204" charset="-122"/>
                <a:sym typeface="微软雅黑" panose="020B0503020204020204" charset="-122"/>
              </a:defRPr>
            </a:pPr>
            <a:r>
              <a:t>D:王实甫《西厢记》第二折</a:t>
            </a:r>
          </a:p>
          <a:p>
            <a:pPr defTabSz="914400">
              <a:lnSpc>
                <a:spcPct val="150000"/>
              </a:lnSpc>
              <a:spcBef>
                <a:spcPts val="0"/>
              </a:spcBef>
              <a:defRPr sz="4700">
                <a:latin typeface="微软雅黑" panose="020B0503020204020204" charset="-122"/>
                <a:ea typeface="微软雅黑" panose="020B0503020204020204" charset="-122"/>
                <a:cs typeface="微软雅黑" panose="020B0503020204020204" charset="-122"/>
                <a:sym typeface="微软雅黑" panose="020B0503020204020204" charset="-122"/>
              </a:defRPr>
            </a:pPr>
            <a:r>
              <a:t> </a:t>
            </a:r>
          </a:p>
          <a:p>
            <a:pPr defTabSz="914400">
              <a:lnSpc>
                <a:spcPct val="150000"/>
              </a:lnSpc>
              <a:spcBef>
                <a:spcPts val="0"/>
              </a:spcBef>
              <a:defRPr sz="4700">
                <a:latin typeface="微软雅黑" panose="020B0503020204020204" charset="-122"/>
                <a:ea typeface="微软雅黑" panose="020B0503020204020204" charset="-122"/>
                <a:cs typeface="微软雅黑" panose="020B0503020204020204" charset="-122"/>
                <a:sym typeface="微软雅黑" panose="020B0503020204020204" charset="-122"/>
              </a:defRPr>
            </a:pPr>
            <a:r>
              <a:t>答案：A</a:t>
            </a:r>
          </a:p>
        </p:txBody>
      </p:sp>
      <p:sp>
        <p:nvSpPr>
          <p:cNvPr id="1900" name="真题练习"/>
          <p:cNvSpPr txBox="1"/>
          <p:nvPr>
            <p:ph type="title"/>
          </p:nvPr>
        </p:nvSpPr>
        <p:spPr>
          <a:prstGeom prst="rect">
            <a:avLst/>
          </a:prstGeom>
        </p:spPr>
        <p:txBody>
          <a:bodyPr/>
          <a:lstStyle/>
          <a:p>
            <a:r>
              <a:t>真题练习</a:t>
            </a:r>
          </a:p>
        </p:txBody>
      </p:sp>
    </p:spTree>
  </p:cSld>
  <p:clrMapOvr>
    <a:masterClrMapping/>
  </p:clrMapOvr>
  <p:transition spd="me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2" name="《长生殿》（惊变）的内容是（ ）…"/>
          <p:cNvSpPr txBox="1"/>
          <p:nvPr>
            <p:ph type="body" idx="1"/>
          </p:nvPr>
        </p:nvSpPr>
        <p:spPr>
          <a:prstGeom prst="rect">
            <a:avLst/>
          </a:prstGeom>
        </p:spPr>
        <p:txBody>
          <a:bodyPr/>
          <a:lstStyle/>
          <a:p>
            <a:pPr defTabSz="914400">
              <a:lnSpc>
                <a:spcPct val="150000"/>
              </a:lnSpc>
              <a:spcBef>
                <a:spcPts val="0"/>
              </a:spcBef>
              <a:defRPr sz="4700">
                <a:latin typeface="微软雅黑" panose="020B0503020204020204" charset="-122"/>
                <a:ea typeface="微软雅黑" panose="020B0503020204020204" charset="-122"/>
                <a:cs typeface="微软雅黑" panose="020B0503020204020204" charset="-122"/>
                <a:sym typeface="微软雅黑" panose="020B0503020204020204" charset="-122"/>
              </a:defRPr>
            </a:pPr>
            <a:r>
              <a:t>《长生殿》（惊变）的内容是（ ）</a:t>
            </a:r>
          </a:p>
          <a:p>
            <a:pPr defTabSz="914400">
              <a:lnSpc>
                <a:spcPct val="150000"/>
              </a:lnSpc>
              <a:spcBef>
                <a:spcPts val="0"/>
              </a:spcBef>
              <a:defRPr sz="4700">
                <a:latin typeface="微软雅黑" panose="020B0503020204020204" charset="-122"/>
                <a:ea typeface="微软雅黑" panose="020B0503020204020204" charset="-122"/>
                <a:cs typeface="微软雅黑" panose="020B0503020204020204" charset="-122"/>
                <a:sym typeface="微软雅黑" panose="020B0503020204020204" charset="-122"/>
              </a:defRPr>
            </a:pPr>
            <a:r>
              <a:t>A:安史叛军进攻长安</a:t>
            </a:r>
          </a:p>
          <a:p>
            <a:pPr defTabSz="914400">
              <a:lnSpc>
                <a:spcPct val="150000"/>
              </a:lnSpc>
              <a:spcBef>
                <a:spcPts val="0"/>
              </a:spcBef>
              <a:defRPr sz="4700">
                <a:latin typeface="微软雅黑" panose="020B0503020204020204" charset="-122"/>
                <a:ea typeface="微软雅黑" panose="020B0503020204020204" charset="-122"/>
                <a:cs typeface="微软雅黑" panose="020B0503020204020204" charset="-122"/>
                <a:sym typeface="微软雅黑" panose="020B0503020204020204" charset="-122"/>
              </a:defRPr>
            </a:pPr>
            <a:r>
              <a:t>B:马嵬坡杨贵妃赐死</a:t>
            </a:r>
          </a:p>
          <a:p>
            <a:pPr defTabSz="914400">
              <a:lnSpc>
                <a:spcPct val="150000"/>
              </a:lnSpc>
              <a:spcBef>
                <a:spcPts val="0"/>
              </a:spcBef>
              <a:defRPr sz="4700">
                <a:latin typeface="微软雅黑" panose="020B0503020204020204" charset="-122"/>
                <a:ea typeface="微软雅黑" panose="020B0503020204020204" charset="-122"/>
                <a:cs typeface="微软雅黑" panose="020B0503020204020204" charset="-122"/>
                <a:sym typeface="微软雅黑" panose="020B0503020204020204" charset="-122"/>
              </a:defRPr>
            </a:pPr>
            <a:r>
              <a:t>C:六军不发杀杨国忠</a:t>
            </a:r>
          </a:p>
          <a:p>
            <a:pPr defTabSz="914400">
              <a:lnSpc>
                <a:spcPct val="150000"/>
              </a:lnSpc>
              <a:spcBef>
                <a:spcPts val="0"/>
              </a:spcBef>
              <a:defRPr sz="4700">
                <a:latin typeface="微软雅黑" panose="020B0503020204020204" charset="-122"/>
                <a:ea typeface="微软雅黑" panose="020B0503020204020204" charset="-122"/>
                <a:cs typeface="微软雅黑" panose="020B0503020204020204" charset="-122"/>
                <a:sym typeface="微软雅黑" panose="020B0503020204020204" charset="-122"/>
              </a:defRPr>
            </a:pPr>
            <a:r>
              <a:t>D:安史叛军包围唐明皇</a:t>
            </a:r>
          </a:p>
          <a:p>
            <a:pPr defTabSz="914400">
              <a:lnSpc>
                <a:spcPct val="150000"/>
              </a:lnSpc>
              <a:spcBef>
                <a:spcPts val="0"/>
              </a:spcBef>
              <a:defRPr sz="4700">
                <a:latin typeface="微软雅黑" panose="020B0503020204020204" charset="-122"/>
                <a:ea typeface="微软雅黑" panose="020B0503020204020204" charset="-122"/>
                <a:cs typeface="微软雅黑" panose="020B0503020204020204" charset="-122"/>
                <a:sym typeface="微软雅黑" panose="020B0503020204020204" charset="-122"/>
              </a:defRPr>
            </a:pPr>
            <a:r>
              <a:t> </a:t>
            </a:r>
          </a:p>
          <a:p>
            <a:pPr defTabSz="914400">
              <a:lnSpc>
                <a:spcPct val="150000"/>
              </a:lnSpc>
              <a:spcBef>
                <a:spcPts val="0"/>
              </a:spcBef>
              <a:defRPr sz="4700">
                <a:latin typeface="微软雅黑" panose="020B0503020204020204" charset="-122"/>
                <a:ea typeface="微软雅黑" panose="020B0503020204020204" charset="-122"/>
                <a:cs typeface="微软雅黑" panose="020B0503020204020204" charset="-122"/>
                <a:sym typeface="微软雅黑" panose="020B0503020204020204" charset="-122"/>
              </a:defRPr>
            </a:pPr>
            <a:r>
              <a:t> </a:t>
            </a:r>
          </a:p>
        </p:txBody>
      </p:sp>
      <p:sp>
        <p:nvSpPr>
          <p:cNvPr id="1903" name="真题练习"/>
          <p:cNvSpPr txBox="1"/>
          <p:nvPr>
            <p:ph type="title"/>
          </p:nvPr>
        </p:nvSpPr>
        <p:spPr>
          <a:prstGeom prst="rect">
            <a:avLst/>
          </a:prstGeom>
        </p:spPr>
        <p:txBody>
          <a:bodyPr/>
          <a:lstStyle/>
          <a:p>
            <a:r>
              <a:t>真题练习</a:t>
            </a:r>
          </a:p>
        </p:txBody>
      </p:sp>
    </p:spTree>
  </p:cSld>
  <p:clrMapOvr>
    <a:masterClrMapping/>
  </p:clrMapOvr>
  <p:transition spd="me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5" name="《长生殿》（惊变）的内容是（ ）…"/>
          <p:cNvSpPr txBox="1"/>
          <p:nvPr>
            <p:ph type="body" idx="1"/>
          </p:nvPr>
        </p:nvSpPr>
        <p:spPr>
          <a:prstGeom prst="rect">
            <a:avLst/>
          </a:prstGeom>
        </p:spPr>
        <p:txBody>
          <a:bodyPr/>
          <a:lstStyle/>
          <a:p>
            <a:pPr defTabSz="914400">
              <a:lnSpc>
                <a:spcPct val="150000"/>
              </a:lnSpc>
              <a:spcBef>
                <a:spcPts val="0"/>
              </a:spcBef>
              <a:defRPr sz="4700">
                <a:latin typeface="微软雅黑" panose="020B0503020204020204" charset="-122"/>
                <a:ea typeface="微软雅黑" panose="020B0503020204020204" charset="-122"/>
                <a:cs typeface="微软雅黑" panose="020B0503020204020204" charset="-122"/>
                <a:sym typeface="微软雅黑" panose="020B0503020204020204" charset="-122"/>
              </a:defRPr>
            </a:pPr>
            <a:r>
              <a:t>《长生殿》（惊变）的内容是（ ）</a:t>
            </a:r>
          </a:p>
          <a:p>
            <a:pPr defTabSz="914400">
              <a:lnSpc>
                <a:spcPct val="150000"/>
              </a:lnSpc>
              <a:spcBef>
                <a:spcPts val="0"/>
              </a:spcBef>
              <a:defRPr sz="4700">
                <a:solidFill>
                  <a:srgbClr val="BE0000"/>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t>A:安史叛军进攻长安</a:t>
            </a:r>
          </a:p>
          <a:p>
            <a:pPr defTabSz="914400">
              <a:lnSpc>
                <a:spcPct val="150000"/>
              </a:lnSpc>
              <a:spcBef>
                <a:spcPts val="0"/>
              </a:spcBef>
              <a:defRPr sz="4700">
                <a:latin typeface="微软雅黑" panose="020B0503020204020204" charset="-122"/>
                <a:ea typeface="微软雅黑" panose="020B0503020204020204" charset="-122"/>
                <a:cs typeface="微软雅黑" panose="020B0503020204020204" charset="-122"/>
                <a:sym typeface="微软雅黑" panose="020B0503020204020204" charset="-122"/>
              </a:defRPr>
            </a:pPr>
            <a:r>
              <a:t>B:马嵬坡杨贵妃赐死</a:t>
            </a:r>
          </a:p>
          <a:p>
            <a:pPr defTabSz="914400">
              <a:lnSpc>
                <a:spcPct val="150000"/>
              </a:lnSpc>
              <a:spcBef>
                <a:spcPts val="0"/>
              </a:spcBef>
              <a:defRPr sz="4700">
                <a:latin typeface="微软雅黑" panose="020B0503020204020204" charset="-122"/>
                <a:ea typeface="微软雅黑" panose="020B0503020204020204" charset="-122"/>
                <a:cs typeface="微软雅黑" panose="020B0503020204020204" charset="-122"/>
                <a:sym typeface="微软雅黑" panose="020B0503020204020204" charset="-122"/>
              </a:defRPr>
            </a:pPr>
            <a:r>
              <a:t>C:六军不发杀杨国忠</a:t>
            </a:r>
          </a:p>
          <a:p>
            <a:pPr defTabSz="914400">
              <a:lnSpc>
                <a:spcPct val="150000"/>
              </a:lnSpc>
              <a:spcBef>
                <a:spcPts val="0"/>
              </a:spcBef>
              <a:defRPr sz="4700">
                <a:latin typeface="微软雅黑" panose="020B0503020204020204" charset="-122"/>
                <a:ea typeface="微软雅黑" panose="020B0503020204020204" charset="-122"/>
                <a:cs typeface="微软雅黑" panose="020B0503020204020204" charset="-122"/>
                <a:sym typeface="微软雅黑" panose="020B0503020204020204" charset="-122"/>
              </a:defRPr>
            </a:pPr>
            <a:r>
              <a:t>D:安史叛军包围唐明皇</a:t>
            </a:r>
          </a:p>
          <a:p>
            <a:pPr defTabSz="914400">
              <a:lnSpc>
                <a:spcPct val="150000"/>
              </a:lnSpc>
              <a:spcBef>
                <a:spcPts val="0"/>
              </a:spcBef>
              <a:defRPr sz="4700">
                <a:latin typeface="微软雅黑" panose="020B0503020204020204" charset="-122"/>
                <a:ea typeface="微软雅黑" panose="020B0503020204020204" charset="-122"/>
                <a:cs typeface="微软雅黑" panose="020B0503020204020204" charset="-122"/>
                <a:sym typeface="微软雅黑" panose="020B0503020204020204" charset="-122"/>
              </a:defRPr>
            </a:pPr>
            <a:r>
              <a:t> </a:t>
            </a:r>
          </a:p>
          <a:p>
            <a:pPr defTabSz="914400">
              <a:lnSpc>
                <a:spcPct val="150000"/>
              </a:lnSpc>
              <a:spcBef>
                <a:spcPts val="0"/>
              </a:spcBef>
              <a:defRPr sz="4700">
                <a:latin typeface="微软雅黑" panose="020B0503020204020204" charset="-122"/>
                <a:ea typeface="微软雅黑" panose="020B0503020204020204" charset="-122"/>
                <a:cs typeface="微软雅黑" panose="020B0503020204020204" charset="-122"/>
                <a:sym typeface="微软雅黑" panose="020B0503020204020204" charset="-122"/>
              </a:defRPr>
            </a:pPr>
            <a:r>
              <a:t>答案：A</a:t>
            </a:r>
          </a:p>
        </p:txBody>
      </p:sp>
      <p:sp>
        <p:nvSpPr>
          <p:cNvPr id="1906" name="真题练习"/>
          <p:cNvSpPr txBox="1"/>
          <p:nvPr>
            <p:ph type="title"/>
          </p:nvPr>
        </p:nvSpPr>
        <p:spPr>
          <a:prstGeom prst="rect">
            <a:avLst/>
          </a:prstGeom>
        </p:spPr>
        <p:txBody>
          <a:bodyPr/>
          <a:lstStyle/>
          <a:p>
            <a:r>
              <a:t>真题练习</a:t>
            </a:r>
          </a:p>
        </p:txBody>
      </p:sp>
    </p:spTree>
  </p:cSld>
  <p:clrMapOvr>
    <a:masterClrMapping/>
  </p:clrMapOvr>
  <p:transition spd="med"/>
</p:sld>
</file>

<file path=ppt/slides/slide9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1908" name="图片 10" descr="图片 10"/>
          <p:cNvPicPr>
            <a:picLocks noChangeAspect="1"/>
          </p:cNvPicPr>
          <p:nvPr/>
        </p:nvPicPr>
        <p:blipFill>
          <a:blip r:embed="rId1"/>
          <a:stretch>
            <a:fillRect/>
          </a:stretch>
        </p:blipFill>
        <p:spPr>
          <a:xfrm>
            <a:off x="0" y="0"/>
            <a:ext cx="24384000" cy="13716000"/>
          </a:xfrm>
          <a:prstGeom prst="rect">
            <a:avLst/>
          </a:prstGeom>
          <a:ln w="12700">
            <a:miter lim="400000"/>
            <a:headEnd/>
            <a:tailEnd/>
          </a:ln>
        </p:spPr>
      </p:pic>
      <p:sp>
        <p:nvSpPr>
          <p:cNvPr id="1909" name="标题 1"/>
          <p:cNvSpPr txBox="1"/>
          <p:nvPr>
            <p:ph type="title"/>
          </p:nvPr>
        </p:nvSpPr>
        <p:spPr>
          <a:xfrm>
            <a:off x="2799494" y="8714044"/>
            <a:ext cx="16794706" cy="1978025"/>
          </a:xfrm>
          <a:prstGeom prst="rect">
            <a:avLst/>
          </a:prstGeom>
        </p:spPr>
        <p:txBody>
          <a:bodyPr anchor="b"/>
          <a:lstStyle>
            <a:lvl1pPr>
              <a:defRPr sz="9000"/>
            </a:lvl1pPr>
          </a:lstStyle>
          <a:p>
            <a:r>
              <a:t>4.7孔尚任</a:t>
            </a:r>
          </a:p>
        </p:txBody>
      </p:sp>
      <p:sp>
        <p:nvSpPr>
          <p:cNvPr id="1910" name="矩形 6"/>
          <p:cNvSpPr/>
          <p:nvPr/>
        </p:nvSpPr>
        <p:spPr>
          <a:xfrm>
            <a:off x="2784475" y="6858000"/>
            <a:ext cx="2749551" cy="1092200"/>
          </a:xfrm>
          <a:prstGeom prst="rect">
            <a:avLst/>
          </a:prstGeom>
          <a:solidFill>
            <a:srgbClr val="C00000"/>
          </a:solidFill>
          <a:ln w="12700">
            <a:miter lim="400000"/>
          </a:ln>
        </p:spPr>
        <p:txBody>
          <a:bodyPr tIns="91439" bIns="91439"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pic>
        <p:nvPicPr>
          <p:cNvPr id="1911" name="图片 7" descr="图片 7"/>
          <p:cNvPicPr>
            <a:picLocks noChangeAspect="1"/>
          </p:cNvPicPr>
          <p:nvPr/>
        </p:nvPicPr>
        <p:blipFill>
          <a:blip r:embed="rId2"/>
          <a:stretch>
            <a:fillRect/>
          </a:stretch>
        </p:blipFill>
        <p:spPr>
          <a:xfrm>
            <a:off x="2940050" y="7108825"/>
            <a:ext cx="2413000" cy="590551"/>
          </a:xfrm>
          <a:prstGeom prst="rect">
            <a:avLst/>
          </a:prstGeom>
          <a:ln w="12700">
            <a:miter lim="400000"/>
            <a:headEnd/>
            <a:tailEnd/>
          </a:ln>
        </p:spPr>
      </p:pic>
      <p:sp>
        <p:nvSpPr>
          <p:cNvPr id="1912" name="矩形 8"/>
          <p:cNvSpPr/>
          <p:nvPr/>
        </p:nvSpPr>
        <p:spPr>
          <a:xfrm>
            <a:off x="2638463" y="8367170"/>
            <a:ext cx="111127" cy="2041527"/>
          </a:xfrm>
          <a:prstGeom prst="rect">
            <a:avLst/>
          </a:prstGeom>
          <a:solidFill>
            <a:srgbClr val="C00000"/>
          </a:solidFill>
          <a:ln w="12700">
            <a:miter lim="400000"/>
          </a:ln>
        </p:spPr>
        <p:txBody>
          <a:bodyPr tIns="91439" bIns="91439"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1913" name="副标题 2"/>
          <p:cNvSpPr txBox="1"/>
          <p:nvPr/>
        </p:nvSpPr>
        <p:spPr>
          <a:xfrm>
            <a:off x="2930526" y="12258675"/>
            <a:ext cx="9782176" cy="716281"/>
          </a:xfrm>
          <a:prstGeom prst="rect">
            <a:avLst/>
          </a:prstGeom>
          <a:ln w="12700">
            <a:miter lim="400000"/>
          </a:ln>
        </p:spPr>
        <p:txBody>
          <a:bodyPr tIns="91439" bIns="91439">
            <a:spAutoFit/>
          </a:bodyPr>
          <a:lstStyle/>
          <a:p>
            <a:pPr algn="l" defTabSz="1828800">
              <a:lnSpc>
                <a:spcPct val="90000"/>
              </a:lnSpc>
              <a:spcBef>
                <a:spcPts val="2000"/>
              </a:spcBef>
              <a:defRPr b="0">
                <a:solidFill>
                  <a:srgbClr val="A6A6A6"/>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t>学习是一种信仰！ IN LEARING WE TRUST</a:t>
            </a:r>
          </a:p>
        </p:txBody>
      </p:sp>
    </p:spTree>
  </p:cSld>
  <p:clrMapOvr>
    <a:masterClrMapping/>
  </p:clrMapOvr>
  <p:transition spd="me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5" name="标题 2"/>
          <p:cNvSpPr txBox="1"/>
          <p:nvPr>
            <p:ph type="title"/>
          </p:nvPr>
        </p:nvSpPr>
        <p:spPr>
          <a:xfrm>
            <a:off x="1403349" y="1181100"/>
            <a:ext cx="11132822" cy="1131570"/>
          </a:xfrm>
          <a:prstGeom prst="rect">
            <a:avLst/>
          </a:prstGeom>
        </p:spPr>
        <p:txBody>
          <a:bodyPr anchor="ctr"/>
          <a:lstStyle/>
          <a:p>
            <a:pPr>
              <a:defRPr sz="51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4.7.0  孔尚任《桃花扇》</a:t>
            </a:r>
          </a:p>
        </p:txBody>
      </p:sp>
      <p:sp>
        <p:nvSpPr>
          <p:cNvPr id="1916" name="矩形 4"/>
          <p:cNvSpPr txBox="1"/>
          <p:nvPr/>
        </p:nvSpPr>
        <p:spPr>
          <a:xfrm>
            <a:off x="485999" y="4962552"/>
            <a:ext cx="15484264" cy="4875531"/>
          </a:xfrm>
          <a:prstGeom prst="rect">
            <a:avLst/>
          </a:prstGeom>
          <a:ln w="12700">
            <a:solidFill>
              <a:srgbClr val="000000"/>
            </a:solidFill>
            <a:miter lim="400000"/>
          </a:ln>
        </p:spPr>
        <p:txBody>
          <a:bodyPr tIns="91439" bIns="91439">
            <a:spAutoFit/>
          </a:bodyPr>
          <a:lstStyle/>
          <a:p>
            <a:pPr algn="l" defTabSz="1828800">
              <a:lnSpc>
                <a:spcPct val="150000"/>
              </a:lnSpc>
              <a:def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1.孔尚任</a:t>
            </a:r>
            <a:r>
              <a:rPr b="0"/>
              <a:t>，自称</a:t>
            </a:r>
            <a:r>
              <a:rPr b="0"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云亭山人</a:t>
            </a:r>
            <a:r>
              <a:rPr b="0"/>
              <a:t>。  </a:t>
            </a:r>
            <a:endParaRPr b="0"/>
          </a:p>
          <a:p>
            <a:pPr algn="l" defTabSz="1828800">
              <a:lnSpc>
                <a:spcPct val="15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2.以十年时间苦心经营《桃花扇》，三易其稿，上演后名动京城。与洪昇并称</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南洪北孔</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a:t>
            </a:r>
            <a:r>
              <a:t>。</a:t>
            </a:r>
          </a:p>
          <a:p>
            <a:pPr algn="l" defTabSz="1828800">
              <a:lnSpc>
                <a:spcPct val="15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3.戏剧作品除《桃花扇》外，还有</a:t>
            </a:r>
            <a:r>
              <a:rPr>
                <a:solidFill>
                  <a:srgbClr val="BE0000"/>
                </a:solidFill>
              </a:rPr>
              <a:t>传奇《小忽雷》</a:t>
            </a:r>
            <a:r>
              <a:t>等。</a:t>
            </a:r>
          </a:p>
        </p:txBody>
      </p:sp>
      <p:pic>
        <p:nvPicPr>
          <p:cNvPr id="1917" name="image7.jpeg" descr="image7.jpeg"/>
          <p:cNvPicPr>
            <a:picLocks noChangeAspect="1"/>
          </p:cNvPicPr>
          <p:nvPr/>
        </p:nvPicPr>
        <p:blipFill>
          <a:blip r:embed="rId1"/>
          <a:stretch>
            <a:fillRect/>
          </a:stretch>
        </p:blipFill>
        <p:spPr>
          <a:xfrm>
            <a:off x="16703158" y="4073589"/>
            <a:ext cx="6812098" cy="3811124"/>
          </a:xfrm>
          <a:prstGeom prst="rect">
            <a:avLst/>
          </a:prstGeom>
          <a:ln w="12700">
            <a:miter lim="400000"/>
            <a:headEnd/>
            <a:tailEnd/>
          </a:ln>
        </p:spPr>
      </p:pic>
      <p:pic>
        <p:nvPicPr>
          <p:cNvPr id="1918" name="图像" descr="图像"/>
          <p:cNvPicPr>
            <a:picLocks noChangeAspect="1"/>
          </p:cNvPicPr>
          <p:nvPr/>
        </p:nvPicPr>
        <p:blipFill>
          <a:blip r:embed="rId2"/>
          <a:stretch>
            <a:fillRect/>
          </a:stretch>
        </p:blipFill>
        <p:spPr>
          <a:xfrm>
            <a:off x="16903658" y="8900921"/>
            <a:ext cx="6021731" cy="2072597"/>
          </a:xfrm>
          <a:prstGeom prst="rect">
            <a:avLst/>
          </a:prstGeom>
          <a:ln w="12700">
            <a:miter lim="400000"/>
            <a:headEnd/>
            <a:tailEnd/>
          </a:ln>
        </p:spPr>
      </p:pic>
      <p:sp>
        <p:nvSpPr>
          <p:cNvPr id="1919" name="选择☆☆"/>
          <p:cNvSpPr txBox="1"/>
          <p:nvPr/>
        </p:nvSpPr>
        <p:spPr>
          <a:xfrm>
            <a:off x="474663" y="10023085"/>
            <a:ext cx="1831976" cy="727076"/>
          </a:xfrm>
          <a:prstGeom prst="rect">
            <a:avLst/>
          </a:prstGeom>
          <a:ln w="12700">
            <a:miter lim="400000"/>
          </a:ln>
        </p:spPr>
        <p:txBody>
          <a:bodyPr wrap="none" lIns="71437" tIns="71437" rIns="71437" bIns="71437" anchor="ctr">
            <a:spAutoFit/>
          </a:bodyPr>
          <a:lstStyle>
            <a:lvl1pPr algn="l" defTabSz="1828800">
              <a:lnSpc>
                <a:spcPct val="90000"/>
              </a:lnSpc>
              <a:defRPr sz="3300">
                <a:solidFill>
                  <a:srgbClr val="BE0000"/>
                </a:solidFill>
                <a:latin typeface="Helvetica"/>
                <a:ea typeface="Helvetica"/>
                <a:cs typeface="Helvetica"/>
                <a:sym typeface="Helvetica"/>
              </a:defRPr>
            </a:lvl1pPr>
          </a:lstStyle>
          <a:p>
            <a:r>
              <a:t>选择☆☆</a:t>
            </a:r>
          </a:p>
        </p:txBody>
      </p:sp>
      <p:sp>
        <p:nvSpPr>
          <p:cNvPr id="2" name="文本框 1"/>
          <p:cNvSpPr txBox="1"/>
          <p:nvPr/>
        </p:nvSpPr>
        <p:spPr>
          <a:xfrm>
            <a:off x="336550" y="205740"/>
            <a:ext cx="6402705"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4.7.1桃花扇（余韵）</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9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1921" name="图片 10" descr="图片 10"/>
          <p:cNvPicPr>
            <a:picLocks noChangeAspect="1"/>
          </p:cNvPicPr>
          <p:nvPr/>
        </p:nvPicPr>
        <p:blipFill>
          <a:blip r:embed="rId1"/>
          <a:stretch>
            <a:fillRect/>
          </a:stretch>
        </p:blipFill>
        <p:spPr>
          <a:xfrm>
            <a:off x="0" y="0"/>
            <a:ext cx="24384000" cy="13716000"/>
          </a:xfrm>
          <a:prstGeom prst="rect">
            <a:avLst/>
          </a:prstGeom>
          <a:ln w="12700">
            <a:miter lim="400000"/>
            <a:headEnd/>
            <a:tailEnd/>
          </a:ln>
        </p:spPr>
      </p:pic>
      <p:sp>
        <p:nvSpPr>
          <p:cNvPr id="1922" name="标题 1"/>
          <p:cNvSpPr txBox="1"/>
          <p:nvPr>
            <p:ph type="title"/>
          </p:nvPr>
        </p:nvSpPr>
        <p:spPr>
          <a:xfrm>
            <a:off x="925673" y="8398921"/>
            <a:ext cx="16794706" cy="1978025"/>
          </a:xfrm>
          <a:prstGeom prst="rect">
            <a:avLst/>
          </a:prstGeom>
        </p:spPr>
        <p:txBody>
          <a:bodyPr anchor="b"/>
          <a:lstStyle/>
          <a:p>
            <a:pPr defTabSz="1480820">
              <a:defRPr sz="729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4.7.1孔尚任《桃花扇》（余韵）</a:t>
            </a:r>
            <a:r>
              <a:rPr>
                <a:solidFill>
                  <a:srgbClr val="BE0000"/>
                </a:solidFill>
              </a:rPr>
              <a:t>【精读】</a:t>
            </a:r>
            <a:endParaRPr>
              <a:solidFill>
                <a:srgbClr val="BE0000"/>
              </a:solidFill>
            </a:endParaRPr>
          </a:p>
        </p:txBody>
      </p:sp>
      <p:sp>
        <p:nvSpPr>
          <p:cNvPr id="1923" name="矩形 6"/>
          <p:cNvSpPr/>
          <p:nvPr/>
        </p:nvSpPr>
        <p:spPr>
          <a:xfrm>
            <a:off x="2784475" y="6858000"/>
            <a:ext cx="2749551" cy="1092200"/>
          </a:xfrm>
          <a:prstGeom prst="rect">
            <a:avLst/>
          </a:prstGeom>
          <a:solidFill>
            <a:srgbClr val="C00000"/>
          </a:solidFill>
          <a:ln w="12700">
            <a:miter lim="400000"/>
          </a:ln>
        </p:spPr>
        <p:txBody>
          <a:bodyPr tIns="91439" bIns="91439"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pic>
        <p:nvPicPr>
          <p:cNvPr id="1924" name="图片 7" descr="图片 7"/>
          <p:cNvPicPr>
            <a:picLocks noChangeAspect="1"/>
          </p:cNvPicPr>
          <p:nvPr/>
        </p:nvPicPr>
        <p:blipFill>
          <a:blip r:embed="rId2"/>
          <a:stretch>
            <a:fillRect/>
          </a:stretch>
        </p:blipFill>
        <p:spPr>
          <a:xfrm>
            <a:off x="2940050" y="7108825"/>
            <a:ext cx="2413000" cy="590551"/>
          </a:xfrm>
          <a:prstGeom prst="rect">
            <a:avLst/>
          </a:prstGeom>
          <a:ln w="12700">
            <a:miter lim="400000"/>
            <a:headEnd/>
            <a:tailEnd/>
          </a:ln>
        </p:spPr>
      </p:pic>
      <p:sp>
        <p:nvSpPr>
          <p:cNvPr id="1925" name="矩形 8"/>
          <p:cNvSpPr/>
          <p:nvPr/>
        </p:nvSpPr>
        <p:spPr>
          <a:xfrm>
            <a:off x="2638463" y="8367170"/>
            <a:ext cx="111127" cy="2041527"/>
          </a:xfrm>
          <a:prstGeom prst="rect">
            <a:avLst/>
          </a:prstGeom>
          <a:solidFill>
            <a:srgbClr val="C00000"/>
          </a:solidFill>
          <a:ln w="12700">
            <a:miter lim="400000"/>
          </a:ln>
        </p:spPr>
        <p:txBody>
          <a:bodyPr tIns="91439" bIns="91439"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1926" name="副标题 2"/>
          <p:cNvSpPr txBox="1"/>
          <p:nvPr/>
        </p:nvSpPr>
        <p:spPr>
          <a:xfrm>
            <a:off x="2930526" y="12258675"/>
            <a:ext cx="9782176" cy="716281"/>
          </a:xfrm>
          <a:prstGeom prst="rect">
            <a:avLst/>
          </a:prstGeom>
          <a:ln w="12700">
            <a:miter lim="400000"/>
          </a:ln>
        </p:spPr>
        <p:txBody>
          <a:bodyPr tIns="91439" bIns="91439">
            <a:spAutoFit/>
          </a:bodyPr>
          <a:lstStyle/>
          <a:p>
            <a:pPr algn="l" defTabSz="1828800">
              <a:lnSpc>
                <a:spcPct val="90000"/>
              </a:lnSpc>
              <a:spcBef>
                <a:spcPts val="2000"/>
              </a:spcBef>
              <a:defRPr b="0">
                <a:solidFill>
                  <a:srgbClr val="A6A6A6"/>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t>学习是一种信仰！ IN LEARING WE TRUST</a:t>
            </a:r>
          </a:p>
        </p:txBody>
      </p:sp>
      <p:sp>
        <p:nvSpPr>
          <p:cNvPr id="1927" name="标题 1"/>
          <p:cNvSpPr txBox="1"/>
          <p:nvPr/>
        </p:nvSpPr>
        <p:spPr>
          <a:xfrm>
            <a:off x="2999500" y="9937370"/>
            <a:ext cx="16794706" cy="1978025"/>
          </a:xfrm>
          <a:prstGeom prst="rect">
            <a:avLst/>
          </a:prstGeom>
          <a:ln w="12700">
            <a:miter lim="400000"/>
          </a:ln>
        </p:spPr>
        <p:txBody>
          <a:bodyPr tIns="91439" bIns="91439" anchor="b">
            <a:normAutofit/>
          </a:bodyPr>
          <a:lstStyle>
            <a:lvl1pPr algn="l" defTabSz="1828800">
              <a:defRPr sz="90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李香君+侯方域</a:t>
            </a:r>
          </a:p>
        </p:txBody>
      </p:sp>
      <p:sp>
        <p:nvSpPr>
          <p:cNvPr id="2" name="文本框 1"/>
          <p:cNvSpPr txBox="1"/>
          <p:nvPr/>
        </p:nvSpPr>
        <p:spPr>
          <a:xfrm>
            <a:off x="336550" y="205740"/>
            <a:ext cx="6402705"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4.7.1桃花扇（余韵）</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spPr>
      <a:bodyPr rot="0" spcFirstLastPara="1" vertOverflow="overflow" horzOverflow="overflow" vert="horz" wrap="square" lIns="71437" tIns="71437" rIns="71437" bIns="71437" numCol="1" spcCol="38100" rtlCol="0" anchor="ctr" upright="0">
        <a:spAutoFit/>
      </a:bodyPr>
      <a:lstStyle>
        <a:defPPr marL="0" marR="0" indent="0" algn="ctr" defTabSz="821055" rtl="0" fontAlgn="auto" latinLnBrk="0" hangingPunct="0">
          <a:lnSpc>
            <a:spcPct val="100000"/>
          </a:lnSpc>
          <a:spcBef>
            <a:spcPts val="0"/>
          </a:spcBef>
          <a:spcAft>
            <a:spcPts val="0"/>
          </a:spcAft>
          <a:buClrTx/>
          <a:buSzTx/>
          <a:buFontTx/>
          <a:buNone/>
          <a:defRPr kumimoji="0" sz="30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71437" tIns="71437" rIns="71437" bIns="71437" numCol="1" spcCol="38100" rtlCol="0" anchor="ctr" upright="0">
        <a:spAutoFit/>
      </a:bodyPr>
      <a:lstStyle>
        <a:defPPr marL="0" marR="0" indent="0" algn="ctr" defTabSz="821055"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spPr>
      <a:bodyPr rot="0" spcFirstLastPara="1" vertOverflow="overflow" horzOverflow="overflow" vert="horz" wrap="square" lIns="71437" tIns="71437" rIns="71437" bIns="71437" numCol="1" spcCol="38100" rtlCol="0" anchor="ctr" upright="0">
        <a:spAutoFit/>
      </a:bodyPr>
      <a:lstStyle>
        <a:defPPr marL="0" marR="0" indent="0" algn="ctr" defTabSz="821055" rtl="0" fontAlgn="auto" latinLnBrk="0" hangingPunct="0">
          <a:lnSpc>
            <a:spcPct val="100000"/>
          </a:lnSpc>
          <a:spcBef>
            <a:spcPts val="0"/>
          </a:spcBef>
          <a:spcAft>
            <a:spcPts val="0"/>
          </a:spcAft>
          <a:buClrTx/>
          <a:buSzTx/>
          <a:buFontTx/>
          <a:buNone/>
          <a:defRPr kumimoji="0" sz="30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71437" tIns="71437" rIns="71437" bIns="71437" numCol="1" spcCol="38100" rtlCol="0" anchor="ctr" upright="0">
        <a:spAutoFit/>
      </a:bodyPr>
      <a:lstStyle>
        <a:defPPr marL="0" marR="0" indent="0" algn="ctr" defTabSz="821055"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18608</Words>
  <Application>WPS 演示</Application>
  <PresentationFormat/>
  <Paragraphs>1284</Paragraphs>
  <Slides>134</Slides>
  <Notes>0</Notes>
  <HiddenSlides>0</HiddenSlides>
  <MMClips>0</MMClips>
  <ScaleCrop>false</ScaleCrop>
  <HeadingPairs>
    <vt:vector size="6" baseType="variant">
      <vt:variant>
        <vt:lpstr>已用的字体</vt:lpstr>
      </vt:variant>
      <vt:variant>
        <vt:i4>25</vt:i4>
      </vt:variant>
      <vt:variant>
        <vt:lpstr>主题</vt:lpstr>
      </vt:variant>
      <vt:variant>
        <vt:i4>1</vt:i4>
      </vt:variant>
      <vt:variant>
        <vt:lpstr>幻灯片标题</vt:lpstr>
      </vt:variant>
      <vt:variant>
        <vt:i4>134</vt:i4>
      </vt:variant>
    </vt:vector>
  </HeadingPairs>
  <TitlesOfParts>
    <vt:vector size="160" baseType="lpstr">
      <vt:lpstr>Arial</vt:lpstr>
      <vt:lpstr>方正书宋_GBK</vt:lpstr>
      <vt:lpstr>Wingdings</vt:lpstr>
      <vt:lpstr>Helvetica Neue</vt:lpstr>
      <vt:lpstr>Helvetica Neue Medium</vt:lpstr>
      <vt:lpstr>Calibri</vt:lpstr>
      <vt:lpstr>微软雅黑</vt:lpstr>
      <vt:lpstr>Helvetica Neue Thin</vt:lpstr>
      <vt:lpstr>Helvetica Neue Light</vt:lpstr>
      <vt:lpstr>Helvetica Light</vt:lpstr>
      <vt:lpstr>经典等线简</vt:lpstr>
      <vt:lpstr>方正清刻本悦宋简体</vt:lpstr>
      <vt:lpstr>华文楷体</vt:lpstr>
      <vt:lpstr>楷体</vt:lpstr>
      <vt:lpstr>Wingdings</vt:lpstr>
      <vt:lpstr>方正宋刻本秀楷简体</vt:lpstr>
      <vt:lpstr>Lantinghei SC Extralight</vt:lpstr>
      <vt:lpstr>Lantinghei SC Demibold</vt:lpstr>
      <vt:lpstr>宋体</vt:lpstr>
      <vt:lpstr>Arial</vt:lpstr>
      <vt:lpstr>Helvetica</vt:lpstr>
      <vt:lpstr>Arial Unicode MS</vt:lpstr>
      <vt:lpstr>汉仪书宋二KW</vt:lpstr>
      <vt:lpstr>Thonburi</vt:lpstr>
      <vt:lpstr>Apple Color Emoji</vt:lpstr>
      <vt:lpstr>White</vt:lpstr>
      <vt:lpstr>《古文选（二）》·精讲十一</vt:lpstr>
      <vt:lpstr>PowerPoint 演示文稿</vt:lpstr>
      <vt:lpstr>PowerPoint 演示文稿</vt:lpstr>
      <vt:lpstr>全书朝代分数占比</vt:lpstr>
      <vt:lpstr>罗贯中《群英会蒋干中计》【精读】</vt:lpstr>
      <vt:lpstr>罗贯中 </vt:lpstr>
      <vt:lpstr>罗贯中《群英会蒋干中计》</vt:lpstr>
      <vt:lpstr>罗贯中《群英会蒋干中计》</vt:lpstr>
      <vt:lpstr>PowerPoint 演示文稿</vt:lpstr>
      <vt:lpstr>PowerPoint 演示文稿</vt:lpstr>
      <vt:lpstr>真题练习</vt:lpstr>
      <vt:lpstr>真题练习</vt:lpstr>
      <vt:lpstr> 吴承恩《孙悟空三打白骨精》【泛读】</vt:lpstr>
      <vt:lpstr>吴承恩 </vt:lpstr>
      <vt:lpstr>吴承恩《孙悟空三打白骨精》</vt:lpstr>
      <vt:lpstr>真题练习</vt:lpstr>
      <vt:lpstr>真题练习</vt:lpstr>
      <vt:lpstr>真题练习</vt:lpstr>
      <vt:lpstr>真题练习</vt:lpstr>
      <vt:lpstr>4.1.0吴伟业 </vt:lpstr>
      <vt:lpstr>4.1.1吴伟业《圆圆曲》</vt:lpstr>
      <vt:lpstr>4.1.1吴伟业《圆圆曲》</vt:lpstr>
      <vt:lpstr>4.1.1吴伟业《圆圆曲》</vt:lpstr>
      <vt:lpstr>真题练习</vt:lpstr>
      <vt:lpstr>真题练习</vt:lpstr>
      <vt:lpstr>真题练习</vt:lpstr>
      <vt:lpstr>真题练习</vt:lpstr>
      <vt:lpstr>4.2陈维崧《贺新郎》【精读】</vt:lpstr>
      <vt:lpstr>4.2.0陈维崧 </vt:lpstr>
      <vt:lpstr>4.2.1陈维崧《贺新郎》</vt:lpstr>
      <vt:lpstr>4.2.1陈维崧《贺新郎》</vt:lpstr>
      <vt:lpstr>PowerPoint 演示文稿</vt:lpstr>
      <vt:lpstr>4.2.1陈维崧《贺新郎》</vt:lpstr>
      <vt:lpstr>4.2.1陈维崧《贺新郎》</vt:lpstr>
      <vt:lpstr>PowerPoint 演示文稿</vt:lpstr>
      <vt:lpstr>4.2.1陈维崧《贺新郎》</vt:lpstr>
      <vt:lpstr>PowerPoint 演示文稿</vt:lpstr>
      <vt:lpstr>真题练习</vt:lpstr>
      <vt:lpstr>真题练习</vt:lpstr>
      <vt:lpstr>4.2唐甄《室语》【泛读】</vt:lpstr>
      <vt:lpstr>4.3.0唐甄 </vt:lpstr>
      <vt:lpstr>4.3.1唐甄《室语》</vt:lpstr>
      <vt:lpstr>4.3.1唐甄《室语》</vt:lpstr>
      <vt:lpstr>4.3.1唐甄《室语》</vt:lpstr>
      <vt:lpstr>4.3.1唐甄《室语》</vt:lpstr>
      <vt:lpstr>4.3.1唐甄《室语》</vt:lpstr>
      <vt:lpstr>4.4 纳兰性德</vt:lpstr>
      <vt:lpstr>4.4.0纳兰性德 </vt:lpstr>
      <vt:lpstr>4.4.1纳兰性德《如梦令》【精读】</vt:lpstr>
      <vt:lpstr>4.4.1纳兰性德《如梦令》</vt:lpstr>
      <vt:lpstr>4.4.1纳兰性德《如梦令》</vt:lpstr>
      <vt:lpstr>4.4.1纳兰性德《如梦令》</vt:lpstr>
      <vt:lpstr>真题练习</vt:lpstr>
      <vt:lpstr>真题练习</vt:lpstr>
      <vt:lpstr>真题练习</vt:lpstr>
      <vt:lpstr>真题练习</vt:lpstr>
      <vt:lpstr>4.4.2纳兰性德《金缕曲》【精读】</vt:lpstr>
      <vt:lpstr>4.4.2 纳兰性德《金缕曲》</vt:lpstr>
      <vt:lpstr>4.4.2纳兰性德《金缕曲》</vt:lpstr>
      <vt:lpstr>4.4.2 纳兰性德《金缕曲》</vt:lpstr>
      <vt:lpstr>4.4.2 纳兰性德《金缕曲》</vt:lpstr>
      <vt:lpstr>4.4.2 纳兰性德《金缕曲》</vt:lpstr>
      <vt:lpstr>4.4.2 纳兰性德《金缕曲》</vt:lpstr>
      <vt:lpstr>4.4.2 纳兰性德《金缕曲》</vt:lpstr>
      <vt:lpstr>PowerPoint 演示文稿</vt:lpstr>
      <vt:lpstr>真题练习</vt:lpstr>
      <vt:lpstr>真题练习</vt:lpstr>
      <vt:lpstr>真题练习</vt:lpstr>
      <vt:lpstr>真题练习</vt:lpstr>
      <vt:lpstr>4.5蒲松龄《司文郎》【泛读】</vt:lpstr>
      <vt:lpstr>4.5.0蒲松龄《司文郎》</vt:lpstr>
      <vt:lpstr>4.5蒲松龄《司文郎》【泛读】</vt:lpstr>
      <vt:lpstr>4.5.1 蒲松龄《司文郎》</vt:lpstr>
      <vt:lpstr>4.5.1 蒲松龄《司文郎》</vt:lpstr>
      <vt:lpstr>真题练习</vt:lpstr>
      <vt:lpstr>真题练习</vt:lpstr>
      <vt:lpstr>真题练习</vt:lpstr>
      <vt:lpstr>真题练习</vt:lpstr>
      <vt:lpstr>4.6洪昇</vt:lpstr>
      <vt:lpstr>4.6.0洪昇</vt:lpstr>
      <vt:lpstr>4.6洪昇</vt:lpstr>
      <vt:lpstr>4.6.1 洪昇《长生殿》</vt:lpstr>
      <vt:lpstr>4.6.1 洪昇《长生殿》</vt:lpstr>
      <vt:lpstr>4.6.1 洪昇《长生殿》</vt:lpstr>
      <vt:lpstr>4.6.1 洪昇《长生殿》</vt:lpstr>
      <vt:lpstr>4.6.1 洪昇《长生殿》</vt:lpstr>
      <vt:lpstr>4.6.1 洪昇《长生殿》</vt:lpstr>
      <vt:lpstr>4.6.1 洪昇《长生殿》</vt:lpstr>
      <vt:lpstr>4.6.1 洪昇《长生殿》</vt:lpstr>
      <vt:lpstr>4.6.1 洪昇《长生殿》</vt:lpstr>
      <vt:lpstr>真题练习</vt:lpstr>
      <vt:lpstr>真题练习</vt:lpstr>
      <vt:lpstr>真题练习</vt:lpstr>
      <vt:lpstr>真题练习</vt:lpstr>
      <vt:lpstr>真题练习</vt:lpstr>
      <vt:lpstr>真题练习</vt:lpstr>
      <vt:lpstr>4.7孔尚任</vt:lpstr>
      <vt:lpstr>4.7.0  孔尚任《桃花扇》</vt:lpstr>
      <vt:lpstr>4.7.1孔尚任《桃花扇》（余韵）【精读】</vt:lpstr>
      <vt:lpstr>4.7.1  孔尚任《桃花扇》</vt:lpstr>
      <vt:lpstr>4.7.1  孔尚任《桃花扇》</vt:lpstr>
      <vt:lpstr>4.7.1  孔尚任《桃花扇》</vt:lpstr>
      <vt:lpstr>4.7.1  孔尚任《桃花扇》</vt:lpstr>
      <vt:lpstr>4.7.1  孔尚任《桃花扇》</vt:lpstr>
      <vt:lpstr>4.7.1  孔尚任《桃花扇》</vt:lpstr>
      <vt:lpstr>4.7.1  孔尚任《桃花扇》</vt:lpstr>
      <vt:lpstr>4.7.1  孔尚任《桃花扇》</vt:lpstr>
      <vt:lpstr>4.7.1  孔尚任《桃花扇》</vt:lpstr>
      <vt:lpstr>4.7.1  孔尚任《桃花扇》</vt:lpstr>
      <vt:lpstr>4.7.1  孔尚任《桃花扇》</vt:lpstr>
      <vt:lpstr>4.7.1  孔尚任《桃花扇》</vt:lpstr>
      <vt:lpstr>4.7.1  孔尚任《桃花扇》</vt:lpstr>
      <vt:lpstr>随堂演练</vt:lpstr>
      <vt:lpstr>随堂演练</vt:lpstr>
      <vt:lpstr>随堂演练</vt:lpstr>
      <vt:lpstr>随堂演练</vt:lpstr>
      <vt:lpstr>PowerPoint 演示文稿</vt:lpstr>
      <vt:lpstr>4.8方苞《狱中杂记》【精读】</vt:lpstr>
      <vt:lpstr>4.8.0方苞</vt:lpstr>
      <vt:lpstr>09 方苞《狱中杂记》</vt:lpstr>
      <vt:lpstr>09 方苞《狱中杂记》</vt:lpstr>
      <vt:lpstr>09 方苞《狱中杂记》</vt:lpstr>
      <vt:lpstr>09 方苞《狱中杂记》</vt:lpstr>
      <vt:lpstr>09 方苞《狱中杂记》</vt:lpstr>
      <vt:lpstr>09 方苞《狱中杂记》</vt:lpstr>
      <vt:lpstr>09 方苞《狱中杂记》</vt:lpstr>
      <vt:lpstr>09 方苞《狱中杂记》</vt:lpstr>
      <vt:lpstr>4.9.1郑夑【泛读】</vt:lpstr>
      <vt:lpstr>10 郑燮《《范县署中寄舍弟墨第四书》》</vt:lpstr>
      <vt:lpstr>4.9.1郑夑《范县署中寄舍弟墨第四书》【泛读】</vt:lpstr>
      <vt:lpstr> 10 郑燮《范县署中寄舍弟墨第四书》</vt:lpstr>
      <vt:lpstr> 10 郑燮《范县署中寄舍弟墨第四书》</vt:lpstr>
      <vt:lpstr>10  郑燮《范县署中寄舍弟墨第四书》</vt:lpstr>
      <vt:lpstr> 10 郑燮《范县署中寄舍弟墨第四书》</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《古文选（二）》·精讲十一</dc:title>
  <dc:creator/>
  <cp:lastModifiedBy>aruo</cp:lastModifiedBy>
  <cp:revision>1</cp:revision>
  <dcterms:created xsi:type="dcterms:W3CDTF">2019-12-18T17:23:28Z</dcterms:created>
  <dcterms:modified xsi:type="dcterms:W3CDTF">2019-12-18T17:23:28Z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2052-1.2.1.1575</vt:lpwstr>
  </property>
</Properties>
</file>