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6"/>
  </p:notesMasterIdLst>
  <p:sldIdLst>
    <p:sldId id="795" r:id="rId2"/>
    <p:sldId id="846" r:id="rId3"/>
    <p:sldId id="884" r:id="rId4"/>
    <p:sldId id="979" r:id="rId5"/>
    <p:sldId id="980" r:id="rId6"/>
    <p:sldId id="867" r:id="rId7"/>
    <p:sldId id="888" r:id="rId8"/>
    <p:sldId id="865" r:id="rId9"/>
    <p:sldId id="868" r:id="rId10"/>
    <p:sldId id="892" r:id="rId11"/>
    <p:sldId id="893" r:id="rId12"/>
    <p:sldId id="871" r:id="rId13"/>
    <p:sldId id="891" r:id="rId14"/>
    <p:sldId id="889" r:id="rId15"/>
    <p:sldId id="890" r:id="rId16"/>
    <p:sldId id="869" r:id="rId17"/>
    <p:sldId id="850" r:id="rId18"/>
    <p:sldId id="894" r:id="rId19"/>
    <p:sldId id="899" r:id="rId20"/>
    <p:sldId id="898" r:id="rId21"/>
    <p:sldId id="901" r:id="rId22"/>
    <p:sldId id="895" r:id="rId23"/>
    <p:sldId id="897" r:id="rId24"/>
    <p:sldId id="874" r:id="rId25"/>
    <p:sldId id="902" r:id="rId26"/>
    <p:sldId id="896" r:id="rId27"/>
    <p:sldId id="900" r:id="rId28"/>
    <p:sldId id="872" r:id="rId29"/>
    <p:sldId id="906" r:id="rId30"/>
    <p:sldId id="904" r:id="rId31"/>
    <p:sldId id="873" r:id="rId32"/>
    <p:sldId id="908" r:id="rId33"/>
    <p:sldId id="903" r:id="rId34"/>
    <p:sldId id="907" r:id="rId35"/>
    <p:sldId id="909" r:id="rId36"/>
    <p:sldId id="905" r:id="rId37"/>
    <p:sldId id="857" r:id="rId38"/>
    <p:sldId id="910" r:id="rId39"/>
    <p:sldId id="911" r:id="rId40"/>
    <p:sldId id="914" r:id="rId41"/>
    <p:sldId id="912" r:id="rId42"/>
    <p:sldId id="913" r:id="rId43"/>
    <p:sldId id="981" r:id="rId44"/>
    <p:sldId id="858" r:id="rId45"/>
    <p:sldId id="917" r:id="rId46"/>
    <p:sldId id="916" r:id="rId47"/>
    <p:sldId id="919" r:id="rId48"/>
    <p:sldId id="859" r:id="rId49"/>
    <p:sldId id="921" r:id="rId50"/>
    <p:sldId id="920" r:id="rId51"/>
    <p:sldId id="918" r:id="rId52"/>
    <p:sldId id="876" r:id="rId53"/>
    <p:sldId id="860" r:id="rId54"/>
    <p:sldId id="915" r:id="rId55"/>
    <p:sldId id="861" r:id="rId56"/>
    <p:sldId id="923" r:id="rId57"/>
    <p:sldId id="922" r:id="rId58"/>
    <p:sldId id="924" r:id="rId59"/>
    <p:sldId id="862" r:id="rId60"/>
    <p:sldId id="927" r:id="rId61"/>
    <p:sldId id="926" r:id="rId62"/>
    <p:sldId id="925" r:id="rId63"/>
    <p:sldId id="928" r:id="rId64"/>
    <p:sldId id="863" r:id="rId65"/>
    <p:sldId id="931" r:id="rId66"/>
    <p:sldId id="929" r:id="rId67"/>
    <p:sldId id="930" r:id="rId68"/>
    <p:sldId id="982" r:id="rId69"/>
    <p:sldId id="877" r:id="rId70"/>
    <p:sldId id="887" r:id="rId71"/>
    <p:sldId id="932" r:id="rId72"/>
    <p:sldId id="933" r:id="rId73"/>
    <p:sldId id="934" r:id="rId74"/>
    <p:sldId id="935" r:id="rId75"/>
    <p:sldId id="936" r:id="rId76"/>
    <p:sldId id="879" r:id="rId77"/>
    <p:sldId id="937" r:id="rId78"/>
    <p:sldId id="880" r:id="rId79"/>
    <p:sldId id="939" r:id="rId80"/>
    <p:sldId id="938" r:id="rId81"/>
    <p:sldId id="882" r:id="rId82"/>
    <p:sldId id="940" r:id="rId83"/>
    <p:sldId id="941" r:id="rId84"/>
    <p:sldId id="942" r:id="rId85"/>
    <p:sldId id="943" r:id="rId86"/>
    <p:sldId id="984" r:id="rId87"/>
    <p:sldId id="985" r:id="rId88"/>
    <p:sldId id="945" r:id="rId89"/>
    <p:sldId id="946" r:id="rId90"/>
    <p:sldId id="947" r:id="rId91"/>
    <p:sldId id="948" r:id="rId92"/>
    <p:sldId id="949" r:id="rId93"/>
    <p:sldId id="950" r:id="rId94"/>
    <p:sldId id="951" r:id="rId95"/>
    <p:sldId id="952" r:id="rId96"/>
    <p:sldId id="953" r:id="rId97"/>
    <p:sldId id="954" r:id="rId98"/>
    <p:sldId id="955" r:id="rId99"/>
    <p:sldId id="956" r:id="rId100"/>
    <p:sldId id="957" r:id="rId101"/>
    <p:sldId id="958" r:id="rId102"/>
    <p:sldId id="959" r:id="rId103"/>
    <p:sldId id="960" r:id="rId104"/>
    <p:sldId id="986" r:id="rId105"/>
    <p:sldId id="961" r:id="rId106"/>
    <p:sldId id="962" r:id="rId107"/>
    <p:sldId id="963" r:id="rId108"/>
    <p:sldId id="964" r:id="rId109"/>
    <p:sldId id="965" r:id="rId110"/>
    <p:sldId id="966" r:id="rId111"/>
    <p:sldId id="967" r:id="rId112"/>
    <p:sldId id="968" r:id="rId113"/>
    <p:sldId id="969" r:id="rId114"/>
    <p:sldId id="970" r:id="rId115"/>
    <p:sldId id="971" r:id="rId116"/>
    <p:sldId id="972" r:id="rId117"/>
    <p:sldId id="987" r:id="rId118"/>
    <p:sldId id="973" r:id="rId119"/>
    <p:sldId id="974" r:id="rId120"/>
    <p:sldId id="975" r:id="rId121"/>
    <p:sldId id="988" r:id="rId122"/>
    <p:sldId id="976" r:id="rId123"/>
    <p:sldId id="977" r:id="rId124"/>
    <p:sldId id="978" r:id="rId1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AE4AAA2-0FA5-4870-8DF6-6CC030187F8C}">
          <p14:sldIdLst>
            <p14:sldId id="795"/>
            <p14:sldId id="846"/>
            <p14:sldId id="884"/>
            <p14:sldId id="979"/>
            <p14:sldId id="980"/>
            <p14:sldId id="867"/>
            <p14:sldId id="888"/>
            <p14:sldId id="865"/>
            <p14:sldId id="868"/>
            <p14:sldId id="892"/>
            <p14:sldId id="893"/>
            <p14:sldId id="871"/>
            <p14:sldId id="891"/>
            <p14:sldId id="889"/>
            <p14:sldId id="890"/>
            <p14:sldId id="869"/>
            <p14:sldId id="850"/>
            <p14:sldId id="894"/>
            <p14:sldId id="899"/>
            <p14:sldId id="898"/>
            <p14:sldId id="901"/>
            <p14:sldId id="895"/>
            <p14:sldId id="897"/>
            <p14:sldId id="874"/>
            <p14:sldId id="902"/>
            <p14:sldId id="896"/>
            <p14:sldId id="900"/>
            <p14:sldId id="872"/>
            <p14:sldId id="906"/>
            <p14:sldId id="904"/>
            <p14:sldId id="873"/>
            <p14:sldId id="908"/>
            <p14:sldId id="903"/>
            <p14:sldId id="907"/>
            <p14:sldId id="909"/>
            <p14:sldId id="905"/>
            <p14:sldId id="857"/>
            <p14:sldId id="910"/>
            <p14:sldId id="911"/>
            <p14:sldId id="914"/>
            <p14:sldId id="912"/>
            <p14:sldId id="913"/>
            <p14:sldId id="981"/>
            <p14:sldId id="858"/>
            <p14:sldId id="917"/>
            <p14:sldId id="916"/>
            <p14:sldId id="919"/>
            <p14:sldId id="859"/>
            <p14:sldId id="921"/>
            <p14:sldId id="920"/>
            <p14:sldId id="918"/>
            <p14:sldId id="876"/>
            <p14:sldId id="860"/>
            <p14:sldId id="915"/>
            <p14:sldId id="861"/>
            <p14:sldId id="923"/>
            <p14:sldId id="922"/>
            <p14:sldId id="924"/>
            <p14:sldId id="862"/>
            <p14:sldId id="927"/>
            <p14:sldId id="926"/>
            <p14:sldId id="925"/>
            <p14:sldId id="928"/>
            <p14:sldId id="863"/>
            <p14:sldId id="931"/>
            <p14:sldId id="929"/>
            <p14:sldId id="930"/>
            <p14:sldId id="982"/>
            <p14:sldId id="877"/>
            <p14:sldId id="887"/>
            <p14:sldId id="932"/>
            <p14:sldId id="933"/>
            <p14:sldId id="934"/>
            <p14:sldId id="935"/>
            <p14:sldId id="936"/>
            <p14:sldId id="879"/>
            <p14:sldId id="937"/>
            <p14:sldId id="880"/>
            <p14:sldId id="939"/>
            <p14:sldId id="938"/>
            <p14:sldId id="882"/>
            <p14:sldId id="940"/>
            <p14:sldId id="941"/>
            <p14:sldId id="942"/>
            <p14:sldId id="943"/>
            <p14:sldId id="984"/>
            <p14:sldId id="985"/>
            <p14:sldId id="945"/>
            <p14:sldId id="946"/>
            <p14:sldId id="947"/>
            <p14:sldId id="948"/>
            <p14:sldId id="949"/>
            <p14:sldId id="950"/>
            <p14:sldId id="951"/>
            <p14:sldId id="952"/>
            <p14:sldId id="953"/>
            <p14:sldId id="954"/>
            <p14:sldId id="955"/>
            <p14:sldId id="956"/>
            <p14:sldId id="957"/>
            <p14:sldId id="958"/>
            <p14:sldId id="959"/>
            <p14:sldId id="960"/>
            <p14:sldId id="986"/>
            <p14:sldId id="961"/>
            <p14:sldId id="962"/>
            <p14:sldId id="963"/>
            <p14:sldId id="964"/>
            <p14:sldId id="965"/>
            <p14:sldId id="966"/>
            <p14:sldId id="967"/>
            <p14:sldId id="968"/>
            <p14:sldId id="969"/>
            <p14:sldId id="970"/>
            <p14:sldId id="971"/>
            <p14:sldId id="972"/>
            <p14:sldId id="987"/>
            <p14:sldId id="973"/>
            <p14:sldId id="974"/>
            <p14:sldId id="975"/>
            <p14:sldId id="988"/>
            <p14:sldId id="976"/>
            <p14:sldId id="977"/>
            <p14:sldId id="978"/>
          </p14:sldIdLst>
        </p14:section>
      </p14:sectionLst>
    </p:ext>
    <p:ext uri="{EFAFB233-063F-42B5-8137-9DF3F51BA10A}">
      <p15:sldGuideLst xmlns:p15="http://schemas.microsoft.com/office/powerpoint/2012/main" xmlns="">
        <p15:guide id="1" orient="horz" pos="2196">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9A3D"/>
    <a:srgbClr val="FFD966"/>
    <a:srgbClr val="ED7D31"/>
    <a:srgbClr val="7E534D"/>
    <a:srgbClr val="FFFFFF"/>
    <a:srgbClr val="57383F"/>
    <a:srgbClr val="F3EFEF"/>
    <a:srgbClr val="8DB9E2"/>
    <a:srgbClr val="2E75B6"/>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13" autoAdjust="0"/>
    <p:restoredTop sz="77703"/>
  </p:normalViewPr>
  <p:slideViewPr>
    <p:cSldViewPr snapToGrid="0">
      <p:cViewPr>
        <p:scale>
          <a:sx n="77" d="100"/>
          <a:sy n="77" d="100"/>
        </p:scale>
        <p:origin x="-208" y="-144"/>
      </p:cViewPr>
      <p:guideLst>
        <p:guide orient="horz" pos="219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notesMaster" Target="notesMasters/notesMaster1.xml"/><Relationship Id="rId127" Type="http://schemas.openxmlformats.org/officeDocument/2006/relationships/printerSettings" Target="printerSettings/printerSettings1.bin"/><Relationship Id="rId128" Type="http://schemas.openxmlformats.org/officeDocument/2006/relationships/commentAuthors" Target="commentAuthors.xml"/><Relationship Id="rId12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30" Type="http://schemas.openxmlformats.org/officeDocument/2006/relationships/viewProps" Target="viewProps.xml"/><Relationship Id="rId131" Type="http://schemas.openxmlformats.org/officeDocument/2006/relationships/theme" Target="theme/theme1.xml"/><Relationship Id="rId13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979601-0524-0A4E-B686-47C1880F0452}" type="doc">
      <dgm:prSet loTypeId="urn:microsoft.com/office/officeart/2009/3/layout/HorizontalOrganizationChart" loCatId="" qsTypeId="urn:microsoft.com/office/officeart/2005/8/quickstyle/simple3" qsCatId="simple" csTypeId="urn:microsoft.com/office/officeart/2005/8/colors/accent0_2" csCatId="mainScheme" phldr="1"/>
      <dgm:spPr/>
      <dgm:t>
        <a:bodyPr/>
        <a:lstStyle/>
        <a:p>
          <a:endParaRPr lang="zh-CN" altLang="en-US"/>
        </a:p>
      </dgm:t>
    </dgm:pt>
    <dgm:pt modelId="{AEA2D945-6174-4B48-BE59-9DC617C197E4}">
      <dgm:prSet phldrT="[文本]"/>
      <dgm:spPr/>
      <dgm:t>
        <a:bodyPr/>
        <a:lstStyle/>
        <a:p>
          <a:r>
            <a:rPr lang="zh-CN" dirty="0" smtClean="0"/>
            <a:t>中国的语言文字文化</a:t>
          </a:r>
          <a:endParaRPr lang="zh-CN" altLang="en-US" dirty="0"/>
        </a:p>
      </dgm:t>
    </dgm:pt>
    <dgm:pt modelId="{D30826D9-839B-C74C-8B55-A4E3AD7BDB8C}" type="parTrans" cxnId="{C2A39F9A-AA5A-0443-809C-0F942D84D86C}">
      <dgm:prSet/>
      <dgm:spPr/>
      <dgm:t>
        <a:bodyPr/>
        <a:lstStyle/>
        <a:p>
          <a:endParaRPr lang="zh-CN" altLang="en-US"/>
        </a:p>
      </dgm:t>
    </dgm:pt>
    <dgm:pt modelId="{901B4C88-94C3-C84C-ACBE-A5502B477E17}" type="sibTrans" cxnId="{C2A39F9A-AA5A-0443-809C-0F942D84D86C}">
      <dgm:prSet/>
      <dgm:spPr/>
      <dgm:t>
        <a:bodyPr/>
        <a:lstStyle/>
        <a:p>
          <a:endParaRPr lang="zh-CN" altLang="en-US"/>
        </a:p>
      </dgm:t>
    </dgm:pt>
    <dgm:pt modelId="{1562B6EB-E821-1049-9234-A0409E8FB613}">
      <dgm:prSet phldrT="[文本]"/>
      <dgm:spPr/>
      <dgm:t>
        <a:bodyPr/>
        <a:lstStyle/>
        <a:p>
          <a:r>
            <a:rPr lang="zh-CN" dirty="0" smtClean="0"/>
            <a:t>语言文字及其文化特征</a:t>
          </a:r>
          <a:endParaRPr lang="zh-CN" altLang="en-US" dirty="0"/>
        </a:p>
      </dgm:t>
    </dgm:pt>
    <dgm:pt modelId="{87C71DA2-E377-A541-9494-6876F6219556}" type="parTrans" cxnId="{77863CB9-9525-8143-B59F-A2FA00B86F34}">
      <dgm:prSet/>
      <dgm:spPr/>
      <dgm:t>
        <a:bodyPr/>
        <a:lstStyle/>
        <a:p>
          <a:endParaRPr lang="zh-CN" altLang="en-US"/>
        </a:p>
      </dgm:t>
    </dgm:pt>
    <dgm:pt modelId="{397B9AC4-BA45-9E47-87A5-EC7A544B248C}" type="sibTrans" cxnId="{77863CB9-9525-8143-B59F-A2FA00B86F34}">
      <dgm:prSet/>
      <dgm:spPr/>
      <dgm:t>
        <a:bodyPr/>
        <a:lstStyle/>
        <a:p>
          <a:endParaRPr lang="zh-CN" altLang="en-US"/>
        </a:p>
      </dgm:t>
    </dgm:pt>
    <dgm:pt modelId="{EF337A54-82A5-4642-950E-2413533BC9EB}">
      <dgm:prSet phldrT="[文本]"/>
      <dgm:spPr/>
      <dgm:t>
        <a:bodyPr/>
        <a:lstStyle/>
        <a:p>
          <a:r>
            <a:rPr lang="zh-CN" dirty="0" smtClean="0"/>
            <a:t>中国传统的语言文字观念与制度</a:t>
          </a:r>
          <a:endParaRPr lang="zh-CN" altLang="en-US" dirty="0"/>
        </a:p>
      </dgm:t>
    </dgm:pt>
    <dgm:pt modelId="{CA9E89BB-6F2C-5843-BF10-3657EB16D684}" type="parTrans" cxnId="{F0A844E8-15B5-5040-A131-074EF5269ADE}">
      <dgm:prSet/>
      <dgm:spPr/>
      <dgm:t>
        <a:bodyPr/>
        <a:lstStyle/>
        <a:p>
          <a:endParaRPr lang="zh-CN" altLang="en-US"/>
        </a:p>
      </dgm:t>
    </dgm:pt>
    <dgm:pt modelId="{99033D23-BB04-794D-9F46-FDE4EE319F9E}" type="sibTrans" cxnId="{F0A844E8-15B5-5040-A131-074EF5269ADE}">
      <dgm:prSet/>
      <dgm:spPr/>
      <dgm:t>
        <a:bodyPr/>
        <a:lstStyle/>
        <a:p>
          <a:endParaRPr lang="zh-CN" altLang="en-US"/>
        </a:p>
      </dgm:t>
    </dgm:pt>
    <dgm:pt modelId="{5FD804D8-E055-674D-BDDA-3EC2BACCE703}">
      <dgm:prSet phldrT="[文本]"/>
      <dgm:spPr/>
      <dgm:t>
        <a:bodyPr/>
        <a:lstStyle/>
        <a:p>
          <a:r>
            <a:rPr lang="zh-CN" dirty="0" smtClean="0"/>
            <a:t>利用汉语汉字形成的文化事象</a:t>
          </a:r>
          <a:endParaRPr lang="zh-CN" altLang="en-US" dirty="0"/>
        </a:p>
      </dgm:t>
    </dgm:pt>
    <dgm:pt modelId="{9E3344DB-465C-B943-81C9-8236A02A9EAD}" type="parTrans" cxnId="{704B7E28-16EA-3446-A751-ADFF88255F6C}">
      <dgm:prSet/>
      <dgm:spPr/>
      <dgm:t>
        <a:bodyPr/>
        <a:lstStyle/>
        <a:p>
          <a:endParaRPr lang="zh-CN" altLang="en-US"/>
        </a:p>
      </dgm:t>
    </dgm:pt>
    <dgm:pt modelId="{1A0C6DEF-3A86-7249-869F-DED25711AC27}" type="sibTrans" cxnId="{704B7E28-16EA-3446-A751-ADFF88255F6C}">
      <dgm:prSet/>
      <dgm:spPr/>
      <dgm:t>
        <a:bodyPr/>
        <a:lstStyle/>
        <a:p>
          <a:endParaRPr lang="zh-CN" altLang="en-US"/>
        </a:p>
      </dgm:t>
    </dgm:pt>
    <dgm:pt modelId="{76155975-5F59-CE4D-9385-CD0BAD4C2F94}">
      <dgm:prSet/>
      <dgm:spPr/>
      <dgm:t>
        <a:bodyPr/>
        <a:lstStyle/>
        <a:p>
          <a:r>
            <a:rPr lang="zh-CN" dirty="0" smtClean="0"/>
            <a:t>语言文字的文化特征</a:t>
          </a:r>
          <a:endParaRPr lang="zh-CN" altLang="en-US" dirty="0"/>
        </a:p>
      </dgm:t>
    </dgm:pt>
    <dgm:pt modelId="{2FAFC6B1-6380-9A43-B8A7-4C8D4714D351}" type="parTrans" cxnId="{957AEF60-CAD8-6548-B15D-BAD7AB5ED091}">
      <dgm:prSet/>
      <dgm:spPr/>
      <dgm:t>
        <a:bodyPr/>
        <a:lstStyle/>
        <a:p>
          <a:endParaRPr lang="zh-CN" altLang="en-US"/>
        </a:p>
      </dgm:t>
    </dgm:pt>
    <dgm:pt modelId="{2B1BEC4E-E634-7342-B9DD-AA48117C4F8B}" type="sibTrans" cxnId="{957AEF60-CAD8-6548-B15D-BAD7AB5ED091}">
      <dgm:prSet/>
      <dgm:spPr/>
      <dgm:t>
        <a:bodyPr/>
        <a:lstStyle/>
        <a:p>
          <a:endParaRPr lang="zh-CN" altLang="en-US"/>
        </a:p>
      </dgm:t>
    </dgm:pt>
    <dgm:pt modelId="{FE825B1F-DEC4-9C4C-A9F9-56F5747E185D}">
      <dgm:prSet/>
      <dgm:spPr/>
      <dgm:t>
        <a:bodyPr/>
        <a:lstStyle/>
        <a:p>
          <a:r>
            <a:rPr lang="zh-CN" dirty="0" smtClean="0"/>
            <a:t>汉语汉字的特点</a:t>
          </a:r>
          <a:endParaRPr lang="zh-CN" altLang="en-US" dirty="0"/>
        </a:p>
      </dgm:t>
    </dgm:pt>
    <dgm:pt modelId="{5D72483A-620B-9545-9954-9C237E267656}" type="parTrans" cxnId="{16143C6F-9C64-5146-AFB6-42D3D089D6BA}">
      <dgm:prSet/>
      <dgm:spPr/>
      <dgm:t>
        <a:bodyPr/>
        <a:lstStyle/>
        <a:p>
          <a:endParaRPr lang="zh-CN" altLang="en-US"/>
        </a:p>
      </dgm:t>
    </dgm:pt>
    <dgm:pt modelId="{389FDBF3-27FE-634C-90AB-2A86DC151E3F}" type="sibTrans" cxnId="{16143C6F-9C64-5146-AFB6-42D3D089D6BA}">
      <dgm:prSet/>
      <dgm:spPr/>
      <dgm:t>
        <a:bodyPr/>
        <a:lstStyle/>
        <a:p>
          <a:endParaRPr lang="zh-CN" altLang="en-US"/>
        </a:p>
      </dgm:t>
    </dgm:pt>
    <dgm:pt modelId="{C411FB6D-E8A9-7D43-A45B-E53D4C7005DA}">
      <dgm:prSet/>
      <dgm:spPr/>
      <dgm:t>
        <a:bodyPr/>
        <a:lstStyle/>
        <a:p>
          <a:r>
            <a:rPr lang="zh-CN" dirty="0" smtClean="0"/>
            <a:t>汉语汉字的传播</a:t>
          </a:r>
          <a:endParaRPr lang="zh-CN" altLang="en-US" dirty="0"/>
        </a:p>
      </dgm:t>
    </dgm:pt>
    <dgm:pt modelId="{2B8AF5BA-E978-8442-BFFF-B491D57C8F22}" type="parTrans" cxnId="{C890FAFE-F553-5945-92FD-D4FBA3DA782F}">
      <dgm:prSet/>
      <dgm:spPr/>
      <dgm:t>
        <a:bodyPr/>
        <a:lstStyle/>
        <a:p>
          <a:endParaRPr lang="zh-CN" altLang="en-US"/>
        </a:p>
      </dgm:t>
    </dgm:pt>
    <dgm:pt modelId="{E7F95F5D-2927-CB42-BEFA-71F09FF65B2C}" type="sibTrans" cxnId="{C890FAFE-F553-5945-92FD-D4FBA3DA782F}">
      <dgm:prSet/>
      <dgm:spPr/>
      <dgm:t>
        <a:bodyPr/>
        <a:lstStyle/>
        <a:p>
          <a:endParaRPr lang="zh-CN" altLang="en-US"/>
        </a:p>
      </dgm:t>
    </dgm:pt>
    <dgm:pt modelId="{B42455B9-88B5-7F49-B1BA-7A34A43E1DAD}">
      <dgm:prSet/>
      <dgm:spPr/>
      <dgm:t>
        <a:bodyPr/>
        <a:lstStyle/>
        <a:p>
          <a:r>
            <a:rPr lang="zh-CN" dirty="0" smtClean="0"/>
            <a:t>语言观</a:t>
          </a:r>
          <a:endParaRPr lang="zh-CN" altLang="en-US" dirty="0"/>
        </a:p>
      </dgm:t>
    </dgm:pt>
    <dgm:pt modelId="{A956A905-8509-6F41-96EB-B44F73CEAE22}" type="parTrans" cxnId="{298E6B24-CD32-C343-BC10-1FEC0785EBFE}">
      <dgm:prSet/>
      <dgm:spPr/>
      <dgm:t>
        <a:bodyPr/>
        <a:lstStyle/>
        <a:p>
          <a:endParaRPr lang="zh-CN" altLang="en-US"/>
        </a:p>
      </dgm:t>
    </dgm:pt>
    <dgm:pt modelId="{AD6533A3-3661-2748-A854-D50179266AA5}" type="sibTrans" cxnId="{298E6B24-CD32-C343-BC10-1FEC0785EBFE}">
      <dgm:prSet/>
      <dgm:spPr/>
      <dgm:t>
        <a:bodyPr/>
        <a:lstStyle/>
        <a:p>
          <a:endParaRPr lang="zh-CN" altLang="en-US"/>
        </a:p>
      </dgm:t>
    </dgm:pt>
    <dgm:pt modelId="{12F8E793-B1DA-0C44-A856-503F3A719A57}">
      <dgm:prSet/>
      <dgm:spPr/>
      <dgm:t>
        <a:bodyPr/>
        <a:lstStyle/>
        <a:p>
          <a:r>
            <a:rPr lang="zh-CN" dirty="0" smtClean="0"/>
            <a:t>汉字观念</a:t>
          </a:r>
          <a:endParaRPr lang="zh-CN" altLang="en-US" dirty="0"/>
        </a:p>
      </dgm:t>
    </dgm:pt>
    <dgm:pt modelId="{0DD59774-B4D1-AA4F-84C8-3C13E894F727}" type="parTrans" cxnId="{D72BFDC2-8D0F-354D-8592-1775E9A8455E}">
      <dgm:prSet/>
      <dgm:spPr/>
      <dgm:t>
        <a:bodyPr/>
        <a:lstStyle/>
        <a:p>
          <a:endParaRPr lang="zh-CN" altLang="en-US"/>
        </a:p>
      </dgm:t>
    </dgm:pt>
    <dgm:pt modelId="{4D307367-AC42-D944-A18A-8925DA3E12A0}" type="sibTrans" cxnId="{D72BFDC2-8D0F-354D-8592-1775E9A8455E}">
      <dgm:prSet/>
      <dgm:spPr/>
      <dgm:t>
        <a:bodyPr/>
        <a:lstStyle/>
        <a:p>
          <a:endParaRPr lang="zh-CN" altLang="en-US"/>
        </a:p>
      </dgm:t>
    </dgm:pt>
    <dgm:pt modelId="{B0DAEA3A-ABFB-F54D-B73E-441AF19BB4EE}">
      <dgm:prSet/>
      <dgm:spPr/>
      <dgm:t>
        <a:bodyPr/>
        <a:lstStyle/>
        <a:p>
          <a:r>
            <a:rPr lang="zh-CN" dirty="0" smtClean="0"/>
            <a:t>汉语汉字的规范意识</a:t>
          </a:r>
          <a:endParaRPr lang="zh-CN" altLang="en-US" dirty="0"/>
        </a:p>
      </dgm:t>
    </dgm:pt>
    <dgm:pt modelId="{7F92623D-FB9F-D146-A128-81C0C0501561}" type="parTrans" cxnId="{D948479C-E786-B048-A775-31F172A225A1}">
      <dgm:prSet/>
      <dgm:spPr/>
      <dgm:t>
        <a:bodyPr/>
        <a:lstStyle/>
        <a:p>
          <a:endParaRPr lang="zh-CN" altLang="en-US"/>
        </a:p>
      </dgm:t>
    </dgm:pt>
    <dgm:pt modelId="{21AB0479-5032-8A45-9A75-BE96A714D761}" type="sibTrans" cxnId="{D948479C-E786-B048-A775-31F172A225A1}">
      <dgm:prSet/>
      <dgm:spPr/>
      <dgm:t>
        <a:bodyPr/>
        <a:lstStyle/>
        <a:p>
          <a:endParaRPr lang="zh-CN" altLang="en-US"/>
        </a:p>
      </dgm:t>
    </dgm:pt>
    <dgm:pt modelId="{12D7E8C9-AFBD-2845-B548-68074F04AEF8}">
      <dgm:prSet/>
      <dgm:spPr/>
      <dgm:t>
        <a:bodyPr/>
        <a:lstStyle/>
        <a:p>
          <a:r>
            <a:rPr lang="zh-CN" dirty="0" smtClean="0"/>
            <a:t>汉语汉字与文学艺术</a:t>
          </a:r>
          <a:endParaRPr lang="zh-CN" altLang="en-US" dirty="0"/>
        </a:p>
      </dgm:t>
    </dgm:pt>
    <dgm:pt modelId="{3A3DCD0F-9241-DF4B-AA24-F4D12DD2C580}" type="parTrans" cxnId="{C9A14436-03ED-8D40-88F6-578E3A275350}">
      <dgm:prSet/>
      <dgm:spPr/>
      <dgm:t>
        <a:bodyPr/>
        <a:lstStyle/>
        <a:p>
          <a:endParaRPr lang="zh-CN" altLang="en-US"/>
        </a:p>
      </dgm:t>
    </dgm:pt>
    <dgm:pt modelId="{86A3366F-CCAA-F84B-8DBA-6BEE72E7BCF3}" type="sibTrans" cxnId="{C9A14436-03ED-8D40-88F6-578E3A275350}">
      <dgm:prSet/>
      <dgm:spPr/>
      <dgm:t>
        <a:bodyPr/>
        <a:lstStyle/>
        <a:p>
          <a:endParaRPr lang="zh-CN" altLang="en-US"/>
        </a:p>
      </dgm:t>
    </dgm:pt>
    <dgm:pt modelId="{A84A01C3-B061-1044-96C8-F16912C43862}">
      <dgm:prSet/>
      <dgm:spPr/>
      <dgm:t>
        <a:bodyPr/>
        <a:lstStyle/>
        <a:p>
          <a:r>
            <a:rPr lang="zh-CN" dirty="0" smtClean="0"/>
            <a:t>汉语汉字与民俗</a:t>
          </a:r>
          <a:endParaRPr lang="zh-CN" altLang="en-US" dirty="0"/>
        </a:p>
      </dgm:t>
    </dgm:pt>
    <dgm:pt modelId="{A42C8482-363D-DB4E-B2C1-8873F9C01EF0}" type="parTrans" cxnId="{8E077FD5-3C55-C340-A9C2-F7E942A0F933}">
      <dgm:prSet/>
      <dgm:spPr/>
      <dgm:t>
        <a:bodyPr/>
        <a:lstStyle/>
        <a:p>
          <a:endParaRPr lang="zh-CN" altLang="en-US"/>
        </a:p>
      </dgm:t>
    </dgm:pt>
    <dgm:pt modelId="{6AE32A01-4F3C-2842-AB2D-1A0599982215}" type="sibTrans" cxnId="{8E077FD5-3C55-C340-A9C2-F7E942A0F933}">
      <dgm:prSet/>
      <dgm:spPr/>
      <dgm:t>
        <a:bodyPr/>
        <a:lstStyle/>
        <a:p>
          <a:endParaRPr lang="zh-CN" altLang="en-US"/>
        </a:p>
      </dgm:t>
    </dgm:pt>
    <dgm:pt modelId="{8A06C148-0D19-6547-8E33-127C2ABC7220}">
      <dgm:prSet/>
      <dgm:spPr/>
      <dgm:t>
        <a:bodyPr/>
        <a:lstStyle/>
        <a:p>
          <a:r>
            <a:rPr lang="zh-CN" dirty="0" smtClean="0"/>
            <a:t>中国境内的语言文字</a:t>
          </a:r>
          <a:endParaRPr lang="zh-CN" altLang="en-US" dirty="0"/>
        </a:p>
      </dgm:t>
    </dgm:pt>
    <dgm:pt modelId="{702E4898-F450-154F-808C-578040DC6824}" type="parTrans" cxnId="{202909DF-C6C6-E54C-8911-558A1282B01C}">
      <dgm:prSet/>
      <dgm:spPr/>
      <dgm:t>
        <a:bodyPr/>
        <a:lstStyle/>
        <a:p>
          <a:endParaRPr lang="zh-CN" altLang="en-US"/>
        </a:p>
      </dgm:t>
    </dgm:pt>
    <dgm:pt modelId="{8D779BD8-64FF-E945-B4D7-2CDC8F1CB318}" type="sibTrans" cxnId="{202909DF-C6C6-E54C-8911-558A1282B01C}">
      <dgm:prSet/>
      <dgm:spPr/>
      <dgm:t>
        <a:bodyPr/>
        <a:lstStyle/>
        <a:p>
          <a:endParaRPr lang="zh-CN" altLang="en-US"/>
        </a:p>
      </dgm:t>
    </dgm:pt>
    <dgm:pt modelId="{12D66D08-6FF8-0445-BE06-81928B3D972A}">
      <dgm:prSet/>
      <dgm:spPr/>
      <dgm:t>
        <a:bodyPr/>
        <a:lstStyle/>
        <a:p>
          <a:r>
            <a:rPr lang="zh-CN" smtClean="0"/>
            <a:t>中国传统的语言文字教育</a:t>
          </a:r>
          <a:endParaRPr lang="zh-CN" altLang="en-US"/>
        </a:p>
      </dgm:t>
    </dgm:pt>
    <dgm:pt modelId="{70A4C08A-01F0-F84F-B28B-9D636DD2DFA0}" type="parTrans" cxnId="{6F4D8D90-403D-C441-8C21-10CF96866378}">
      <dgm:prSet/>
      <dgm:spPr/>
      <dgm:t>
        <a:bodyPr/>
        <a:lstStyle/>
        <a:p>
          <a:endParaRPr lang="zh-CN" altLang="en-US"/>
        </a:p>
      </dgm:t>
    </dgm:pt>
    <dgm:pt modelId="{F9FBE236-51C2-2C48-A592-DDB6D52A61B8}" type="sibTrans" cxnId="{6F4D8D90-403D-C441-8C21-10CF96866378}">
      <dgm:prSet/>
      <dgm:spPr/>
      <dgm:t>
        <a:bodyPr/>
        <a:lstStyle/>
        <a:p>
          <a:endParaRPr lang="zh-CN" altLang="en-US"/>
        </a:p>
      </dgm:t>
    </dgm:pt>
    <dgm:pt modelId="{1C54AE06-8071-0642-AE49-CE24C359C8D8}" type="pres">
      <dgm:prSet presAssocID="{1D979601-0524-0A4E-B686-47C1880F0452}" presName="hierChild1" presStyleCnt="0">
        <dgm:presLayoutVars>
          <dgm:orgChart val="1"/>
          <dgm:chPref val="1"/>
          <dgm:dir/>
          <dgm:animOne val="branch"/>
          <dgm:animLvl val="lvl"/>
          <dgm:resizeHandles/>
        </dgm:presLayoutVars>
      </dgm:prSet>
      <dgm:spPr/>
      <dgm:t>
        <a:bodyPr/>
        <a:lstStyle/>
        <a:p>
          <a:endParaRPr lang="zh-CN" altLang="en-US"/>
        </a:p>
      </dgm:t>
    </dgm:pt>
    <dgm:pt modelId="{021302F3-5BD0-CA47-BD5A-E67D19FE3FE8}" type="pres">
      <dgm:prSet presAssocID="{AEA2D945-6174-4B48-BE59-9DC617C197E4}" presName="hierRoot1" presStyleCnt="0">
        <dgm:presLayoutVars>
          <dgm:hierBranch val="init"/>
        </dgm:presLayoutVars>
      </dgm:prSet>
      <dgm:spPr/>
    </dgm:pt>
    <dgm:pt modelId="{D71FEBC5-5DF9-384A-AF19-19384E451C30}" type="pres">
      <dgm:prSet presAssocID="{AEA2D945-6174-4B48-BE59-9DC617C197E4}" presName="rootComposite1" presStyleCnt="0"/>
      <dgm:spPr/>
    </dgm:pt>
    <dgm:pt modelId="{03E0E527-8668-5147-A58C-BC6827467202}" type="pres">
      <dgm:prSet presAssocID="{AEA2D945-6174-4B48-BE59-9DC617C197E4}" presName="rootText1" presStyleLbl="node0" presStyleIdx="0" presStyleCnt="1" custLinFactX="-39843" custLinFactNeighborX="-100000" custLinFactNeighborY="-20845">
        <dgm:presLayoutVars>
          <dgm:chPref val="3"/>
        </dgm:presLayoutVars>
      </dgm:prSet>
      <dgm:spPr/>
      <dgm:t>
        <a:bodyPr/>
        <a:lstStyle/>
        <a:p>
          <a:endParaRPr lang="zh-CN" altLang="en-US"/>
        </a:p>
      </dgm:t>
    </dgm:pt>
    <dgm:pt modelId="{AD0D727A-B7C0-3142-9795-C15DDBD7152F}" type="pres">
      <dgm:prSet presAssocID="{AEA2D945-6174-4B48-BE59-9DC617C197E4}" presName="rootConnector1" presStyleLbl="node1" presStyleIdx="0" presStyleCnt="0"/>
      <dgm:spPr/>
      <dgm:t>
        <a:bodyPr/>
        <a:lstStyle/>
        <a:p>
          <a:endParaRPr lang="zh-CN" altLang="en-US"/>
        </a:p>
      </dgm:t>
    </dgm:pt>
    <dgm:pt modelId="{4E5BB7AF-A0B3-7D48-90A8-FFD201FF768D}" type="pres">
      <dgm:prSet presAssocID="{AEA2D945-6174-4B48-BE59-9DC617C197E4}" presName="hierChild2" presStyleCnt="0"/>
      <dgm:spPr/>
    </dgm:pt>
    <dgm:pt modelId="{7C8C8421-B1E0-644B-A40D-F9C058DB288F}" type="pres">
      <dgm:prSet presAssocID="{87C71DA2-E377-A541-9494-6876F6219556}" presName="Name64" presStyleLbl="parChTrans1D2" presStyleIdx="0" presStyleCnt="3"/>
      <dgm:spPr/>
      <dgm:t>
        <a:bodyPr/>
        <a:lstStyle/>
        <a:p>
          <a:endParaRPr lang="zh-CN" altLang="en-US"/>
        </a:p>
      </dgm:t>
    </dgm:pt>
    <dgm:pt modelId="{9524FF70-28A3-B849-9EC5-CD68B1F147B5}" type="pres">
      <dgm:prSet presAssocID="{1562B6EB-E821-1049-9234-A0409E8FB613}" presName="hierRoot2" presStyleCnt="0">
        <dgm:presLayoutVars>
          <dgm:hierBranch val="init"/>
        </dgm:presLayoutVars>
      </dgm:prSet>
      <dgm:spPr/>
    </dgm:pt>
    <dgm:pt modelId="{5FB59E7F-D504-4246-AA35-ADBF2F978EF5}" type="pres">
      <dgm:prSet presAssocID="{1562B6EB-E821-1049-9234-A0409E8FB613}" presName="rootComposite" presStyleCnt="0"/>
      <dgm:spPr/>
    </dgm:pt>
    <dgm:pt modelId="{CE2DA207-9F7B-7848-80C8-6B3195B0F954}" type="pres">
      <dgm:prSet presAssocID="{1562B6EB-E821-1049-9234-A0409E8FB613}" presName="rootText" presStyleLbl="node2" presStyleIdx="0" presStyleCnt="3" custScaleX="180484" custScaleY="87669" custLinFactNeighborX="33054" custLinFactNeighborY="-20845">
        <dgm:presLayoutVars>
          <dgm:chPref val="3"/>
        </dgm:presLayoutVars>
      </dgm:prSet>
      <dgm:spPr/>
      <dgm:t>
        <a:bodyPr/>
        <a:lstStyle/>
        <a:p>
          <a:endParaRPr lang="zh-CN" altLang="en-US"/>
        </a:p>
      </dgm:t>
    </dgm:pt>
    <dgm:pt modelId="{79AAC508-4245-674A-B79A-7079D791EEDC}" type="pres">
      <dgm:prSet presAssocID="{1562B6EB-E821-1049-9234-A0409E8FB613}" presName="rootConnector" presStyleLbl="node2" presStyleIdx="0" presStyleCnt="3"/>
      <dgm:spPr/>
      <dgm:t>
        <a:bodyPr/>
        <a:lstStyle/>
        <a:p>
          <a:endParaRPr lang="zh-CN" altLang="en-US"/>
        </a:p>
      </dgm:t>
    </dgm:pt>
    <dgm:pt modelId="{D3D9A75F-0286-4849-8B7D-1D783D09604D}" type="pres">
      <dgm:prSet presAssocID="{1562B6EB-E821-1049-9234-A0409E8FB613}" presName="hierChild4" presStyleCnt="0"/>
      <dgm:spPr/>
    </dgm:pt>
    <dgm:pt modelId="{A004C8D5-DA0B-9F40-9EE9-3EA30F272E0C}" type="pres">
      <dgm:prSet presAssocID="{2FAFC6B1-6380-9A43-B8A7-4C8D4714D351}" presName="Name64" presStyleLbl="parChTrans1D3" presStyleIdx="0" presStyleCnt="10"/>
      <dgm:spPr/>
      <dgm:t>
        <a:bodyPr/>
        <a:lstStyle/>
        <a:p>
          <a:endParaRPr lang="zh-CN" altLang="en-US"/>
        </a:p>
      </dgm:t>
    </dgm:pt>
    <dgm:pt modelId="{CCFF65D2-07D7-994C-B932-F41FA2AA9DA9}" type="pres">
      <dgm:prSet presAssocID="{76155975-5F59-CE4D-9385-CD0BAD4C2F94}" presName="hierRoot2" presStyleCnt="0">
        <dgm:presLayoutVars>
          <dgm:hierBranch val="init"/>
        </dgm:presLayoutVars>
      </dgm:prSet>
      <dgm:spPr/>
    </dgm:pt>
    <dgm:pt modelId="{138A0380-90C2-B341-89D8-89F0F3522BAF}" type="pres">
      <dgm:prSet presAssocID="{76155975-5F59-CE4D-9385-CD0BAD4C2F94}" presName="rootComposite" presStyleCnt="0"/>
      <dgm:spPr/>
    </dgm:pt>
    <dgm:pt modelId="{8DF80F88-6A5E-1D4F-AF37-910F113CA5EE}" type="pres">
      <dgm:prSet presAssocID="{76155975-5F59-CE4D-9385-CD0BAD4C2F94}" presName="rootText" presStyleLbl="node3" presStyleIdx="0" presStyleCnt="10" custScaleX="180484" custScaleY="87669" custLinFactX="2975" custLinFactNeighborX="100000" custLinFactNeighborY="-20845">
        <dgm:presLayoutVars>
          <dgm:chPref val="3"/>
        </dgm:presLayoutVars>
      </dgm:prSet>
      <dgm:spPr/>
      <dgm:t>
        <a:bodyPr/>
        <a:lstStyle/>
        <a:p>
          <a:endParaRPr lang="zh-CN" altLang="en-US"/>
        </a:p>
      </dgm:t>
    </dgm:pt>
    <dgm:pt modelId="{D213D450-0B7A-0B4C-B878-FF60E1CB38EE}" type="pres">
      <dgm:prSet presAssocID="{76155975-5F59-CE4D-9385-CD0BAD4C2F94}" presName="rootConnector" presStyleLbl="node3" presStyleIdx="0" presStyleCnt="10"/>
      <dgm:spPr/>
      <dgm:t>
        <a:bodyPr/>
        <a:lstStyle/>
        <a:p>
          <a:endParaRPr lang="zh-CN" altLang="en-US"/>
        </a:p>
      </dgm:t>
    </dgm:pt>
    <dgm:pt modelId="{41593586-B0FA-AA4E-993A-2F54B6DDE298}" type="pres">
      <dgm:prSet presAssocID="{76155975-5F59-CE4D-9385-CD0BAD4C2F94}" presName="hierChild4" presStyleCnt="0"/>
      <dgm:spPr/>
    </dgm:pt>
    <dgm:pt modelId="{C132FDB4-6001-3542-95C5-ACA0F5AD7DAC}" type="pres">
      <dgm:prSet presAssocID="{76155975-5F59-CE4D-9385-CD0BAD4C2F94}" presName="hierChild5" presStyleCnt="0"/>
      <dgm:spPr/>
    </dgm:pt>
    <dgm:pt modelId="{A0753847-4340-3747-8AC5-D268C943A5AC}" type="pres">
      <dgm:prSet presAssocID="{702E4898-F450-154F-808C-578040DC6824}" presName="Name64" presStyleLbl="parChTrans1D3" presStyleIdx="1" presStyleCnt="10"/>
      <dgm:spPr/>
      <dgm:t>
        <a:bodyPr/>
        <a:lstStyle/>
        <a:p>
          <a:endParaRPr lang="zh-CN" altLang="en-US"/>
        </a:p>
      </dgm:t>
    </dgm:pt>
    <dgm:pt modelId="{F65D49EE-573F-EE4F-AFA0-F6D96DBBA3B5}" type="pres">
      <dgm:prSet presAssocID="{8A06C148-0D19-6547-8E33-127C2ABC7220}" presName="hierRoot2" presStyleCnt="0">
        <dgm:presLayoutVars>
          <dgm:hierBranch val="init"/>
        </dgm:presLayoutVars>
      </dgm:prSet>
      <dgm:spPr/>
    </dgm:pt>
    <dgm:pt modelId="{A7D564E2-2DA8-FF4A-841B-067354C9D2F5}" type="pres">
      <dgm:prSet presAssocID="{8A06C148-0D19-6547-8E33-127C2ABC7220}" presName="rootComposite" presStyleCnt="0"/>
      <dgm:spPr/>
    </dgm:pt>
    <dgm:pt modelId="{BCBC5B59-6912-A14E-9A0F-4362017A7892}" type="pres">
      <dgm:prSet presAssocID="{8A06C148-0D19-6547-8E33-127C2ABC7220}" presName="rootText" presStyleLbl="node3" presStyleIdx="1" presStyleCnt="10" custScaleX="180484" custScaleY="87669" custLinFactX="2975" custLinFactNeighborX="100000" custLinFactNeighborY="-20845">
        <dgm:presLayoutVars>
          <dgm:chPref val="3"/>
        </dgm:presLayoutVars>
      </dgm:prSet>
      <dgm:spPr/>
      <dgm:t>
        <a:bodyPr/>
        <a:lstStyle/>
        <a:p>
          <a:endParaRPr lang="zh-CN" altLang="en-US"/>
        </a:p>
      </dgm:t>
    </dgm:pt>
    <dgm:pt modelId="{933AB220-93F6-AD43-A5D9-4DD9456E9D4E}" type="pres">
      <dgm:prSet presAssocID="{8A06C148-0D19-6547-8E33-127C2ABC7220}" presName="rootConnector" presStyleLbl="node3" presStyleIdx="1" presStyleCnt="10"/>
      <dgm:spPr/>
      <dgm:t>
        <a:bodyPr/>
        <a:lstStyle/>
        <a:p>
          <a:endParaRPr lang="zh-CN" altLang="en-US"/>
        </a:p>
      </dgm:t>
    </dgm:pt>
    <dgm:pt modelId="{BA17A5E5-FF7E-9446-958D-C0A4B1E8B66C}" type="pres">
      <dgm:prSet presAssocID="{8A06C148-0D19-6547-8E33-127C2ABC7220}" presName="hierChild4" presStyleCnt="0"/>
      <dgm:spPr/>
    </dgm:pt>
    <dgm:pt modelId="{DD7B1580-EB83-9645-8A8F-72EEF4C4DA61}" type="pres">
      <dgm:prSet presAssocID="{8A06C148-0D19-6547-8E33-127C2ABC7220}" presName="hierChild5" presStyleCnt="0"/>
      <dgm:spPr/>
    </dgm:pt>
    <dgm:pt modelId="{1B90B981-02E9-B346-9098-F0DE0B0F474A}" type="pres">
      <dgm:prSet presAssocID="{5D72483A-620B-9545-9954-9C237E267656}" presName="Name64" presStyleLbl="parChTrans1D3" presStyleIdx="2" presStyleCnt="10"/>
      <dgm:spPr/>
      <dgm:t>
        <a:bodyPr/>
        <a:lstStyle/>
        <a:p>
          <a:endParaRPr lang="zh-CN" altLang="en-US"/>
        </a:p>
      </dgm:t>
    </dgm:pt>
    <dgm:pt modelId="{699D61D5-2304-C54B-831E-3AADD94E978E}" type="pres">
      <dgm:prSet presAssocID="{FE825B1F-DEC4-9C4C-A9F9-56F5747E185D}" presName="hierRoot2" presStyleCnt="0">
        <dgm:presLayoutVars>
          <dgm:hierBranch val="init"/>
        </dgm:presLayoutVars>
      </dgm:prSet>
      <dgm:spPr/>
    </dgm:pt>
    <dgm:pt modelId="{E3293669-9198-814E-BE76-02B020825B2B}" type="pres">
      <dgm:prSet presAssocID="{FE825B1F-DEC4-9C4C-A9F9-56F5747E185D}" presName="rootComposite" presStyleCnt="0"/>
      <dgm:spPr/>
    </dgm:pt>
    <dgm:pt modelId="{EC5B4526-4434-394A-B2A2-401DFE141810}" type="pres">
      <dgm:prSet presAssocID="{FE825B1F-DEC4-9C4C-A9F9-56F5747E185D}" presName="rootText" presStyleLbl="node3" presStyleIdx="2" presStyleCnt="10" custScaleX="180484" custScaleY="87669" custLinFactX="2975" custLinFactNeighborX="100000" custLinFactNeighborY="-20845">
        <dgm:presLayoutVars>
          <dgm:chPref val="3"/>
        </dgm:presLayoutVars>
      </dgm:prSet>
      <dgm:spPr/>
      <dgm:t>
        <a:bodyPr/>
        <a:lstStyle/>
        <a:p>
          <a:endParaRPr lang="zh-CN" altLang="en-US"/>
        </a:p>
      </dgm:t>
    </dgm:pt>
    <dgm:pt modelId="{D5344272-CAF1-9F4C-A34C-90E310B5D8A3}" type="pres">
      <dgm:prSet presAssocID="{FE825B1F-DEC4-9C4C-A9F9-56F5747E185D}" presName="rootConnector" presStyleLbl="node3" presStyleIdx="2" presStyleCnt="10"/>
      <dgm:spPr/>
      <dgm:t>
        <a:bodyPr/>
        <a:lstStyle/>
        <a:p>
          <a:endParaRPr lang="zh-CN" altLang="en-US"/>
        </a:p>
      </dgm:t>
    </dgm:pt>
    <dgm:pt modelId="{3A1B0658-91D0-8143-A182-9F0AF99285F6}" type="pres">
      <dgm:prSet presAssocID="{FE825B1F-DEC4-9C4C-A9F9-56F5747E185D}" presName="hierChild4" presStyleCnt="0"/>
      <dgm:spPr/>
    </dgm:pt>
    <dgm:pt modelId="{B3EC4F2F-71E3-1C49-878E-1F8FCFA0E752}" type="pres">
      <dgm:prSet presAssocID="{FE825B1F-DEC4-9C4C-A9F9-56F5747E185D}" presName="hierChild5" presStyleCnt="0"/>
      <dgm:spPr/>
    </dgm:pt>
    <dgm:pt modelId="{4BB41ACC-6AE5-AC47-A1F5-B200B8A78601}" type="pres">
      <dgm:prSet presAssocID="{2B8AF5BA-E978-8442-BFFF-B491D57C8F22}" presName="Name64" presStyleLbl="parChTrans1D3" presStyleIdx="3" presStyleCnt="10"/>
      <dgm:spPr/>
      <dgm:t>
        <a:bodyPr/>
        <a:lstStyle/>
        <a:p>
          <a:endParaRPr lang="zh-CN" altLang="en-US"/>
        </a:p>
      </dgm:t>
    </dgm:pt>
    <dgm:pt modelId="{E42B3E78-D52C-EC43-BA96-C8D206FDB8CC}" type="pres">
      <dgm:prSet presAssocID="{C411FB6D-E8A9-7D43-A45B-E53D4C7005DA}" presName="hierRoot2" presStyleCnt="0">
        <dgm:presLayoutVars>
          <dgm:hierBranch val="init"/>
        </dgm:presLayoutVars>
      </dgm:prSet>
      <dgm:spPr/>
    </dgm:pt>
    <dgm:pt modelId="{5FEDBB0F-D574-9F49-8A84-177E129DC304}" type="pres">
      <dgm:prSet presAssocID="{C411FB6D-E8A9-7D43-A45B-E53D4C7005DA}" presName="rootComposite" presStyleCnt="0"/>
      <dgm:spPr/>
    </dgm:pt>
    <dgm:pt modelId="{2435711A-5636-2B46-B171-131C824547CA}" type="pres">
      <dgm:prSet presAssocID="{C411FB6D-E8A9-7D43-A45B-E53D4C7005DA}" presName="rootText" presStyleLbl="node3" presStyleIdx="3" presStyleCnt="10" custScaleX="180484" custScaleY="87669" custLinFactX="2975" custLinFactNeighborX="100000" custLinFactNeighborY="-20845">
        <dgm:presLayoutVars>
          <dgm:chPref val="3"/>
        </dgm:presLayoutVars>
      </dgm:prSet>
      <dgm:spPr/>
      <dgm:t>
        <a:bodyPr/>
        <a:lstStyle/>
        <a:p>
          <a:endParaRPr lang="zh-CN" altLang="en-US"/>
        </a:p>
      </dgm:t>
    </dgm:pt>
    <dgm:pt modelId="{171D915E-473D-9B41-A988-5C1FFBCBA4B8}" type="pres">
      <dgm:prSet presAssocID="{C411FB6D-E8A9-7D43-A45B-E53D4C7005DA}" presName="rootConnector" presStyleLbl="node3" presStyleIdx="3" presStyleCnt="10"/>
      <dgm:spPr/>
      <dgm:t>
        <a:bodyPr/>
        <a:lstStyle/>
        <a:p>
          <a:endParaRPr lang="zh-CN" altLang="en-US"/>
        </a:p>
      </dgm:t>
    </dgm:pt>
    <dgm:pt modelId="{45724436-F24B-8E44-8F3D-DBF8BE40C0FC}" type="pres">
      <dgm:prSet presAssocID="{C411FB6D-E8A9-7D43-A45B-E53D4C7005DA}" presName="hierChild4" presStyleCnt="0"/>
      <dgm:spPr/>
    </dgm:pt>
    <dgm:pt modelId="{DC30783C-BDBF-F045-B91F-2A7DD14BAA6E}" type="pres">
      <dgm:prSet presAssocID="{C411FB6D-E8A9-7D43-A45B-E53D4C7005DA}" presName="hierChild5" presStyleCnt="0"/>
      <dgm:spPr/>
    </dgm:pt>
    <dgm:pt modelId="{376CE82C-F6A8-3044-ACCC-F5BC41F98128}" type="pres">
      <dgm:prSet presAssocID="{1562B6EB-E821-1049-9234-A0409E8FB613}" presName="hierChild5" presStyleCnt="0"/>
      <dgm:spPr/>
    </dgm:pt>
    <dgm:pt modelId="{C26990D0-7F50-B446-99F5-21967C5D7D27}" type="pres">
      <dgm:prSet presAssocID="{CA9E89BB-6F2C-5843-BF10-3657EB16D684}" presName="Name64" presStyleLbl="parChTrans1D2" presStyleIdx="1" presStyleCnt="3"/>
      <dgm:spPr/>
      <dgm:t>
        <a:bodyPr/>
        <a:lstStyle/>
        <a:p>
          <a:endParaRPr lang="zh-CN" altLang="en-US"/>
        </a:p>
      </dgm:t>
    </dgm:pt>
    <dgm:pt modelId="{4F01B5CB-68C3-9642-9683-19AFB4F76DDA}" type="pres">
      <dgm:prSet presAssocID="{EF337A54-82A5-4642-950E-2413533BC9EB}" presName="hierRoot2" presStyleCnt="0">
        <dgm:presLayoutVars>
          <dgm:hierBranch val="init"/>
        </dgm:presLayoutVars>
      </dgm:prSet>
      <dgm:spPr/>
    </dgm:pt>
    <dgm:pt modelId="{CC0A0854-CD30-2848-9522-FACE15EA515B}" type="pres">
      <dgm:prSet presAssocID="{EF337A54-82A5-4642-950E-2413533BC9EB}" presName="rootComposite" presStyleCnt="0"/>
      <dgm:spPr/>
    </dgm:pt>
    <dgm:pt modelId="{321BC814-C7A8-4144-AC7F-12D7D0BC3F92}" type="pres">
      <dgm:prSet presAssocID="{EF337A54-82A5-4642-950E-2413533BC9EB}" presName="rootText" presStyleLbl="node2" presStyleIdx="1" presStyleCnt="3" custScaleX="180484" custScaleY="87669" custLinFactNeighborX="33054" custLinFactNeighborY="-20845">
        <dgm:presLayoutVars>
          <dgm:chPref val="3"/>
        </dgm:presLayoutVars>
      </dgm:prSet>
      <dgm:spPr/>
      <dgm:t>
        <a:bodyPr/>
        <a:lstStyle/>
        <a:p>
          <a:endParaRPr lang="zh-CN" altLang="en-US"/>
        </a:p>
      </dgm:t>
    </dgm:pt>
    <dgm:pt modelId="{60DB3CFE-1052-E14D-9AD2-ED2621352550}" type="pres">
      <dgm:prSet presAssocID="{EF337A54-82A5-4642-950E-2413533BC9EB}" presName="rootConnector" presStyleLbl="node2" presStyleIdx="1" presStyleCnt="3"/>
      <dgm:spPr/>
      <dgm:t>
        <a:bodyPr/>
        <a:lstStyle/>
        <a:p>
          <a:endParaRPr lang="zh-CN" altLang="en-US"/>
        </a:p>
      </dgm:t>
    </dgm:pt>
    <dgm:pt modelId="{B6979277-F006-EA47-B9F7-203869B533F1}" type="pres">
      <dgm:prSet presAssocID="{EF337A54-82A5-4642-950E-2413533BC9EB}" presName="hierChild4" presStyleCnt="0"/>
      <dgm:spPr/>
    </dgm:pt>
    <dgm:pt modelId="{86D5A7BC-0883-6741-B99B-4D203BCB8086}" type="pres">
      <dgm:prSet presAssocID="{A956A905-8509-6F41-96EB-B44F73CEAE22}" presName="Name64" presStyleLbl="parChTrans1D3" presStyleIdx="4" presStyleCnt="10"/>
      <dgm:spPr/>
      <dgm:t>
        <a:bodyPr/>
        <a:lstStyle/>
        <a:p>
          <a:endParaRPr lang="zh-CN" altLang="en-US"/>
        </a:p>
      </dgm:t>
    </dgm:pt>
    <dgm:pt modelId="{E6B556B7-EBD7-BF46-AAD4-49F2A5BAFD19}" type="pres">
      <dgm:prSet presAssocID="{B42455B9-88B5-7F49-B1BA-7A34A43E1DAD}" presName="hierRoot2" presStyleCnt="0">
        <dgm:presLayoutVars>
          <dgm:hierBranch val="init"/>
        </dgm:presLayoutVars>
      </dgm:prSet>
      <dgm:spPr/>
    </dgm:pt>
    <dgm:pt modelId="{DAE46E1F-B817-6D40-ABA6-C60005A977C8}" type="pres">
      <dgm:prSet presAssocID="{B42455B9-88B5-7F49-B1BA-7A34A43E1DAD}" presName="rootComposite" presStyleCnt="0"/>
      <dgm:spPr/>
    </dgm:pt>
    <dgm:pt modelId="{69412E7E-3172-7A49-B1FD-9324A54EE6CE}" type="pres">
      <dgm:prSet presAssocID="{B42455B9-88B5-7F49-B1BA-7A34A43E1DAD}" presName="rootText" presStyleLbl="node3" presStyleIdx="4" presStyleCnt="10" custScaleX="180484" custScaleY="87669" custLinFactX="2975" custLinFactNeighborX="100000" custLinFactNeighborY="-20845">
        <dgm:presLayoutVars>
          <dgm:chPref val="3"/>
        </dgm:presLayoutVars>
      </dgm:prSet>
      <dgm:spPr/>
      <dgm:t>
        <a:bodyPr/>
        <a:lstStyle/>
        <a:p>
          <a:endParaRPr lang="zh-CN" altLang="en-US"/>
        </a:p>
      </dgm:t>
    </dgm:pt>
    <dgm:pt modelId="{5382379B-C685-1B41-8D06-4A1306587E0E}" type="pres">
      <dgm:prSet presAssocID="{B42455B9-88B5-7F49-B1BA-7A34A43E1DAD}" presName="rootConnector" presStyleLbl="node3" presStyleIdx="4" presStyleCnt="10"/>
      <dgm:spPr/>
      <dgm:t>
        <a:bodyPr/>
        <a:lstStyle/>
        <a:p>
          <a:endParaRPr lang="zh-CN" altLang="en-US"/>
        </a:p>
      </dgm:t>
    </dgm:pt>
    <dgm:pt modelId="{689B06EA-02DE-C941-9DB8-A24323EDB0DA}" type="pres">
      <dgm:prSet presAssocID="{B42455B9-88B5-7F49-B1BA-7A34A43E1DAD}" presName="hierChild4" presStyleCnt="0"/>
      <dgm:spPr/>
    </dgm:pt>
    <dgm:pt modelId="{6C928C69-BE45-D449-B746-393901A7BAFC}" type="pres">
      <dgm:prSet presAssocID="{B42455B9-88B5-7F49-B1BA-7A34A43E1DAD}" presName="hierChild5" presStyleCnt="0"/>
      <dgm:spPr/>
    </dgm:pt>
    <dgm:pt modelId="{71A9671E-4CD9-5545-B3A9-F283142403F7}" type="pres">
      <dgm:prSet presAssocID="{0DD59774-B4D1-AA4F-84C8-3C13E894F727}" presName="Name64" presStyleLbl="parChTrans1D3" presStyleIdx="5" presStyleCnt="10"/>
      <dgm:spPr/>
      <dgm:t>
        <a:bodyPr/>
        <a:lstStyle/>
        <a:p>
          <a:endParaRPr lang="zh-CN" altLang="en-US"/>
        </a:p>
      </dgm:t>
    </dgm:pt>
    <dgm:pt modelId="{25C2CC28-FCAA-A445-A077-39572DB96F91}" type="pres">
      <dgm:prSet presAssocID="{12F8E793-B1DA-0C44-A856-503F3A719A57}" presName="hierRoot2" presStyleCnt="0">
        <dgm:presLayoutVars>
          <dgm:hierBranch val="init"/>
        </dgm:presLayoutVars>
      </dgm:prSet>
      <dgm:spPr/>
    </dgm:pt>
    <dgm:pt modelId="{0431F521-D0C2-574F-9FD5-D2728C827F18}" type="pres">
      <dgm:prSet presAssocID="{12F8E793-B1DA-0C44-A856-503F3A719A57}" presName="rootComposite" presStyleCnt="0"/>
      <dgm:spPr/>
    </dgm:pt>
    <dgm:pt modelId="{0876D431-A7F5-3749-8EFE-E3F2AF66237E}" type="pres">
      <dgm:prSet presAssocID="{12F8E793-B1DA-0C44-A856-503F3A719A57}" presName="rootText" presStyleLbl="node3" presStyleIdx="5" presStyleCnt="10" custScaleX="180484" custScaleY="87669" custLinFactX="2975" custLinFactNeighborX="100000" custLinFactNeighborY="-20845">
        <dgm:presLayoutVars>
          <dgm:chPref val="3"/>
        </dgm:presLayoutVars>
      </dgm:prSet>
      <dgm:spPr/>
      <dgm:t>
        <a:bodyPr/>
        <a:lstStyle/>
        <a:p>
          <a:endParaRPr lang="zh-CN" altLang="en-US"/>
        </a:p>
      </dgm:t>
    </dgm:pt>
    <dgm:pt modelId="{3366E074-5B2C-5A40-90BF-2D82E98C7BD2}" type="pres">
      <dgm:prSet presAssocID="{12F8E793-B1DA-0C44-A856-503F3A719A57}" presName="rootConnector" presStyleLbl="node3" presStyleIdx="5" presStyleCnt="10"/>
      <dgm:spPr/>
      <dgm:t>
        <a:bodyPr/>
        <a:lstStyle/>
        <a:p>
          <a:endParaRPr lang="zh-CN" altLang="en-US"/>
        </a:p>
      </dgm:t>
    </dgm:pt>
    <dgm:pt modelId="{64276EC8-32AE-BB49-BE7A-B91C9CDD2385}" type="pres">
      <dgm:prSet presAssocID="{12F8E793-B1DA-0C44-A856-503F3A719A57}" presName="hierChild4" presStyleCnt="0"/>
      <dgm:spPr/>
    </dgm:pt>
    <dgm:pt modelId="{E610FB4E-4CA8-594C-B463-A8547AB45B9F}" type="pres">
      <dgm:prSet presAssocID="{12F8E793-B1DA-0C44-A856-503F3A719A57}" presName="hierChild5" presStyleCnt="0"/>
      <dgm:spPr/>
    </dgm:pt>
    <dgm:pt modelId="{8CF4EC10-E5A3-0B49-8AB6-23E1E2380CEE}" type="pres">
      <dgm:prSet presAssocID="{7F92623D-FB9F-D146-A128-81C0C0501561}" presName="Name64" presStyleLbl="parChTrans1D3" presStyleIdx="6" presStyleCnt="10"/>
      <dgm:spPr/>
      <dgm:t>
        <a:bodyPr/>
        <a:lstStyle/>
        <a:p>
          <a:endParaRPr lang="zh-CN" altLang="en-US"/>
        </a:p>
      </dgm:t>
    </dgm:pt>
    <dgm:pt modelId="{27AC8A74-1E24-A343-BA27-854D45FA44A0}" type="pres">
      <dgm:prSet presAssocID="{B0DAEA3A-ABFB-F54D-B73E-441AF19BB4EE}" presName="hierRoot2" presStyleCnt="0">
        <dgm:presLayoutVars>
          <dgm:hierBranch val="init"/>
        </dgm:presLayoutVars>
      </dgm:prSet>
      <dgm:spPr/>
    </dgm:pt>
    <dgm:pt modelId="{AB942837-1123-1A49-AC17-0741055D5BD4}" type="pres">
      <dgm:prSet presAssocID="{B0DAEA3A-ABFB-F54D-B73E-441AF19BB4EE}" presName="rootComposite" presStyleCnt="0"/>
      <dgm:spPr/>
    </dgm:pt>
    <dgm:pt modelId="{4E930F76-2091-954E-9DA7-B65D5AACE2D0}" type="pres">
      <dgm:prSet presAssocID="{B0DAEA3A-ABFB-F54D-B73E-441AF19BB4EE}" presName="rootText" presStyleLbl="node3" presStyleIdx="6" presStyleCnt="10" custScaleX="180484" custScaleY="87669" custLinFactX="2975" custLinFactNeighborX="100000" custLinFactNeighborY="-20845">
        <dgm:presLayoutVars>
          <dgm:chPref val="3"/>
        </dgm:presLayoutVars>
      </dgm:prSet>
      <dgm:spPr/>
      <dgm:t>
        <a:bodyPr/>
        <a:lstStyle/>
        <a:p>
          <a:endParaRPr lang="zh-CN" altLang="en-US"/>
        </a:p>
      </dgm:t>
    </dgm:pt>
    <dgm:pt modelId="{421CD0F5-AA81-7749-921B-E31E74EA3701}" type="pres">
      <dgm:prSet presAssocID="{B0DAEA3A-ABFB-F54D-B73E-441AF19BB4EE}" presName="rootConnector" presStyleLbl="node3" presStyleIdx="6" presStyleCnt="10"/>
      <dgm:spPr/>
      <dgm:t>
        <a:bodyPr/>
        <a:lstStyle/>
        <a:p>
          <a:endParaRPr lang="zh-CN" altLang="en-US"/>
        </a:p>
      </dgm:t>
    </dgm:pt>
    <dgm:pt modelId="{4CC2ADFC-2286-B94F-BB76-E68946F23BF4}" type="pres">
      <dgm:prSet presAssocID="{B0DAEA3A-ABFB-F54D-B73E-441AF19BB4EE}" presName="hierChild4" presStyleCnt="0"/>
      <dgm:spPr/>
    </dgm:pt>
    <dgm:pt modelId="{2CAFC47C-D656-F346-A6CB-EE20CF589060}" type="pres">
      <dgm:prSet presAssocID="{B0DAEA3A-ABFB-F54D-B73E-441AF19BB4EE}" presName="hierChild5" presStyleCnt="0"/>
      <dgm:spPr/>
    </dgm:pt>
    <dgm:pt modelId="{2A64C23D-00D3-C04B-A0E3-03E7224525F8}" type="pres">
      <dgm:prSet presAssocID="{70A4C08A-01F0-F84F-B28B-9D636DD2DFA0}" presName="Name64" presStyleLbl="parChTrans1D3" presStyleIdx="7" presStyleCnt="10"/>
      <dgm:spPr/>
      <dgm:t>
        <a:bodyPr/>
        <a:lstStyle/>
        <a:p>
          <a:endParaRPr lang="zh-CN" altLang="en-US"/>
        </a:p>
      </dgm:t>
    </dgm:pt>
    <dgm:pt modelId="{C838442D-C9AF-634F-B5B9-1DAD5EEF51A6}" type="pres">
      <dgm:prSet presAssocID="{12D66D08-6FF8-0445-BE06-81928B3D972A}" presName="hierRoot2" presStyleCnt="0">
        <dgm:presLayoutVars>
          <dgm:hierBranch val="init"/>
        </dgm:presLayoutVars>
      </dgm:prSet>
      <dgm:spPr/>
    </dgm:pt>
    <dgm:pt modelId="{C96A5CC4-454D-9040-8F03-7892EE6D59B2}" type="pres">
      <dgm:prSet presAssocID="{12D66D08-6FF8-0445-BE06-81928B3D972A}" presName="rootComposite" presStyleCnt="0"/>
      <dgm:spPr/>
    </dgm:pt>
    <dgm:pt modelId="{63E0F61B-127A-484B-9E4A-6BEA7BA618EB}" type="pres">
      <dgm:prSet presAssocID="{12D66D08-6FF8-0445-BE06-81928B3D972A}" presName="rootText" presStyleLbl="node3" presStyleIdx="7" presStyleCnt="10" custScaleX="180484" custScaleY="87669" custLinFactX="2975" custLinFactNeighborX="100000" custLinFactNeighborY="-20845">
        <dgm:presLayoutVars>
          <dgm:chPref val="3"/>
        </dgm:presLayoutVars>
      </dgm:prSet>
      <dgm:spPr/>
      <dgm:t>
        <a:bodyPr/>
        <a:lstStyle/>
        <a:p>
          <a:endParaRPr lang="zh-CN" altLang="en-US"/>
        </a:p>
      </dgm:t>
    </dgm:pt>
    <dgm:pt modelId="{F56E316E-3CC2-3C44-8A1E-A74C0414FD38}" type="pres">
      <dgm:prSet presAssocID="{12D66D08-6FF8-0445-BE06-81928B3D972A}" presName="rootConnector" presStyleLbl="node3" presStyleIdx="7" presStyleCnt="10"/>
      <dgm:spPr/>
      <dgm:t>
        <a:bodyPr/>
        <a:lstStyle/>
        <a:p>
          <a:endParaRPr lang="zh-CN" altLang="en-US"/>
        </a:p>
      </dgm:t>
    </dgm:pt>
    <dgm:pt modelId="{49B72F02-EEAC-E741-B92A-0BEF651CE3D0}" type="pres">
      <dgm:prSet presAssocID="{12D66D08-6FF8-0445-BE06-81928B3D972A}" presName="hierChild4" presStyleCnt="0"/>
      <dgm:spPr/>
    </dgm:pt>
    <dgm:pt modelId="{614F9177-F2D1-9843-9C4D-806400CB43B7}" type="pres">
      <dgm:prSet presAssocID="{12D66D08-6FF8-0445-BE06-81928B3D972A}" presName="hierChild5" presStyleCnt="0"/>
      <dgm:spPr/>
    </dgm:pt>
    <dgm:pt modelId="{A57BDA57-C890-A640-9554-FBB39341EC9D}" type="pres">
      <dgm:prSet presAssocID="{EF337A54-82A5-4642-950E-2413533BC9EB}" presName="hierChild5" presStyleCnt="0"/>
      <dgm:spPr/>
    </dgm:pt>
    <dgm:pt modelId="{232B90A9-F563-6742-9983-F4F2440EC549}" type="pres">
      <dgm:prSet presAssocID="{9E3344DB-465C-B943-81C9-8236A02A9EAD}" presName="Name64" presStyleLbl="parChTrans1D2" presStyleIdx="2" presStyleCnt="3"/>
      <dgm:spPr/>
      <dgm:t>
        <a:bodyPr/>
        <a:lstStyle/>
        <a:p>
          <a:endParaRPr lang="zh-CN" altLang="en-US"/>
        </a:p>
      </dgm:t>
    </dgm:pt>
    <dgm:pt modelId="{12A805E6-AAA4-3349-A5F9-25E6E26BF834}" type="pres">
      <dgm:prSet presAssocID="{5FD804D8-E055-674D-BDDA-3EC2BACCE703}" presName="hierRoot2" presStyleCnt="0">
        <dgm:presLayoutVars>
          <dgm:hierBranch val="init"/>
        </dgm:presLayoutVars>
      </dgm:prSet>
      <dgm:spPr/>
    </dgm:pt>
    <dgm:pt modelId="{B3D184DA-0D8B-3547-B66D-6D3BCDF31D07}" type="pres">
      <dgm:prSet presAssocID="{5FD804D8-E055-674D-BDDA-3EC2BACCE703}" presName="rootComposite" presStyleCnt="0"/>
      <dgm:spPr/>
    </dgm:pt>
    <dgm:pt modelId="{972AFEF5-6C47-DF44-8BAF-1ED6715CCD08}" type="pres">
      <dgm:prSet presAssocID="{5FD804D8-E055-674D-BDDA-3EC2BACCE703}" presName="rootText" presStyleLbl="node2" presStyleIdx="2" presStyleCnt="3" custScaleX="180484" custScaleY="87669" custLinFactNeighborX="33054" custLinFactNeighborY="-20845">
        <dgm:presLayoutVars>
          <dgm:chPref val="3"/>
        </dgm:presLayoutVars>
      </dgm:prSet>
      <dgm:spPr/>
      <dgm:t>
        <a:bodyPr/>
        <a:lstStyle/>
        <a:p>
          <a:endParaRPr lang="zh-CN" altLang="en-US"/>
        </a:p>
      </dgm:t>
    </dgm:pt>
    <dgm:pt modelId="{D28D80F4-AE7A-A54D-80CD-B264AAE7859A}" type="pres">
      <dgm:prSet presAssocID="{5FD804D8-E055-674D-BDDA-3EC2BACCE703}" presName="rootConnector" presStyleLbl="node2" presStyleIdx="2" presStyleCnt="3"/>
      <dgm:spPr/>
      <dgm:t>
        <a:bodyPr/>
        <a:lstStyle/>
        <a:p>
          <a:endParaRPr lang="zh-CN" altLang="en-US"/>
        </a:p>
      </dgm:t>
    </dgm:pt>
    <dgm:pt modelId="{137169DA-59EE-7349-95F4-B9BCB56F2642}" type="pres">
      <dgm:prSet presAssocID="{5FD804D8-E055-674D-BDDA-3EC2BACCE703}" presName="hierChild4" presStyleCnt="0"/>
      <dgm:spPr/>
    </dgm:pt>
    <dgm:pt modelId="{61B4A927-7B6B-7B48-9C6D-22DA9ED3AEE2}" type="pres">
      <dgm:prSet presAssocID="{3A3DCD0F-9241-DF4B-AA24-F4D12DD2C580}" presName="Name64" presStyleLbl="parChTrans1D3" presStyleIdx="8" presStyleCnt="10"/>
      <dgm:spPr/>
      <dgm:t>
        <a:bodyPr/>
        <a:lstStyle/>
        <a:p>
          <a:endParaRPr lang="zh-CN" altLang="en-US"/>
        </a:p>
      </dgm:t>
    </dgm:pt>
    <dgm:pt modelId="{8F54108B-2377-834D-818C-06BCF96ADAE0}" type="pres">
      <dgm:prSet presAssocID="{12D7E8C9-AFBD-2845-B548-68074F04AEF8}" presName="hierRoot2" presStyleCnt="0">
        <dgm:presLayoutVars>
          <dgm:hierBranch val="init"/>
        </dgm:presLayoutVars>
      </dgm:prSet>
      <dgm:spPr/>
    </dgm:pt>
    <dgm:pt modelId="{E2104325-2EA1-F74C-AE03-EFA6A9E719A1}" type="pres">
      <dgm:prSet presAssocID="{12D7E8C9-AFBD-2845-B548-68074F04AEF8}" presName="rootComposite" presStyleCnt="0"/>
      <dgm:spPr/>
    </dgm:pt>
    <dgm:pt modelId="{2087B783-CACF-564A-8799-B98B45E48FD5}" type="pres">
      <dgm:prSet presAssocID="{12D7E8C9-AFBD-2845-B548-68074F04AEF8}" presName="rootText" presStyleLbl="node3" presStyleIdx="8" presStyleCnt="10" custScaleX="180484" custScaleY="87669" custLinFactX="2975" custLinFactNeighborX="100000" custLinFactNeighborY="-20845">
        <dgm:presLayoutVars>
          <dgm:chPref val="3"/>
        </dgm:presLayoutVars>
      </dgm:prSet>
      <dgm:spPr/>
      <dgm:t>
        <a:bodyPr/>
        <a:lstStyle/>
        <a:p>
          <a:endParaRPr lang="zh-CN" altLang="en-US"/>
        </a:p>
      </dgm:t>
    </dgm:pt>
    <dgm:pt modelId="{640C50E7-3F09-2E4F-89D2-9CC89AE45BED}" type="pres">
      <dgm:prSet presAssocID="{12D7E8C9-AFBD-2845-B548-68074F04AEF8}" presName="rootConnector" presStyleLbl="node3" presStyleIdx="8" presStyleCnt="10"/>
      <dgm:spPr/>
      <dgm:t>
        <a:bodyPr/>
        <a:lstStyle/>
        <a:p>
          <a:endParaRPr lang="zh-CN" altLang="en-US"/>
        </a:p>
      </dgm:t>
    </dgm:pt>
    <dgm:pt modelId="{97E00CAF-79EF-944B-969E-A6E1D3F19286}" type="pres">
      <dgm:prSet presAssocID="{12D7E8C9-AFBD-2845-B548-68074F04AEF8}" presName="hierChild4" presStyleCnt="0"/>
      <dgm:spPr/>
    </dgm:pt>
    <dgm:pt modelId="{DEED1BEC-2ED2-EC47-B65C-FF947230970A}" type="pres">
      <dgm:prSet presAssocID="{12D7E8C9-AFBD-2845-B548-68074F04AEF8}" presName="hierChild5" presStyleCnt="0"/>
      <dgm:spPr/>
    </dgm:pt>
    <dgm:pt modelId="{0C9A21CF-1803-3D4E-B213-77FA0E8F8919}" type="pres">
      <dgm:prSet presAssocID="{A42C8482-363D-DB4E-B2C1-8873F9C01EF0}" presName="Name64" presStyleLbl="parChTrans1D3" presStyleIdx="9" presStyleCnt="10"/>
      <dgm:spPr/>
      <dgm:t>
        <a:bodyPr/>
        <a:lstStyle/>
        <a:p>
          <a:endParaRPr lang="zh-CN" altLang="en-US"/>
        </a:p>
      </dgm:t>
    </dgm:pt>
    <dgm:pt modelId="{A9237682-2034-C44A-94D6-5E66EE32B86D}" type="pres">
      <dgm:prSet presAssocID="{A84A01C3-B061-1044-96C8-F16912C43862}" presName="hierRoot2" presStyleCnt="0">
        <dgm:presLayoutVars>
          <dgm:hierBranch val="init"/>
        </dgm:presLayoutVars>
      </dgm:prSet>
      <dgm:spPr/>
    </dgm:pt>
    <dgm:pt modelId="{BF798A1E-51FF-C145-975C-4AD64C92849F}" type="pres">
      <dgm:prSet presAssocID="{A84A01C3-B061-1044-96C8-F16912C43862}" presName="rootComposite" presStyleCnt="0"/>
      <dgm:spPr/>
    </dgm:pt>
    <dgm:pt modelId="{C3308A2D-5128-4844-A362-1EB02E8FA234}" type="pres">
      <dgm:prSet presAssocID="{A84A01C3-B061-1044-96C8-F16912C43862}" presName="rootText" presStyleLbl="node3" presStyleIdx="9" presStyleCnt="10" custScaleX="180484" custScaleY="87669" custLinFactX="2975" custLinFactNeighborX="100000" custLinFactNeighborY="-20845">
        <dgm:presLayoutVars>
          <dgm:chPref val="3"/>
        </dgm:presLayoutVars>
      </dgm:prSet>
      <dgm:spPr/>
      <dgm:t>
        <a:bodyPr/>
        <a:lstStyle/>
        <a:p>
          <a:endParaRPr lang="zh-CN" altLang="en-US"/>
        </a:p>
      </dgm:t>
    </dgm:pt>
    <dgm:pt modelId="{FE7E742F-23C1-5344-B9BD-2B2E4644A281}" type="pres">
      <dgm:prSet presAssocID="{A84A01C3-B061-1044-96C8-F16912C43862}" presName="rootConnector" presStyleLbl="node3" presStyleIdx="9" presStyleCnt="10"/>
      <dgm:spPr/>
      <dgm:t>
        <a:bodyPr/>
        <a:lstStyle/>
        <a:p>
          <a:endParaRPr lang="zh-CN" altLang="en-US"/>
        </a:p>
      </dgm:t>
    </dgm:pt>
    <dgm:pt modelId="{0AABD755-6647-1E40-B391-CB508BB27650}" type="pres">
      <dgm:prSet presAssocID="{A84A01C3-B061-1044-96C8-F16912C43862}" presName="hierChild4" presStyleCnt="0"/>
      <dgm:spPr/>
    </dgm:pt>
    <dgm:pt modelId="{D52BCF9C-B931-F840-BE17-1D3529B529A3}" type="pres">
      <dgm:prSet presAssocID="{A84A01C3-B061-1044-96C8-F16912C43862}" presName="hierChild5" presStyleCnt="0"/>
      <dgm:spPr/>
    </dgm:pt>
    <dgm:pt modelId="{0CB0AF5D-8B8D-9E49-8CED-D9E79A5CD6E6}" type="pres">
      <dgm:prSet presAssocID="{5FD804D8-E055-674D-BDDA-3EC2BACCE703}" presName="hierChild5" presStyleCnt="0"/>
      <dgm:spPr/>
    </dgm:pt>
    <dgm:pt modelId="{84B5EFAA-2989-8B4C-9FB1-9D361653DA7A}" type="pres">
      <dgm:prSet presAssocID="{AEA2D945-6174-4B48-BE59-9DC617C197E4}" presName="hierChild3" presStyleCnt="0"/>
      <dgm:spPr/>
    </dgm:pt>
  </dgm:ptLst>
  <dgm:cxnLst>
    <dgm:cxn modelId="{F2402EB2-0523-AD4C-8BDD-8FDB105A9B56}" type="presOf" srcId="{76155975-5F59-CE4D-9385-CD0BAD4C2F94}" destId="{D213D450-0B7A-0B4C-B878-FF60E1CB38EE}" srcOrd="1" destOrd="0" presId="urn:microsoft.com/office/officeart/2009/3/layout/HorizontalOrganizationChart"/>
    <dgm:cxn modelId="{8176421B-34ED-F643-8FF0-EEFA94AD8C19}" type="presOf" srcId="{FE825B1F-DEC4-9C4C-A9F9-56F5747E185D}" destId="{D5344272-CAF1-9F4C-A34C-90E310B5D8A3}" srcOrd="1" destOrd="0" presId="urn:microsoft.com/office/officeart/2009/3/layout/HorizontalOrganizationChart"/>
    <dgm:cxn modelId="{092316A9-7F63-E54C-B2C8-683A917701C1}" type="presOf" srcId="{12D66D08-6FF8-0445-BE06-81928B3D972A}" destId="{63E0F61B-127A-484B-9E4A-6BEA7BA618EB}" srcOrd="0" destOrd="0" presId="urn:microsoft.com/office/officeart/2009/3/layout/HorizontalOrganizationChart"/>
    <dgm:cxn modelId="{CE85FD2A-62D7-CC4C-985E-CF1F1635DBED}" type="presOf" srcId="{8A06C148-0D19-6547-8E33-127C2ABC7220}" destId="{BCBC5B59-6912-A14E-9A0F-4362017A7892}" srcOrd="0" destOrd="0" presId="urn:microsoft.com/office/officeart/2009/3/layout/HorizontalOrganizationChart"/>
    <dgm:cxn modelId="{C890FAFE-F553-5945-92FD-D4FBA3DA782F}" srcId="{1562B6EB-E821-1049-9234-A0409E8FB613}" destId="{C411FB6D-E8A9-7D43-A45B-E53D4C7005DA}" srcOrd="3" destOrd="0" parTransId="{2B8AF5BA-E978-8442-BFFF-B491D57C8F22}" sibTransId="{E7F95F5D-2927-CB42-BEFA-71F09FF65B2C}"/>
    <dgm:cxn modelId="{67FE1DDC-6920-8742-9EC2-939C1E70EAA6}" type="presOf" srcId="{B0DAEA3A-ABFB-F54D-B73E-441AF19BB4EE}" destId="{421CD0F5-AA81-7749-921B-E31E74EA3701}" srcOrd="1" destOrd="0" presId="urn:microsoft.com/office/officeart/2009/3/layout/HorizontalOrganizationChart"/>
    <dgm:cxn modelId="{B2DB00BC-66A8-574D-BC2B-C97A1C7A8851}" type="presOf" srcId="{5D72483A-620B-9545-9954-9C237E267656}" destId="{1B90B981-02E9-B346-9098-F0DE0B0F474A}" srcOrd="0" destOrd="0" presId="urn:microsoft.com/office/officeart/2009/3/layout/HorizontalOrganizationChart"/>
    <dgm:cxn modelId="{1D18886E-F09D-3545-B07B-CEAA51310AE0}" type="presOf" srcId="{C411FB6D-E8A9-7D43-A45B-E53D4C7005DA}" destId="{2435711A-5636-2B46-B171-131C824547CA}" srcOrd="0" destOrd="0" presId="urn:microsoft.com/office/officeart/2009/3/layout/HorizontalOrganizationChart"/>
    <dgm:cxn modelId="{B4C98F33-618E-4B4E-B36B-D28BD22BC36D}" type="presOf" srcId="{5FD804D8-E055-674D-BDDA-3EC2BACCE703}" destId="{D28D80F4-AE7A-A54D-80CD-B264AAE7859A}" srcOrd="1" destOrd="0" presId="urn:microsoft.com/office/officeart/2009/3/layout/HorizontalOrganizationChart"/>
    <dgm:cxn modelId="{857F3681-C5CF-1D4C-87BF-9ED4C38E07C5}" type="presOf" srcId="{AEA2D945-6174-4B48-BE59-9DC617C197E4}" destId="{03E0E527-8668-5147-A58C-BC6827467202}" srcOrd="0" destOrd="0" presId="urn:microsoft.com/office/officeart/2009/3/layout/HorizontalOrganizationChart"/>
    <dgm:cxn modelId="{4B12279E-02CD-1D42-971A-CCFBA8F1272E}" type="presOf" srcId="{1D979601-0524-0A4E-B686-47C1880F0452}" destId="{1C54AE06-8071-0642-AE49-CE24C359C8D8}" srcOrd="0" destOrd="0" presId="urn:microsoft.com/office/officeart/2009/3/layout/HorizontalOrganizationChart"/>
    <dgm:cxn modelId="{4B91B1F4-A32F-E44C-ABAE-AA29118E0486}" type="presOf" srcId="{AEA2D945-6174-4B48-BE59-9DC617C197E4}" destId="{AD0D727A-B7C0-3142-9795-C15DDBD7152F}" srcOrd="1" destOrd="0" presId="urn:microsoft.com/office/officeart/2009/3/layout/HorizontalOrganizationChart"/>
    <dgm:cxn modelId="{8BAEEC9C-506C-5441-973B-5704C2DE51CA}" type="presOf" srcId="{1562B6EB-E821-1049-9234-A0409E8FB613}" destId="{79AAC508-4245-674A-B79A-7079D791EEDC}" srcOrd="1" destOrd="0" presId="urn:microsoft.com/office/officeart/2009/3/layout/HorizontalOrganizationChart"/>
    <dgm:cxn modelId="{6F4D8D90-403D-C441-8C21-10CF96866378}" srcId="{EF337A54-82A5-4642-950E-2413533BC9EB}" destId="{12D66D08-6FF8-0445-BE06-81928B3D972A}" srcOrd="3" destOrd="0" parTransId="{70A4C08A-01F0-F84F-B28B-9D636DD2DFA0}" sibTransId="{F9FBE236-51C2-2C48-A592-DDB6D52A61B8}"/>
    <dgm:cxn modelId="{8E077FD5-3C55-C340-A9C2-F7E942A0F933}" srcId="{5FD804D8-E055-674D-BDDA-3EC2BACCE703}" destId="{A84A01C3-B061-1044-96C8-F16912C43862}" srcOrd="1" destOrd="0" parTransId="{A42C8482-363D-DB4E-B2C1-8873F9C01EF0}" sibTransId="{6AE32A01-4F3C-2842-AB2D-1A0599982215}"/>
    <dgm:cxn modelId="{4A0E87D2-C628-C146-8649-F834394C24C3}" type="presOf" srcId="{B42455B9-88B5-7F49-B1BA-7A34A43E1DAD}" destId="{69412E7E-3172-7A49-B1FD-9324A54EE6CE}" srcOrd="0" destOrd="0" presId="urn:microsoft.com/office/officeart/2009/3/layout/HorizontalOrganizationChart"/>
    <dgm:cxn modelId="{704F611E-3C99-0F42-B0C0-B39236D4295E}" type="presOf" srcId="{EF337A54-82A5-4642-950E-2413533BC9EB}" destId="{321BC814-C7A8-4144-AC7F-12D7D0BC3F92}" srcOrd="0" destOrd="0" presId="urn:microsoft.com/office/officeart/2009/3/layout/HorizontalOrganizationChart"/>
    <dgm:cxn modelId="{81EB8CB2-3120-E940-9E7D-B9EB4D5C48AB}" type="presOf" srcId="{2B8AF5BA-E978-8442-BFFF-B491D57C8F22}" destId="{4BB41ACC-6AE5-AC47-A1F5-B200B8A78601}" srcOrd="0" destOrd="0" presId="urn:microsoft.com/office/officeart/2009/3/layout/HorizontalOrganizationChart"/>
    <dgm:cxn modelId="{923315D5-B435-6D45-9708-63C21215AE26}" type="presOf" srcId="{12D66D08-6FF8-0445-BE06-81928B3D972A}" destId="{F56E316E-3CC2-3C44-8A1E-A74C0414FD38}" srcOrd="1" destOrd="0" presId="urn:microsoft.com/office/officeart/2009/3/layout/HorizontalOrganizationChart"/>
    <dgm:cxn modelId="{45664EA4-5B78-294D-A715-869FBFBECADA}" type="presOf" srcId="{8A06C148-0D19-6547-8E33-127C2ABC7220}" destId="{933AB220-93F6-AD43-A5D9-4DD9456E9D4E}" srcOrd="1" destOrd="0" presId="urn:microsoft.com/office/officeart/2009/3/layout/HorizontalOrganizationChart"/>
    <dgm:cxn modelId="{0E2AB802-C67F-9B4E-8A1E-69365ABE2DA3}" type="presOf" srcId="{B42455B9-88B5-7F49-B1BA-7A34A43E1DAD}" destId="{5382379B-C685-1B41-8D06-4A1306587E0E}" srcOrd="1" destOrd="0" presId="urn:microsoft.com/office/officeart/2009/3/layout/HorizontalOrganizationChart"/>
    <dgm:cxn modelId="{62DF29CA-A313-C347-AAC8-358B5291B617}" type="presOf" srcId="{9E3344DB-465C-B943-81C9-8236A02A9EAD}" destId="{232B90A9-F563-6742-9983-F4F2440EC549}" srcOrd="0" destOrd="0" presId="urn:microsoft.com/office/officeart/2009/3/layout/HorizontalOrganizationChart"/>
    <dgm:cxn modelId="{E2464ECB-0B00-AA4F-86E8-1FFCC4E84E03}" type="presOf" srcId="{A42C8482-363D-DB4E-B2C1-8873F9C01EF0}" destId="{0C9A21CF-1803-3D4E-B213-77FA0E8F8919}" srcOrd="0" destOrd="0" presId="urn:microsoft.com/office/officeart/2009/3/layout/HorizontalOrganizationChart"/>
    <dgm:cxn modelId="{F8E5CB70-6E29-3A41-A370-84BF97AA6CC0}" type="presOf" srcId="{1562B6EB-E821-1049-9234-A0409E8FB613}" destId="{CE2DA207-9F7B-7848-80C8-6B3195B0F954}" srcOrd="0" destOrd="0" presId="urn:microsoft.com/office/officeart/2009/3/layout/HorizontalOrganizationChart"/>
    <dgm:cxn modelId="{C2A39F9A-AA5A-0443-809C-0F942D84D86C}" srcId="{1D979601-0524-0A4E-B686-47C1880F0452}" destId="{AEA2D945-6174-4B48-BE59-9DC617C197E4}" srcOrd="0" destOrd="0" parTransId="{D30826D9-839B-C74C-8B55-A4E3AD7BDB8C}" sibTransId="{901B4C88-94C3-C84C-ACBE-A5502B477E17}"/>
    <dgm:cxn modelId="{77863CB9-9525-8143-B59F-A2FA00B86F34}" srcId="{AEA2D945-6174-4B48-BE59-9DC617C197E4}" destId="{1562B6EB-E821-1049-9234-A0409E8FB613}" srcOrd="0" destOrd="0" parTransId="{87C71DA2-E377-A541-9494-6876F6219556}" sibTransId="{397B9AC4-BA45-9E47-87A5-EC7A544B248C}"/>
    <dgm:cxn modelId="{A8CC71A9-4C7F-B540-96F0-0D9949620E5E}" type="presOf" srcId="{70A4C08A-01F0-F84F-B28B-9D636DD2DFA0}" destId="{2A64C23D-00D3-C04B-A0E3-03E7224525F8}" srcOrd="0" destOrd="0" presId="urn:microsoft.com/office/officeart/2009/3/layout/HorizontalOrganizationChart"/>
    <dgm:cxn modelId="{957AEF60-CAD8-6548-B15D-BAD7AB5ED091}" srcId="{1562B6EB-E821-1049-9234-A0409E8FB613}" destId="{76155975-5F59-CE4D-9385-CD0BAD4C2F94}" srcOrd="0" destOrd="0" parTransId="{2FAFC6B1-6380-9A43-B8A7-4C8D4714D351}" sibTransId="{2B1BEC4E-E634-7342-B9DD-AA48117C4F8B}"/>
    <dgm:cxn modelId="{F7F9AC93-2930-A84B-AB48-CF9B0B8589CE}" type="presOf" srcId="{EF337A54-82A5-4642-950E-2413533BC9EB}" destId="{60DB3CFE-1052-E14D-9AD2-ED2621352550}" srcOrd="1" destOrd="0" presId="urn:microsoft.com/office/officeart/2009/3/layout/HorizontalOrganizationChart"/>
    <dgm:cxn modelId="{202909DF-C6C6-E54C-8911-558A1282B01C}" srcId="{1562B6EB-E821-1049-9234-A0409E8FB613}" destId="{8A06C148-0D19-6547-8E33-127C2ABC7220}" srcOrd="1" destOrd="0" parTransId="{702E4898-F450-154F-808C-578040DC6824}" sibTransId="{8D779BD8-64FF-E945-B4D7-2CDC8F1CB318}"/>
    <dgm:cxn modelId="{D79D21EE-ED4F-FF4B-99CA-973E95C82B2B}" type="presOf" srcId="{B0DAEA3A-ABFB-F54D-B73E-441AF19BB4EE}" destId="{4E930F76-2091-954E-9DA7-B65D5AACE2D0}" srcOrd="0" destOrd="0" presId="urn:microsoft.com/office/officeart/2009/3/layout/HorizontalOrganizationChart"/>
    <dgm:cxn modelId="{A29BD902-FAB6-A347-AA11-D16843172BB3}" type="presOf" srcId="{0DD59774-B4D1-AA4F-84C8-3C13E894F727}" destId="{71A9671E-4CD9-5545-B3A9-F283142403F7}" srcOrd="0" destOrd="0" presId="urn:microsoft.com/office/officeart/2009/3/layout/HorizontalOrganizationChart"/>
    <dgm:cxn modelId="{FB69AA14-A82F-6F40-8E14-F18B27AD9D1D}" type="presOf" srcId="{12D7E8C9-AFBD-2845-B548-68074F04AEF8}" destId="{2087B783-CACF-564A-8799-B98B45E48FD5}" srcOrd="0" destOrd="0" presId="urn:microsoft.com/office/officeart/2009/3/layout/HorizontalOrganizationChart"/>
    <dgm:cxn modelId="{16143C6F-9C64-5146-AFB6-42D3D089D6BA}" srcId="{1562B6EB-E821-1049-9234-A0409E8FB613}" destId="{FE825B1F-DEC4-9C4C-A9F9-56F5747E185D}" srcOrd="2" destOrd="0" parTransId="{5D72483A-620B-9545-9954-9C237E267656}" sibTransId="{389FDBF3-27FE-634C-90AB-2A86DC151E3F}"/>
    <dgm:cxn modelId="{ACDEFBF8-8030-C541-86BD-806E2666678E}" type="presOf" srcId="{5FD804D8-E055-674D-BDDA-3EC2BACCE703}" destId="{972AFEF5-6C47-DF44-8BAF-1ED6715CCD08}" srcOrd="0" destOrd="0" presId="urn:microsoft.com/office/officeart/2009/3/layout/HorizontalOrganizationChart"/>
    <dgm:cxn modelId="{74814935-EAFB-7A45-A3C3-29F611A0603A}" type="presOf" srcId="{12F8E793-B1DA-0C44-A856-503F3A719A57}" destId="{3366E074-5B2C-5A40-90BF-2D82E98C7BD2}" srcOrd="1" destOrd="0" presId="urn:microsoft.com/office/officeart/2009/3/layout/HorizontalOrganizationChart"/>
    <dgm:cxn modelId="{B018E546-2E07-C747-BDEC-9E4BD2A31F1F}" type="presOf" srcId="{CA9E89BB-6F2C-5843-BF10-3657EB16D684}" destId="{C26990D0-7F50-B446-99F5-21967C5D7D27}" srcOrd="0" destOrd="0" presId="urn:microsoft.com/office/officeart/2009/3/layout/HorizontalOrganizationChart"/>
    <dgm:cxn modelId="{704B7E28-16EA-3446-A751-ADFF88255F6C}" srcId="{AEA2D945-6174-4B48-BE59-9DC617C197E4}" destId="{5FD804D8-E055-674D-BDDA-3EC2BACCE703}" srcOrd="2" destOrd="0" parTransId="{9E3344DB-465C-B943-81C9-8236A02A9EAD}" sibTransId="{1A0C6DEF-3A86-7249-869F-DED25711AC27}"/>
    <dgm:cxn modelId="{D11ADCC5-A075-9D44-A23D-897BEC0547B2}" type="presOf" srcId="{2FAFC6B1-6380-9A43-B8A7-4C8D4714D351}" destId="{A004C8D5-DA0B-9F40-9EE9-3EA30F272E0C}" srcOrd="0" destOrd="0" presId="urn:microsoft.com/office/officeart/2009/3/layout/HorizontalOrganizationChart"/>
    <dgm:cxn modelId="{C9A14436-03ED-8D40-88F6-578E3A275350}" srcId="{5FD804D8-E055-674D-BDDA-3EC2BACCE703}" destId="{12D7E8C9-AFBD-2845-B548-68074F04AEF8}" srcOrd="0" destOrd="0" parTransId="{3A3DCD0F-9241-DF4B-AA24-F4D12DD2C580}" sibTransId="{86A3366F-CCAA-F84B-8DBA-6BEE72E7BCF3}"/>
    <dgm:cxn modelId="{4FF79267-10E0-A24F-881C-3699575C2961}" type="presOf" srcId="{12D7E8C9-AFBD-2845-B548-68074F04AEF8}" destId="{640C50E7-3F09-2E4F-89D2-9CC89AE45BED}" srcOrd="1" destOrd="0" presId="urn:microsoft.com/office/officeart/2009/3/layout/HorizontalOrganizationChart"/>
    <dgm:cxn modelId="{4BB8B7C7-3DF6-8745-B83C-DAC65BBCECEB}" type="presOf" srcId="{702E4898-F450-154F-808C-578040DC6824}" destId="{A0753847-4340-3747-8AC5-D268C943A5AC}" srcOrd="0" destOrd="0" presId="urn:microsoft.com/office/officeart/2009/3/layout/HorizontalOrganizationChart"/>
    <dgm:cxn modelId="{F0A844E8-15B5-5040-A131-074EF5269ADE}" srcId="{AEA2D945-6174-4B48-BE59-9DC617C197E4}" destId="{EF337A54-82A5-4642-950E-2413533BC9EB}" srcOrd="1" destOrd="0" parTransId="{CA9E89BB-6F2C-5843-BF10-3657EB16D684}" sibTransId="{99033D23-BB04-794D-9F46-FDE4EE319F9E}"/>
    <dgm:cxn modelId="{EC8602A1-E4FC-F54E-BD5E-733E8E25DA7C}" type="presOf" srcId="{7F92623D-FB9F-D146-A128-81C0C0501561}" destId="{8CF4EC10-E5A3-0B49-8AB6-23E1E2380CEE}" srcOrd="0" destOrd="0" presId="urn:microsoft.com/office/officeart/2009/3/layout/HorizontalOrganizationChart"/>
    <dgm:cxn modelId="{D72BFDC2-8D0F-354D-8592-1775E9A8455E}" srcId="{EF337A54-82A5-4642-950E-2413533BC9EB}" destId="{12F8E793-B1DA-0C44-A856-503F3A719A57}" srcOrd="1" destOrd="0" parTransId="{0DD59774-B4D1-AA4F-84C8-3C13E894F727}" sibTransId="{4D307367-AC42-D944-A18A-8925DA3E12A0}"/>
    <dgm:cxn modelId="{9BB990A3-B2E8-6342-96C4-082663BBD918}" type="presOf" srcId="{12F8E793-B1DA-0C44-A856-503F3A719A57}" destId="{0876D431-A7F5-3749-8EFE-E3F2AF66237E}" srcOrd="0" destOrd="0" presId="urn:microsoft.com/office/officeart/2009/3/layout/HorizontalOrganizationChart"/>
    <dgm:cxn modelId="{F3AFB545-8571-3E48-ADF5-CC3FD9EE2AA8}" type="presOf" srcId="{A956A905-8509-6F41-96EB-B44F73CEAE22}" destId="{86D5A7BC-0883-6741-B99B-4D203BCB8086}" srcOrd="0" destOrd="0" presId="urn:microsoft.com/office/officeart/2009/3/layout/HorizontalOrganizationChart"/>
    <dgm:cxn modelId="{1EDB886F-BC1E-FF49-AC2B-6407A3380623}" type="presOf" srcId="{FE825B1F-DEC4-9C4C-A9F9-56F5747E185D}" destId="{EC5B4526-4434-394A-B2A2-401DFE141810}" srcOrd="0" destOrd="0" presId="urn:microsoft.com/office/officeart/2009/3/layout/HorizontalOrganizationChart"/>
    <dgm:cxn modelId="{E577F340-CA0B-A544-9C48-549482C85267}" type="presOf" srcId="{C411FB6D-E8A9-7D43-A45B-E53D4C7005DA}" destId="{171D915E-473D-9B41-A988-5C1FFBCBA4B8}" srcOrd="1" destOrd="0" presId="urn:microsoft.com/office/officeart/2009/3/layout/HorizontalOrganizationChart"/>
    <dgm:cxn modelId="{298E6B24-CD32-C343-BC10-1FEC0785EBFE}" srcId="{EF337A54-82A5-4642-950E-2413533BC9EB}" destId="{B42455B9-88B5-7F49-B1BA-7A34A43E1DAD}" srcOrd="0" destOrd="0" parTransId="{A956A905-8509-6F41-96EB-B44F73CEAE22}" sibTransId="{AD6533A3-3661-2748-A854-D50179266AA5}"/>
    <dgm:cxn modelId="{474D2BFE-F7DA-E241-B76F-E815357BAE90}" type="presOf" srcId="{A84A01C3-B061-1044-96C8-F16912C43862}" destId="{FE7E742F-23C1-5344-B9BD-2B2E4644A281}" srcOrd="1" destOrd="0" presId="urn:microsoft.com/office/officeart/2009/3/layout/HorizontalOrganizationChart"/>
    <dgm:cxn modelId="{7897A58C-C98E-424A-B736-8FD9D4BAB007}" type="presOf" srcId="{3A3DCD0F-9241-DF4B-AA24-F4D12DD2C580}" destId="{61B4A927-7B6B-7B48-9C6D-22DA9ED3AEE2}" srcOrd="0" destOrd="0" presId="urn:microsoft.com/office/officeart/2009/3/layout/HorizontalOrganizationChart"/>
    <dgm:cxn modelId="{7EEBEA14-F5FF-334D-920F-BC45F6390ACA}" type="presOf" srcId="{A84A01C3-B061-1044-96C8-F16912C43862}" destId="{C3308A2D-5128-4844-A362-1EB02E8FA234}" srcOrd="0" destOrd="0" presId="urn:microsoft.com/office/officeart/2009/3/layout/HorizontalOrganizationChart"/>
    <dgm:cxn modelId="{F70C488F-5879-904F-B3BE-48C942C7F903}" type="presOf" srcId="{87C71DA2-E377-A541-9494-6876F6219556}" destId="{7C8C8421-B1E0-644B-A40D-F9C058DB288F}" srcOrd="0" destOrd="0" presId="urn:microsoft.com/office/officeart/2009/3/layout/HorizontalOrganizationChart"/>
    <dgm:cxn modelId="{8D8E4F74-183C-E248-870B-AC0D7E01751F}" type="presOf" srcId="{76155975-5F59-CE4D-9385-CD0BAD4C2F94}" destId="{8DF80F88-6A5E-1D4F-AF37-910F113CA5EE}" srcOrd="0" destOrd="0" presId="urn:microsoft.com/office/officeart/2009/3/layout/HorizontalOrganizationChart"/>
    <dgm:cxn modelId="{D948479C-E786-B048-A775-31F172A225A1}" srcId="{EF337A54-82A5-4642-950E-2413533BC9EB}" destId="{B0DAEA3A-ABFB-F54D-B73E-441AF19BB4EE}" srcOrd="2" destOrd="0" parTransId="{7F92623D-FB9F-D146-A128-81C0C0501561}" sibTransId="{21AB0479-5032-8A45-9A75-BE96A714D761}"/>
    <dgm:cxn modelId="{A758DE10-093F-7D4B-8C7D-3DBA44101F35}" type="presParOf" srcId="{1C54AE06-8071-0642-AE49-CE24C359C8D8}" destId="{021302F3-5BD0-CA47-BD5A-E67D19FE3FE8}" srcOrd="0" destOrd="0" presId="urn:microsoft.com/office/officeart/2009/3/layout/HorizontalOrganizationChart"/>
    <dgm:cxn modelId="{A50B10E8-7D12-C84B-A1F0-41F4ED3C6DC5}" type="presParOf" srcId="{021302F3-5BD0-CA47-BD5A-E67D19FE3FE8}" destId="{D71FEBC5-5DF9-384A-AF19-19384E451C30}" srcOrd="0" destOrd="0" presId="urn:microsoft.com/office/officeart/2009/3/layout/HorizontalOrganizationChart"/>
    <dgm:cxn modelId="{19308219-9152-524D-B0EA-CCCD6342DC44}" type="presParOf" srcId="{D71FEBC5-5DF9-384A-AF19-19384E451C30}" destId="{03E0E527-8668-5147-A58C-BC6827467202}" srcOrd="0" destOrd="0" presId="urn:microsoft.com/office/officeart/2009/3/layout/HorizontalOrganizationChart"/>
    <dgm:cxn modelId="{7031DC51-7F05-A240-81DB-548F8E83F7EA}" type="presParOf" srcId="{D71FEBC5-5DF9-384A-AF19-19384E451C30}" destId="{AD0D727A-B7C0-3142-9795-C15DDBD7152F}" srcOrd="1" destOrd="0" presId="urn:microsoft.com/office/officeart/2009/3/layout/HorizontalOrganizationChart"/>
    <dgm:cxn modelId="{F64BC736-584B-DA4E-8965-5585AA4E78D7}" type="presParOf" srcId="{021302F3-5BD0-CA47-BD5A-E67D19FE3FE8}" destId="{4E5BB7AF-A0B3-7D48-90A8-FFD201FF768D}" srcOrd="1" destOrd="0" presId="urn:microsoft.com/office/officeart/2009/3/layout/HorizontalOrganizationChart"/>
    <dgm:cxn modelId="{DFCD7EE8-94CC-E04B-98DC-BCC68A0EC800}" type="presParOf" srcId="{4E5BB7AF-A0B3-7D48-90A8-FFD201FF768D}" destId="{7C8C8421-B1E0-644B-A40D-F9C058DB288F}" srcOrd="0" destOrd="0" presId="urn:microsoft.com/office/officeart/2009/3/layout/HorizontalOrganizationChart"/>
    <dgm:cxn modelId="{2437F07A-E50F-E44C-B3A1-DF42F1371A9A}" type="presParOf" srcId="{4E5BB7AF-A0B3-7D48-90A8-FFD201FF768D}" destId="{9524FF70-28A3-B849-9EC5-CD68B1F147B5}" srcOrd="1" destOrd="0" presId="urn:microsoft.com/office/officeart/2009/3/layout/HorizontalOrganizationChart"/>
    <dgm:cxn modelId="{3618A1D3-3A25-5A4F-AD41-689F6202D51D}" type="presParOf" srcId="{9524FF70-28A3-B849-9EC5-CD68B1F147B5}" destId="{5FB59E7F-D504-4246-AA35-ADBF2F978EF5}" srcOrd="0" destOrd="0" presId="urn:microsoft.com/office/officeart/2009/3/layout/HorizontalOrganizationChart"/>
    <dgm:cxn modelId="{511D8281-6FD4-7347-8D61-7C7504E6D961}" type="presParOf" srcId="{5FB59E7F-D504-4246-AA35-ADBF2F978EF5}" destId="{CE2DA207-9F7B-7848-80C8-6B3195B0F954}" srcOrd="0" destOrd="0" presId="urn:microsoft.com/office/officeart/2009/3/layout/HorizontalOrganizationChart"/>
    <dgm:cxn modelId="{B4E580D6-3F4E-D244-8F01-4EA25E1A86DA}" type="presParOf" srcId="{5FB59E7F-D504-4246-AA35-ADBF2F978EF5}" destId="{79AAC508-4245-674A-B79A-7079D791EEDC}" srcOrd="1" destOrd="0" presId="urn:microsoft.com/office/officeart/2009/3/layout/HorizontalOrganizationChart"/>
    <dgm:cxn modelId="{C99055CF-5934-9543-B1AF-0F823D6F19A8}" type="presParOf" srcId="{9524FF70-28A3-B849-9EC5-CD68B1F147B5}" destId="{D3D9A75F-0286-4849-8B7D-1D783D09604D}" srcOrd="1" destOrd="0" presId="urn:microsoft.com/office/officeart/2009/3/layout/HorizontalOrganizationChart"/>
    <dgm:cxn modelId="{AB07AF18-9CC3-C249-84D7-0B42D8E32D06}" type="presParOf" srcId="{D3D9A75F-0286-4849-8B7D-1D783D09604D}" destId="{A004C8D5-DA0B-9F40-9EE9-3EA30F272E0C}" srcOrd="0" destOrd="0" presId="urn:microsoft.com/office/officeart/2009/3/layout/HorizontalOrganizationChart"/>
    <dgm:cxn modelId="{41501487-0256-7445-8C9D-EF29E10B8BE6}" type="presParOf" srcId="{D3D9A75F-0286-4849-8B7D-1D783D09604D}" destId="{CCFF65D2-07D7-994C-B932-F41FA2AA9DA9}" srcOrd="1" destOrd="0" presId="urn:microsoft.com/office/officeart/2009/3/layout/HorizontalOrganizationChart"/>
    <dgm:cxn modelId="{F6963587-A539-A040-BB38-9095DA91D039}" type="presParOf" srcId="{CCFF65D2-07D7-994C-B932-F41FA2AA9DA9}" destId="{138A0380-90C2-B341-89D8-89F0F3522BAF}" srcOrd="0" destOrd="0" presId="urn:microsoft.com/office/officeart/2009/3/layout/HorizontalOrganizationChart"/>
    <dgm:cxn modelId="{7A591DA1-2CB6-F243-87BD-E8619DB30D28}" type="presParOf" srcId="{138A0380-90C2-B341-89D8-89F0F3522BAF}" destId="{8DF80F88-6A5E-1D4F-AF37-910F113CA5EE}" srcOrd="0" destOrd="0" presId="urn:microsoft.com/office/officeart/2009/3/layout/HorizontalOrganizationChart"/>
    <dgm:cxn modelId="{5516D1DD-8164-F242-8027-AE93FBC534A0}" type="presParOf" srcId="{138A0380-90C2-B341-89D8-89F0F3522BAF}" destId="{D213D450-0B7A-0B4C-B878-FF60E1CB38EE}" srcOrd="1" destOrd="0" presId="urn:microsoft.com/office/officeart/2009/3/layout/HorizontalOrganizationChart"/>
    <dgm:cxn modelId="{C77CD4AC-9C85-D644-BC87-F454A1619B93}" type="presParOf" srcId="{CCFF65D2-07D7-994C-B932-F41FA2AA9DA9}" destId="{41593586-B0FA-AA4E-993A-2F54B6DDE298}" srcOrd="1" destOrd="0" presId="urn:microsoft.com/office/officeart/2009/3/layout/HorizontalOrganizationChart"/>
    <dgm:cxn modelId="{0A206C89-BE81-E744-970B-E7A6A9B2BA07}" type="presParOf" srcId="{CCFF65D2-07D7-994C-B932-F41FA2AA9DA9}" destId="{C132FDB4-6001-3542-95C5-ACA0F5AD7DAC}" srcOrd="2" destOrd="0" presId="urn:microsoft.com/office/officeart/2009/3/layout/HorizontalOrganizationChart"/>
    <dgm:cxn modelId="{9B74C03A-3C28-9F4C-B094-6CE2DDC9C577}" type="presParOf" srcId="{D3D9A75F-0286-4849-8B7D-1D783D09604D}" destId="{A0753847-4340-3747-8AC5-D268C943A5AC}" srcOrd="2" destOrd="0" presId="urn:microsoft.com/office/officeart/2009/3/layout/HorizontalOrganizationChart"/>
    <dgm:cxn modelId="{DE204CD5-9649-1F4D-AF0D-16650526CEE4}" type="presParOf" srcId="{D3D9A75F-0286-4849-8B7D-1D783D09604D}" destId="{F65D49EE-573F-EE4F-AFA0-F6D96DBBA3B5}" srcOrd="3" destOrd="0" presId="urn:microsoft.com/office/officeart/2009/3/layout/HorizontalOrganizationChart"/>
    <dgm:cxn modelId="{D62FA7B6-7B0B-C24F-BCEB-6EC6D9293D8E}" type="presParOf" srcId="{F65D49EE-573F-EE4F-AFA0-F6D96DBBA3B5}" destId="{A7D564E2-2DA8-FF4A-841B-067354C9D2F5}" srcOrd="0" destOrd="0" presId="urn:microsoft.com/office/officeart/2009/3/layout/HorizontalOrganizationChart"/>
    <dgm:cxn modelId="{7EC1CD44-792D-F64A-B731-243E1CDC32AD}" type="presParOf" srcId="{A7D564E2-2DA8-FF4A-841B-067354C9D2F5}" destId="{BCBC5B59-6912-A14E-9A0F-4362017A7892}" srcOrd="0" destOrd="0" presId="urn:microsoft.com/office/officeart/2009/3/layout/HorizontalOrganizationChart"/>
    <dgm:cxn modelId="{E5CA6B3C-3DB0-7F48-94A8-7031F312889A}" type="presParOf" srcId="{A7D564E2-2DA8-FF4A-841B-067354C9D2F5}" destId="{933AB220-93F6-AD43-A5D9-4DD9456E9D4E}" srcOrd="1" destOrd="0" presId="urn:microsoft.com/office/officeart/2009/3/layout/HorizontalOrganizationChart"/>
    <dgm:cxn modelId="{3F60B3AA-E2F3-8E43-93E2-1DAA654FCE3B}" type="presParOf" srcId="{F65D49EE-573F-EE4F-AFA0-F6D96DBBA3B5}" destId="{BA17A5E5-FF7E-9446-958D-C0A4B1E8B66C}" srcOrd="1" destOrd="0" presId="urn:microsoft.com/office/officeart/2009/3/layout/HorizontalOrganizationChart"/>
    <dgm:cxn modelId="{027E2586-A5CB-E74F-A4EC-865A863A4B5A}" type="presParOf" srcId="{F65D49EE-573F-EE4F-AFA0-F6D96DBBA3B5}" destId="{DD7B1580-EB83-9645-8A8F-72EEF4C4DA61}" srcOrd="2" destOrd="0" presId="urn:microsoft.com/office/officeart/2009/3/layout/HorizontalOrganizationChart"/>
    <dgm:cxn modelId="{BCD848EA-855C-6345-A0F9-955A3DDF6383}" type="presParOf" srcId="{D3D9A75F-0286-4849-8B7D-1D783D09604D}" destId="{1B90B981-02E9-B346-9098-F0DE0B0F474A}" srcOrd="4" destOrd="0" presId="urn:microsoft.com/office/officeart/2009/3/layout/HorizontalOrganizationChart"/>
    <dgm:cxn modelId="{5E3A81CC-08B6-FB4F-87ED-DEDFFCF30D73}" type="presParOf" srcId="{D3D9A75F-0286-4849-8B7D-1D783D09604D}" destId="{699D61D5-2304-C54B-831E-3AADD94E978E}" srcOrd="5" destOrd="0" presId="urn:microsoft.com/office/officeart/2009/3/layout/HorizontalOrganizationChart"/>
    <dgm:cxn modelId="{5F2BA812-3C89-6447-ADAE-A4345B8B5C2B}" type="presParOf" srcId="{699D61D5-2304-C54B-831E-3AADD94E978E}" destId="{E3293669-9198-814E-BE76-02B020825B2B}" srcOrd="0" destOrd="0" presId="urn:microsoft.com/office/officeart/2009/3/layout/HorizontalOrganizationChart"/>
    <dgm:cxn modelId="{7E21A8F3-FC71-2D46-8711-0ED4DBD09D28}" type="presParOf" srcId="{E3293669-9198-814E-BE76-02B020825B2B}" destId="{EC5B4526-4434-394A-B2A2-401DFE141810}" srcOrd="0" destOrd="0" presId="urn:microsoft.com/office/officeart/2009/3/layout/HorizontalOrganizationChart"/>
    <dgm:cxn modelId="{715BB436-15BD-2641-9F45-A2B0B4E653BE}" type="presParOf" srcId="{E3293669-9198-814E-BE76-02B020825B2B}" destId="{D5344272-CAF1-9F4C-A34C-90E310B5D8A3}" srcOrd="1" destOrd="0" presId="urn:microsoft.com/office/officeart/2009/3/layout/HorizontalOrganizationChart"/>
    <dgm:cxn modelId="{50CA785D-07EE-1D4F-B6D0-489B273E8F3F}" type="presParOf" srcId="{699D61D5-2304-C54B-831E-3AADD94E978E}" destId="{3A1B0658-91D0-8143-A182-9F0AF99285F6}" srcOrd="1" destOrd="0" presId="urn:microsoft.com/office/officeart/2009/3/layout/HorizontalOrganizationChart"/>
    <dgm:cxn modelId="{12EA0D71-F0E9-C448-8E98-7FD26E85C827}" type="presParOf" srcId="{699D61D5-2304-C54B-831E-3AADD94E978E}" destId="{B3EC4F2F-71E3-1C49-878E-1F8FCFA0E752}" srcOrd="2" destOrd="0" presId="urn:microsoft.com/office/officeart/2009/3/layout/HorizontalOrganizationChart"/>
    <dgm:cxn modelId="{CA518958-C0BD-0342-B9F8-2218AF560212}" type="presParOf" srcId="{D3D9A75F-0286-4849-8B7D-1D783D09604D}" destId="{4BB41ACC-6AE5-AC47-A1F5-B200B8A78601}" srcOrd="6" destOrd="0" presId="urn:microsoft.com/office/officeart/2009/3/layout/HorizontalOrganizationChart"/>
    <dgm:cxn modelId="{3B3BEB0A-735D-4B44-8151-A697A25F8A39}" type="presParOf" srcId="{D3D9A75F-0286-4849-8B7D-1D783D09604D}" destId="{E42B3E78-D52C-EC43-BA96-C8D206FDB8CC}" srcOrd="7" destOrd="0" presId="urn:microsoft.com/office/officeart/2009/3/layout/HorizontalOrganizationChart"/>
    <dgm:cxn modelId="{3D1E13F2-A0EA-FC47-944E-B4FADBB1D4FA}" type="presParOf" srcId="{E42B3E78-D52C-EC43-BA96-C8D206FDB8CC}" destId="{5FEDBB0F-D574-9F49-8A84-177E129DC304}" srcOrd="0" destOrd="0" presId="urn:microsoft.com/office/officeart/2009/3/layout/HorizontalOrganizationChart"/>
    <dgm:cxn modelId="{F42729F6-617F-7D40-8273-B817764D8414}" type="presParOf" srcId="{5FEDBB0F-D574-9F49-8A84-177E129DC304}" destId="{2435711A-5636-2B46-B171-131C824547CA}" srcOrd="0" destOrd="0" presId="urn:microsoft.com/office/officeart/2009/3/layout/HorizontalOrganizationChart"/>
    <dgm:cxn modelId="{06B3E986-F110-514E-8C4B-A297CF8D32C5}" type="presParOf" srcId="{5FEDBB0F-D574-9F49-8A84-177E129DC304}" destId="{171D915E-473D-9B41-A988-5C1FFBCBA4B8}" srcOrd="1" destOrd="0" presId="urn:microsoft.com/office/officeart/2009/3/layout/HorizontalOrganizationChart"/>
    <dgm:cxn modelId="{7DEB2866-D6E0-5F44-82AC-8B44D30E26CC}" type="presParOf" srcId="{E42B3E78-D52C-EC43-BA96-C8D206FDB8CC}" destId="{45724436-F24B-8E44-8F3D-DBF8BE40C0FC}" srcOrd="1" destOrd="0" presId="urn:microsoft.com/office/officeart/2009/3/layout/HorizontalOrganizationChart"/>
    <dgm:cxn modelId="{610BA8D9-9234-B046-B6BF-5F2641E8BFA3}" type="presParOf" srcId="{E42B3E78-D52C-EC43-BA96-C8D206FDB8CC}" destId="{DC30783C-BDBF-F045-B91F-2A7DD14BAA6E}" srcOrd="2" destOrd="0" presId="urn:microsoft.com/office/officeart/2009/3/layout/HorizontalOrganizationChart"/>
    <dgm:cxn modelId="{179AB4D4-9225-1C43-A0B0-785D71B5BEE5}" type="presParOf" srcId="{9524FF70-28A3-B849-9EC5-CD68B1F147B5}" destId="{376CE82C-F6A8-3044-ACCC-F5BC41F98128}" srcOrd="2" destOrd="0" presId="urn:microsoft.com/office/officeart/2009/3/layout/HorizontalOrganizationChart"/>
    <dgm:cxn modelId="{03BA3F6F-2A64-7A42-BA3F-197B90106826}" type="presParOf" srcId="{4E5BB7AF-A0B3-7D48-90A8-FFD201FF768D}" destId="{C26990D0-7F50-B446-99F5-21967C5D7D27}" srcOrd="2" destOrd="0" presId="urn:microsoft.com/office/officeart/2009/3/layout/HorizontalOrganizationChart"/>
    <dgm:cxn modelId="{0B5C5EB0-44AB-0746-BF9C-16B9B60532C5}" type="presParOf" srcId="{4E5BB7AF-A0B3-7D48-90A8-FFD201FF768D}" destId="{4F01B5CB-68C3-9642-9683-19AFB4F76DDA}" srcOrd="3" destOrd="0" presId="urn:microsoft.com/office/officeart/2009/3/layout/HorizontalOrganizationChart"/>
    <dgm:cxn modelId="{37624325-2DE2-DB4A-BAE5-9C193610FCDB}" type="presParOf" srcId="{4F01B5CB-68C3-9642-9683-19AFB4F76DDA}" destId="{CC0A0854-CD30-2848-9522-FACE15EA515B}" srcOrd="0" destOrd="0" presId="urn:microsoft.com/office/officeart/2009/3/layout/HorizontalOrganizationChart"/>
    <dgm:cxn modelId="{948CAB00-1BB9-4E47-A35A-5552890AC70A}" type="presParOf" srcId="{CC0A0854-CD30-2848-9522-FACE15EA515B}" destId="{321BC814-C7A8-4144-AC7F-12D7D0BC3F92}" srcOrd="0" destOrd="0" presId="urn:microsoft.com/office/officeart/2009/3/layout/HorizontalOrganizationChart"/>
    <dgm:cxn modelId="{85AEC01D-F84D-4445-ADC5-FBA333B2F15C}" type="presParOf" srcId="{CC0A0854-CD30-2848-9522-FACE15EA515B}" destId="{60DB3CFE-1052-E14D-9AD2-ED2621352550}" srcOrd="1" destOrd="0" presId="urn:microsoft.com/office/officeart/2009/3/layout/HorizontalOrganizationChart"/>
    <dgm:cxn modelId="{63AC3D90-1FA7-C84B-AD05-37123AF5C3BD}" type="presParOf" srcId="{4F01B5CB-68C3-9642-9683-19AFB4F76DDA}" destId="{B6979277-F006-EA47-B9F7-203869B533F1}" srcOrd="1" destOrd="0" presId="urn:microsoft.com/office/officeart/2009/3/layout/HorizontalOrganizationChart"/>
    <dgm:cxn modelId="{A54293B4-8555-C44E-BDF6-C8C2EA816066}" type="presParOf" srcId="{B6979277-F006-EA47-B9F7-203869B533F1}" destId="{86D5A7BC-0883-6741-B99B-4D203BCB8086}" srcOrd="0" destOrd="0" presId="urn:microsoft.com/office/officeart/2009/3/layout/HorizontalOrganizationChart"/>
    <dgm:cxn modelId="{3E20B269-8DE4-D14A-9BDF-F1E58DC1086B}" type="presParOf" srcId="{B6979277-F006-EA47-B9F7-203869B533F1}" destId="{E6B556B7-EBD7-BF46-AAD4-49F2A5BAFD19}" srcOrd="1" destOrd="0" presId="urn:microsoft.com/office/officeart/2009/3/layout/HorizontalOrganizationChart"/>
    <dgm:cxn modelId="{31AACC81-75C1-1445-9A79-BB2E859A4BA9}" type="presParOf" srcId="{E6B556B7-EBD7-BF46-AAD4-49F2A5BAFD19}" destId="{DAE46E1F-B817-6D40-ABA6-C60005A977C8}" srcOrd="0" destOrd="0" presId="urn:microsoft.com/office/officeart/2009/3/layout/HorizontalOrganizationChart"/>
    <dgm:cxn modelId="{58FAFF68-8644-074E-8A99-EBD207097024}" type="presParOf" srcId="{DAE46E1F-B817-6D40-ABA6-C60005A977C8}" destId="{69412E7E-3172-7A49-B1FD-9324A54EE6CE}" srcOrd="0" destOrd="0" presId="urn:microsoft.com/office/officeart/2009/3/layout/HorizontalOrganizationChart"/>
    <dgm:cxn modelId="{BFD7B511-0BD3-D242-B6AE-E89316FA20AF}" type="presParOf" srcId="{DAE46E1F-B817-6D40-ABA6-C60005A977C8}" destId="{5382379B-C685-1B41-8D06-4A1306587E0E}" srcOrd="1" destOrd="0" presId="urn:microsoft.com/office/officeart/2009/3/layout/HorizontalOrganizationChart"/>
    <dgm:cxn modelId="{B4D48D8A-71FB-3044-AE3B-E4D44A7A8434}" type="presParOf" srcId="{E6B556B7-EBD7-BF46-AAD4-49F2A5BAFD19}" destId="{689B06EA-02DE-C941-9DB8-A24323EDB0DA}" srcOrd="1" destOrd="0" presId="urn:microsoft.com/office/officeart/2009/3/layout/HorizontalOrganizationChart"/>
    <dgm:cxn modelId="{A8DED66D-6F43-C044-8974-8A842C647B16}" type="presParOf" srcId="{E6B556B7-EBD7-BF46-AAD4-49F2A5BAFD19}" destId="{6C928C69-BE45-D449-B746-393901A7BAFC}" srcOrd="2" destOrd="0" presId="urn:microsoft.com/office/officeart/2009/3/layout/HorizontalOrganizationChart"/>
    <dgm:cxn modelId="{EA7C1B5D-305F-2D44-A916-5D00413DD4BF}" type="presParOf" srcId="{B6979277-F006-EA47-B9F7-203869B533F1}" destId="{71A9671E-4CD9-5545-B3A9-F283142403F7}" srcOrd="2" destOrd="0" presId="urn:microsoft.com/office/officeart/2009/3/layout/HorizontalOrganizationChart"/>
    <dgm:cxn modelId="{6EDCB779-133B-7D47-ACDD-F55DE8AFAF3B}" type="presParOf" srcId="{B6979277-F006-EA47-B9F7-203869B533F1}" destId="{25C2CC28-FCAA-A445-A077-39572DB96F91}" srcOrd="3" destOrd="0" presId="urn:microsoft.com/office/officeart/2009/3/layout/HorizontalOrganizationChart"/>
    <dgm:cxn modelId="{F5302C86-190E-0340-92C6-02E71C06906F}" type="presParOf" srcId="{25C2CC28-FCAA-A445-A077-39572DB96F91}" destId="{0431F521-D0C2-574F-9FD5-D2728C827F18}" srcOrd="0" destOrd="0" presId="urn:microsoft.com/office/officeart/2009/3/layout/HorizontalOrganizationChart"/>
    <dgm:cxn modelId="{82E7AE63-1886-4E41-B79A-E77AC7BE9C0B}" type="presParOf" srcId="{0431F521-D0C2-574F-9FD5-D2728C827F18}" destId="{0876D431-A7F5-3749-8EFE-E3F2AF66237E}" srcOrd="0" destOrd="0" presId="urn:microsoft.com/office/officeart/2009/3/layout/HorizontalOrganizationChart"/>
    <dgm:cxn modelId="{F19D96CE-0BE1-A046-985C-010E194EB30B}" type="presParOf" srcId="{0431F521-D0C2-574F-9FD5-D2728C827F18}" destId="{3366E074-5B2C-5A40-90BF-2D82E98C7BD2}" srcOrd="1" destOrd="0" presId="urn:microsoft.com/office/officeart/2009/3/layout/HorizontalOrganizationChart"/>
    <dgm:cxn modelId="{2C3389B2-262B-084E-B070-66E5C074422E}" type="presParOf" srcId="{25C2CC28-FCAA-A445-A077-39572DB96F91}" destId="{64276EC8-32AE-BB49-BE7A-B91C9CDD2385}" srcOrd="1" destOrd="0" presId="urn:microsoft.com/office/officeart/2009/3/layout/HorizontalOrganizationChart"/>
    <dgm:cxn modelId="{2BBC4E45-E03D-554D-BF7B-64788A8984F7}" type="presParOf" srcId="{25C2CC28-FCAA-A445-A077-39572DB96F91}" destId="{E610FB4E-4CA8-594C-B463-A8547AB45B9F}" srcOrd="2" destOrd="0" presId="urn:microsoft.com/office/officeart/2009/3/layout/HorizontalOrganizationChart"/>
    <dgm:cxn modelId="{903190B6-B5CB-1645-B06A-D4814A5523EC}" type="presParOf" srcId="{B6979277-F006-EA47-B9F7-203869B533F1}" destId="{8CF4EC10-E5A3-0B49-8AB6-23E1E2380CEE}" srcOrd="4" destOrd="0" presId="urn:microsoft.com/office/officeart/2009/3/layout/HorizontalOrganizationChart"/>
    <dgm:cxn modelId="{CA03E300-27E3-C140-899F-A85A833920E1}" type="presParOf" srcId="{B6979277-F006-EA47-B9F7-203869B533F1}" destId="{27AC8A74-1E24-A343-BA27-854D45FA44A0}" srcOrd="5" destOrd="0" presId="urn:microsoft.com/office/officeart/2009/3/layout/HorizontalOrganizationChart"/>
    <dgm:cxn modelId="{66AEBBBE-F642-6949-BD6A-BB398E273A92}" type="presParOf" srcId="{27AC8A74-1E24-A343-BA27-854D45FA44A0}" destId="{AB942837-1123-1A49-AC17-0741055D5BD4}" srcOrd="0" destOrd="0" presId="urn:microsoft.com/office/officeart/2009/3/layout/HorizontalOrganizationChart"/>
    <dgm:cxn modelId="{3C330B1A-323F-7D41-B7BF-52D9F5FAC8FF}" type="presParOf" srcId="{AB942837-1123-1A49-AC17-0741055D5BD4}" destId="{4E930F76-2091-954E-9DA7-B65D5AACE2D0}" srcOrd="0" destOrd="0" presId="urn:microsoft.com/office/officeart/2009/3/layout/HorizontalOrganizationChart"/>
    <dgm:cxn modelId="{10DC9329-8085-AD45-99F5-B5B85C9137E3}" type="presParOf" srcId="{AB942837-1123-1A49-AC17-0741055D5BD4}" destId="{421CD0F5-AA81-7749-921B-E31E74EA3701}" srcOrd="1" destOrd="0" presId="urn:microsoft.com/office/officeart/2009/3/layout/HorizontalOrganizationChart"/>
    <dgm:cxn modelId="{31FDB35D-1FA8-BD4E-83CB-3DA9EA6685E1}" type="presParOf" srcId="{27AC8A74-1E24-A343-BA27-854D45FA44A0}" destId="{4CC2ADFC-2286-B94F-BB76-E68946F23BF4}" srcOrd="1" destOrd="0" presId="urn:microsoft.com/office/officeart/2009/3/layout/HorizontalOrganizationChart"/>
    <dgm:cxn modelId="{9B83C90F-4861-EF46-8C76-5D959CBC8927}" type="presParOf" srcId="{27AC8A74-1E24-A343-BA27-854D45FA44A0}" destId="{2CAFC47C-D656-F346-A6CB-EE20CF589060}" srcOrd="2" destOrd="0" presId="urn:microsoft.com/office/officeart/2009/3/layout/HorizontalOrganizationChart"/>
    <dgm:cxn modelId="{77B2DBA0-7034-674B-9410-1CE1CE56BA4A}" type="presParOf" srcId="{B6979277-F006-EA47-B9F7-203869B533F1}" destId="{2A64C23D-00D3-C04B-A0E3-03E7224525F8}" srcOrd="6" destOrd="0" presId="urn:microsoft.com/office/officeart/2009/3/layout/HorizontalOrganizationChart"/>
    <dgm:cxn modelId="{1155025B-52CF-2C47-8305-D3626E151D06}" type="presParOf" srcId="{B6979277-F006-EA47-B9F7-203869B533F1}" destId="{C838442D-C9AF-634F-B5B9-1DAD5EEF51A6}" srcOrd="7" destOrd="0" presId="urn:microsoft.com/office/officeart/2009/3/layout/HorizontalOrganizationChart"/>
    <dgm:cxn modelId="{1B097FD5-5CF5-5E49-8121-E3ABC961C2E0}" type="presParOf" srcId="{C838442D-C9AF-634F-B5B9-1DAD5EEF51A6}" destId="{C96A5CC4-454D-9040-8F03-7892EE6D59B2}" srcOrd="0" destOrd="0" presId="urn:microsoft.com/office/officeart/2009/3/layout/HorizontalOrganizationChart"/>
    <dgm:cxn modelId="{701A2025-6331-CF47-B8A0-4E3C6EF27DA9}" type="presParOf" srcId="{C96A5CC4-454D-9040-8F03-7892EE6D59B2}" destId="{63E0F61B-127A-484B-9E4A-6BEA7BA618EB}" srcOrd="0" destOrd="0" presId="urn:microsoft.com/office/officeart/2009/3/layout/HorizontalOrganizationChart"/>
    <dgm:cxn modelId="{3D52147B-A071-1547-B5C9-81FCA3AFADE5}" type="presParOf" srcId="{C96A5CC4-454D-9040-8F03-7892EE6D59B2}" destId="{F56E316E-3CC2-3C44-8A1E-A74C0414FD38}" srcOrd="1" destOrd="0" presId="urn:microsoft.com/office/officeart/2009/3/layout/HorizontalOrganizationChart"/>
    <dgm:cxn modelId="{1D3C2F2B-EEDA-EA48-A1DF-2532D1284D8E}" type="presParOf" srcId="{C838442D-C9AF-634F-B5B9-1DAD5EEF51A6}" destId="{49B72F02-EEAC-E741-B92A-0BEF651CE3D0}" srcOrd="1" destOrd="0" presId="urn:microsoft.com/office/officeart/2009/3/layout/HorizontalOrganizationChart"/>
    <dgm:cxn modelId="{920E60F7-7F1D-D44F-A383-861703B5949E}" type="presParOf" srcId="{C838442D-C9AF-634F-B5B9-1DAD5EEF51A6}" destId="{614F9177-F2D1-9843-9C4D-806400CB43B7}" srcOrd="2" destOrd="0" presId="urn:microsoft.com/office/officeart/2009/3/layout/HorizontalOrganizationChart"/>
    <dgm:cxn modelId="{05CA22CB-C82F-474F-BADC-252290BACA0C}" type="presParOf" srcId="{4F01B5CB-68C3-9642-9683-19AFB4F76DDA}" destId="{A57BDA57-C890-A640-9554-FBB39341EC9D}" srcOrd="2" destOrd="0" presId="urn:microsoft.com/office/officeart/2009/3/layout/HorizontalOrganizationChart"/>
    <dgm:cxn modelId="{22B17248-B094-D741-833E-346B895A63A4}" type="presParOf" srcId="{4E5BB7AF-A0B3-7D48-90A8-FFD201FF768D}" destId="{232B90A9-F563-6742-9983-F4F2440EC549}" srcOrd="4" destOrd="0" presId="urn:microsoft.com/office/officeart/2009/3/layout/HorizontalOrganizationChart"/>
    <dgm:cxn modelId="{A7DA5B23-3249-DF43-8D63-89577A793A38}" type="presParOf" srcId="{4E5BB7AF-A0B3-7D48-90A8-FFD201FF768D}" destId="{12A805E6-AAA4-3349-A5F9-25E6E26BF834}" srcOrd="5" destOrd="0" presId="urn:microsoft.com/office/officeart/2009/3/layout/HorizontalOrganizationChart"/>
    <dgm:cxn modelId="{EEF84A66-2501-4F47-96BF-04B52150169D}" type="presParOf" srcId="{12A805E6-AAA4-3349-A5F9-25E6E26BF834}" destId="{B3D184DA-0D8B-3547-B66D-6D3BCDF31D07}" srcOrd="0" destOrd="0" presId="urn:microsoft.com/office/officeart/2009/3/layout/HorizontalOrganizationChart"/>
    <dgm:cxn modelId="{F6CC20DF-D13D-D646-A6D9-9367DA74CBAF}" type="presParOf" srcId="{B3D184DA-0D8B-3547-B66D-6D3BCDF31D07}" destId="{972AFEF5-6C47-DF44-8BAF-1ED6715CCD08}" srcOrd="0" destOrd="0" presId="urn:microsoft.com/office/officeart/2009/3/layout/HorizontalOrganizationChart"/>
    <dgm:cxn modelId="{677E7496-423D-8B45-B14B-87851F3022C6}" type="presParOf" srcId="{B3D184DA-0D8B-3547-B66D-6D3BCDF31D07}" destId="{D28D80F4-AE7A-A54D-80CD-B264AAE7859A}" srcOrd="1" destOrd="0" presId="urn:microsoft.com/office/officeart/2009/3/layout/HorizontalOrganizationChart"/>
    <dgm:cxn modelId="{1604A9D5-3ED7-3942-9059-1F3BD3778F6F}" type="presParOf" srcId="{12A805E6-AAA4-3349-A5F9-25E6E26BF834}" destId="{137169DA-59EE-7349-95F4-B9BCB56F2642}" srcOrd="1" destOrd="0" presId="urn:microsoft.com/office/officeart/2009/3/layout/HorizontalOrganizationChart"/>
    <dgm:cxn modelId="{56A95FA2-6CD5-6D41-AF0F-86F7D5EB3E7A}" type="presParOf" srcId="{137169DA-59EE-7349-95F4-B9BCB56F2642}" destId="{61B4A927-7B6B-7B48-9C6D-22DA9ED3AEE2}" srcOrd="0" destOrd="0" presId="urn:microsoft.com/office/officeart/2009/3/layout/HorizontalOrganizationChart"/>
    <dgm:cxn modelId="{23683106-BF6C-4E49-832A-272816537356}" type="presParOf" srcId="{137169DA-59EE-7349-95F4-B9BCB56F2642}" destId="{8F54108B-2377-834D-818C-06BCF96ADAE0}" srcOrd="1" destOrd="0" presId="urn:microsoft.com/office/officeart/2009/3/layout/HorizontalOrganizationChart"/>
    <dgm:cxn modelId="{582C307C-B9B9-1B45-9C8F-A671FE1671E9}" type="presParOf" srcId="{8F54108B-2377-834D-818C-06BCF96ADAE0}" destId="{E2104325-2EA1-F74C-AE03-EFA6A9E719A1}" srcOrd="0" destOrd="0" presId="urn:microsoft.com/office/officeart/2009/3/layout/HorizontalOrganizationChart"/>
    <dgm:cxn modelId="{8904EDC1-BF67-454F-B176-88040A1895EB}" type="presParOf" srcId="{E2104325-2EA1-F74C-AE03-EFA6A9E719A1}" destId="{2087B783-CACF-564A-8799-B98B45E48FD5}" srcOrd="0" destOrd="0" presId="urn:microsoft.com/office/officeart/2009/3/layout/HorizontalOrganizationChart"/>
    <dgm:cxn modelId="{1476D76B-6A71-E24A-8239-8D68874581BC}" type="presParOf" srcId="{E2104325-2EA1-F74C-AE03-EFA6A9E719A1}" destId="{640C50E7-3F09-2E4F-89D2-9CC89AE45BED}" srcOrd="1" destOrd="0" presId="urn:microsoft.com/office/officeart/2009/3/layout/HorizontalOrganizationChart"/>
    <dgm:cxn modelId="{0DC9ECA9-AE68-DA43-A0BD-2E6C0A52AD25}" type="presParOf" srcId="{8F54108B-2377-834D-818C-06BCF96ADAE0}" destId="{97E00CAF-79EF-944B-969E-A6E1D3F19286}" srcOrd="1" destOrd="0" presId="urn:microsoft.com/office/officeart/2009/3/layout/HorizontalOrganizationChart"/>
    <dgm:cxn modelId="{705A543F-D2CB-7744-AE17-01104F4BB285}" type="presParOf" srcId="{8F54108B-2377-834D-818C-06BCF96ADAE0}" destId="{DEED1BEC-2ED2-EC47-B65C-FF947230970A}" srcOrd="2" destOrd="0" presId="urn:microsoft.com/office/officeart/2009/3/layout/HorizontalOrganizationChart"/>
    <dgm:cxn modelId="{064BBD05-E2C6-9D47-A9D7-475D078E1FAE}" type="presParOf" srcId="{137169DA-59EE-7349-95F4-B9BCB56F2642}" destId="{0C9A21CF-1803-3D4E-B213-77FA0E8F8919}" srcOrd="2" destOrd="0" presId="urn:microsoft.com/office/officeart/2009/3/layout/HorizontalOrganizationChart"/>
    <dgm:cxn modelId="{05115A71-4CAF-4544-8133-2CD28229C31E}" type="presParOf" srcId="{137169DA-59EE-7349-95F4-B9BCB56F2642}" destId="{A9237682-2034-C44A-94D6-5E66EE32B86D}" srcOrd="3" destOrd="0" presId="urn:microsoft.com/office/officeart/2009/3/layout/HorizontalOrganizationChart"/>
    <dgm:cxn modelId="{2965054C-6EFF-0B40-AE0A-7403AFAAC288}" type="presParOf" srcId="{A9237682-2034-C44A-94D6-5E66EE32B86D}" destId="{BF798A1E-51FF-C145-975C-4AD64C92849F}" srcOrd="0" destOrd="0" presId="urn:microsoft.com/office/officeart/2009/3/layout/HorizontalOrganizationChart"/>
    <dgm:cxn modelId="{FA54E88E-2ADE-3047-B5C9-751DACB4DC11}" type="presParOf" srcId="{BF798A1E-51FF-C145-975C-4AD64C92849F}" destId="{C3308A2D-5128-4844-A362-1EB02E8FA234}" srcOrd="0" destOrd="0" presId="urn:microsoft.com/office/officeart/2009/3/layout/HorizontalOrganizationChart"/>
    <dgm:cxn modelId="{BA0CF9D5-342E-544D-930B-EB5D0CED0186}" type="presParOf" srcId="{BF798A1E-51FF-C145-975C-4AD64C92849F}" destId="{FE7E742F-23C1-5344-B9BD-2B2E4644A281}" srcOrd="1" destOrd="0" presId="urn:microsoft.com/office/officeart/2009/3/layout/HorizontalOrganizationChart"/>
    <dgm:cxn modelId="{777989C4-335B-6143-80CA-2482C5E88602}" type="presParOf" srcId="{A9237682-2034-C44A-94D6-5E66EE32B86D}" destId="{0AABD755-6647-1E40-B391-CB508BB27650}" srcOrd="1" destOrd="0" presId="urn:microsoft.com/office/officeart/2009/3/layout/HorizontalOrganizationChart"/>
    <dgm:cxn modelId="{A02151C0-D3D2-C143-8499-EA6A2CE50A36}" type="presParOf" srcId="{A9237682-2034-C44A-94D6-5E66EE32B86D}" destId="{D52BCF9C-B931-F840-BE17-1D3529B529A3}" srcOrd="2" destOrd="0" presId="urn:microsoft.com/office/officeart/2009/3/layout/HorizontalOrganizationChart"/>
    <dgm:cxn modelId="{6665C0B2-2675-FC49-82A0-E5C165D4BB28}" type="presParOf" srcId="{12A805E6-AAA4-3349-A5F9-25E6E26BF834}" destId="{0CB0AF5D-8B8D-9E49-8CED-D9E79A5CD6E6}" srcOrd="2" destOrd="0" presId="urn:microsoft.com/office/officeart/2009/3/layout/HorizontalOrganizationChart"/>
    <dgm:cxn modelId="{54660704-425D-6248-80F8-E762DF3F0384}" type="presParOf" srcId="{021302F3-5BD0-CA47-BD5A-E67D19FE3FE8}" destId="{84B5EFAA-2989-8B4C-9FB1-9D361653DA7A}"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979601-0524-0A4E-B686-47C1880F0452}" type="doc">
      <dgm:prSet loTypeId="urn:microsoft.com/office/officeart/2009/3/layout/HorizontalOrganizationChart" loCatId="" qsTypeId="urn:microsoft.com/office/officeart/2005/8/quickstyle/simple3" qsCatId="simple" csTypeId="urn:microsoft.com/office/officeart/2005/8/colors/accent0_2" csCatId="mainScheme" phldr="1"/>
      <dgm:spPr/>
      <dgm:t>
        <a:bodyPr/>
        <a:lstStyle/>
        <a:p>
          <a:endParaRPr lang="zh-CN" altLang="en-US"/>
        </a:p>
      </dgm:t>
    </dgm:pt>
    <dgm:pt modelId="{AEA2D945-6174-4B48-BE59-9DC617C197E4}">
      <dgm:prSet phldrT="[文本]"/>
      <dgm:spPr/>
      <dgm:t>
        <a:bodyPr/>
        <a:lstStyle/>
        <a:p>
          <a:r>
            <a:rPr lang="zh-CN" dirty="0" smtClean="0"/>
            <a:t>中国的语言文字文化</a:t>
          </a:r>
          <a:endParaRPr lang="zh-CN" altLang="en-US" dirty="0"/>
        </a:p>
      </dgm:t>
    </dgm:pt>
    <dgm:pt modelId="{D30826D9-839B-C74C-8B55-A4E3AD7BDB8C}" type="parTrans" cxnId="{C2A39F9A-AA5A-0443-809C-0F942D84D86C}">
      <dgm:prSet/>
      <dgm:spPr/>
      <dgm:t>
        <a:bodyPr/>
        <a:lstStyle/>
        <a:p>
          <a:endParaRPr lang="zh-CN" altLang="en-US"/>
        </a:p>
      </dgm:t>
    </dgm:pt>
    <dgm:pt modelId="{901B4C88-94C3-C84C-ACBE-A5502B477E17}" type="sibTrans" cxnId="{C2A39F9A-AA5A-0443-809C-0F942D84D86C}">
      <dgm:prSet/>
      <dgm:spPr/>
      <dgm:t>
        <a:bodyPr/>
        <a:lstStyle/>
        <a:p>
          <a:endParaRPr lang="zh-CN" altLang="en-US"/>
        </a:p>
      </dgm:t>
    </dgm:pt>
    <dgm:pt modelId="{1562B6EB-E821-1049-9234-A0409E8FB613}">
      <dgm:prSet phldrT="[文本]"/>
      <dgm:spPr>
        <a:solidFill>
          <a:srgbClr val="5B9BD5"/>
        </a:solidFill>
      </dgm:spPr>
      <dgm:t>
        <a:bodyPr/>
        <a:lstStyle/>
        <a:p>
          <a:r>
            <a:rPr lang="zh-CN" dirty="0" smtClean="0"/>
            <a:t>语言文字及其文化特征</a:t>
          </a:r>
          <a:endParaRPr lang="zh-CN" altLang="en-US" dirty="0"/>
        </a:p>
      </dgm:t>
    </dgm:pt>
    <dgm:pt modelId="{87C71DA2-E377-A541-9494-6876F6219556}" type="parTrans" cxnId="{77863CB9-9525-8143-B59F-A2FA00B86F34}">
      <dgm:prSet/>
      <dgm:spPr/>
      <dgm:t>
        <a:bodyPr/>
        <a:lstStyle/>
        <a:p>
          <a:endParaRPr lang="zh-CN" altLang="en-US"/>
        </a:p>
      </dgm:t>
    </dgm:pt>
    <dgm:pt modelId="{397B9AC4-BA45-9E47-87A5-EC7A544B248C}" type="sibTrans" cxnId="{77863CB9-9525-8143-B59F-A2FA00B86F34}">
      <dgm:prSet/>
      <dgm:spPr/>
      <dgm:t>
        <a:bodyPr/>
        <a:lstStyle/>
        <a:p>
          <a:endParaRPr lang="zh-CN" altLang="en-US"/>
        </a:p>
      </dgm:t>
    </dgm:pt>
    <dgm:pt modelId="{EF337A54-82A5-4642-950E-2413533BC9EB}">
      <dgm:prSet phldrT="[文本]"/>
      <dgm:spPr/>
      <dgm:t>
        <a:bodyPr/>
        <a:lstStyle/>
        <a:p>
          <a:r>
            <a:rPr lang="zh-CN" dirty="0" smtClean="0"/>
            <a:t>中国传统的语言文字观念与制度</a:t>
          </a:r>
          <a:endParaRPr lang="zh-CN" altLang="en-US" dirty="0"/>
        </a:p>
      </dgm:t>
    </dgm:pt>
    <dgm:pt modelId="{CA9E89BB-6F2C-5843-BF10-3657EB16D684}" type="parTrans" cxnId="{F0A844E8-15B5-5040-A131-074EF5269ADE}">
      <dgm:prSet/>
      <dgm:spPr/>
      <dgm:t>
        <a:bodyPr/>
        <a:lstStyle/>
        <a:p>
          <a:endParaRPr lang="zh-CN" altLang="en-US"/>
        </a:p>
      </dgm:t>
    </dgm:pt>
    <dgm:pt modelId="{99033D23-BB04-794D-9F46-FDE4EE319F9E}" type="sibTrans" cxnId="{F0A844E8-15B5-5040-A131-074EF5269ADE}">
      <dgm:prSet/>
      <dgm:spPr/>
      <dgm:t>
        <a:bodyPr/>
        <a:lstStyle/>
        <a:p>
          <a:endParaRPr lang="zh-CN" altLang="en-US"/>
        </a:p>
      </dgm:t>
    </dgm:pt>
    <dgm:pt modelId="{5FD804D8-E055-674D-BDDA-3EC2BACCE703}">
      <dgm:prSet phldrT="[文本]"/>
      <dgm:spPr/>
      <dgm:t>
        <a:bodyPr/>
        <a:lstStyle/>
        <a:p>
          <a:r>
            <a:rPr lang="zh-CN" dirty="0" smtClean="0"/>
            <a:t>利用汉语汉字形成的文化事象</a:t>
          </a:r>
          <a:endParaRPr lang="zh-CN" altLang="en-US" dirty="0"/>
        </a:p>
      </dgm:t>
    </dgm:pt>
    <dgm:pt modelId="{9E3344DB-465C-B943-81C9-8236A02A9EAD}" type="parTrans" cxnId="{704B7E28-16EA-3446-A751-ADFF88255F6C}">
      <dgm:prSet/>
      <dgm:spPr/>
      <dgm:t>
        <a:bodyPr/>
        <a:lstStyle/>
        <a:p>
          <a:endParaRPr lang="zh-CN" altLang="en-US"/>
        </a:p>
      </dgm:t>
    </dgm:pt>
    <dgm:pt modelId="{1A0C6DEF-3A86-7249-869F-DED25711AC27}" type="sibTrans" cxnId="{704B7E28-16EA-3446-A751-ADFF88255F6C}">
      <dgm:prSet/>
      <dgm:spPr/>
      <dgm:t>
        <a:bodyPr/>
        <a:lstStyle/>
        <a:p>
          <a:endParaRPr lang="zh-CN" altLang="en-US"/>
        </a:p>
      </dgm:t>
    </dgm:pt>
    <dgm:pt modelId="{76155975-5F59-CE4D-9385-CD0BAD4C2F94}">
      <dgm:prSet/>
      <dgm:spPr/>
      <dgm:t>
        <a:bodyPr/>
        <a:lstStyle/>
        <a:p>
          <a:r>
            <a:rPr lang="zh-CN" dirty="0" smtClean="0"/>
            <a:t>语言文字的文化特征</a:t>
          </a:r>
          <a:endParaRPr lang="zh-CN" altLang="en-US" dirty="0"/>
        </a:p>
      </dgm:t>
    </dgm:pt>
    <dgm:pt modelId="{2FAFC6B1-6380-9A43-B8A7-4C8D4714D351}" type="parTrans" cxnId="{957AEF60-CAD8-6548-B15D-BAD7AB5ED091}">
      <dgm:prSet/>
      <dgm:spPr/>
      <dgm:t>
        <a:bodyPr/>
        <a:lstStyle/>
        <a:p>
          <a:endParaRPr lang="zh-CN" altLang="en-US"/>
        </a:p>
      </dgm:t>
    </dgm:pt>
    <dgm:pt modelId="{2B1BEC4E-E634-7342-B9DD-AA48117C4F8B}" type="sibTrans" cxnId="{957AEF60-CAD8-6548-B15D-BAD7AB5ED091}">
      <dgm:prSet/>
      <dgm:spPr/>
      <dgm:t>
        <a:bodyPr/>
        <a:lstStyle/>
        <a:p>
          <a:endParaRPr lang="zh-CN" altLang="en-US"/>
        </a:p>
      </dgm:t>
    </dgm:pt>
    <dgm:pt modelId="{FE825B1F-DEC4-9C4C-A9F9-56F5747E185D}">
      <dgm:prSet/>
      <dgm:spPr/>
      <dgm:t>
        <a:bodyPr/>
        <a:lstStyle/>
        <a:p>
          <a:r>
            <a:rPr lang="zh-CN" dirty="0" smtClean="0"/>
            <a:t>汉语汉字的特点</a:t>
          </a:r>
          <a:endParaRPr lang="zh-CN" altLang="en-US" dirty="0"/>
        </a:p>
      </dgm:t>
    </dgm:pt>
    <dgm:pt modelId="{5D72483A-620B-9545-9954-9C237E267656}" type="parTrans" cxnId="{16143C6F-9C64-5146-AFB6-42D3D089D6BA}">
      <dgm:prSet/>
      <dgm:spPr/>
      <dgm:t>
        <a:bodyPr/>
        <a:lstStyle/>
        <a:p>
          <a:endParaRPr lang="zh-CN" altLang="en-US"/>
        </a:p>
      </dgm:t>
    </dgm:pt>
    <dgm:pt modelId="{389FDBF3-27FE-634C-90AB-2A86DC151E3F}" type="sibTrans" cxnId="{16143C6F-9C64-5146-AFB6-42D3D089D6BA}">
      <dgm:prSet/>
      <dgm:spPr/>
      <dgm:t>
        <a:bodyPr/>
        <a:lstStyle/>
        <a:p>
          <a:endParaRPr lang="zh-CN" altLang="en-US"/>
        </a:p>
      </dgm:t>
    </dgm:pt>
    <dgm:pt modelId="{C411FB6D-E8A9-7D43-A45B-E53D4C7005DA}">
      <dgm:prSet/>
      <dgm:spPr/>
      <dgm:t>
        <a:bodyPr/>
        <a:lstStyle/>
        <a:p>
          <a:r>
            <a:rPr lang="zh-CN" dirty="0" smtClean="0"/>
            <a:t>汉语汉字的传播</a:t>
          </a:r>
          <a:endParaRPr lang="zh-CN" altLang="en-US" dirty="0"/>
        </a:p>
      </dgm:t>
    </dgm:pt>
    <dgm:pt modelId="{2B8AF5BA-E978-8442-BFFF-B491D57C8F22}" type="parTrans" cxnId="{C890FAFE-F553-5945-92FD-D4FBA3DA782F}">
      <dgm:prSet/>
      <dgm:spPr/>
      <dgm:t>
        <a:bodyPr/>
        <a:lstStyle/>
        <a:p>
          <a:endParaRPr lang="zh-CN" altLang="en-US"/>
        </a:p>
      </dgm:t>
    </dgm:pt>
    <dgm:pt modelId="{E7F95F5D-2927-CB42-BEFA-71F09FF65B2C}" type="sibTrans" cxnId="{C890FAFE-F553-5945-92FD-D4FBA3DA782F}">
      <dgm:prSet/>
      <dgm:spPr/>
      <dgm:t>
        <a:bodyPr/>
        <a:lstStyle/>
        <a:p>
          <a:endParaRPr lang="zh-CN" altLang="en-US"/>
        </a:p>
      </dgm:t>
    </dgm:pt>
    <dgm:pt modelId="{B42455B9-88B5-7F49-B1BA-7A34A43E1DAD}">
      <dgm:prSet/>
      <dgm:spPr/>
      <dgm:t>
        <a:bodyPr/>
        <a:lstStyle/>
        <a:p>
          <a:r>
            <a:rPr lang="zh-CN" dirty="0" smtClean="0"/>
            <a:t>语言观</a:t>
          </a:r>
          <a:endParaRPr lang="zh-CN" altLang="en-US" dirty="0"/>
        </a:p>
      </dgm:t>
    </dgm:pt>
    <dgm:pt modelId="{A956A905-8509-6F41-96EB-B44F73CEAE22}" type="parTrans" cxnId="{298E6B24-CD32-C343-BC10-1FEC0785EBFE}">
      <dgm:prSet/>
      <dgm:spPr/>
      <dgm:t>
        <a:bodyPr/>
        <a:lstStyle/>
        <a:p>
          <a:endParaRPr lang="zh-CN" altLang="en-US"/>
        </a:p>
      </dgm:t>
    </dgm:pt>
    <dgm:pt modelId="{AD6533A3-3661-2748-A854-D50179266AA5}" type="sibTrans" cxnId="{298E6B24-CD32-C343-BC10-1FEC0785EBFE}">
      <dgm:prSet/>
      <dgm:spPr/>
      <dgm:t>
        <a:bodyPr/>
        <a:lstStyle/>
        <a:p>
          <a:endParaRPr lang="zh-CN" altLang="en-US"/>
        </a:p>
      </dgm:t>
    </dgm:pt>
    <dgm:pt modelId="{12F8E793-B1DA-0C44-A856-503F3A719A57}">
      <dgm:prSet/>
      <dgm:spPr/>
      <dgm:t>
        <a:bodyPr/>
        <a:lstStyle/>
        <a:p>
          <a:r>
            <a:rPr lang="zh-CN" dirty="0" smtClean="0"/>
            <a:t>汉字观念</a:t>
          </a:r>
          <a:endParaRPr lang="zh-CN" altLang="en-US" dirty="0"/>
        </a:p>
      </dgm:t>
    </dgm:pt>
    <dgm:pt modelId="{0DD59774-B4D1-AA4F-84C8-3C13E894F727}" type="parTrans" cxnId="{D72BFDC2-8D0F-354D-8592-1775E9A8455E}">
      <dgm:prSet/>
      <dgm:spPr/>
      <dgm:t>
        <a:bodyPr/>
        <a:lstStyle/>
        <a:p>
          <a:endParaRPr lang="zh-CN" altLang="en-US"/>
        </a:p>
      </dgm:t>
    </dgm:pt>
    <dgm:pt modelId="{4D307367-AC42-D944-A18A-8925DA3E12A0}" type="sibTrans" cxnId="{D72BFDC2-8D0F-354D-8592-1775E9A8455E}">
      <dgm:prSet/>
      <dgm:spPr/>
      <dgm:t>
        <a:bodyPr/>
        <a:lstStyle/>
        <a:p>
          <a:endParaRPr lang="zh-CN" altLang="en-US"/>
        </a:p>
      </dgm:t>
    </dgm:pt>
    <dgm:pt modelId="{B0DAEA3A-ABFB-F54D-B73E-441AF19BB4EE}">
      <dgm:prSet/>
      <dgm:spPr/>
      <dgm:t>
        <a:bodyPr/>
        <a:lstStyle/>
        <a:p>
          <a:r>
            <a:rPr lang="zh-CN" dirty="0" smtClean="0"/>
            <a:t>汉语汉字的规范意识</a:t>
          </a:r>
          <a:endParaRPr lang="zh-CN" altLang="en-US" dirty="0"/>
        </a:p>
      </dgm:t>
    </dgm:pt>
    <dgm:pt modelId="{7F92623D-FB9F-D146-A128-81C0C0501561}" type="parTrans" cxnId="{D948479C-E786-B048-A775-31F172A225A1}">
      <dgm:prSet/>
      <dgm:spPr/>
      <dgm:t>
        <a:bodyPr/>
        <a:lstStyle/>
        <a:p>
          <a:endParaRPr lang="zh-CN" altLang="en-US"/>
        </a:p>
      </dgm:t>
    </dgm:pt>
    <dgm:pt modelId="{21AB0479-5032-8A45-9A75-BE96A714D761}" type="sibTrans" cxnId="{D948479C-E786-B048-A775-31F172A225A1}">
      <dgm:prSet/>
      <dgm:spPr/>
      <dgm:t>
        <a:bodyPr/>
        <a:lstStyle/>
        <a:p>
          <a:endParaRPr lang="zh-CN" altLang="en-US"/>
        </a:p>
      </dgm:t>
    </dgm:pt>
    <dgm:pt modelId="{12D7E8C9-AFBD-2845-B548-68074F04AEF8}">
      <dgm:prSet/>
      <dgm:spPr/>
      <dgm:t>
        <a:bodyPr/>
        <a:lstStyle/>
        <a:p>
          <a:r>
            <a:rPr lang="zh-CN" dirty="0" smtClean="0"/>
            <a:t>汉语汉字与文学艺术</a:t>
          </a:r>
          <a:endParaRPr lang="zh-CN" altLang="en-US" dirty="0"/>
        </a:p>
      </dgm:t>
    </dgm:pt>
    <dgm:pt modelId="{3A3DCD0F-9241-DF4B-AA24-F4D12DD2C580}" type="parTrans" cxnId="{C9A14436-03ED-8D40-88F6-578E3A275350}">
      <dgm:prSet/>
      <dgm:spPr/>
      <dgm:t>
        <a:bodyPr/>
        <a:lstStyle/>
        <a:p>
          <a:endParaRPr lang="zh-CN" altLang="en-US"/>
        </a:p>
      </dgm:t>
    </dgm:pt>
    <dgm:pt modelId="{86A3366F-CCAA-F84B-8DBA-6BEE72E7BCF3}" type="sibTrans" cxnId="{C9A14436-03ED-8D40-88F6-578E3A275350}">
      <dgm:prSet/>
      <dgm:spPr/>
      <dgm:t>
        <a:bodyPr/>
        <a:lstStyle/>
        <a:p>
          <a:endParaRPr lang="zh-CN" altLang="en-US"/>
        </a:p>
      </dgm:t>
    </dgm:pt>
    <dgm:pt modelId="{A84A01C3-B061-1044-96C8-F16912C43862}">
      <dgm:prSet/>
      <dgm:spPr/>
      <dgm:t>
        <a:bodyPr/>
        <a:lstStyle/>
        <a:p>
          <a:r>
            <a:rPr lang="zh-CN" dirty="0" smtClean="0"/>
            <a:t>汉语汉字与民俗</a:t>
          </a:r>
          <a:endParaRPr lang="zh-CN" altLang="en-US" dirty="0"/>
        </a:p>
      </dgm:t>
    </dgm:pt>
    <dgm:pt modelId="{A42C8482-363D-DB4E-B2C1-8873F9C01EF0}" type="parTrans" cxnId="{8E077FD5-3C55-C340-A9C2-F7E942A0F933}">
      <dgm:prSet/>
      <dgm:spPr/>
      <dgm:t>
        <a:bodyPr/>
        <a:lstStyle/>
        <a:p>
          <a:endParaRPr lang="zh-CN" altLang="en-US"/>
        </a:p>
      </dgm:t>
    </dgm:pt>
    <dgm:pt modelId="{6AE32A01-4F3C-2842-AB2D-1A0599982215}" type="sibTrans" cxnId="{8E077FD5-3C55-C340-A9C2-F7E942A0F933}">
      <dgm:prSet/>
      <dgm:spPr/>
      <dgm:t>
        <a:bodyPr/>
        <a:lstStyle/>
        <a:p>
          <a:endParaRPr lang="zh-CN" altLang="en-US"/>
        </a:p>
      </dgm:t>
    </dgm:pt>
    <dgm:pt modelId="{8A06C148-0D19-6547-8E33-127C2ABC7220}">
      <dgm:prSet/>
      <dgm:spPr/>
      <dgm:t>
        <a:bodyPr/>
        <a:lstStyle/>
        <a:p>
          <a:r>
            <a:rPr lang="zh-CN" dirty="0" smtClean="0"/>
            <a:t>中国境内的语言文字</a:t>
          </a:r>
          <a:endParaRPr lang="zh-CN" altLang="en-US" dirty="0"/>
        </a:p>
      </dgm:t>
    </dgm:pt>
    <dgm:pt modelId="{702E4898-F450-154F-808C-578040DC6824}" type="parTrans" cxnId="{202909DF-C6C6-E54C-8911-558A1282B01C}">
      <dgm:prSet/>
      <dgm:spPr/>
      <dgm:t>
        <a:bodyPr/>
        <a:lstStyle/>
        <a:p>
          <a:endParaRPr lang="zh-CN" altLang="en-US"/>
        </a:p>
      </dgm:t>
    </dgm:pt>
    <dgm:pt modelId="{8D779BD8-64FF-E945-B4D7-2CDC8F1CB318}" type="sibTrans" cxnId="{202909DF-C6C6-E54C-8911-558A1282B01C}">
      <dgm:prSet/>
      <dgm:spPr/>
      <dgm:t>
        <a:bodyPr/>
        <a:lstStyle/>
        <a:p>
          <a:endParaRPr lang="zh-CN" altLang="en-US"/>
        </a:p>
      </dgm:t>
    </dgm:pt>
    <dgm:pt modelId="{12D66D08-6FF8-0445-BE06-81928B3D972A}">
      <dgm:prSet/>
      <dgm:spPr/>
      <dgm:t>
        <a:bodyPr/>
        <a:lstStyle/>
        <a:p>
          <a:r>
            <a:rPr lang="zh-CN" smtClean="0"/>
            <a:t>中国传统的语言文字教育</a:t>
          </a:r>
          <a:endParaRPr lang="zh-CN" altLang="en-US"/>
        </a:p>
      </dgm:t>
    </dgm:pt>
    <dgm:pt modelId="{70A4C08A-01F0-F84F-B28B-9D636DD2DFA0}" type="parTrans" cxnId="{6F4D8D90-403D-C441-8C21-10CF96866378}">
      <dgm:prSet/>
      <dgm:spPr/>
      <dgm:t>
        <a:bodyPr/>
        <a:lstStyle/>
        <a:p>
          <a:endParaRPr lang="zh-CN" altLang="en-US"/>
        </a:p>
      </dgm:t>
    </dgm:pt>
    <dgm:pt modelId="{F9FBE236-51C2-2C48-A592-DDB6D52A61B8}" type="sibTrans" cxnId="{6F4D8D90-403D-C441-8C21-10CF96866378}">
      <dgm:prSet/>
      <dgm:spPr/>
      <dgm:t>
        <a:bodyPr/>
        <a:lstStyle/>
        <a:p>
          <a:endParaRPr lang="zh-CN" altLang="en-US"/>
        </a:p>
      </dgm:t>
    </dgm:pt>
    <dgm:pt modelId="{1C54AE06-8071-0642-AE49-CE24C359C8D8}" type="pres">
      <dgm:prSet presAssocID="{1D979601-0524-0A4E-B686-47C1880F0452}" presName="hierChild1" presStyleCnt="0">
        <dgm:presLayoutVars>
          <dgm:orgChart val="1"/>
          <dgm:chPref val="1"/>
          <dgm:dir/>
          <dgm:animOne val="branch"/>
          <dgm:animLvl val="lvl"/>
          <dgm:resizeHandles/>
        </dgm:presLayoutVars>
      </dgm:prSet>
      <dgm:spPr/>
      <dgm:t>
        <a:bodyPr/>
        <a:lstStyle/>
        <a:p>
          <a:endParaRPr lang="zh-CN" altLang="en-US"/>
        </a:p>
      </dgm:t>
    </dgm:pt>
    <dgm:pt modelId="{021302F3-5BD0-CA47-BD5A-E67D19FE3FE8}" type="pres">
      <dgm:prSet presAssocID="{AEA2D945-6174-4B48-BE59-9DC617C197E4}" presName="hierRoot1" presStyleCnt="0">
        <dgm:presLayoutVars>
          <dgm:hierBranch val="init"/>
        </dgm:presLayoutVars>
      </dgm:prSet>
      <dgm:spPr/>
    </dgm:pt>
    <dgm:pt modelId="{D71FEBC5-5DF9-384A-AF19-19384E451C30}" type="pres">
      <dgm:prSet presAssocID="{AEA2D945-6174-4B48-BE59-9DC617C197E4}" presName="rootComposite1" presStyleCnt="0"/>
      <dgm:spPr/>
    </dgm:pt>
    <dgm:pt modelId="{03E0E527-8668-5147-A58C-BC6827467202}" type="pres">
      <dgm:prSet presAssocID="{AEA2D945-6174-4B48-BE59-9DC617C197E4}" presName="rootText1" presStyleLbl="node0" presStyleIdx="0" presStyleCnt="1" custLinFactX="-39843" custLinFactNeighborX="-100000" custLinFactNeighborY="-20845">
        <dgm:presLayoutVars>
          <dgm:chPref val="3"/>
        </dgm:presLayoutVars>
      </dgm:prSet>
      <dgm:spPr/>
      <dgm:t>
        <a:bodyPr/>
        <a:lstStyle/>
        <a:p>
          <a:endParaRPr lang="zh-CN" altLang="en-US"/>
        </a:p>
      </dgm:t>
    </dgm:pt>
    <dgm:pt modelId="{AD0D727A-B7C0-3142-9795-C15DDBD7152F}" type="pres">
      <dgm:prSet presAssocID="{AEA2D945-6174-4B48-BE59-9DC617C197E4}" presName="rootConnector1" presStyleLbl="node1" presStyleIdx="0" presStyleCnt="0"/>
      <dgm:spPr/>
      <dgm:t>
        <a:bodyPr/>
        <a:lstStyle/>
        <a:p>
          <a:endParaRPr lang="zh-CN" altLang="en-US"/>
        </a:p>
      </dgm:t>
    </dgm:pt>
    <dgm:pt modelId="{4E5BB7AF-A0B3-7D48-90A8-FFD201FF768D}" type="pres">
      <dgm:prSet presAssocID="{AEA2D945-6174-4B48-BE59-9DC617C197E4}" presName="hierChild2" presStyleCnt="0"/>
      <dgm:spPr/>
    </dgm:pt>
    <dgm:pt modelId="{7C8C8421-B1E0-644B-A40D-F9C058DB288F}" type="pres">
      <dgm:prSet presAssocID="{87C71DA2-E377-A541-9494-6876F6219556}" presName="Name64" presStyleLbl="parChTrans1D2" presStyleIdx="0" presStyleCnt="3"/>
      <dgm:spPr/>
      <dgm:t>
        <a:bodyPr/>
        <a:lstStyle/>
        <a:p>
          <a:endParaRPr lang="zh-CN" altLang="en-US"/>
        </a:p>
      </dgm:t>
    </dgm:pt>
    <dgm:pt modelId="{9524FF70-28A3-B849-9EC5-CD68B1F147B5}" type="pres">
      <dgm:prSet presAssocID="{1562B6EB-E821-1049-9234-A0409E8FB613}" presName="hierRoot2" presStyleCnt="0">
        <dgm:presLayoutVars>
          <dgm:hierBranch val="init"/>
        </dgm:presLayoutVars>
      </dgm:prSet>
      <dgm:spPr/>
    </dgm:pt>
    <dgm:pt modelId="{5FB59E7F-D504-4246-AA35-ADBF2F978EF5}" type="pres">
      <dgm:prSet presAssocID="{1562B6EB-E821-1049-9234-A0409E8FB613}" presName="rootComposite" presStyleCnt="0"/>
      <dgm:spPr/>
    </dgm:pt>
    <dgm:pt modelId="{CE2DA207-9F7B-7848-80C8-6B3195B0F954}" type="pres">
      <dgm:prSet presAssocID="{1562B6EB-E821-1049-9234-A0409E8FB613}" presName="rootText" presStyleLbl="node2" presStyleIdx="0" presStyleCnt="3" custScaleX="180484" custScaleY="87669" custLinFactNeighborX="33054" custLinFactNeighborY="-20845">
        <dgm:presLayoutVars>
          <dgm:chPref val="3"/>
        </dgm:presLayoutVars>
      </dgm:prSet>
      <dgm:spPr/>
      <dgm:t>
        <a:bodyPr/>
        <a:lstStyle/>
        <a:p>
          <a:endParaRPr lang="zh-CN" altLang="en-US"/>
        </a:p>
      </dgm:t>
    </dgm:pt>
    <dgm:pt modelId="{79AAC508-4245-674A-B79A-7079D791EEDC}" type="pres">
      <dgm:prSet presAssocID="{1562B6EB-E821-1049-9234-A0409E8FB613}" presName="rootConnector" presStyleLbl="node2" presStyleIdx="0" presStyleCnt="3"/>
      <dgm:spPr/>
      <dgm:t>
        <a:bodyPr/>
        <a:lstStyle/>
        <a:p>
          <a:endParaRPr lang="zh-CN" altLang="en-US"/>
        </a:p>
      </dgm:t>
    </dgm:pt>
    <dgm:pt modelId="{D3D9A75F-0286-4849-8B7D-1D783D09604D}" type="pres">
      <dgm:prSet presAssocID="{1562B6EB-E821-1049-9234-A0409E8FB613}" presName="hierChild4" presStyleCnt="0"/>
      <dgm:spPr/>
    </dgm:pt>
    <dgm:pt modelId="{A004C8D5-DA0B-9F40-9EE9-3EA30F272E0C}" type="pres">
      <dgm:prSet presAssocID="{2FAFC6B1-6380-9A43-B8A7-4C8D4714D351}" presName="Name64" presStyleLbl="parChTrans1D3" presStyleIdx="0" presStyleCnt="10"/>
      <dgm:spPr/>
      <dgm:t>
        <a:bodyPr/>
        <a:lstStyle/>
        <a:p>
          <a:endParaRPr lang="zh-CN" altLang="en-US"/>
        </a:p>
      </dgm:t>
    </dgm:pt>
    <dgm:pt modelId="{CCFF65D2-07D7-994C-B932-F41FA2AA9DA9}" type="pres">
      <dgm:prSet presAssocID="{76155975-5F59-CE4D-9385-CD0BAD4C2F94}" presName="hierRoot2" presStyleCnt="0">
        <dgm:presLayoutVars>
          <dgm:hierBranch val="init"/>
        </dgm:presLayoutVars>
      </dgm:prSet>
      <dgm:spPr/>
    </dgm:pt>
    <dgm:pt modelId="{138A0380-90C2-B341-89D8-89F0F3522BAF}" type="pres">
      <dgm:prSet presAssocID="{76155975-5F59-CE4D-9385-CD0BAD4C2F94}" presName="rootComposite" presStyleCnt="0"/>
      <dgm:spPr/>
    </dgm:pt>
    <dgm:pt modelId="{8DF80F88-6A5E-1D4F-AF37-910F113CA5EE}" type="pres">
      <dgm:prSet presAssocID="{76155975-5F59-CE4D-9385-CD0BAD4C2F94}" presName="rootText" presStyleLbl="node3" presStyleIdx="0" presStyleCnt="10" custScaleX="180484" custScaleY="87669" custLinFactX="2975" custLinFactNeighborX="100000" custLinFactNeighborY="-20845">
        <dgm:presLayoutVars>
          <dgm:chPref val="3"/>
        </dgm:presLayoutVars>
      </dgm:prSet>
      <dgm:spPr/>
      <dgm:t>
        <a:bodyPr/>
        <a:lstStyle/>
        <a:p>
          <a:endParaRPr lang="zh-CN" altLang="en-US"/>
        </a:p>
      </dgm:t>
    </dgm:pt>
    <dgm:pt modelId="{D213D450-0B7A-0B4C-B878-FF60E1CB38EE}" type="pres">
      <dgm:prSet presAssocID="{76155975-5F59-CE4D-9385-CD0BAD4C2F94}" presName="rootConnector" presStyleLbl="node3" presStyleIdx="0" presStyleCnt="10"/>
      <dgm:spPr/>
      <dgm:t>
        <a:bodyPr/>
        <a:lstStyle/>
        <a:p>
          <a:endParaRPr lang="zh-CN" altLang="en-US"/>
        </a:p>
      </dgm:t>
    </dgm:pt>
    <dgm:pt modelId="{41593586-B0FA-AA4E-993A-2F54B6DDE298}" type="pres">
      <dgm:prSet presAssocID="{76155975-5F59-CE4D-9385-CD0BAD4C2F94}" presName="hierChild4" presStyleCnt="0"/>
      <dgm:spPr/>
    </dgm:pt>
    <dgm:pt modelId="{C132FDB4-6001-3542-95C5-ACA0F5AD7DAC}" type="pres">
      <dgm:prSet presAssocID="{76155975-5F59-CE4D-9385-CD0BAD4C2F94}" presName="hierChild5" presStyleCnt="0"/>
      <dgm:spPr/>
    </dgm:pt>
    <dgm:pt modelId="{A0753847-4340-3747-8AC5-D268C943A5AC}" type="pres">
      <dgm:prSet presAssocID="{702E4898-F450-154F-808C-578040DC6824}" presName="Name64" presStyleLbl="parChTrans1D3" presStyleIdx="1" presStyleCnt="10"/>
      <dgm:spPr/>
      <dgm:t>
        <a:bodyPr/>
        <a:lstStyle/>
        <a:p>
          <a:endParaRPr lang="zh-CN" altLang="en-US"/>
        </a:p>
      </dgm:t>
    </dgm:pt>
    <dgm:pt modelId="{F65D49EE-573F-EE4F-AFA0-F6D96DBBA3B5}" type="pres">
      <dgm:prSet presAssocID="{8A06C148-0D19-6547-8E33-127C2ABC7220}" presName="hierRoot2" presStyleCnt="0">
        <dgm:presLayoutVars>
          <dgm:hierBranch val="init"/>
        </dgm:presLayoutVars>
      </dgm:prSet>
      <dgm:spPr/>
    </dgm:pt>
    <dgm:pt modelId="{A7D564E2-2DA8-FF4A-841B-067354C9D2F5}" type="pres">
      <dgm:prSet presAssocID="{8A06C148-0D19-6547-8E33-127C2ABC7220}" presName="rootComposite" presStyleCnt="0"/>
      <dgm:spPr/>
    </dgm:pt>
    <dgm:pt modelId="{BCBC5B59-6912-A14E-9A0F-4362017A7892}" type="pres">
      <dgm:prSet presAssocID="{8A06C148-0D19-6547-8E33-127C2ABC7220}" presName="rootText" presStyleLbl="node3" presStyleIdx="1" presStyleCnt="10" custScaleX="180484" custScaleY="87669" custLinFactX="2975" custLinFactNeighborX="100000" custLinFactNeighborY="-20845">
        <dgm:presLayoutVars>
          <dgm:chPref val="3"/>
        </dgm:presLayoutVars>
      </dgm:prSet>
      <dgm:spPr/>
      <dgm:t>
        <a:bodyPr/>
        <a:lstStyle/>
        <a:p>
          <a:endParaRPr lang="zh-CN" altLang="en-US"/>
        </a:p>
      </dgm:t>
    </dgm:pt>
    <dgm:pt modelId="{933AB220-93F6-AD43-A5D9-4DD9456E9D4E}" type="pres">
      <dgm:prSet presAssocID="{8A06C148-0D19-6547-8E33-127C2ABC7220}" presName="rootConnector" presStyleLbl="node3" presStyleIdx="1" presStyleCnt="10"/>
      <dgm:spPr/>
      <dgm:t>
        <a:bodyPr/>
        <a:lstStyle/>
        <a:p>
          <a:endParaRPr lang="zh-CN" altLang="en-US"/>
        </a:p>
      </dgm:t>
    </dgm:pt>
    <dgm:pt modelId="{BA17A5E5-FF7E-9446-958D-C0A4B1E8B66C}" type="pres">
      <dgm:prSet presAssocID="{8A06C148-0D19-6547-8E33-127C2ABC7220}" presName="hierChild4" presStyleCnt="0"/>
      <dgm:spPr/>
    </dgm:pt>
    <dgm:pt modelId="{DD7B1580-EB83-9645-8A8F-72EEF4C4DA61}" type="pres">
      <dgm:prSet presAssocID="{8A06C148-0D19-6547-8E33-127C2ABC7220}" presName="hierChild5" presStyleCnt="0"/>
      <dgm:spPr/>
    </dgm:pt>
    <dgm:pt modelId="{1B90B981-02E9-B346-9098-F0DE0B0F474A}" type="pres">
      <dgm:prSet presAssocID="{5D72483A-620B-9545-9954-9C237E267656}" presName="Name64" presStyleLbl="parChTrans1D3" presStyleIdx="2" presStyleCnt="10"/>
      <dgm:spPr/>
      <dgm:t>
        <a:bodyPr/>
        <a:lstStyle/>
        <a:p>
          <a:endParaRPr lang="zh-CN" altLang="en-US"/>
        </a:p>
      </dgm:t>
    </dgm:pt>
    <dgm:pt modelId="{699D61D5-2304-C54B-831E-3AADD94E978E}" type="pres">
      <dgm:prSet presAssocID="{FE825B1F-DEC4-9C4C-A9F9-56F5747E185D}" presName="hierRoot2" presStyleCnt="0">
        <dgm:presLayoutVars>
          <dgm:hierBranch val="init"/>
        </dgm:presLayoutVars>
      </dgm:prSet>
      <dgm:spPr/>
    </dgm:pt>
    <dgm:pt modelId="{E3293669-9198-814E-BE76-02B020825B2B}" type="pres">
      <dgm:prSet presAssocID="{FE825B1F-DEC4-9C4C-A9F9-56F5747E185D}" presName="rootComposite" presStyleCnt="0"/>
      <dgm:spPr/>
    </dgm:pt>
    <dgm:pt modelId="{EC5B4526-4434-394A-B2A2-401DFE141810}" type="pres">
      <dgm:prSet presAssocID="{FE825B1F-DEC4-9C4C-A9F9-56F5747E185D}" presName="rootText" presStyleLbl="node3" presStyleIdx="2" presStyleCnt="10" custScaleX="180484" custScaleY="87669" custLinFactX="2975" custLinFactNeighborX="100000" custLinFactNeighborY="-20845">
        <dgm:presLayoutVars>
          <dgm:chPref val="3"/>
        </dgm:presLayoutVars>
      </dgm:prSet>
      <dgm:spPr/>
      <dgm:t>
        <a:bodyPr/>
        <a:lstStyle/>
        <a:p>
          <a:endParaRPr lang="zh-CN" altLang="en-US"/>
        </a:p>
      </dgm:t>
    </dgm:pt>
    <dgm:pt modelId="{D5344272-CAF1-9F4C-A34C-90E310B5D8A3}" type="pres">
      <dgm:prSet presAssocID="{FE825B1F-DEC4-9C4C-A9F9-56F5747E185D}" presName="rootConnector" presStyleLbl="node3" presStyleIdx="2" presStyleCnt="10"/>
      <dgm:spPr/>
      <dgm:t>
        <a:bodyPr/>
        <a:lstStyle/>
        <a:p>
          <a:endParaRPr lang="zh-CN" altLang="en-US"/>
        </a:p>
      </dgm:t>
    </dgm:pt>
    <dgm:pt modelId="{3A1B0658-91D0-8143-A182-9F0AF99285F6}" type="pres">
      <dgm:prSet presAssocID="{FE825B1F-DEC4-9C4C-A9F9-56F5747E185D}" presName="hierChild4" presStyleCnt="0"/>
      <dgm:spPr/>
    </dgm:pt>
    <dgm:pt modelId="{B3EC4F2F-71E3-1C49-878E-1F8FCFA0E752}" type="pres">
      <dgm:prSet presAssocID="{FE825B1F-DEC4-9C4C-A9F9-56F5747E185D}" presName="hierChild5" presStyleCnt="0"/>
      <dgm:spPr/>
    </dgm:pt>
    <dgm:pt modelId="{4BB41ACC-6AE5-AC47-A1F5-B200B8A78601}" type="pres">
      <dgm:prSet presAssocID="{2B8AF5BA-E978-8442-BFFF-B491D57C8F22}" presName="Name64" presStyleLbl="parChTrans1D3" presStyleIdx="3" presStyleCnt="10"/>
      <dgm:spPr/>
      <dgm:t>
        <a:bodyPr/>
        <a:lstStyle/>
        <a:p>
          <a:endParaRPr lang="zh-CN" altLang="en-US"/>
        </a:p>
      </dgm:t>
    </dgm:pt>
    <dgm:pt modelId="{E42B3E78-D52C-EC43-BA96-C8D206FDB8CC}" type="pres">
      <dgm:prSet presAssocID="{C411FB6D-E8A9-7D43-A45B-E53D4C7005DA}" presName="hierRoot2" presStyleCnt="0">
        <dgm:presLayoutVars>
          <dgm:hierBranch val="init"/>
        </dgm:presLayoutVars>
      </dgm:prSet>
      <dgm:spPr/>
    </dgm:pt>
    <dgm:pt modelId="{5FEDBB0F-D574-9F49-8A84-177E129DC304}" type="pres">
      <dgm:prSet presAssocID="{C411FB6D-E8A9-7D43-A45B-E53D4C7005DA}" presName="rootComposite" presStyleCnt="0"/>
      <dgm:spPr/>
    </dgm:pt>
    <dgm:pt modelId="{2435711A-5636-2B46-B171-131C824547CA}" type="pres">
      <dgm:prSet presAssocID="{C411FB6D-E8A9-7D43-A45B-E53D4C7005DA}" presName="rootText" presStyleLbl="node3" presStyleIdx="3" presStyleCnt="10" custScaleX="180484" custScaleY="87669" custLinFactX="2975" custLinFactNeighborX="100000" custLinFactNeighborY="-20845">
        <dgm:presLayoutVars>
          <dgm:chPref val="3"/>
        </dgm:presLayoutVars>
      </dgm:prSet>
      <dgm:spPr/>
      <dgm:t>
        <a:bodyPr/>
        <a:lstStyle/>
        <a:p>
          <a:endParaRPr lang="zh-CN" altLang="en-US"/>
        </a:p>
      </dgm:t>
    </dgm:pt>
    <dgm:pt modelId="{171D915E-473D-9B41-A988-5C1FFBCBA4B8}" type="pres">
      <dgm:prSet presAssocID="{C411FB6D-E8A9-7D43-A45B-E53D4C7005DA}" presName="rootConnector" presStyleLbl="node3" presStyleIdx="3" presStyleCnt="10"/>
      <dgm:spPr/>
      <dgm:t>
        <a:bodyPr/>
        <a:lstStyle/>
        <a:p>
          <a:endParaRPr lang="zh-CN" altLang="en-US"/>
        </a:p>
      </dgm:t>
    </dgm:pt>
    <dgm:pt modelId="{45724436-F24B-8E44-8F3D-DBF8BE40C0FC}" type="pres">
      <dgm:prSet presAssocID="{C411FB6D-E8A9-7D43-A45B-E53D4C7005DA}" presName="hierChild4" presStyleCnt="0"/>
      <dgm:spPr/>
    </dgm:pt>
    <dgm:pt modelId="{DC30783C-BDBF-F045-B91F-2A7DD14BAA6E}" type="pres">
      <dgm:prSet presAssocID="{C411FB6D-E8A9-7D43-A45B-E53D4C7005DA}" presName="hierChild5" presStyleCnt="0"/>
      <dgm:spPr/>
    </dgm:pt>
    <dgm:pt modelId="{376CE82C-F6A8-3044-ACCC-F5BC41F98128}" type="pres">
      <dgm:prSet presAssocID="{1562B6EB-E821-1049-9234-A0409E8FB613}" presName="hierChild5" presStyleCnt="0"/>
      <dgm:spPr/>
    </dgm:pt>
    <dgm:pt modelId="{C26990D0-7F50-B446-99F5-21967C5D7D27}" type="pres">
      <dgm:prSet presAssocID="{CA9E89BB-6F2C-5843-BF10-3657EB16D684}" presName="Name64" presStyleLbl="parChTrans1D2" presStyleIdx="1" presStyleCnt="3"/>
      <dgm:spPr/>
      <dgm:t>
        <a:bodyPr/>
        <a:lstStyle/>
        <a:p>
          <a:endParaRPr lang="zh-CN" altLang="en-US"/>
        </a:p>
      </dgm:t>
    </dgm:pt>
    <dgm:pt modelId="{4F01B5CB-68C3-9642-9683-19AFB4F76DDA}" type="pres">
      <dgm:prSet presAssocID="{EF337A54-82A5-4642-950E-2413533BC9EB}" presName="hierRoot2" presStyleCnt="0">
        <dgm:presLayoutVars>
          <dgm:hierBranch val="init"/>
        </dgm:presLayoutVars>
      </dgm:prSet>
      <dgm:spPr/>
    </dgm:pt>
    <dgm:pt modelId="{CC0A0854-CD30-2848-9522-FACE15EA515B}" type="pres">
      <dgm:prSet presAssocID="{EF337A54-82A5-4642-950E-2413533BC9EB}" presName="rootComposite" presStyleCnt="0"/>
      <dgm:spPr/>
    </dgm:pt>
    <dgm:pt modelId="{321BC814-C7A8-4144-AC7F-12D7D0BC3F92}" type="pres">
      <dgm:prSet presAssocID="{EF337A54-82A5-4642-950E-2413533BC9EB}" presName="rootText" presStyleLbl="node2" presStyleIdx="1" presStyleCnt="3" custScaleX="180484" custScaleY="87669" custLinFactNeighborX="33054" custLinFactNeighborY="-20845">
        <dgm:presLayoutVars>
          <dgm:chPref val="3"/>
        </dgm:presLayoutVars>
      </dgm:prSet>
      <dgm:spPr/>
      <dgm:t>
        <a:bodyPr/>
        <a:lstStyle/>
        <a:p>
          <a:endParaRPr lang="zh-CN" altLang="en-US"/>
        </a:p>
      </dgm:t>
    </dgm:pt>
    <dgm:pt modelId="{60DB3CFE-1052-E14D-9AD2-ED2621352550}" type="pres">
      <dgm:prSet presAssocID="{EF337A54-82A5-4642-950E-2413533BC9EB}" presName="rootConnector" presStyleLbl="node2" presStyleIdx="1" presStyleCnt="3"/>
      <dgm:spPr/>
      <dgm:t>
        <a:bodyPr/>
        <a:lstStyle/>
        <a:p>
          <a:endParaRPr lang="zh-CN" altLang="en-US"/>
        </a:p>
      </dgm:t>
    </dgm:pt>
    <dgm:pt modelId="{B6979277-F006-EA47-B9F7-203869B533F1}" type="pres">
      <dgm:prSet presAssocID="{EF337A54-82A5-4642-950E-2413533BC9EB}" presName="hierChild4" presStyleCnt="0"/>
      <dgm:spPr/>
    </dgm:pt>
    <dgm:pt modelId="{86D5A7BC-0883-6741-B99B-4D203BCB8086}" type="pres">
      <dgm:prSet presAssocID="{A956A905-8509-6F41-96EB-B44F73CEAE22}" presName="Name64" presStyleLbl="parChTrans1D3" presStyleIdx="4" presStyleCnt="10"/>
      <dgm:spPr/>
      <dgm:t>
        <a:bodyPr/>
        <a:lstStyle/>
        <a:p>
          <a:endParaRPr lang="zh-CN" altLang="en-US"/>
        </a:p>
      </dgm:t>
    </dgm:pt>
    <dgm:pt modelId="{E6B556B7-EBD7-BF46-AAD4-49F2A5BAFD19}" type="pres">
      <dgm:prSet presAssocID="{B42455B9-88B5-7F49-B1BA-7A34A43E1DAD}" presName="hierRoot2" presStyleCnt="0">
        <dgm:presLayoutVars>
          <dgm:hierBranch val="init"/>
        </dgm:presLayoutVars>
      </dgm:prSet>
      <dgm:spPr/>
    </dgm:pt>
    <dgm:pt modelId="{DAE46E1F-B817-6D40-ABA6-C60005A977C8}" type="pres">
      <dgm:prSet presAssocID="{B42455B9-88B5-7F49-B1BA-7A34A43E1DAD}" presName="rootComposite" presStyleCnt="0"/>
      <dgm:spPr/>
    </dgm:pt>
    <dgm:pt modelId="{69412E7E-3172-7A49-B1FD-9324A54EE6CE}" type="pres">
      <dgm:prSet presAssocID="{B42455B9-88B5-7F49-B1BA-7A34A43E1DAD}" presName="rootText" presStyleLbl="node3" presStyleIdx="4" presStyleCnt="10" custScaleX="180484" custScaleY="87669" custLinFactX="2975" custLinFactNeighborX="100000" custLinFactNeighborY="-20845">
        <dgm:presLayoutVars>
          <dgm:chPref val="3"/>
        </dgm:presLayoutVars>
      </dgm:prSet>
      <dgm:spPr/>
      <dgm:t>
        <a:bodyPr/>
        <a:lstStyle/>
        <a:p>
          <a:endParaRPr lang="zh-CN" altLang="en-US"/>
        </a:p>
      </dgm:t>
    </dgm:pt>
    <dgm:pt modelId="{5382379B-C685-1B41-8D06-4A1306587E0E}" type="pres">
      <dgm:prSet presAssocID="{B42455B9-88B5-7F49-B1BA-7A34A43E1DAD}" presName="rootConnector" presStyleLbl="node3" presStyleIdx="4" presStyleCnt="10"/>
      <dgm:spPr/>
      <dgm:t>
        <a:bodyPr/>
        <a:lstStyle/>
        <a:p>
          <a:endParaRPr lang="zh-CN" altLang="en-US"/>
        </a:p>
      </dgm:t>
    </dgm:pt>
    <dgm:pt modelId="{689B06EA-02DE-C941-9DB8-A24323EDB0DA}" type="pres">
      <dgm:prSet presAssocID="{B42455B9-88B5-7F49-B1BA-7A34A43E1DAD}" presName="hierChild4" presStyleCnt="0"/>
      <dgm:spPr/>
    </dgm:pt>
    <dgm:pt modelId="{6C928C69-BE45-D449-B746-393901A7BAFC}" type="pres">
      <dgm:prSet presAssocID="{B42455B9-88B5-7F49-B1BA-7A34A43E1DAD}" presName="hierChild5" presStyleCnt="0"/>
      <dgm:spPr/>
    </dgm:pt>
    <dgm:pt modelId="{71A9671E-4CD9-5545-B3A9-F283142403F7}" type="pres">
      <dgm:prSet presAssocID="{0DD59774-B4D1-AA4F-84C8-3C13E894F727}" presName="Name64" presStyleLbl="parChTrans1D3" presStyleIdx="5" presStyleCnt="10"/>
      <dgm:spPr/>
      <dgm:t>
        <a:bodyPr/>
        <a:lstStyle/>
        <a:p>
          <a:endParaRPr lang="zh-CN" altLang="en-US"/>
        </a:p>
      </dgm:t>
    </dgm:pt>
    <dgm:pt modelId="{25C2CC28-FCAA-A445-A077-39572DB96F91}" type="pres">
      <dgm:prSet presAssocID="{12F8E793-B1DA-0C44-A856-503F3A719A57}" presName="hierRoot2" presStyleCnt="0">
        <dgm:presLayoutVars>
          <dgm:hierBranch val="init"/>
        </dgm:presLayoutVars>
      </dgm:prSet>
      <dgm:spPr/>
    </dgm:pt>
    <dgm:pt modelId="{0431F521-D0C2-574F-9FD5-D2728C827F18}" type="pres">
      <dgm:prSet presAssocID="{12F8E793-B1DA-0C44-A856-503F3A719A57}" presName="rootComposite" presStyleCnt="0"/>
      <dgm:spPr/>
    </dgm:pt>
    <dgm:pt modelId="{0876D431-A7F5-3749-8EFE-E3F2AF66237E}" type="pres">
      <dgm:prSet presAssocID="{12F8E793-B1DA-0C44-A856-503F3A719A57}" presName="rootText" presStyleLbl="node3" presStyleIdx="5" presStyleCnt="10" custScaleX="180484" custScaleY="87669" custLinFactX="2975" custLinFactNeighborX="100000" custLinFactNeighborY="-20845">
        <dgm:presLayoutVars>
          <dgm:chPref val="3"/>
        </dgm:presLayoutVars>
      </dgm:prSet>
      <dgm:spPr/>
      <dgm:t>
        <a:bodyPr/>
        <a:lstStyle/>
        <a:p>
          <a:endParaRPr lang="zh-CN" altLang="en-US"/>
        </a:p>
      </dgm:t>
    </dgm:pt>
    <dgm:pt modelId="{3366E074-5B2C-5A40-90BF-2D82E98C7BD2}" type="pres">
      <dgm:prSet presAssocID="{12F8E793-B1DA-0C44-A856-503F3A719A57}" presName="rootConnector" presStyleLbl="node3" presStyleIdx="5" presStyleCnt="10"/>
      <dgm:spPr/>
      <dgm:t>
        <a:bodyPr/>
        <a:lstStyle/>
        <a:p>
          <a:endParaRPr lang="zh-CN" altLang="en-US"/>
        </a:p>
      </dgm:t>
    </dgm:pt>
    <dgm:pt modelId="{64276EC8-32AE-BB49-BE7A-B91C9CDD2385}" type="pres">
      <dgm:prSet presAssocID="{12F8E793-B1DA-0C44-A856-503F3A719A57}" presName="hierChild4" presStyleCnt="0"/>
      <dgm:spPr/>
    </dgm:pt>
    <dgm:pt modelId="{E610FB4E-4CA8-594C-B463-A8547AB45B9F}" type="pres">
      <dgm:prSet presAssocID="{12F8E793-B1DA-0C44-A856-503F3A719A57}" presName="hierChild5" presStyleCnt="0"/>
      <dgm:spPr/>
    </dgm:pt>
    <dgm:pt modelId="{8CF4EC10-E5A3-0B49-8AB6-23E1E2380CEE}" type="pres">
      <dgm:prSet presAssocID="{7F92623D-FB9F-D146-A128-81C0C0501561}" presName="Name64" presStyleLbl="parChTrans1D3" presStyleIdx="6" presStyleCnt="10"/>
      <dgm:spPr/>
      <dgm:t>
        <a:bodyPr/>
        <a:lstStyle/>
        <a:p>
          <a:endParaRPr lang="zh-CN" altLang="en-US"/>
        </a:p>
      </dgm:t>
    </dgm:pt>
    <dgm:pt modelId="{27AC8A74-1E24-A343-BA27-854D45FA44A0}" type="pres">
      <dgm:prSet presAssocID="{B0DAEA3A-ABFB-F54D-B73E-441AF19BB4EE}" presName="hierRoot2" presStyleCnt="0">
        <dgm:presLayoutVars>
          <dgm:hierBranch val="init"/>
        </dgm:presLayoutVars>
      </dgm:prSet>
      <dgm:spPr/>
    </dgm:pt>
    <dgm:pt modelId="{AB942837-1123-1A49-AC17-0741055D5BD4}" type="pres">
      <dgm:prSet presAssocID="{B0DAEA3A-ABFB-F54D-B73E-441AF19BB4EE}" presName="rootComposite" presStyleCnt="0"/>
      <dgm:spPr/>
    </dgm:pt>
    <dgm:pt modelId="{4E930F76-2091-954E-9DA7-B65D5AACE2D0}" type="pres">
      <dgm:prSet presAssocID="{B0DAEA3A-ABFB-F54D-B73E-441AF19BB4EE}" presName="rootText" presStyleLbl="node3" presStyleIdx="6" presStyleCnt="10" custScaleX="180484" custScaleY="87669" custLinFactX="2975" custLinFactNeighborX="100000" custLinFactNeighborY="-20845">
        <dgm:presLayoutVars>
          <dgm:chPref val="3"/>
        </dgm:presLayoutVars>
      </dgm:prSet>
      <dgm:spPr/>
      <dgm:t>
        <a:bodyPr/>
        <a:lstStyle/>
        <a:p>
          <a:endParaRPr lang="zh-CN" altLang="en-US"/>
        </a:p>
      </dgm:t>
    </dgm:pt>
    <dgm:pt modelId="{421CD0F5-AA81-7749-921B-E31E74EA3701}" type="pres">
      <dgm:prSet presAssocID="{B0DAEA3A-ABFB-F54D-B73E-441AF19BB4EE}" presName="rootConnector" presStyleLbl="node3" presStyleIdx="6" presStyleCnt="10"/>
      <dgm:spPr/>
      <dgm:t>
        <a:bodyPr/>
        <a:lstStyle/>
        <a:p>
          <a:endParaRPr lang="zh-CN" altLang="en-US"/>
        </a:p>
      </dgm:t>
    </dgm:pt>
    <dgm:pt modelId="{4CC2ADFC-2286-B94F-BB76-E68946F23BF4}" type="pres">
      <dgm:prSet presAssocID="{B0DAEA3A-ABFB-F54D-B73E-441AF19BB4EE}" presName="hierChild4" presStyleCnt="0"/>
      <dgm:spPr/>
    </dgm:pt>
    <dgm:pt modelId="{2CAFC47C-D656-F346-A6CB-EE20CF589060}" type="pres">
      <dgm:prSet presAssocID="{B0DAEA3A-ABFB-F54D-B73E-441AF19BB4EE}" presName="hierChild5" presStyleCnt="0"/>
      <dgm:spPr/>
    </dgm:pt>
    <dgm:pt modelId="{2A64C23D-00D3-C04B-A0E3-03E7224525F8}" type="pres">
      <dgm:prSet presAssocID="{70A4C08A-01F0-F84F-B28B-9D636DD2DFA0}" presName="Name64" presStyleLbl="parChTrans1D3" presStyleIdx="7" presStyleCnt="10"/>
      <dgm:spPr/>
      <dgm:t>
        <a:bodyPr/>
        <a:lstStyle/>
        <a:p>
          <a:endParaRPr lang="zh-CN" altLang="en-US"/>
        </a:p>
      </dgm:t>
    </dgm:pt>
    <dgm:pt modelId="{C838442D-C9AF-634F-B5B9-1DAD5EEF51A6}" type="pres">
      <dgm:prSet presAssocID="{12D66D08-6FF8-0445-BE06-81928B3D972A}" presName="hierRoot2" presStyleCnt="0">
        <dgm:presLayoutVars>
          <dgm:hierBranch val="init"/>
        </dgm:presLayoutVars>
      </dgm:prSet>
      <dgm:spPr/>
    </dgm:pt>
    <dgm:pt modelId="{C96A5CC4-454D-9040-8F03-7892EE6D59B2}" type="pres">
      <dgm:prSet presAssocID="{12D66D08-6FF8-0445-BE06-81928B3D972A}" presName="rootComposite" presStyleCnt="0"/>
      <dgm:spPr/>
    </dgm:pt>
    <dgm:pt modelId="{63E0F61B-127A-484B-9E4A-6BEA7BA618EB}" type="pres">
      <dgm:prSet presAssocID="{12D66D08-6FF8-0445-BE06-81928B3D972A}" presName="rootText" presStyleLbl="node3" presStyleIdx="7" presStyleCnt="10" custScaleX="180484" custScaleY="87669" custLinFactX="2975" custLinFactNeighborX="100000" custLinFactNeighborY="-20845">
        <dgm:presLayoutVars>
          <dgm:chPref val="3"/>
        </dgm:presLayoutVars>
      </dgm:prSet>
      <dgm:spPr/>
      <dgm:t>
        <a:bodyPr/>
        <a:lstStyle/>
        <a:p>
          <a:endParaRPr lang="zh-CN" altLang="en-US"/>
        </a:p>
      </dgm:t>
    </dgm:pt>
    <dgm:pt modelId="{F56E316E-3CC2-3C44-8A1E-A74C0414FD38}" type="pres">
      <dgm:prSet presAssocID="{12D66D08-6FF8-0445-BE06-81928B3D972A}" presName="rootConnector" presStyleLbl="node3" presStyleIdx="7" presStyleCnt="10"/>
      <dgm:spPr/>
      <dgm:t>
        <a:bodyPr/>
        <a:lstStyle/>
        <a:p>
          <a:endParaRPr lang="zh-CN" altLang="en-US"/>
        </a:p>
      </dgm:t>
    </dgm:pt>
    <dgm:pt modelId="{49B72F02-EEAC-E741-B92A-0BEF651CE3D0}" type="pres">
      <dgm:prSet presAssocID="{12D66D08-6FF8-0445-BE06-81928B3D972A}" presName="hierChild4" presStyleCnt="0"/>
      <dgm:spPr/>
    </dgm:pt>
    <dgm:pt modelId="{614F9177-F2D1-9843-9C4D-806400CB43B7}" type="pres">
      <dgm:prSet presAssocID="{12D66D08-6FF8-0445-BE06-81928B3D972A}" presName="hierChild5" presStyleCnt="0"/>
      <dgm:spPr/>
    </dgm:pt>
    <dgm:pt modelId="{A57BDA57-C890-A640-9554-FBB39341EC9D}" type="pres">
      <dgm:prSet presAssocID="{EF337A54-82A5-4642-950E-2413533BC9EB}" presName="hierChild5" presStyleCnt="0"/>
      <dgm:spPr/>
    </dgm:pt>
    <dgm:pt modelId="{232B90A9-F563-6742-9983-F4F2440EC549}" type="pres">
      <dgm:prSet presAssocID="{9E3344DB-465C-B943-81C9-8236A02A9EAD}" presName="Name64" presStyleLbl="parChTrans1D2" presStyleIdx="2" presStyleCnt="3"/>
      <dgm:spPr/>
      <dgm:t>
        <a:bodyPr/>
        <a:lstStyle/>
        <a:p>
          <a:endParaRPr lang="zh-CN" altLang="en-US"/>
        </a:p>
      </dgm:t>
    </dgm:pt>
    <dgm:pt modelId="{12A805E6-AAA4-3349-A5F9-25E6E26BF834}" type="pres">
      <dgm:prSet presAssocID="{5FD804D8-E055-674D-BDDA-3EC2BACCE703}" presName="hierRoot2" presStyleCnt="0">
        <dgm:presLayoutVars>
          <dgm:hierBranch val="init"/>
        </dgm:presLayoutVars>
      </dgm:prSet>
      <dgm:spPr/>
    </dgm:pt>
    <dgm:pt modelId="{B3D184DA-0D8B-3547-B66D-6D3BCDF31D07}" type="pres">
      <dgm:prSet presAssocID="{5FD804D8-E055-674D-BDDA-3EC2BACCE703}" presName="rootComposite" presStyleCnt="0"/>
      <dgm:spPr/>
    </dgm:pt>
    <dgm:pt modelId="{972AFEF5-6C47-DF44-8BAF-1ED6715CCD08}" type="pres">
      <dgm:prSet presAssocID="{5FD804D8-E055-674D-BDDA-3EC2BACCE703}" presName="rootText" presStyleLbl="node2" presStyleIdx="2" presStyleCnt="3" custScaleX="180484" custScaleY="87669" custLinFactNeighborX="33054" custLinFactNeighborY="-20845">
        <dgm:presLayoutVars>
          <dgm:chPref val="3"/>
        </dgm:presLayoutVars>
      </dgm:prSet>
      <dgm:spPr/>
      <dgm:t>
        <a:bodyPr/>
        <a:lstStyle/>
        <a:p>
          <a:endParaRPr lang="zh-CN" altLang="en-US"/>
        </a:p>
      </dgm:t>
    </dgm:pt>
    <dgm:pt modelId="{D28D80F4-AE7A-A54D-80CD-B264AAE7859A}" type="pres">
      <dgm:prSet presAssocID="{5FD804D8-E055-674D-BDDA-3EC2BACCE703}" presName="rootConnector" presStyleLbl="node2" presStyleIdx="2" presStyleCnt="3"/>
      <dgm:spPr/>
      <dgm:t>
        <a:bodyPr/>
        <a:lstStyle/>
        <a:p>
          <a:endParaRPr lang="zh-CN" altLang="en-US"/>
        </a:p>
      </dgm:t>
    </dgm:pt>
    <dgm:pt modelId="{137169DA-59EE-7349-95F4-B9BCB56F2642}" type="pres">
      <dgm:prSet presAssocID="{5FD804D8-E055-674D-BDDA-3EC2BACCE703}" presName="hierChild4" presStyleCnt="0"/>
      <dgm:spPr/>
    </dgm:pt>
    <dgm:pt modelId="{61B4A927-7B6B-7B48-9C6D-22DA9ED3AEE2}" type="pres">
      <dgm:prSet presAssocID="{3A3DCD0F-9241-DF4B-AA24-F4D12DD2C580}" presName="Name64" presStyleLbl="parChTrans1D3" presStyleIdx="8" presStyleCnt="10"/>
      <dgm:spPr/>
      <dgm:t>
        <a:bodyPr/>
        <a:lstStyle/>
        <a:p>
          <a:endParaRPr lang="zh-CN" altLang="en-US"/>
        </a:p>
      </dgm:t>
    </dgm:pt>
    <dgm:pt modelId="{8F54108B-2377-834D-818C-06BCF96ADAE0}" type="pres">
      <dgm:prSet presAssocID="{12D7E8C9-AFBD-2845-B548-68074F04AEF8}" presName="hierRoot2" presStyleCnt="0">
        <dgm:presLayoutVars>
          <dgm:hierBranch val="init"/>
        </dgm:presLayoutVars>
      </dgm:prSet>
      <dgm:spPr/>
    </dgm:pt>
    <dgm:pt modelId="{E2104325-2EA1-F74C-AE03-EFA6A9E719A1}" type="pres">
      <dgm:prSet presAssocID="{12D7E8C9-AFBD-2845-B548-68074F04AEF8}" presName="rootComposite" presStyleCnt="0"/>
      <dgm:spPr/>
    </dgm:pt>
    <dgm:pt modelId="{2087B783-CACF-564A-8799-B98B45E48FD5}" type="pres">
      <dgm:prSet presAssocID="{12D7E8C9-AFBD-2845-B548-68074F04AEF8}" presName="rootText" presStyleLbl="node3" presStyleIdx="8" presStyleCnt="10" custScaleX="180484" custScaleY="87669" custLinFactX="2975" custLinFactNeighborX="100000" custLinFactNeighborY="-20845">
        <dgm:presLayoutVars>
          <dgm:chPref val="3"/>
        </dgm:presLayoutVars>
      </dgm:prSet>
      <dgm:spPr/>
      <dgm:t>
        <a:bodyPr/>
        <a:lstStyle/>
        <a:p>
          <a:endParaRPr lang="zh-CN" altLang="en-US"/>
        </a:p>
      </dgm:t>
    </dgm:pt>
    <dgm:pt modelId="{640C50E7-3F09-2E4F-89D2-9CC89AE45BED}" type="pres">
      <dgm:prSet presAssocID="{12D7E8C9-AFBD-2845-B548-68074F04AEF8}" presName="rootConnector" presStyleLbl="node3" presStyleIdx="8" presStyleCnt="10"/>
      <dgm:spPr/>
      <dgm:t>
        <a:bodyPr/>
        <a:lstStyle/>
        <a:p>
          <a:endParaRPr lang="zh-CN" altLang="en-US"/>
        </a:p>
      </dgm:t>
    </dgm:pt>
    <dgm:pt modelId="{97E00CAF-79EF-944B-969E-A6E1D3F19286}" type="pres">
      <dgm:prSet presAssocID="{12D7E8C9-AFBD-2845-B548-68074F04AEF8}" presName="hierChild4" presStyleCnt="0"/>
      <dgm:spPr/>
    </dgm:pt>
    <dgm:pt modelId="{DEED1BEC-2ED2-EC47-B65C-FF947230970A}" type="pres">
      <dgm:prSet presAssocID="{12D7E8C9-AFBD-2845-B548-68074F04AEF8}" presName="hierChild5" presStyleCnt="0"/>
      <dgm:spPr/>
    </dgm:pt>
    <dgm:pt modelId="{0C9A21CF-1803-3D4E-B213-77FA0E8F8919}" type="pres">
      <dgm:prSet presAssocID="{A42C8482-363D-DB4E-B2C1-8873F9C01EF0}" presName="Name64" presStyleLbl="parChTrans1D3" presStyleIdx="9" presStyleCnt="10"/>
      <dgm:spPr/>
      <dgm:t>
        <a:bodyPr/>
        <a:lstStyle/>
        <a:p>
          <a:endParaRPr lang="zh-CN" altLang="en-US"/>
        </a:p>
      </dgm:t>
    </dgm:pt>
    <dgm:pt modelId="{A9237682-2034-C44A-94D6-5E66EE32B86D}" type="pres">
      <dgm:prSet presAssocID="{A84A01C3-B061-1044-96C8-F16912C43862}" presName="hierRoot2" presStyleCnt="0">
        <dgm:presLayoutVars>
          <dgm:hierBranch val="init"/>
        </dgm:presLayoutVars>
      </dgm:prSet>
      <dgm:spPr/>
    </dgm:pt>
    <dgm:pt modelId="{BF798A1E-51FF-C145-975C-4AD64C92849F}" type="pres">
      <dgm:prSet presAssocID="{A84A01C3-B061-1044-96C8-F16912C43862}" presName="rootComposite" presStyleCnt="0"/>
      <dgm:spPr/>
    </dgm:pt>
    <dgm:pt modelId="{C3308A2D-5128-4844-A362-1EB02E8FA234}" type="pres">
      <dgm:prSet presAssocID="{A84A01C3-B061-1044-96C8-F16912C43862}" presName="rootText" presStyleLbl="node3" presStyleIdx="9" presStyleCnt="10" custScaleX="180484" custScaleY="87669" custLinFactX="2975" custLinFactNeighborX="100000" custLinFactNeighborY="-20845">
        <dgm:presLayoutVars>
          <dgm:chPref val="3"/>
        </dgm:presLayoutVars>
      </dgm:prSet>
      <dgm:spPr/>
      <dgm:t>
        <a:bodyPr/>
        <a:lstStyle/>
        <a:p>
          <a:endParaRPr lang="zh-CN" altLang="en-US"/>
        </a:p>
      </dgm:t>
    </dgm:pt>
    <dgm:pt modelId="{FE7E742F-23C1-5344-B9BD-2B2E4644A281}" type="pres">
      <dgm:prSet presAssocID="{A84A01C3-B061-1044-96C8-F16912C43862}" presName="rootConnector" presStyleLbl="node3" presStyleIdx="9" presStyleCnt="10"/>
      <dgm:spPr/>
      <dgm:t>
        <a:bodyPr/>
        <a:lstStyle/>
        <a:p>
          <a:endParaRPr lang="zh-CN" altLang="en-US"/>
        </a:p>
      </dgm:t>
    </dgm:pt>
    <dgm:pt modelId="{0AABD755-6647-1E40-B391-CB508BB27650}" type="pres">
      <dgm:prSet presAssocID="{A84A01C3-B061-1044-96C8-F16912C43862}" presName="hierChild4" presStyleCnt="0"/>
      <dgm:spPr/>
    </dgm:pt>
    <dgm:pt modelId="{D52BCF9C-B931-F840-BE17-1D3529B529A3}" type="pres">
      <dgm:prSet presAssocID="{A84A01C3-B061-1044-96C8-F16912C43862}" presName="hierChild5" presStyleCnt="0"/>
      <dgm:spPr/>
    </dgm:pt>
    <dgm:pt modelId="{0CB0AF5D-8B8D-9E49-8CED-D9E79A5CD6E6}" type="pres">
      <dgm:prSet presAssocID="{5FD804D8-E055-674D-BDDA-3EC2BACCE703}" presName="hierChild5" presStyleCnt="0"/>
      <dgm:spPr/>
    </dgm:pt>
    <dgm:pt modelId="{84B5EFAA-2989-8B4C-9FB1-9D361653DA7A}" type="pres">
      <dgm:prSet presAssocID="{AEA2D945-6174-4B48-BE59-9DC617C197E4}" presName="hierChild3" presStyleCnt="0"/>
      <dgm:spPr/>
    </dgm:pt>
  </dgm:ptLst>
  <dgm:cxnLst>
    <dgm:cxn modelId="{068EB85E-589C-3147-A0B2-3C2A775961EF}" type="presOf" srcId="{70A4C08A-01F0-F84F-B28B-9D636DD2DFA0}" destId="{2A64C23D-00D3-C04B-A0E3-03E7224525F8}" srcOrd="0" destOrd="0" presId="urn:microsoft.com/office/officeart/2009/3/layout/HorizontalOrganizationChart"/>
    <dgm:cxn modelId="{16908F40-C9D4-A046-8C2B-94EF7B99BFEC}" type="presOf" srcId="{A956A905-8509-6F41-96EB-B44F73CEAE22}" destId="{86D5A7BC-0883-6741-B99B-4D203BCB8086}" srcOrd="0" destOrd="0" presId="urn:microsoft.com/office/officeart/2009/3/layout/HorizontalOrganizationChart"/>
    <dgm:cxn modelId="{3FBA5734-103B-A149-8B7C-D2528D72DB24}" type="presOf" srcId="{B0DAEA3A-ABFB-F54D-B73E-441AF19BB4EE}" destId="{4E930F76-2091-954E-9DA7-B65D5AACE2D0}" srcOrd="0" destOrd="0" presId="urn:microsoft.com/office/officeart/2009/3/layout/HorizontalOrganizationChart"/>
    <dgm:cxn modelId="{2F6EB174-EF08-1841-8DFE-B131B4249400}" type="presOf" srcId="{CA9E89BB-6F2C-5843-BF10-3657EB16D684}" destId="{C26990D0-7F50-B446-99F5-21967C5D7D27}" srcOrd="0" destOrd="0" presId="urn:microsoft.com/office/officeart/2009/3/layout/HorizontalOrganizationChart"/>
    <dgm:cxn modelId="{83756313-117A-8E4F-BFF5-897955794828}" type="presOf" srcId="{EF337A54-82A5-4642-950E-2413533BC9EB}" destId="{321BC814-C7A8-4144-AC7F-12D7D0BC3F92}" srcOrd="0" destOrd="0" presId="urn:microsoft.com/office/officeart/2009/3/layout/HorizontalOrganizationChart"/>
    <dgm:cxn modelId="{D72BFDC2-8D0F-354D-8592-1775E9A8455E}" srcId="{EF337A54-82A5-4642-950E-2413533BC9EB}" destId="{12F8E793-B1DA-0C44-A856-503F3A719A57}" srcOrd="1" destOrd="0" parTransId="{0DD59774-B4D1-AA4F-84C8-3C13E894F727}" sibTransId="{4D307367-AC42-D944-A18A-8925DA3E12A0}"/>
    <dgm:cxn modelId="{9408F0D6-5215-264B-B0E7-85FD7BD3582C}" type="presOf" srcId="{7F92623D-FB9F-D146-A128-81C0C0501561}" destId="{8CF4EC10-E5A3-0B49-8AB6-23E1E2380CEE}" srcOrd="0" destOrd="0" presId="urn:microsoft.com/office/officeart/2009/3/layout/HorizontalOrganizationChart"/>
    <dgm:cxn modelId="{F0A844E8-15B5-5040-A131-074EF5269ADE}" srcId="{AEA2D945-6174-4B48-BE59-9DC617C197E4}" destId="{EF337A54-82A5-4642-950E-2413533BC9EB}" srcOrd="1" destOrd="0" parTransId="{CA9E89BB-6F2C-5843-BF10-3657EB16D684}" sibTransId="{99033D23-BB04-794D-9F46-FDE4EE319F9E}"/>
    <dgm:cxn modelId="{9A15BC3C-0504-1445-A8E8-B553FC2AA655}" type="presOf" srcId="{A42C8482-363D-DB4E-B2C1-8873F9C01EF0}" destId="{0C9A21CF-1803-3D4E-B213-77FA0E8F8919}" srcOrd="0" destOrd="0" presId="urn:microsoft.com/office/officeart/2009/3/layout/HorizontalOrganizationChart"/>
    <dgm:cxn modelId="{1AF6BB28-C76D-184B-8E85-2D38FA3B5738}" type="presOf" srcId="{1D979601-0524-0A4E-B686-47C1880F0452}" destId="{1C54AE06-8071-0642-AE49-CE24C359C8D8}" srcOrd="0" destOrd="0" presId="urn:microsoft.com/office/officeart/2009/3/layout/HorizontalOrganizationChart"/>
    <dgm:cxn modelId="{400A8F56-7220-784A-98FF-15EA33AB31FB}" type="presOf" srcId="{5FD804D8-E055-674D-BDDA-3EC2BACCE703}" destId="{972AFEF5-6C47-DF44-8BAF-1ED6715CCD08}" srcOrd="0" destOrd="0" presId="urn:microsoft.com/office/officeart/2009/3/layout/HorizontalOrganizationChart"/>
    <dgm:cxn modelId="{ADAF46B7-C4D0-3546-9BB3-AF423E12048F}" type="presOf" srcId="{A84A01C3-B061-1044-96C8-F16912C43862}" destId="{FE7E742F-23C1-5344-B9BD-2B2E4644A281}" srcOrd="1" destOrd="0" presId="urn:microsoft.com/office/officeart/2009/3/layout/HorizontalOrganizationChart"/>
    <dgm:cxn modelId="{7CD5AACE-7004-B241-AF6E-47BA655861EF}" type="presOf" srcId="{1562B6EB-E821-1049-9234-A0409E8FB613}" destId="{CE2DA207-9F7B-7848-80C8-6B3195B0F954}" srcOrd="0" destOrd="0" presId="urn:microsoft.com/office/officeart/2009/3/layout/HorizontalOrganizationChart"/>
    <dgm:cxn modelId="{704B7E28-16EA-3446-A751-ADFF88255F6C}" srcId="{AEA2D945-6174-4B48-BE59-9DC617C197E4}" destId="{5FD804D8-E055-674D-BDDA-3EC2BACCE703}" srcOrd="2" destOrd="0" parTransId="{9E3344DB-465C-B943-81C9-8236A02A9EAD}" sibTransId="{1A0C6DEF-3A86-7249-869F-DED25711AC27}"/>
    <dgm:cxn modelId="{0623ACC4-EC5D-9148-95AD-35E2AC65AE37}" type="presOf" srcId="{12F8E793-B1DA-0C44-A856-503F3A719A57}" destId="{0876D431-A7F5-3749-8EFE-E3F2AF66237E}" srcOrd="0" destOrd="0" presId="urn:microsoft.com/office/officeart/2009/3/layout/HorizontalOrganizationChart"/>
    <dgm:cxn modelId="{C9A14436-03ED-8D40-88F6-578E3A275350}" srcId="{5FD804D8-E055-674D-BDDA-3EC2BACCE703}" destId="{12D7E8C9-AFBD-2845-B548-68074F04AEF8}" srcOrd="0" destOrd="0" parTransId="{3A3DCD0F-9241-DF4B-AA24-F4D12DD2C580}" sibTransId="{86A3366F-CCAA-F84B-8DBA-6BEE72E7BCF3}"/>
    <dgm:cxn modelId="{416709D3-A330-C749-8B13-2579A6C80BE8}" type="presOf" srcId="{B0DAEA3A-ABFB-F54D-B73E-441AF19BB4EE}" destId="{421CD0F5-AA81-7749-921B-E31E74EA3701}" srcOrd="1" destOrd="0" presId="urn:microsoft.com/office/officeart/2009/3/layout/HorizontalOrganizationChart"/>
    <dgm:cxn modelId="{77863CB9-9525-8143-B59F-A2FA00B86F34}" srcId="{AEA2D945-6174-4B48-BE59-9DC617C197E4}" destId="{1562B6EB-E821-1049-9234-A0409E8FB613}" srcOrd="0" destOrd="0" parTransId="{87C71DA2-E377-A541-9494-6876F6219556}" sibTransId="{397B9AC4-BA45-9E47-87A5-EC7A544B248C}"/>
    <dgm:cxn modelId="{8C991C88-0E76-6E4D-83F9-C7ED589094AF}" type="presOf" srcId="{B42455B9-88B5-7F49-B1BA-7A34A43E1DAD}" destId="{5382379B-C685-1B41-8D06-4A1306587E0E}" srcOrd="1" destOrd="0" presId="urn:microsoft.com/office/officeart/2009/3/layout/HorizontalOrganizationChart"/>
    <dgm:cxn modelId="{89309F69-B307-FF42-9950-C422DF660803}" type="presOf" srcId="{C411FB6D-E8A9-7D43-A45B-E53D4C7005DA}" destId="{171D915E-473D-9B41-A988-5C1FFBCBA4B8}" srcOrd="1" destOrd="0" presId="urn:microsoft.com/office/officeart/2009/3/layout/HorizontalOrganizationChart"/>
    <dgm:cxn modelId="{957AEF60-CAD8-6548-B15D-BAD7AB5ED091}" srcId="{1562B6EB-E821-1049-9234-A0409E8FB613}" destId="{76155975-5F59-CE4D-9385-CD0BAD4C2F94}" srcOrd="0" destOrd="0" parTransId="{2FAFC6B1-6380-9A43-B8A7-4C8D4714D351}" sibTransId="{2B1BEC4E-E634-7342-B9DD-AA48117C4F8B}"/>
    <dgm:cxn modelId="{FF0C3E9D-1061-7E47-BCDE-C6A55DFC0E0C}" type="presOf" srcId="{702E4898-F450-154F-808C-578040DC6824}" destId="{A0753847-4340-3747-8AC5-D268C943A5AC}" srcOrd="0" destOrd="0" presId="urn:microsoft.com/office/officeart/2009/3/layout/HorizontalOrganizationChart"/>
    <dgm:cxn modelId="{C4E79EEA-B64D-3147-B6D1-4337F0772979}" type="presOf" srcId="{2B8AF5BA-E978-8442-BFFF-B491D57C8F22}" destId="{4BB41ACC-6AE5-AC47-A1F5-B200B8A78601}" srcOrd="0" destOrd="0" presId="urn:microsoft.com/office/officeart/2009/3/layout/HorizontalOrganizationChart"/>
    <dgm:cxn modelId="{16143C6F-9C64-5146-AFB6-42D3D089D6BA}" srcId="{1562B6EB-E821-1049-9234-A0409E8FB613}" destId="{FE825B1F-DEC4-9C4C-A9F9-56F5747E185D}" srcOrd="2" destOrd="0" parTransId="{5D72483A-620B-9545-9954-9C237E267656}" sibTransId="{389FDBF3-27FE-634C-90AB-2A86DC151E3F}"/>
    <dgm:cxn modelId="{202909DF-C6C6-E54C-8911-558A1282B01C}" srcId="{1562B6EB-E821-1049-9234-A0409E8FB613}" destId="{8A06C148-0D19-6547-8E33-127C2ABC7220}" srcOrd="1" destOrd="0" parTransId="{702E4898-F450-154F-808C-578040DC6824}" sibTransId="{8D779BD8-64FF-E945-B4D7-2CDC8F1CB318}"/>
    <dgm:cxn modelId="{5514D0E5-6611-564A-BEBB-246518F096E6}" type="presOf" srcId="{76155975-5F59-CE4D-9385-CD0BAD4C2F94}" destId="{8DF80F88-6A5E-1D4F-AF37-910F113CA5EE}" srcOrd="0" destOrd="0" presId="urn:microsoft.com/office/officeart/2009/3/layout/HorizontalOrganizationChart"/>
    <dgm:cxn modelId="{0F34997F-E887-404E-9073-F9D42FC52F93}" type="presOf" srcId="{2FAFC6B1-6380-9A43-B8A7-4C8D4714D351}" destId="{A004C8D5-DA0B-9F40-9EE9-3EA30F272E0C}" srcOrd="0" destOrd="0" presId="urn:microsoft.com/office/officeart/2009/3/layout/HorizontalOrganizationChart"/>
    <dgm:cxn modelId="{6F4D8D90-403D-C441-8C21-10CF96866378}" srcId="{EF337A54-82A5-4642-950E-2413533BC9EB}" destId="{12D66D08-6FF8-0445-BE06-81928B3D972A}" srcOrd="3" destOrd="0" parTransId="{70A4C08A-01F0-F84F-B28B-9D636DD2DFA0}" sibTransId="{F9FBE236-51C2-2C48-A592-DDB6D52A61B8}"/>
    <dgm:cxn modelId="{92064067-1D2F-B34E-B8A7-36EFB86E369E}" type="presOf" srcId="{C411FB6D-E8A9-7D43-A45B-E53D4C7005DA}" destId="{2435711A-5636-2B46-B171-131C824547CA}" srcOrd="0" destOrd="0" presId="urn:microsoft.com/office/officeart/2009/3/layout/HorizontalOrganizationChart"/>
    <dgm:cxn modelId="{4ECA01E0-3147-9442-882F-6C1C15FBA461}" type="presOf" srcId="{9E3344DB-465C-B943-81C9-8236A02A9EAD}" destId="{232B90A9-F563-6742-9983-F4F2440EC549}" srcOrd="0" destOrd="0" presId="urn:microsoft.com/office/officeart/2009/3/layout/HorizontalOrganizationChart"/>
    <dgm:cxn modelId="{5A8D2F3B-5242-E94B-97C5-023C993D819A}" type="presOf" srcId="{12F8E793-B1DA-0C44-A856-503F3A719A57}" destId="{3366E074-5B2C-5A40-90BF-2D82E98C7BD2}" srcOrd="1" destOrd="0" presId="urn:microsoft.com/office/officeart/2009/3/layout/HorizontalOrganizationChart"/>
    <dgm:cxn modelId="{4A396173-0259-6443-A52D-A3166122479E}" type="presOf" srcId="{12D7E8C9-AFBD-2845-B548-68074F04AEF8}" destId="{640C50E7-3F09-2E4F-89D2-9CC89AE45BED}" srcOrd="1" destOrd="0" presId="urn:microsoft.com/office/officeart/2009/3/layout/HorizontalOrganizationChart"/>
    <dgm:cxn modelId="{F5CBAE12-345E-E74C-8322-AB1E986B57B7}" type="presOf" srcId="{AEA2D945-6174-4B48-BE59-9DC617C197E4}" destId="{AD0D727A-B7C0-3142-9795-C15DDBD7152F}" srcOrd="1" destOrd="0" presId="urn:microsoft.com/office/officeart/2009/3/layout/HorizontalOrganizationChart"/>
    <dgm:cxn modelId="{DBA92FC5-D300-854B-843C-DB7436CAF1FA}" type="presOf" srcId="{A84A01C3-B061-1044-96C8-F16912C43862}" destId="{C3308A2D-5128-4844-A362-1EB02E8FA234}" srcOrd="0" destOrd="0" presId="urn:microsoft.com/office/officeart/2009/3/layout/HorizontalOrganizationChart"/>
    <dgm:cxn modelId="{7D000148-929B-CD41-9E40-843085560C94}" type="presOf" srcId="{EF337A54-82A5-4642-950E-2413533BC9EB}" destId="{60DB3CFE-1052-E14D-9AD2-ED2621352550}" srcOrd="1" destOrd="0" presId="urn:microsoft.com/office/officeart/2009/3/layout/HorizontalOrganizationChart"/>
    <dgm:cxn modelId="{8E077FD5-3C55-C340-A9C2-F7E942A0F933}" srcId="{5FD804D8-E055-674D-BDDA-3EC2BACCE703}" destId="{A84A01C3-B061-1044-96C8-F16912C43862}" srcOrd="1" destOrd="0" parTransId="{A42C8482-363D-DB4E-B2C1-8873F9C01EF0}" sibTransId="{6AE32A01-4F3C-2842-AB2D-1A0599982215}"/>
    <dgm:cxn modelId="{1A03DFE5-E90A-684B-9650-EC35D8897CA7}" type="presOf" srcId="{B42455B9-88B5-7F49-B1BA-7A34A43E1DAD}" destId="{69412E7E-3172-7A49-B1FD-9324A54EE6CE}" srcOrd="0" destOrd="0" presId="urn:microsoft.com/office/officeart/2009/3/layout/HorizontalOrganizationChart"/>
    <dgm:cxn modelId="{298E6B24-CD32-C343-BC10-1FEC0785EBFE}" srcId="{EF337A54-82A5-4642-950E-2413533BC9EB}" destId="{B42455B9-88B5-7F49-B1BA-7A34A43E1DAD}" srcOrd="0" destOrd="0" parTransId="{A956A905-8509-6F41-96EB-B44F73CEAE22}" sibTransId="{AD6533A3-3661-2748-A854-D50179266AA5}"/>
    <dgm:cxn modelId="{94A3DAC6-DA65-E947-988C-5C99DACA4B5F}" type="presOf" srcId="{3A3DCD0F-9241-DF4B-AA24-F4D12DD2C580}" destId="{61B4A927-7B6B-7B48-9C6D-22DA9ED3AEE2}" srcOrd="0" destOrd="0" presId="urn:microsoft.com/office/officeart/2009/3/layout/HorizontalOrganizationChart"/>
    <dgm:cxn modelId="{5F26A993-372E-D743-8317-06F99CCCFC5D}" type="presOf" srcId="{5FD804D8-E055-674D-BDDA-3EC2BACCE703}" destId="{D28D80F4-AE7A-A54D-80CD-B264AAE7859A}" srcOrd="1" destOrd="0" presId="urn:microsoft.com/office/officeart/2009/3/layout/HorizontalOrganizationChart"/>
    <dgm:cxn modelId="{EFC56D29-9F8B-B54F-88AF-FCE0BA6A8A2F}" type="presOf" srcId="{FE825B1F-DEC4-9C4C-A9F9-56F5747E185D}" destId="{D5344272-CAF1-9F4C-A34C-90E310B5D8A3}" srcOrd="1" destOrd="0" presId="urn:microsoft.com/office/officeart/2009/3/layout/HorizontalOrganizationChart"/>
    <dgm:cxn modelId="{C2A39F9A-AA5A-0443-809C-0F942D84D86C}" srcId="{1D979601-0524-0A4E-B686-47C1880F0452}" destId="{AEA2D945-6174-4B48-BE59-9DC617C197E4}" srcOrd="0" destOrd="0" parTransId="{D30826D9-839B-C74C-8B55-A4E3AD7BDB8C}" sibTransId="{901B4C88-94C3-C84C-ACBE-A5502B477E17}"/>
    <dgm:cxn modelId="{35075CD0-1747-0440-A752-79DC5F00B8E0}" type="presOf" srcId="{12D66D08-6FF8-0445-BE06-81928B3D972A}" destId="{F56E316E-3CC2-3C44-8A1E-A74C0414FD38}" srcOrd="1" destOrd="0" presId="urn:microsoft.com/office/officeart/2009/3/layout/HorizontalOrganizationChart"/>
    <dgm:cxn modelId="{8ABC05D9-3446-324B-8574-5F78C4EBCAA4}" type="presOf" srcId="{0DD59774-B4D1-AA4F-84C8-3C13E894F727}" destId="{71A9671E-4CD9-5545-B3A9-F283142403F7}" srcOrd="0" destOrd="0" presId="urn:microsoft.com/office/officeart/2009/3/layout/HorizontalOrganizationChart"/>
    <dgm:cxn modelId="{C890FAFE-F553-5945-92FD-D4FBA3DA782F}" srcId="{1562B6EB-E821-1049-9234-A0409E8FB613}" destId="{C411FB6D-E8A9-7D43-A45B-E53D4C7005DA}" srcOrd="3" destOrd="0" parTransId="{2B8AF5BA-E978-8442-BFFF-B491D57C8F22}" sibTransId="{E7F95F5D-2927-CB42-BEFA-71F09FF65B2C}"/>
    <dgm:cxn modelId="{D783A40E-8DFC-6341-BD32-4DE3B8501FB5}" type="presOf" srcId="{8A06C148-0D19-6547-8E33-127C2ABC7220}" destId="{BCBC5B59-6912-A14E-9A0F-4362017A7892}" srcOrd="0" destOrd="0" presId="urn:microsoft.com/office/officeart/2009/3/layout/HorizontalOrganizationChart"/>
    <dgm:cxn modelId="{BC62D513-0B38-2B42-87C4-F37441E3A00F}" type="presOf" srcId="{5D72483A-620B-9545-9954-9C237E267656}" destId="{1B90B981-02E9-B346-9098-F0DE0B0F474A}" srcOrd="0" destOrd="0" presId="urn:microsoft.com/office/officeart/2009/3/layout/HorizontalOrganizationChart"/>
    <dgm:cxn modelId="{650D1E77-B39B-554B-989E-35D54335BCDB}" type="presOf" srcId="{8A06C148-0D19-6547-8E33-127C2ABC7220}" destId="{933AB220-93F6-AD43-A5D9-4DD9456E9D4E}" srcOrd="1" destOrd="0" presId="urn:microsoft.com/office/officeart/2009/3/layout/HorizontalOrganizationChart"/>
    <dgm:cxn modelId="{135D0272-EB44-024A-84CE-994CC2B03DB7}" type="presOf" srcId="{76155975-5F59-CE4D-9385-CD0BAD4C2F94}" destId="{D213D450-0B7A-0B4C-B878-FF60E1CB38EE}" srcOrd="1" destOrd="0" presId="urn:microsoft.com/office/officeart/2009/3/layout/HorizontalOrganizationChart"/>
    <dgm:cxn modelId="{8F13AA1C-D54E-094B-B25F-C2C7E45A4C98}" type="presOf" srcId="{12D66D08-6FF8-0445-BE06-81928B3D972A}" destId="{63E0F61B-127A-484B-9E4A-6BEA7BA618EB}" srcOrd="0" destOrd="0" presId="urn:microsoft.com/office/officeart/2009/3/layout/HorizontalOrganizationChart"/>
    <dgm:cxn modelId="{130973E0-1A90-D742-9B0A-3FEC4F780252}" type="presOf" srcId="{12D7E8C9-AFBD-2845-B548-68074F04AEF8}" destId="{2087B783-CACF-564A-8799-B98B45E48FD5}" srcOrd="0" destOrd="0" presId="urn:microsoft.com/office/officeart/2009/3/layout/HorizontalOrganizationChart"/>
    <dgm:cxn modelId="{D948479C-E786-B048-A775-31F172A225A1}" srcId="{EF337A54-82A5-4642-950E-2413533BC9EB}" destId="{B0DAEA3A-ABFB-F54D-B73E-441AF19BB4EE}" srcOrd="2" destOrd="0" parTransId="{7F92623D-FB9F-D146-A128-81C0C0501561}" sibTransId="{21AB0479-5032-8A45-9A75-BE96A714D761}"/>
    <dgm:cxn modelId="{FB2E6B24-6FAE-214A-B1AB-078603587E39}" type="presOf" srcId="{FE825B1F-DEC4-9C4C-A9F9-56F5747E185D}" destId="{EC5B4526-4434-394A-B2A2-401DFE141810}" srcOrd="0" destOrd="0" presId="urn:microsoft.com/office/officeart/2009/3/layout/HorizontalOrganizationChart"/>
    <dgm:cxn modelId="{8FC854DE-E4EB-4D4A-849A-94A8900A6E09}" type="presOf" srcId="{1562B6EB-E821-1049-9234-A0409E8FB613}" destId="{79AAC508-4245-674A-B79A-7079D791EEDC}" srcOrd="1" destOrd="0" presId="urn:microsoft.com/office/officeart/2009/3/layout/HorizontalOrganizationChart"/>
    <dgm:cxn modelId="{ADA3E751-AD82-4F47-ACE0-DCD82EFDF36D}" type="presOf" srcId="{87C71DA2-E377-A541-9494-6876F6219556}" destId="{7C8C8421-B1E0-644B-A40D-F9C058DB288F}" srcOrd="0" destOrd="0" presId="urn:microsoft.com/office/officeart/2009/3/layout/HorizontalOrganizationChart"/>
    <dgm:cxn modelId="{56C06A80-426F-2140-BED6-65E3C299AEA4}" type="presOf" srcId="{AEA2D945-6174-4B48-BE59-9DC617C197E4}" destId="{03E0E527-8668-5147-A58C-BC6827467202}" srcOrd="0" destOrd="0" presId="urn:microsoft.com/office/officeart/2009/3/layout/HorizontalOrganizationChart"/>
    <dgm:cxn modelId="{5C7AEBF5-8D8A-D04E-AEA8-D79441490B47}" type="presParOf" srcId="{1C54AE06-8071-0642-AE49-CE24C359C8D8}" destId="{021302F3-5BD0-CA47-BD5A-E67D19FE3FE8}" srcOrd="0" destOrd="0" presId="urn:microsoft.com/office/officeart/2009/3/layout/HorizontalOrganizationChart"/>
    <dgm:cxn modelId="{17721870-1D3F-274C-ACC9-5779430D4283}" type="presParOf" srcId="{021302F3-5BD0-CA47-BD5A-E67D19FE3FE8}" destId="{D71FEBC5-5DF9-384A-AF19-19384E451C30}" srcOrd="0" destOrd="0" presId="urn:microsoft.com/office/officeart/2009/3/layout/HorizontalOrganizationChart"/>
    <dgm:cxn modelId="{DDE09268-27DE-F244-A862-863DBA9D57F3}" type="presParOf" srcId="{D71FEBC5-5DF9-384A-AF19-19384E451C30}" destId="{03E0E527-8668-5147-A58C-BC6827467202}" srcOrd="0" destOrd="0" presId="urn:microsoft.com/office/officeart/2009/3/layout/HorizontalOrganizationChart"/>
    <dgm:cxn modelId="{647FA5A6-6559-C94F-AA53-3078DA971DDE}" type="presParOf" srcId="{D71FEBC5-5DF9-384A-AF19-19384E451C30}" destId="{AD0D727A-B7C0-3142-9795-C15DDBD7152F}" srcOrd="1" destOrd="0" presId="urn:microsoft.com/office/officeart/2009/3/layout/HorizontalOrganizationChart"/>
    <dgm:cxn modelId="{6F9AE9FA-7B00-F443-AE45-2D83560B55BF}" type="presParOf" srcId="{021302F3-5BD0-CA47-BD5A-E67D19FE3FE8}" destId="{4E5BB7AF-A0B3-7D48-90A8-FFD201FF768D}" srcOrd="1" destOrd="0" presId="urn:microsoft.com/office/officeart/2009/3/layout/HorizontalOrganizationChart"/>
    <dgm:cxn modelId="{E022B4D1-D306-1146-AECB-691C1AC50652}" type="presParOf" srcId="{4E5BB7AF-A0B3-7D48-90A8-FFD201FF768D}" destId="{7C8C8421-B1E0-644B-A40D-F9C058DB288F}" srcOrd="0" destOrd="0" presId="urn:microsoft.com/office/officeart/2009/3/layout/HorizontalOrganizationChart"/>
    <dgm:cxn modelId="{6419CDAC-FC1F-DF46-A635-4F002AC39A75}" type="presParOf" srcId="{4E5BB7AF-A0B3-7D48-90A8-FFD201FF768D}" destId="{9524FF70-28A3-B849-9EC5-CD68B1F147B5}" srcOrd="1" destOrd="0" presId="urn:microsoft.com/office/officeart/2009/3/layout/HorizontalOrganizationChart"/>
    <dgm:cxn modelId="{B31FE07C-58C8-1E44-BDA7-240FAAC7EABD}" type="presParOf" srcId="{9524FF70-28A3-B849-9EC5-CD68B1F147B5}" destId="{5FB59E7F-D504-4246-AA35-ADBF2F978EF5}" srcOrd="0" destOrd="0" presId="urn:microsoft.com/office/officeart/2009/3/layout/HorizontalOrganizationChart"/>
    <dgm:cxn modelId="{70B1973C-BBC1-7D49-912D-F881B8A00935}" type="presParOf" srcId="{5FB59E7F-D504-4246-AA35-ADBF2F978EF5}" destId="{CE2DA207-9F7B-7848-80C8-6B3195B0F954}" srcOrd="0" destOrd="0" presId="urn:microsoft.com/office/officeart/2009/3/layout/HorizontalOrganizationChart"/>
    <dgm:cxn modelId="{B5601CE6-9DBC-3B42-8FDE-B7D65AE66DCF}" type="presParOf" srcId="{5FB59E7F-D504-4246-AA35-ADBF2F978EF5}" destId="{79AAC508-4245-674A-B79A-7079D791EEDC}" srcOrd="1" destOrd="0" presId="urn:microsoft.com/office/officeart/2009/3/layout/HorizontalOrganizationChart"/>
    <dgm:cxn modelId="{8FEE0116-CBC2-1747-94D7-7D7B16CECE29}" type="presParOf" srcId="{9524FF70-28A3-B849-9EC5-CD68B1F147B5}" destId="{D3D9A75F-0286-4849-8B7D-1D783D09604D}" srcOrd="1" destOrd="0" presId="urn:microsoft.com/office/officeart/2009/3/layout/HorizontalOrganizationChart"/>
    <dgm:cxn modelId="{8E3EE3D6-D4C0-644B-829E-B2FAC900E9C5}" type="presParOf" srcId="{D3D9A75F-0286-4849-8B7D-1D783D09604D}" destId="{A004C8D5-DA0B-9F40-9EE9-3EA30F272E0C}" srcOrd="0" destOrd="0" presId="urn:microsoft.com/office/officeart/2009/3/layout/HorizontalOrganizationChart"/>
    <dgm:cxn modelId="{D4CF9E8B-E5DF-4942-8EE1-F1E2DACC18AF}" type="presParOf" srcId="{D3D9A75F-0286-4849-8B7D-1D783D09604D}" destId="{CCFF65D2-07D7-994C-B932-F41FA2AA9DA9}" srcOrd="1" destOrd="0" presId="urn:microsoft.com/office/officeart/2009/3/layout/HorizontalOrganizationChart"/>
    <dgm:cxn modelId="{C58358C1-15A0-3147-B182-7FFFC923EE92}" type="presParOf" srcId="{CCFF65D2-07D7-994C-B932-F41FA2AA9DA9}" destId="{138A0380-90C2-B341-89D8-89F0F3522BAF}" srcOrd="0" destOrd="0" presId="urn:microsoft.com/office/officeart/2009/3/layout/HorizontalOrganizationChart"/>
    <dgm:cxn modelId="{E0CEBED6-57CE-B14D-9444-630F95DA7F02}" type="presParOf" srcId="{138A0380-90C2-B341-89D8-89F0F3522BAF}" destId="{8DF80F88-6A5E-1D4F-AF37-910F113CA5EE}" srcOrd="0" destOrd="0" presId="urn:microsoft.com/office/officeart/2009/3/layout/HorizontalOrganizationChart"/>
    <dgm:cxn modelId="{D3B228E1-30BF-B544-9E2D-BEAEF9D6F174}" type="presParOf" srcId="{138A0380-90C2-B341-89D8-89F0F3522BAF}" destId="{D213D450-0B7A-0B4C-B878-FF60E1CB38EE}" srcOrd="1" destOrd="0" presId="urn:microsoft.com/office/officeart/2009/3/layout/HorizontalOrganizationChart"/>
    <dgm:cxn modelId="{A1D4EAF0-4513-6B4F-A8AF-55256101DE5D}" type="presParOf" srcId="{CCFF65D2-07D7-994C-B932-F41FA2AA9DA9}" destId="{41593586-B0FA-AA4E-993A-2F54B6DDE298}" srcOrd="1" destOrd="0" presId="urn:microsoft.com/office/officeart/2009/3/layout/HorizontalOrganizationChart"/>
    <dgm:cxn modelId="{8766CEC6-9948-C44C-BD6F-66BB1DA019CE}" type="presParOf" srcId="{CCFF65D2-07D7-994C-B932-F41FA2AA9DA9}" destId="{C132FDB4-6001-3542-95C5-ACA0F5AD7DAC}" srcOrd="2" destOrd="0" presId="urn:microsoft.com/office/officeart/2009/3/layout/HorizontalOrganizationChart"/>
    <dgm:cxn modelId="{B49413CA-E8D6-7341-8E53-B75C106D786F}" type="presParOf" srcId="{D3D9A75F-0286-4849-8B7D-1D783D09604D}" destId="{A0753847-4340-3747-8AC5-D268C943A5AC}" srcOrd="2" destOrd="0" presId="urn:microsoft.com/office/officeart/2009/3/layout/HorizontalOrganizationChart"/>
    <dgm:cxn modelId="{FC1F2476-6D5A-8448-8054-4ED584E9B67A}" type="presParOf" srcId="{D3D9A75F-0286-4849-8B7D-1D783D09604D}" destId="{F65D49EE-573F-EE4F-AFA0-F6D96DBBA3B5}" srcOrd="3" destOrd="0" presId="urn:microsoft.com/office/officeart/2009/3/layout/HorizontalOrganizationChart"/>
    <dgm:cxn modelId="{D8721A35-ABD6-C14E-9F7C-CD697F519ABD}" type="presParOf" srcId="{F65D49EE-573F-EE4F-AFA0-F6D96DBBA3B5}" destId="{A7D564E2-2DA8-FF4A-841B-067354C9D2F5}" srcOrd="0" destOrd="0" presId="urn:microsoft.com/office/officeart/2009/3/layout/HorizontalOrganizationChart"/>
    <dgm:cxn modelId="{118CFDD7-0646-E540-B791-3F6120BC902B}" type="presParOf" srcId="{A7D564E2-2DA8-FF4A-841B-067354C9D2F5}" destId="{BCBC5B59-6912-A14E-9A0F-4362017A7892}" srcOrd="0" destOrd="0" presId="urn:microsoft.com/office/officeart/2009/3/layout/HorizontalOrganizationChart"/>
    <dgm:cxn modelId="{4B129C8F-1C19-D640-8125-5AB8F97A9BD3}" type="presParOf" srcId="{A7D564E2-2DA8-FF4A-841B-067354C9D2F5}" destId="{933AB220-93F6-AD43-A5D9-4DD9456E9D4E}" srcOrd="1" destOrd="0" presId="urn:microsoft.com/office/officeart/2009/3/layout/HorizontalOrganizationChart"/>
    <dgm:cxn modelId="{E3AF7B6D-44D5-784F-8386-F714CA69EA06}" type="presParOf" srcId="{F65D49EE-573F-EE4F-AFA0-F6D96DBBA3B5}" destId="{BA17A5E5-FF7E-9446-958D-C0A4B1E8B66C}" srcOrd="1" destOrd="0" presId="urn:microsoft.com/office/officeart/2009/3/layout/HorizontalOrganizationChart"/>
    <dgm:cxn modelId="{846F83CB-7501-B14C-9B1E-294D4EBDBB5B}" type="presParOf" srcId="{F65D49EE-573F-EE4F-AFA0-F6D96DBBA3B5}" destId="{DD7B1580-EB83-9645-8A8F-72EEF4C4DA61}" srcOrd="2" destOrd="0" presId="urn:microsoft.com/office/officeart/2009/3/layout/HorizontalOrganizationChart"/>
    <dgm:cxn modelId="{F7A458EA-2B0B-8146-A9E9-79DDD35C13B1}" type="presParOf" srcId="{D3D9A75F-0286-4849-8B7D-1D783D09604D}" destId="{1B90B981-02E9-B346-9098-F0DE0B0F474A}" srcOrd="4" destOrd="0" presId="urn:microsoft.com/office/officeart/2009/3/layout/HorizontalOrganizationChart"/>
    <dgm:cxn modelId="{64B3B704-A85F-434C-AE81-AFDE42A1D133}" type="presParOf" srcId="{D3D9A75F-0286-4849-8B7D-1D783D09604D}" destId="{699D61D5-2304-C54B-831E-3AADD94E978E}" srcOrd="5" destOrd="0" presId="urn:microsoft.com/office/officeart/2009/3/layout/HorizontalOrganizationChart"/>
    <dgm:cxn modelId="{A185B026-249E-DF43-92D2-89B4615A8E33}" type="presParOf" srcId="{699D61D5-2304-C54B-831E-3AADD94E978E}" destId="{E3293669-9198-814E-BE76-02B020825B2B}" srcOrd="0" destOrd="0" presId="urn:microsoft.com/office/officeart/2009/3/layout/HorizontalOrganizationChart"/>
    <dgm:cxn modelId="{8C9BAEB3-83A8-1546-9260-8BE0AA75F251}" type="presParOf" srcId="{E3293669-9198-814E-BE76-02B020825B2B}" destId="{EC5B4526-4434-394A-B2A2-401DFE141810}" srcOrd="0" destOrd="0" presId="urn:microsoft.com/office/officeart/2009/3/layout/HorizontalOrganizationChart"/>
    <dgm:cxn modelId="{D1F165F0-8A89-FD49-B370-BA7AA43A0210}" type="presParOf" srcId="{E3293669-9198-814E-BE76-02B020825B2B}" destId="{D5344272-CAF1-9F4C-A34C-90E310B5D8A3}" srcOrd="1" destOrd="0" presId="urn:microsoft.com/office/officeart/2009/3/layout/HorizontalOrganizationChart"/>
    <dgm:cxn modelId="{9BA754DE-171F-AA49-B6B0-A26000203DD1}" type="presParOf" srcId="{699D61D5-2304-C54B-831E-3AADD94E978E}" destId="{3A1B0658-91D0-8143-A182-9F0AF99285F6}" srcOrd="1" destOrd="0" presId="urn:microsoft.com/office/officeart/2009/3/layout/HorizontalOrganizationChart"/>
    <dgm:cxn modelId="{2B1CD8F6-7FF0-DB40-A804-B3B9B6B1E52E}" type="presParOf" srcId="{699D61D5-2304-C54B-831E-3AADD94E978E}" destId="{B3EC4F2F-71E3-1C49-878E-1F8FCFA0E752}" srcOrd="2" destOrd="0" presId="urn:microsoft.com/office/officeart/2009/3/layout/HorizontalOrganizationChart"/>
    <dgm:cxn modelId="{92D394D3-1750-5C41-8548-5B6DE2E730F0}" type="presParOf" srcId="{D3D9A75F-0286-4849-8B7D-1D783D09604D}" destId="{4BB41ACC-6AE5-AC47-A1F5-B200B8A78601}" srcOrd="6" destOrd="0" presId="urn:microsoft.com/office/officeart/2009/3/layout/HorizontalOrganizationChart"/>
    <dgm:cxn modelId="{5CCC0997-85F3-794D-BB50-10EB7F4E992A}" type="presParOf" srcId="{D3D9A75F-0286-4849-8B7D-1D783D09604D}" destId="{E42B3E78-D52C-EC43-BA96-C8D206FDB8CC}" srcOrd="7" destOrd="0" presId="urn:microsoft.com/office/officeart/2009/3/layout/HorizontalOrganizationChart"/>
    <dgm:cxn modelId="{7DB9383F-8BF4-D94B-A2E2-863614F20A30}" type="presParOf" srcId="{E42B3E78-D52C-EC43-BA96-C8D206FDB8CC}" destId="{5FEDBB0F-D574-9F49-8A84-177E129DC304}" srcOrd="0" destOrd="0" presId="urn:microsoft.com/office/officeart/2009/3/layout/HorizontalOrganizationChart"/>
    <dgm:cxn modelId="{5832F82D-30D5-2840-A7E2-42E8800F4796}" type="presParOf" srcId="{5FEDBB0F-D574-9F49-8A84-177E129DC304}" destId="{2435711A-5636-2B46-B171-131C824547CA}" srcOrd="0" destOrd="0" presId="urn:microsoft.com/office/officeart/2009/3/layout/HorizontalOrganizationChart"/>
    <dgm:cxn modelId="{6ABB6B6D-1C87-2848-B3ED-DAF1F1090324}" type="presParOf" srcId="{5FEDBB0F-D574-9F49-8A84-177E129DC304}" destId="{171D915E-473D-9B41-A988-5C1FFBCBA4B8}" srcOrd="1" destOrd="0" presId="urn:microsoft.com/office/officeart/2009/3/layout/HorizontalOrganizationChart"/>
    <dgm:cxn modelId="{6BD9FC76-A261-FB4E-A038-BD147CD48F3D}" type="presParOf" srcId="{E42B3E78-D52C-EC43-BA96-C8D206FDB8CC}" destId="{45724436-F24B-8E44-8F3D-DBF8BE40C0FC}" srcOrd="1" destOrd="0" presId="urn:microsoft.com/office/officeart/2009/3/layout/HorizontalOrganizationChart"/>
    <dgm:cxn modelId="{7C5B4A65-41B9-0447-8F6A-2D6930CE92A2}" type="presParOf" srcId="{E42B3E78-D52C-EC43-BA96-C8D206FDB8CC}" destId="{DC30783C-BDBF-F045-B91F-2A7DD14BAA6E}" srcOrd="2" destOrd="0" presId="urn:microsoft.com/office/officeart/2009/3/layout/HorizontalOrganizationChart"/>
    <dgm:cxn modelId="{DDC04BCF-65AC-F248-ACAC-6B4BD8E9CCE5}" type="presParOf" srcId="{9524FF70-28A3-B849-9EC5-CD68B1F147B5}" destId="{376CE82C-F6A8-3044-ACCC-F5BC41F98128}" srcOrd="2" destOrd="0" presId="urn:microsoft.com/office/officeart/2009/3/layout/HorizontalOrganizationChart"/>
    <dgm:cxn modelId="{88094961-8047-4C41-A915-8FB6DEF909FA}" type="presParOf" srcId="{4E5BB7AF-A0B3-7D48-90A8-FFD201FF768D}" destId="{C26990D0-7F50-B446-99F5-21967C5D7D27}" srcOrd="2" destOrd="0" presId="urn:microsoft.com/office/officeart/2009/3/layout/HorizontalOrganizationChart"/>
    <dgm:cxn modelId="{4089C9D6-C875-434C-B876-7DE0F5D44503}" type="presParOf" srcId="{4E5BB7AF-A0B3-7D48-90A8-FFD201FF768D}" destId="{4F01B5CB-68C3-9642-9683-19AFB4F76DDA}" srcOrd="3" destOrd="0" presId="urn:microsoft.com/office/officeart/2009/3/layout/HorizontalOrganizationChart"/>
    <dgm:cxn modelId="{D80D1F7A-21C7-594D-B46D-D6F792750098}" type="presParOf" srcId="{4F01B5CB-68C3-9642-9683-19AFB4F76DDA}" destId="{CC0A0854-CD30-2848-9522-FACE15EA515B}" srcOrd="0" destOrd="0" presId="urn:microsoft.com/office/officeart/2009/3/layout/HorizontalOrganizationChart"/>
    <dgm:cxn modelId="{700C1131-1F8E-D542-ABBB-DA2EBC9D217A}" type="presParOf" srcId="{CC0A0854-CD30-2848-9522-FACE15EA515B}" destId="{321BC814-C7A8-4144-AC7F-12D7D0BC3F92}" srcOrd="0" destOrd="0" presId="urn:microsoft.com/office/officeart/2009/3/layout/HorizontalOrganizationChart"/>
    <dgm:cxn modelId="{CAA64B6F-0C13-814E-9B6E-71580946814A}" type="presParOf" srcId="{CC0A0854-CD30-2848-9522-FACE15EA515B}" destId="{60DB3CFE-1052-E14D-9AD2-ED2621352550}" srcOrd="1" destOrd="0" presId="urn:microsoft.com/office/officeart/2009/3/layout/HorizontalOrganizationChart"/>
    <dgm:cxn modelId="{3EF3682D-A2D0-C44D-BF32-9E05B3C74892}" type="presParOf" srcId="{4F01B5CB-68C3-9642-9683-19AFB4F76DDA}" destId="{B6979277-F006-EA47-B9F7-203869B533F1}" srcOrd="1" destOrd="0" presId="urn:microsoft.com/office/officeart/2009/3/layout/HorizontalOrganizationChart"/>
    <dgm:cxn modelId="{2CE1DC99-B0BE-B440-9767-FD3D9E4DF48E}" type="presParOf" srcId="{B6979277-F006-EA47-B9F7-203869B533F1}" destId="{86D5A7BC-0883-6741-B99B-4D203BCB8086}" srcOrd="0" destOrd="0" presId="urn:microsoft.com/office/officeart/2009/3/layout/HorizontalOrganizationChart"/>
    <dgm:cxn modelId="{F1CC2A5F-159C-2441-A08F-2DD9B96BDA94}" type="presParOf" srcId="{B6979277-F006-EA47-B9F7-203869B533F1}" destId="{E6B556B7-EBD7-BF46-AAD4-49F2A5BAFD19}" srcOrd="1" destOrd="0" presId="urn:microsoft.com/office/officeart/2009/3/layout/HorizontalOrganizationChart"/>
    <dgm:cxn modelId="{D55A6BA3-B209-D04F-B75B-B18121B39CFC}" type="presParOf" srcId="{E6B556B7-EBD7-BF46-AAD4-49F2A5BAFD19}" destId="{DAE46E1F-B817-6D40-ABA6-C60005A977C8}" srcOrd="0" destOrd="0" presId="urn:microsoft.com/office/officeart/2009/3/layout/HorizontalOrganizationChart"/>
    <dgm:cxn modelId="{0A077020-5BA9-6347-B04C-A1DC07F6BCFA}" type="presParOf" srcId="{DAE46E1F-B817-6D40-ABA6-C60005A977C8}" destId="{69412E7E-3172-7A49-B1FD-9324A54EE6CE}" srcOrd="0" destOrd="0" presId="urn:microsoft.com/office/officeart/2009/3/layout/HorizontalOrganizationChart"/>
    <dgm:cxn modelId="{E2AF6FD7-929B-1E40-85D0-E72C3800C1B8}" type="presParOf" srcId="{DAE46E1F-B817-6D40-ABA6-C60005A977C8}" destId="{5382379B-C685-1B41-8D06-4A1306587E0E}" srcOrd="1" destOrd="0" presId="urn:microsoft.com/office/officeart/2009/3/layout/HorizontalOrganizationChart"/>
    <dgm:cxn modelId="{B63940DB-3DEF-A34F-B5CD-23E1E9110766}" type="presParOf" srcId="{E6B556B7-EBD7-BF46-AAD4-49F2A5BAFD19}" destId="{689B06EA-02DE-C941-9DB8-A24323EDB0DA}" srcOrd="1" destOrd="0" presId="urn:microsoft.com/office/officeart/2009/3/layout/HorizontalOrganizationChart"/>
    <dgm:cxn modelId="{D2ED7E22-1D47-884C-99CA-B06775D56CA1}" type="presParOf" srcId="{E6B556B7-EBD7-BF46-AAD4-49F2A5BAFD19}" destId="{6C928C69-BE45-D449-B746-393901A7BAFC}" srcOrd="2" destOrd="0" presId="urn:microsoft.com/office/officeart/2009/3/layout/HorizontalOrganizationChart"/>
    <dgm:cxn modelId="{AD891905-061B-5548-B1F7-D6E2E9EB7B50}" type="presParOf" srcId="{B6979277-F006-EA47-B9F7-203869B533F1}" destId="{71A9671E-4CD9-5545-B3A9-F283142403F7}" srcOrd="2" destOrd="0" presId="urn:microsoft.com/office/officeart/2009/3/layout/HorizontalOrganizationChart"/>
    <dgm:cxn modelId="{A7328A0F-CE45-9C47-8FC2-18A58130C249}" type="presParOf" srcId="{B6979277-F006-EA47-B9F7-203869B533F1}" destId="{25C2CC28-FCAA-A445-A077-39572DB96F91}" srcOrd="3" destOrd="0" presId="urn:microsoft.com/office/officeart/2009/3/layout/HorizontalOrganizationChart"/>
    <dgm:cxn modelId="{06D213E8-8F65-F143-AF7C-6C602D3BECBF}" type="presParOf" srcId="{25C2CC28-FCAA-A445-A077-39572DB96F91}" destId="{0431F521-D0C2-574F-9FD5-D2728C827F18}" srcOrd="0" destOrd="0" presId="urn:microsoft.com/office/officeart/2009/3/layout/HorizontalOrganizationChart"/>
    <dgm:cxn modelId="{B2AC7338-BEE3-B14F-8980-9BE49AEF4992}" type="presParOf" srcId="{0431F521-D0C2-574F-9FD5-D2728C827F18}" destId="{0876D431-A7F5-3749-8EFE-E3F2AF66237E}" srcOrd="0" destOrd="0" presId="urn:microsoft.com/office/officeart/2009/3/layout/HorizontalOrganizationChart"/>
    <dgm:cxn modelId="{16E2A309-1F26-AF43-972B-BE36FC2C460F}" type="presParOf" srcId="{0431F521-D0C2-574F-9FD5-D2728C827F18}" destId="{3366E074-5B2C-5A40-90BF-2D82E98C7BD2}" srcOrd="1" destOrd="0" presId="urn:microsoft.com/office/officeart/2009/3/layout/HorizontalOrganizationChart"/>
    <dgm:cxn modelId="{E3B053E4-588F-524C-A22A-3C9C21352287}" type="presParOf" srcId="{25C2CC28-FCAA-A445-A077-39572DB96F91}" destId="{64276EC8-32AE-BB49-BE7A-B91C9CDD2385}" srcOrd="1" destOrd="0" presId="urn:microsoft.com/office/officeart/2009/3/layout/HorizontalOrganizationChart"/>
    <dgm:cxn modelId="{84E95593-0584-3944-B3DF-FF631D3A234B}" type="presParOf" srcId="{25C2CC28-FCAA-A445-A077-39572DB96F91}" destId="{E610FB4E-4CA8-594C-B463-A8547AB45B9F}" srcOrd="2" destOrd="0" presId="urn:microsoft.com/office/officeart/2009/3/layout/HorizontalOrganizationChart"/>
    <dgm:cxn modelId="{522420EF-A2E3-1F47-AB58-8C0683BBFF20}" type="presParOf" srcId="{B6979277-F006-EA47-B9F7-203869B533F1}" destId="{8CF4EC10-E5A3-0B49-8AB6-23E1E2380CEE}" srcOrd="4" destOrd="0" presId="urn:microsoft.com/office/officeart/2009/3/layout/HorizontalOrganizationChart"/>
    <dgm:cxn modelId="{6D9FA0DC-FC5A-AB42-9DF1-166F37B19EB0}" type="presParOf" srcId="{B6979277-F006-EA47-B9F7-203869B533F1}" destId="{27AC8A74-1E24-A343-BA27-854D45FA44A0}" srcOrd="5" destOrd="0" presId="urn:microsoft.com/office/officeart/2009/3/layout/HorizontalOrganizationChart"/>
    <dgm:cxn modelId="{A0F1DF53-5CF0-CE4C-B7BE-8E1F63E5ED39}" type="presParOf" srcId="{27AC8A74-1E24-A343-BA27-854D45FA44A0}" destId="{AB942837-1123-1A49-AC17-0741055D5BD4}" srcOrd="0" destOrd="0" presId="urn:microsoft.com/office/officeart/2009/3/layout/HorizontalOrganizationChart"/>
    <dgm:cxn modelId="{A9B56107-1DC1-B847-98C8-D30DAFD90519}" type="presParOf" srcId="{AB942837-1123-1A49-AC17-0741055D5BD4}" destId="{4E930F76-2091-954E-9DA7-B65D5AACE2D0}" srcOrd="0" destOrd="0" presId="urn:microsoft.com/office/officeart/2009/3/layout/HorizontalOrganizationChart"/>
    <dgm:cxn modelId="{12A503A9-41CD-A24C-BA9A-D6B461F14BB6}" type="presParOf" srcId="{AB942837-1123-1A49-AC17-0741055D5BD4}" destId="{421CD0F5-AA81-7749-921B-E31E74EA3701}" srcOrd="1" destOrd="0" presId="urn:microsoft.com/office/officeart/2009/3/layout/HorizontalOrganizationChart"/>
    <dgm:cxn modelId="{A730FB68-989D-5149-9509-6528B8133D1D}" type="presParOf" srcId="{27AC8A74-1E24-A343-BA27-854D45FA44A0}" destId="{4CC2ADFC-2286-B94F-BB76-E68946F23BF4}" srcOrd="1" destOrd="0" presId="urn:microsoft.com/office/officeart/2009/3/layout/HorizontalOrganizationChart"/>
    <dgm:cxn modelId="{EDC4761B-41D3-7D46-A825-6CF840CEB569}" type="presParOf" srcId="{27AC8A74-1E24-A343-BA27-854D45FA44A0}" destId="{2CAFC47C-D656-F346-A6CB-EE20CF589060}" srcOrd="2" destOrd="0" presId="urn:microsoft.com/office/officeart/2009/3/layout/HorizontalOrganizationChart"/>
    <dgm:cxn modelId="{728474C0-6ABD-D74D-8A2B-6BA09072337D}" type="presParOf" srcId="{B6979277-F006-EA47-B9F7-203869B533F1}" destId="{2A64C23D-00D3-C04B-A0E3-03E7224525F8}" srcOrd="6" destOrd="0" presId="urn:microsoft.com/office/officeart/2009/3/layout/HorizontalOrganizationChart"/>
    <dgm:cxn modelId="{9D579884-F1A0-BD46-9AC8-5ED8757203AE}" type="presParOf" srcId="{B6979277-F006-EA47-B9F7-203869B533F1}" destId="{C838442D-C9AF-634F-B5B9-1DAD5EEF51A6}" srcOrd="7" destOrd="0" presId="urn:microsoft.com/office/officeart/2009/3/layout/HorizontalOrganizationChart"/>
    <dgm:cxn modelId="{3F7CB769-C73B-6E44-8F7A-780F3CDF31D3}" type="presParOf" srcId="{C838442D-C9AF-634F-B5B9-1DAD5EEF51A6}" destId="{C96A5CC4-454D-9040-8F03-7892EE6D59B2}" srcOrd="0" destOrd="0" presId="urn:microsoft.com/office/officeart/2009/3/layout/HorizontalOrganizationChart"/>
    <dgm:cxn modelId="{9FE3B099-EB69-974E-9F3E-BFABBF582F5F}" type="presParOf" srcId="{C96A5CC4-454D-9040-8F03-7892EE6D59B2}" destId="{63E0F61B-127A-484B-9E4A-6BEA7BA618EB}" srcOrd="0" destOrd="0" presId="urn:microsoft.com/office/officeart/2009/3/layout/HorizontalOrganizationChart"/>
    <dgm:cxn modelId="{6D87E884-7A62-5246-8897-61785BEC9AE7}" type="presParOf" srcId="{C96A5CC4-454D-9040-8F03-7892EE6D59B2}" destId="{F56E316E-3CC2-3C44-8A1E-A74C0414FD38}" srcOrd="1" destOrd="0" presId="urn:microsoft.com/office/officeart/2009/3/layout/HorizontalOrganizationChart"/>
    <dgm:cxn modelId="{B8F9C1E6-C9E1-F742-831A-CE56A0EFB22F}" type="presParOf" srcId="{C838442D-C9AF-634F-B5B9-1DAD5EEF51A6}" destId="{49B72F02-EEAC-E741-B92A-0BEF651CE3D0}" srcOrd="1" destOrd="0" presId="urn:microsoft.com/office/officeart/2009/3/layout/HorizontalOrganizationChart"/>
    <dgm:cxn modelId="{7BD57E96-531F-814F-A8AF-171CA5997A31}" type="presParOf" srcId="{C838442D-C9AF-634F-B5B9-1DAD5EEF51A6}" destId="{614F9177-F2D1-9843-9C4D-806400CB43B7}" srcOrd="2" destOrd="0" presId="urn:microsoft.com/office/officeart/2009/3/layout/HorizontalOrganizationChart"/>
    <dgm:cxn modelId="{D66540EE-D606-7647-9976-B0A82C53DA8A}" type="presParOf" srcId="{4F01B5CB-68C3-9642-9683-19AFB4F76DDA}" destId="{A57BDA57-C890-A640-9554-FBB39341EC9D}" srcOrd="2" destOrd="0" presId="urn:microsoft.com/office/officeart/2009/3/layout/HorizontalOrganizationChart"/>
    <dgm:cxn modelId="{A2EBDC4C-41C9-3F44-BDB3-EAB9D809F844}" type="presParOf" srcId="{4E5BB7AF-A0B3-7D48-90A8-FFD201FF768D}" destId="{232B90A9-F563-6742-9983-F4F2440EC549}" srcOrd="4" destOrd="0" presId="urn:microsoft.com/office/officeart/2009/3/layout/HorizontalOrganizationChart"/>
    <dgm:cxn modelId="{81D6FA2D-3A5F-3148-AEC4-10D62358A1EC}" type="presParOf" srcId="{4E5BB7AF-A0B3-7D48-90A8-FFD201FF768D}" destId="{12A805E6-AAA4-3349-A5F9-25E6E26BF834}" srcOrd="5" destOrd="0" presId="urn:microsoft.com/office/officeart/2009/3/layout/HorizontalOrganizationChart"/>
    <dgm:cxn modelId="{49601CE4-1C05-3547-8B8F-339691FF4003}" type="presParOf" srcId="{12A805E6-AAA4-3349-A5F9-25E6E26BF834}" destId="{B3D184DA-0D8B-3547-B66D-6D3BCDF31D07}" srcOrd="0" destOrd="0" presId="urn:microsoft.com/office/officeart/2009/3/layout/HorizontalOrganizationChart"/>
    <dgm:cxn modelId="{1CC84C3F-4744-3B40-92A5-4726DE07ABD5}" type="presParOf" srcId="{B3D184DA-0D8B-3547-B66D-6D3BCDF31D07}" destId="{972AFEF5-6C47-DF44-8BAF-1ED6715CCD08}" srcOrd="0" destOrd="0" presId="urn:microsoft.com/office/officeart/2009/3/layout/HorizontalOrganizationChart"/>
    <dgm:cxn modelId="{D0FFB579-0956-2D4D-B8ED-02F61D976915}" type="presParOf" srcId="{B3D184DA-0D8B-3547-B66D-6D3BCDF31D07}" destId="{D28D80F4-AE7A-A54D-80CD-B264AAE7859A}" srcOrd="1" destOrd="0" presId="urn:microsoft.com/office/officeart/2009/3/layout/HorizontalOrganizationChart"/>
    <dgm:cxn modelId="{704EEF78-C3D4-1147-9CEE-D7097454688D}" type="presParOf" srcId="{12A805E6-AAA4-3349-A5F9-25E6E26BF834}" destId="{137169DA-59EE-7349-95F4-B9BCB56F2642}" srcOrd="1" destOrd="0" presId="urn:microsoft.com/office/officeart/2009/3/layout/HorizontalOrganizationChart"/>
    <dgm:cxn modelId="{F4313323-6D61-1B41-834B-64AA2EFB06C5}" type="presParOf" srcId="{137169DA-59EE-7349-95F4-B9BCB56F2642}" destId="{61B4A927-7B6B-7B48-9C6D-22DA9ED3AEE2}" srcOrd="0" destOrd="0" presId="urn:microsoft.com/office/officeart/2009/3/layout/HorizontalOrganizationChart"/>
    <dgm:cxn modelId="{2579AC84-7B1B-9B4D-B511-954784308485}" type="presParOf" srcId="{137169DA-59EE-7349-95F4-B9BCB56F2642}" destId="{8F54108B-2377-834D-818C-06BCF96ADAE0}" srcOrd="1" destOrd="0" presId="urn:microsoft.com/office/officeart/2009/3/layout/HorizontalOrganizationChart"/>
    <dgm:cxn modelId="{E3FE6991-2862-3F42-B9AD-D7F9BC6CC4DD}" type="presParOf" srcId="{8F54108B-2377-834D-818C-06BCF96ADAE0}" destId="{E2104325-2EA1-F74C-AE03-EFA6A9E719A1}" srcOrd="0" destOrd="0" presId="urn:microsoft.com/office/officeart/2009/3/layout/HorizontalOrganizationChart"/>
    <dgm:cxn modelId="{07F78DEF-45F0-8044-B647-D68B51FD7CE3}" type="presParOf" srcId="{E2104325-2EA1-F74C-AE03-EFA6A9E719A1}" destId="{2087B783-CACF-564A-8799-B98B45E48FD5}" srcOrd="0" destOrd="0" presId="urn:microsoft.com/office/officeart/2009/3/layout/HorizontalOrganizationChart"/>
    <dgm:cxn modelId="{D9EFA247-ABAD-704D-80D3-1E9A46C8D117}" type="presParOf" srcId="{E2104325-2EA1-F74C-AE03-EFA6A9E719A1}" destId="{640C50E7-3F09-2E4F-89D2-9CC89AE45BED}" srcOrd="1" destOrd="0" presId="urn:microsoft.com/office/officeart/2009/3/layout/HorizontalOrganizationChart"/>
    <dgm:cxn modelId="{8968AF13-93B8-EF41-A7EE-2DC6C65589E8}" type="presParOf" srcId="{8F54108B-2377-834D-818C-06BCF96ADAE0}" destId="{97E00CAF-79EF-944B-969E-A6E1D3F19286}" srcOrd="1" destOrd="0" presId="urn:microsoft.com/office/officeart/2009/3/layout/HorizontalOrganizationChart"/>
    <dgm:cxn modelId="{CC8DA583-C277-0249-9296-20FF8CAECC80}" type="presParOf" srcId="{8F54108B-2377-834D-818C-06BCF96ADAE0}" destId="{DEED1BEC-2ED2-EC47-B65C-FF947230970A}" srcOrd="2" destOrd="0" presId="urn:microsoft.com/office/officeart/2009/3/layout/HorizontalOrganizationChart"/>
    <dgm:cxn modelId="{95FA9037-06CB-184C-A277-B44FC04B20DE}" type="presParOf" srcId="{137169DA-59EE-7349-95F4-B9BCB56F2642}" destId="{0C9A21CF-1803-3D4E-B213-77FA0E8F8919}" srcOrd="2" destOrd="0" presId="urn:microsoft.com/office/officeart/2009/3/layout/HorizontalOrganizationChart"/>
    <dgm:cxn modelId="{D5888C37-C164-4C4D-B64F-907DA0E5ADCC}" type="presParOf" srcId="{137169DA-59EE-7349-95F4-B9BCB56F2642}" destId="{A9237682-2034-C44A-94D6-5E66EE32B86D}" srcOrd="3" destOrd="0" presId="urn:microsoft.com/office/officeart/2009/3/layout/HorizontalOrganizationChart"/>
    <dgm:cxn modelId="{9E19E80B-E528-1647-90C5-945A83E543C1}" type="presParOf" srcId="{A9237682-2034-C44A-94D6-5E66EE32B86D}" destId="{BF798A1E-51FF-C145-975C-4AD64C92849F}" srcOrd="0" destOrd="0" presId="urn:microsoft.com/office/officeart/2009/3/layout/HorizontalOrganizationChart"/>
    <dgm:cxn modelId="{9DB2893B-0E10-5E49-A1C4-645034252F24}" type="presParOf" srcId="{BF798A1E-51FF-C145-975C-4AD64C92849F}" destId="{C3308A2D-5128-4844-A362-1EB02E8FA234}" srcOrd="0" destOrd="0" presId="urn:microsoft.com/office/officeart/2009/3/layout/HorizontalOrganizationChart"/>
    <dgm:cxn modelId="{6BD9CDC7-E9D8-F048-BC87-F3EECF0C5B77}" type="presParOf" srcId="{BF798A1E-51FF-C145-975C-4AD64C92849F}" destId="{FE7E742F-23C1-5344-B9BD-2B2E4644A281}" srcOrd="1" destOrd="0" presId="urn:microsoft.com/office/officeart/2009/3/layout/HorizontalOrganizationChart"/>
    <dgm:cxn modelId="{08B2C8B8-C59E-F24B-AC11-152406021DD1}" type="presParOf" srcId="{A9237682-2034-C44A-94D6-5E66EE32B86D}" destId="{0AABD755-6647-1E40-B391-CB508BB27650}" srcOrd="1" destOrd="0" presId="urn:microsoft.com/office/officeart/2009/3/layout/HorizontalOrganizationChart"/>
    <dgm:cxn modelId="{E5AAA4FA-AF98-1940-8823-398A5111848F}" type="presParOf" srcId="{A9237682-2034-C44A-94D6-5E66EE32B86D}" destId="{D52BCF9C-B931-F840-BE17-1D3529B529A3}" srcOrd="2" destOrd="0" presId="urn:microsoft.com/office/officeart/2009/3/layout/HorizontalOrganizationChart"/>
    <dgm:cxn modelId="{26D86929-496C-9F4A-9A24-14D681CAFE4C}" type="presParOf" srcId="{12A805E6-AAA4-3349-A5F9-25E6E26BF834}" destId="{0CB0AF5D-8B8D-9E49-8CED-D9E79A5CD6E6}" srcOrd="2" destOrd="0" presId="urn:microsoft.com/office/officeart/2009/3/layout/HorizontalOrganizationChart"/>
    <dgm:cxn modelId="{56475425-6EE3-4242-962D-DA8F81AC3FA3}" type="presParOf" srcId="{021302F3-5BD0-CA47-BD5A-E67D19FE3FE8}" destId="{84B5EFAA-2989-8B4C-9FB1-9D361653DA7A}"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979601-0524-0A4E-B686-47C1880F0452}" type="doc">
      <dgm:prSet loTypeId="urn:microsoft.com/office/officeart/2009/3/layout/HorizontalOrganizationChart" loCatId="" qsTypeId="urn:microsoft.com/office/officeart/2005/8/quickstyle/simple3" qsCatId="simple" csTypeId="urn:microsoft.com/office/officeart/2005/8/colors/accent0_2" csCatId="mainScheme" phldr="1"/>
      <dgm:spPr/>
      <dgm:t>
        <a:bodyPr/>
        <a:lstStyle/>
        <a:p>
          <a:endParaRPr lang="zh-CN" altLang="en-US"/>
        </a:p>
      </dgm:t>
    </dgm:pt>
    <dgm:pt modelId="{AEA2D945-6174-4B48-BE59-9DC617C197E4}">
      <dgm:prSet phldrT="[文本]"/>
      <dgm:spPr/>
      <dgm:t>
        <a:bodyPr/>
        <a:lstStyle/>
        <a:p>
          <a:r>
            <a:rPr lang="zh-CN" dirty="0" smtClean="0"/>
            <a:t>中国的语言文字文化</a:t>
          </a:r>
          <a:endParaRPr lang="zh-CN" altLang="en-US" dirty="0"/>
        </a:p>
      </dgm:t>
    </dgm:pt>
    <dgm:pt modelId="{D30826D9-839B-C74C-8B55-A4E3AD7BDB8C}" type="parTrans" cxnId="{C2A39F9A-AA5A-0443-809C-0F942D84D86C}">
      <dgm:prSet/>
      <dgm:spPr/>
      <dgm:t>
        <a:bodyPr/>
        <a:lstStyle/>
        <a:p>
          <a:endParaRPr lang="zh-CN" altLang="en-US"/>
        </a:p>
      </dgm:t>
    </dgm:pt>
    <dgm:pt modelId="{901B4C88-94C3-C84C-ACBE-A5502B477E17}" type="sibTrans" cxnId="{C2A39F9A-AA5A-0443-809C-0F942D84D86C}">
      <dgm:prSet/>
      <dgm:spPr/>
      <dgm:t>
        <a:bodyPr/>
        <a:lstStyle/>
        <a:p>
          <a:endParaRPr lang="zh-CN" altLang="en-US"/>
        </a:p>
      </dgm:t>
    </dgm:pt>
    <dgm:pt modelId="{1562B6EB-E821-1049-9234-A0409E8FB613}">
      <dgm:prSet phldrT="[文本]"/>
      <dgm:spPr/>
      <dgm:t>
        <a:bodyPr/>
        <a:lstStyle/>
        <a:p>
          <a:r>
            <a:rPr lang="zh-CN" dirty="0" smtClean="0"/>
            <a:t>语言文字及其文化特征</a:t>
          </a:r>
          <a:endParaRPr lang="zh-CN" altLang="en-US" dirty="0"/>
        </a:p>
      </dgm:t>
    </dgm:pt>
    <dgm:pt modelId="{87C71DA2-E377-A541-9494-6876F6219556}" type="parTrans" cxnId="{77863CB9-9525-8143-B59F-A2FA00B86F34}">
      <dgm:prSet/>
      <dgm:spPr/>
      <dgm:t>
        <a:bodyPr/>
        <a:lstStyle/>
        <a:p>
          <a:endParaRPr lang="zh-CN" altLang="en-US"/>
        </a:p>
      </dgm:t>
    </dgm:pt>
    <dgm:pt modelId="{397B9AC4-BA45-9E47-87A5-EC7A544B248C}" type="sibTrans" cxnId="{77863CB9-9525-8143-B59F-A2FA00B86F34}">
      <dgm:prSet/>
      <dgm:spPr/>
      <dgm:t>
        <a:bodyPr/>
        <a:lstStyle/>
        <a:p>
          <a:endParaRPr lang="zh-CN" altLang="en-US"/>
        </a:p>
      </dgm:t>
    </dgm:pt>
    <dgm:pt modelId="{EF337A54-82A5-4642-950E-2413533BC9EB}">
      <dgm:prSet phldrT="[文本]"/>
      <dgm:spPr>
        <a:solidFill>
          <a:srgbClr val="5B9BD5"/>
        </a:solidFill>
      </dgm:spPr>
      <dgm:t>
        <a:bodyPr/>
        <a:lstStyle/>
        <a:p>
          <a:r>
            <a:rPr lang="zh-CN" dirty="0" smtClean="0"/>
            <a:t>中国传统的语言文字观念与制度</a:t>
          </a:r>
          <a:endParaRPr lang="zh-CN" altLang="en-US" dirty="0"/>
        </a:p>
      </dgm:t>
    </dgm:pt>
    <dgm:pt modelId="{CA9E89BB-6F2C-5843-BF10-3657EB16D684}" type="parTrans" cxnId="{F0A844E8-15B5-5040-A131-074EF5269ADE}">
      <dgm:prSet/>
      <dgm:spPr/>
      <dgm:t>
        <a:bodyPr/>
        <a:lstStyle/>
        <a:p>
          <a:endParaRPr lang="zh-CN" altLang="en-US"/>
        </a:p>
      </dgm:t>
    </dgm:pt>
    <dgm:pt modelId="{99033D23-BB04-794D-9F46-FDE4EE319F9E}" type="sibTrans" cxnId="{F0A844E8-15B5-5040-A131-074EF5269ADE}">
      <dgm:prSet/>
      <dgm:spPr/>
      <dgm:t>
        <a:bodyPr/>
        <a:lstStyle/>
        <a:p>
          <a:endParaRPr lang="zh-CN" altLang="en-US"/>
        </a:p>
      </dgm:t>
    </dgm:pt>
    <dgm:pt modelId="{5FD804D8-E055-674D-BDDA-3EC2BACCE703}">
      <dgm:prSet phldrT="[文本]"/>
      <dgm:spPr/>
      <dgm:t>
        <a:bodyPr/>
        <a:lstStyle/>
        <a:p>
          <a:r>
            <a:rPr lang="zh-CN" dirty="0" smtClean="0"/>
            <a:t>利用汉语汉字形成的文化事象</a:t>
          </a:r>
          <a:endParaRPr lang="zh-CN" altLang="en-US" dirty="0"/>
        </a:p>
      </dgm:t>
    </dgm:pt>
    <dgm:pt modelId="{9E3344DB-465C-B943-81C9-8236A02A9EAD}" type="parTrans" cxnId="{704B7E28-16EA-3446-A751-ADFF88255F6C}">
      <dgm:prSet/>
      <dgm:spPr/>
      <dgm:t>
        <a:bodyPr/>
        <a:lstStyle/>
        <a:p>
          <a:endParaRPr lang="zh-CN" altLang="en-US"/>
        </a:p>
      </dgm:t>
    </dgm:pt>
    <dgm:pt modelId="{1A0C6DEF-3A86-7249-869F-DED25711AC27}" type="sibTrans" cxnId="{704B7E28-16EA-3446-A751-ADFF88255F6C}">
      <dgm:prSet/>
      <dgm:spPr/>
      <dgm:t>
        <a:bodyPr/>
        <a:lstStyle/>
        <a:p>
          <a:endParaRPr lang="zh-CN" altLang="en-US"/>
        </a:p>
      </dgm:t>
    </dgm:pt>
    <dgm:pt modelId="{76155975-5F59-CE4D-9385-CD0BAD4C2F94}">
      <dgm:prSet/>
      <dgm:spPr/>
      <dgm:t>
        <a:bodyPr/>
        <a:lstStyle/>
        <a:p>
          <a:r>
            <a:rPr lang="zh-CN" dirty="0" smtClean="0"/>
            <a:t>语言文字的文化特征</a:t>
          </a:r>
          <a:endParaRPr lang="zh-CN" altLang="en-US" dirty="0"/>
        </a:p>
      </dgm:t>
    </dgm:pt>
    <dgm:pt modelId="{2FAFC6B1-6380-9A43-B8A7-4C8D4714D351}" type="parTrans" cxnId="{957AEF60-CAD8-6548-B15D-BAD7AB5ED091}">
      <dgm:prSet/>
      <dgm:spPr/>
      <dgm:t>
        <a:bodyPr/>
        <a:lstStyle/>
        <a:p>
          <a:endParaRPr lang="zh-CN" altLang="en-US"/>
        </a:p>
      </dgm:t>
    </dgm:pt>
    <dgm:pt modelId="{2B1BEC4E-E634-7342-B9DD-AA48117C4F8B}" type="sibTrans" cxnId="{957AEF60-CAD8-6548-B15D-BAD7AB5ED091}">
      <dgm:prSet/>
      <dgm:spPr/>
      <dgm:t>
        <a:bodyPr/>
        <a:lstStyle/>
        <a:p>
          <a:endParaRPr lang="zh-CN" altLang="en-US"/>
        </a:p>
      </dgm:t>
    </dgm:pt>
    <dgm:pt modelId="{FE825B1F-DEC4-9C4C-A9F9-56F5747E185D}">
      <dgm:prSet/>
      <dgm:spPr/>
      <dgm:t>
        <a:bodyPr/>
        <a:lstStyle/>
        <a:p>
          <a:r>
            <a:rPr lang="zh-CN" dirty="0" smtClean="0"/>
            <a:t>汉语汉字的特点</a:t>
          </a:r>
          <a:endParaRPr lang="zh-CN" altLang="en-US" dirty="0"/>
        </a:p>
      </dgm:t>
    </dgm:pt>
    <dgm:pt modelId="{5D72483A-620B-9545-9954-9C237E267656}" type="parTrans" cxnId="{16143C6F-9C64-5146-AFB6-42D3D089D6BA}">
      <dgm:prSet/>
      <dgm:spPr/>
      <dgm:t>
        <a:bodyPr/>
        <a:lstStyle/>
        <a:p>
          <a:endParaRPr lang="zh-CN" altLang="en-US"/>
        </a:p>
      </dgm:t>
    </dgm:pt>
    <dgm:pt modelId="{389FDBF3-27FE-634C-90AB-2A86DC151E3F}" type="sibTrans" cxnId="{16143C6F-9C64-5146-AFB6-42D3D089D6BA}">
      <dgm:prSet/>
      <dgm:spPr/>
      <dgm:t>
        <a:bodyPr/>
        <a:lstStyle/>
        <a:p>
          <a:endParaRPr lang="zh-CN" altLang="en-US"/>
        </a:p>
      </dgm:t>
    </dgm:pt>
    <dgm:pt modelId="{C411FB6D-E8A9-7D43-A45B-E53D4C7005DA}">
      <dgm:prSet/>
      <dgm:spPr/>
      <dgm:t>
        <a:bodyPr/>
        <a:lstStyle/>
        <a:p>
          <a:r>
            <a:rPr lang="zh-CN" dirty="0" smtClean="0"/>
            <a:t>汉语汉字的传播</a:t>
          </a:r>
          <a:endParaRPr lang="zh-CN" altLang="en-US" dirty="0"/>
        </a:p>
      </dgm:t>
    </dgm:pt>
    <dgm:pt modelId="{2B8AF5BA-E978-8442-BFFF-B491D57C8F22}" type="parTrans" cxnId="{C890FAFE-F553-5945-92FD-D4FBA3DA782F}">
      <dgm:prSet/>
      <dgm:spPr/>
      <dgm:t>
        <a:bodyPr/>
        <a:lstStyle/>
        <a:p>
          <a:endParaRPr lang="zh-CN" altLang="en-US"/>
        </a:p>
      </dgm:t>
    </dgm:pt>
    <dgm:pt modelId="{E7F95F5D-2927-CB42-BEFA-71F09FF65B2C}" type="sibTrans" cxnId="{C890FAFE-F553-5945-92FD-D4FBA3DA782F}">
      <dgm:prSet/>
      <dgm:spPr/>
      <dgm:t>
        <a:bodyPr/>
        <a:lstStyle/>
        <a:p>
          <a:endParaRPr lang="zh-CN" altLang="en-US"/>
        </a:p>
      </dgm:t>
    </dgm:pt>
    <dgm:pt modelId="{B42455B9-88B5-7F49-B1BA-7A34A43E1DAD}">
      <dgm:prSet/>
      <dgm:spPr/>
      <dgm:t>
        <a:bodyPr/>
        <a:lstStyle/>
        <a:p>
          <a:r>
            <a:rPr lang="zh-CN" dirty="0" smtClean="0"/>
            <a:t>语言观</a:t>
          </a:r>
          <a:endParaRPr lang="zh-CN" altLang="en-US" dirty="0"/>
        </a:p>
      </dgm:t>
    </dgm:pt>
    <dgm:pt modelId="{A956A905-8509-6F41-96EB-B44F73CEAE22}" type="parTrans" cxnId="{298E6B24-CD32-C343-BC10-1FEC0785EBFE}">
      <dgm:prSet/>
      <dgm:spPr/>
      <dgm:t>
        <a:bodyPr/>
        <a:lstStyle/>
        <a:p>
          <a:endParaRPr lang="zh-CN" altLang="en-US"/>
        </a:p>
      </dgm:t>
    </dgm:pt>
    <dgm:pt modelId="{AD6533A3-3661-2748-A854-D50179266AA5}" type="sibTrans" cxnId="{298E6B24-CD32-C343-BC10-1FEC0785EBFE}">
      <dgm:prSet/>
      <dgm:spPr/>
      <dgm:t>
        <a:bodyPr/>
        <a:lstStyle/>
        <a:p>
          <a:endParaRPr lang="zh-CN" altLang="en-US"/>
        </a:p>
      </dgm:t>
    </dgm:pt>
    <dgm:pt modelId="{12F8E793-B1DA-0C44-A856-503F3A719A57}">
      <dgm:prSet/>
      <dgm:spPr/>
      <dgm:t>
        <a:bodyPr/>
        <a:lstStyle/>
        <a:p>
          <a:r>
            <a:rPr lang="zh-CN" dirty="0" smtClean="0"/>
            <a:t>汉字观念</a:t>
          </a:r>
          <a:endParaRPr lang="zh-CN" altLang="en-US" dirty="0"/>
        </a:p>
      </dgm:t>
    </dgm:pt>
    <dgm:pt modelId="{0DD59774-B4D1-AA4F-84C8-3C13E894F727}" type="parTrans" cxnId="{D72BFDC2-8D0F-354D-8592-1775E9A8455E}">
      <dgm:prSet/>
      <dgm:spPr/>
      <dgm:t>
        <a:bodyPr/>
        <a:lstStyle/>
        <a:p>
          <a:endParaRPr lang="zh-CN" altLang="en-US"/>
        </a:p>
      </dgm:t>
    </dgm:pt>
    <dgm:pt modelId="{4D307367-AC42-D944-A18A-8925DA3E12A0}" type="sibTrans" cxnId="{D72BFDC2-8D0F-354D-8592-1775E9A8455E}">
      <dgm:prSet/>
      <dgm:spPr/>
      <dgm:t>
        <a:bodyPr/>
        <a:lstStyle/>
        <a:p>
          <a:endParaRPr lang="zh-CN" altLang="en-US"/>
        </a:p>
      </dgm:t>
    </dgm:pt>
    <dgm:pt modelId="{B0DAEA3A-ABFB-F54D-B73E-441AF19BB4EE}">
      <dgm:prSet/>
      <dgm:spPr/>
      <dgm:t>
        <a:bodyPr/>
        <a:lstStyle/>
        <a:p>
          <a:r>
            <a:rPr lang="zh-CN" dirty="0" smtClean="0"/>
            <a:t>汉语汉字的规范意识</a:t>
          </a:r>
          <a:endParaRPr lang="zh-CN" altLang="en-US" dirty="0"/>
        </a:p>
      </dgm:t>
    </dgm:pt>
    <dgm:pt modelId="{7F92623D-FB9F-D146-A128-81C0C0501561}" type="parTrans" cxnId="{D948479C-E786-B048-A775-31F172A225A1}">
      <dgm:prSet/>
      <dgm:spPr/>
      <dgm:t>
        <a:bodyPr/>
        <a:lstStyle/>
        <a:p>
          <a:endParaRPr lang="zh-CN" altLang="en-US"/>
        </a:p>
      </dgm:t>
    </dgm:pt>
    <dgm:pt modelId="{21AB0479-5032-8A45-9A75-BE96A714D761}" type="sibTrans" cxnId="{D948479C-E786-B048-A775-31F172A225A1}">
      <dgm:prSet/>
      <dgm:spPr/>
      <dgm:t>
        <a:bodyPr/>
        <a:lstStyle/>
        <a:p>
          <a:endParaRPr lang="zh-CN" altLang="en-US"/>
        </a:p>
      </dgm:t>
    </dgm:pt>
    <dgm:pt modelId="{12D7E8C9-AFBD-2845-B548-68074F04AEF8}">
      <dgm:prSet/>
      <dgm:spPr/>
      <dgm:t>
        <a:bodyPr/>
        <a:lstStyle/>
        <a:p>
          <a:r>
            <a:rPr lang="zh-CN" dirty="0" smtClean="0"/>
            <a:t>汉语汉字与文学艺术</a:t>
          </a:r>
          <a:endParaRPr lang="zh-CN" altLang="en-US" dirty="0"/>
        </a:p>
      </dgm:t>
    </dgm:pt>
    <dgm:pt modelId="{3A3DCD0F-9241-DF4B-AA24-F4D12DD2C580}" type="parTrans" cxnId="{C9A14436-03ED-8D40-88F6-578E3A275350}">
      <dgm:prSet/>
      <dgm:spPr/>
      <dgm:t>
        <a:bodyPr/>
        <a:lstStyle/>
        <a:p>
          <a:endParaRPr lang="zh-CN" altLang="en-US"/>
        </a:p>
      </dgm:t>
    </dgm:pt>
    <dgm:pt modelId="{86A3366F-CCAA-F84B-8DBA-6BEE72E7BCF3}" type="sibTrans" cxnId="{C9A14436-03ED-8D40-88F6-578E3A275350}">
      <dgm:prSet/>
      <dgm:spPr/>
      <dgm:t>
        <a:bodyPr/>
        <a:lstStyle/>
        <a:p>
          <a:endParaRPr lang="zh-CN" altLang="en-US"/>
        </a:p>
      </dgm:t>
    </dgm:pt>
    <dgm:pt modelId="{A84A01C3-B061-1044-96C8-F16912C43862}">
      <dgm:prSet/>
      <dgm:spPr/>
      <dgm:t>
        <a:bodyPr/>
        <a:lstStyle/>
        <a:p>
          <a:r>
            <a:rPr lang="zh-CN" dirty="0" smtClean="0"/>
            <a:t>汉语汉字与民俗</a:t>
          </a:r>
          <a:endParaRPr lang="zh-CN" altLang="en-US" dirty="0"/>
        </a:p>
      </dgm:t>
    </dgm:pt>
    <dgm:pt modelId="{A42C8482-363D-DB4E-B2C1-8873F9C01EF0}" type="parTrans" cxnId="{8E077FD5-3C55-C340-A9C2-F7E942A0F933}">
      <dgm:prSet/>
      <dgm:spPr/>
      <dgm:t>
        <a:bodyPr/>
        <a:lstStyle/>
        <a:p>
          <a:endParaRPr lang="zh-CN" altLang="en-US"/>
        </a:p>
      </dgm:t>
    </dgm:pt>
    <dgm:pt modelId="{6AE32A01-4F3C-2842-AB2D-1A0599982215}" type="sibTrans" cxnId="{8E077FD5-3C55-C340-A9C2-F7E942A0F933}">
      <dgm:prSet/>
      <dgm:spPr/>
      <dgm:t>
        <a:bodyPr/>
        <a:lstStyle/>
        <a:p>
          <a:endParaRPr lang="zh-CN" altLang="en-US"/>
        </a:p>
      </dgm:t>
    </dgm:pt>
    <dgm:pt modelId="{8A06C148-0D19-6547-8E33-127C2ABC7220}">
      <dgm:prSet/>
      <dgm:spPr/>
      <dgm:t>
        <a:bodyPr/>
        <a:lstStyle/>
        <a:p>
          <a:r>
            <a:rPr lang="zh-CN" dirty="0" smtClean="0"/>
            <a:t>中国境内的语言文字</a:t>
          </a:r>
          <a:endParaRPr lang="zh-CN" altLang="en-US" dirty="0"/>
        </a:p>
      </dgm:t>
    </dgm:pt>
    <dgm:pt modelId="{702E4898-F450-154F-808C-578040DC6824}" type="parTrans" cxnId="{202909DF-C6C6-E54C-8911-558A1282B01C}">
      <dgm:prSet/>
      <dgm:spPr/>
      <dgm:t>
        <a:bodyPr/>
        <a:lstStyle/>
        <a:p>
          <a:endParaRPr lang="zh-CN" altLang="en-US"/>
        </a:p>
      </dgm:t>
    </dgm:pt>
    <dgm:pt modelId="{8D779BD8-64FF-E945-B4D7-2CDC8F1CB318}" type="sibTrans" cxnId="{202909DF-C6C6-E54C-8911-558A1282B01C}">
      <dgm:prSet/>
      <dgm:spPr/>
      <dgm:t>
        <a:bodyPr/>
        <a:lstStyle/>
        <a:p>
          <a:endParaRPr lang="zh-CN" altLang="en-US"/>
        </a:p>
      </dgm:t>
    </dgm:pt>
    <dgm:pt modelId="{12D66D08-6FF8-0445-BE06-81928B3D972A}">
      <dgm:prSet/>
      <dgm:spPr/>
      <dgm:t>
        <a:bodyPr/>
        <a:lstStyle/>
        <a:p>
          <a:r>
            <a:rPr lang="zh-CN" smtClean="0"/>
            <a:t>中国传统的语言文字教育</a:t>
          </a:r>
          <a:endParaRPr lang="zh-CN" altLang="en-US"/>
        </a:p>
      </dgm:t>
    </dgm:pt>
    <dgm:pt modelId="{70A4C08A-01F0-F84F-B28B-9D636DD2DFA0}" type="parTrans" cxnId="{6F4D8D90-403D-C441-8C21-10CF96866378}">
      <dgm:prSet/>
      <dgm:spPr/>
      <dgm:t>
        <a:bodyPr/>
        <a:lstStyle/>
        <a:p>
          <a:endParaRPr lang="zh-CN" altLang="en-US"/>
        </a:p>
      </dgm:t>
    </dgm:pt>
    <dgm:pt modelId="{F9FBE236-51C2-2C48-A592-DDB6D52A61B8}" type="sibTrans" cxnId="{6F4D8D90-403D-C441-8C21-10CF96866378}">
      <dgm:prSet/>
      <dgm:spPr/>
      <dgm:t>
        <a:bodyPr/>
        <a:lstStyle/>
        <a:p>
          <a:endParaRPr lang="zh-CN" altLang="en-US"/>
        </a:p>
      </dgm:t>
    </dgm:pt>
    <dgm:pt modelId="{1C54AE06-8071-0642-AE49-CE24C359C8D8}" type="pres">
      <dgm:prSet presAssocID="{1D979601-0524-0A4E-B686-47C1880F0452}" presName="hierChild1" presStyleCnt="0">
        <dgm:presLayoutVars>
          <dgm:orgChart val="1"/>
          <dgm:chPref val="1"/>
          <dgm:dir/>
          <dgm:animOne val="branch"/>
          <dgm:animLvl val="lvl"/>
          <dgm:resizeHandles/>
        </dgm:presLayoutVars>
      </dgm:prSet>
      <dgm:spPr/>
      <dgm:t>
        <a:bodyPr/>
        <a:lstStyle/>
        <a:p>
          <a:endParaRPr lang="zh-CN" altLang="en-US"/>
        </a:p>
      </dgm:t>
    </dgm:pt>
    <dgm:pt modelId="{021302F3-5BD0-CA47-BD5A-E67D19FE3FE8}" type="pres">
      <dgm:prSet presAssocID="{AEA2D945-6174-4B48-BE59-9DC617C197E4}" presName="hierRoot1" presStyleCnt="0">
        <dgm:presLayoutVars>
          <dgm:hierBranch val="init"/>
        </dgm:presLayoutVars>
      </dgm:prSet>
      <dgm:spPr/>
    </dgm:pt>
    <dgm:pt modelId="{D71FEBC5-5DF9-384A-AF19-19384E451C30}" type="pres">
      <dgm:prSet presAssocID="{AEA2D945-6174-4B48-BE59-9DC617C197E4}" presName="rootComposite1" presStyleCnt="0"/>
      <dgm:spPr/>
    </dgm:pt>
    <dgm:pt modelId="{03E0E527-8668-5147-A58C-BC6827467202}" type="pres">
      <dgm:prSet presAssocID="{AEA2D945-6174-4B48-BE59-9DC617C197E4}" presName="rootText1" presStyleLbl="node0" presStyleIdx="0" presStyleCnt="1" custLinFactX="-39843" custLinFactNeighborX="-100000" custLinFactNeighborY="-20845">
        <dgm:presLayoutVars>
          <dgm:chPref val="3"/>
        </dgm:presLayoutVars>
      </dgm:prSet>
      <dgm:spPr/>
      <dgm:t>
        <a:bodyPr/>
        <a:lstStyle/>
        <a:p>
          <a:endParaRPr lang="zh-CN" altLang="en-US"/>
        </a:p>
      </dgm:t>
    </dgm:pt>
    <dgm:pt modelId="{AD0D727A-B7C0-3142-9795-C15DDBD7152F}" type="pres">
      <dgm:prSet presAssocID="{AEA2D945-6174-4B48-BE59-9DC617C197E4}" presName="rootConnector1" presStyleLbl="node1" presStyleIdx="0" presStyleCnt="0"/>
      <dgm:spPr/>
      <dgm:t>
        <a:bodyPr/>
        <a:lstStyle/>
        <a:p>
          <a:endParaRPr lang="zh-CN" altLang="en-US"/>
        </a:p>
      </dgm:t>
    </dgm:pt>
    <dgm:pt modelId="{4E5BB7AF-A0B3-7D48-90A8-FFD201FF768D}" type="pres">
      <dgm:prSet presAssocID="{AEA2D945-6174-4B48-BE59-9DC617C197E4}" presName="hierChild2" presStyleCnt="0"/>
      <dgm:spPr/>
    </dgm:pt>
    <dgm:pt modelId="{7C8C8421-B1E0-644B-A40D-F9C058DB288F}" type="pres">
      <dgm:prSet presAssocID="{87C71DA2-E377-A541-9494-6876F6219556}" presName="Name64" presStyleLbl="parChTrans1D2" presStyleIdx="0" presStyleCnt="3"/>
      <dgm:spPr/>
      <dgm:t>
        <a:bodyPr/>
        <a:lstStyle/>
        <a:p>
          <a:endParaRPr lang="zh-CN" altLang="en-US"/>
        </a:p>
      </dgm:t>
    </dgm:pt>
    <dgm:pt modelId="{9524FF70-28A3-B849-9EC5-CD68B1F147B5}" type="pres">
      <dgm:prSet presAssocID="{1562B6EB-E821-1049-9234-A0409E8FB613}" presName="hierRoot2" presStyleCnt="0">
        <dgm:presLayoutVars>
          <dgm:hierBranch val="init"/>
        </dgm:presLayoutVars>
      </dgm:prSet>
      <dgm:spPr/>
    </dgm:pt>
    <dgm:pt modelId="{5FB59E7F-D504-4246-AA35-ADBF2F978EF5}" type="pres">
      <dgm:prSet presAssocID="{1562B6EB-E821-1049-9234-A0409E8FB613}" presName="rootComposite" presStyleCnt="0"/>
      <dgm:spPr/>
    </dgm:pt>
    <dgm:pt modelId="{CE2DA207-9F7B-7848-80C8-6B3195B0F954}" type="pres">
      <dgm:prSet presAssocID="{1562B6EB-E821-1049-9234-A0409E8FB613}" presName="rootText" presStyleLbl="node2" presStyleIdx="0" presStyleCnt="3" custScaleX="180484" custScaleY="87669" custLinFactNeighborX="33054" custLinFactNeighborY="-20845">
        <dgm:presLayoutVars>
          <dgm:chPref val="3"/>
        </dgm:presLayoutVars>
      </dgm:prSet>
      <dgm:spPr/>
      <dgm:t>
        <a:bodyPr/>
        <a:lstStyle/>
        <a:p>
          <a:endParaRPr lang="zh-CN" altLang="en-US"/>
        </a:p>
      </dgm:t>
    </dgm:pt>
    <dgm:pt modelId="{79AAC508-4245-674A-B79A-7079D791EEDC}" type="pres">
      <dgm:prSet presAssocID="{1562B6EB-E821-1049-9234-A0409E8FB613}" presName="rootConnector" presStyleLbl="node2" presStyleIdx="0" presStyleCnt="3"/>
      <dgm:spPr/>
      <dgm:t>
        <a:bodyPr/>
        <a:lstStyle/>
        <a:p>
          <a:endParaRPr lang="zh-CN" altLang="en-US"/>
        </a:p>
      </dgm:t>
    </dgm:pt>
    <dgm:pt modelId="{D3D9A75F-0286-4849-8B7D-1D783D09604D}" type="pres">
      <dgm:prSet presAssocID="{1562B6EB-E821-1049-9234-A0409E8FB613}" presName="hierChild4" presStyleCnt="0"/>
      <dgm:spPr/>
    </dgm:pt>
    <dgm:pt modelId="{A004C8D5-DA0B-9F40-9EE9-3EA30F272E0C}" type="pres">
      <dgm:prSet presAssocID="{2FAFC6B1-6380-9A43-B8A7-4C8D4714D351}" presName="Name64" presStyleLbl="parChTrans1D3" presStyleIdx="0" presStyleCnt="10"/>
      <dgm:spPr/>
      <dgm:t>
        <a:bodyPr/>
        <a:lstStyle/>
        <a:p>
          <a:endParaRPr lang="zh-CN" altLang="en-US"/>
        </a:p>
      </dgm:t>
    </dgm:pt>
    <dgm:pt modelId="{CCFF65D2-07D7-994C-B932-F41FA2AA9DA9}" type="pres">
      <dgm:prSet presAssocID="{76155975-5F59-CE4D-9385-CD0BAD4C2F94}" presName="hierRoot2" presStyleCnt="0">
        <dgm:presLayoutVars>
          <dgm:hierBranch val="init"/>
        </dgm:presLayoutVars>
      </dgm:prSet>
      <dgm:spPr/>
    </dgm:pt>
    <dgm:pt modelId="{138A0380-90C2-B341-89D8-89F0F3522BAF}" type="pres">
      <dgm:prSet presAssocID="{76155975-5F59-CE4D-9385-CD0BAD4C2F94}" presName="rootComposite" presStyleCnt="0"/>
      <dgm:spPr/>
    </dgm:pt>
    <dgm:pt modelId="{8DF80F88-6A5E-1D4F-AF37-910F113CA5EE}" type="pres">
      <dgm:prSet presAssocID="{76155975-5F59-CE4D-9385-CD0BAD4C2F94}" presName="rootText" presStyleLbl="node3" presStyleIdx="0" presStyleCnt="10" custScaleX="180484" custScaleY="87669" custLinFactX="2975" custLinFactNeighborX="100000" custLinFactNeighborY="-20845">
        <dgm:presLayoutVars>
          <dgm:chPref val="3"/>
        </dgm:presLayoutVars>
      </dgm:prSet>
      <dgm:spPr/>
      <dgm:t>
        <a:bodyPr/>
        <a:lstStyle/>
        <a:p>
          <a:endParaRPr lang="zh-CN" altLang="en-US"/>
        </a:p>
      </dgm:t>
    </dgm:pt>
    <dgm:pt modelId="{D213D450-0B7A-0B4C-B878-FF60E1CB38EE}" type="pres">
      <dgm:prSet presAssocID="{76155975-5F59-CE4D-9385-CD0BAD4C2F94}" presName="rootConnector" presStyleLbl="node3" presStyleIdx="0" presStyleCnt="10"/>
      <dgm:spPr/>
      <dgm:t>
        <a:bodyPr/>
        <a:lstStyle/>
        <a:p>
          <a:endParaRPr lang="zh-CN" altLang="en-US"/>
        </a:p>
      </dgm:t>
    </dgm:pt>
    <dgm:pt modelId="{41593586-B0FA-AA4E-993A-2F54B6DDE298}" type="pres">
      <dgm:prSet presAssocID="{76155975-5F59-CE4D-9385-CD0BAD4C2F94}" presName="hierChild4" presStyleCnt="0"/>
      <dgm:spPr/>
    </dgm:pt>
    <dgm:pt modelId="{C132FDB4-6001-3542-95C5-ACA0F5AD7DAC}" type="pres">
      <dgm:prSet presAssocID="{76155975-5F59-CE4D-9385-CD0BAD4C2F94}" presName="hierChild5" presStyleCnt="0"/>
      <dgm:spPr/>
    </dgm:pt>
    <dgm:pt modelId="{A0753847-4340-3747-8AC5-D268C943A5AC}" type="pres">
      <dgm:prSet presAssocID="{702E4898-F450-154F-808C-578040DC6824}" presName="Name64" presStyleLbl="parChTrans1D3" presStyleIdx="1" presStyleCnt="10"/>
      <dgm:spPr/>
      <dgm:t>
        <a:bodyPr/>
        <a:lstStyle/>
        <a:p>
          <a:endParaRPr lang="zh-CN" altLang="en-US"/>
        </a:p>
      </dgm:t>
    </dgm:pt>
    <dgm:pt modelId="{F65D49EE-573F-EE4F-AFA0-F6D96DBBA3B5}" type="pres">
      <dgm:prSet presAssocID="{8A06C148-0D19-6547-8E33-127C2ABC7220}" presName="hierRoot2" presStyleCnt="0">
        <dgm:presLayoutVars>
          <dgm:hierBranch val="init"/>
        </dgm:presLayoutVars>
      </dgm:prSet>
      <dgm:spPr/>
    </dgm:pt>
    <dgm:pt modelId="{A7D564E2-2DA8-FF4A-841B-067354C9D2F5}" type="pres">
      <dgm:prSet presAssocID="{8A06C148-0D19-6547-8E33-127C2ABC7220}" presName="rootComposite" presStyleCnt="0"/>
      <dgm:spPr/>
    </dgm:pt>
    <dgm:pt modelId="{BCBC5B59-6912-A14E-9A0F-4362017A7892}" type="pres">
      <dgm:prSet presAssocID="{8A06C148-0D19-6547-8E33-127C2ABC7220}" presName="rootText" presStyleLbl="node3" presStyleIdx="1" presStyleCnt="10" custScaleX="180484" custScaleY="87669" custLinFactX="2975" custLinFactNeighborX="100000" custLinFactNeighborY="-20845">
        <dgm:presLayoutVars>
          <dgm:chPref val="3"/>
        </dgm:presLayoutVars>
      </dgm:prSet>
      <dgm:spPr/>
      <dgm:t>
        <a:bodyPr/>
        <a:lstStyle/>
        <a:p>
          <a:endParaRPr lang="zh-CN" altLang="en-US"/>
        </a:p>
      </dgm:t>
    </dgm:pt>
    <dgm:pt modelId="{933AB220-93F6-AD43-A5D9-4DD9456E9D4E}" type="pres">
      <dgm:prSet presAssocID="{8A06C148-0D19-6547-8E33-127C2ABC7220}" presName="rootConnector" presStyleLbl="node3" presStyleIdx="1" presStyleCnt="10"/>
      <dgm:spPr/>
      <dgm:t>
        <a:bodyPr/>
        <a:lstStyle/>
        <a:p>
          <a:endParaRPr lang="zh-CN" altLang="en-US"/>
        </a:p>
      </dgm:t>
    </dgm:pt>
    <dgm:pt modelId="{BA17A5E5-FF7E-9446-958D-C0A4B1E8B66C}" type="pres">
      <dgm:prSet presAssocID="{8A06C148-0D19-6547-8E33-127C2ABC7220}" presName="hierChild4" presStyleCnt="0"/>
      <dgm:spPr/>
    </dgm:pt>
    <dgm:pt modelId="{DD7B1580-EB83-9645-8A8F-72EEF4C4DA61}" type="pres">
      <dgm:prSet presAssocID="{8A06C148-0D19-6547-8E33-127C2ABC7220}" presName="hierChild5" presStyleCnt="0"/>
      <dgm:spPr/>
    </dgm:pt>
    <dgm:pt modelId="{1B90B981-02E9-B346-9098-F0DE0B0F474A}" type="pres">
      <dgm:prSet presAssocID="{5D72483A-620B-9545-9954-9C237E267656}" presName="Name64" presStyleLbl="parChTrans1D3" presStyleIdx="2" presStyleCnt="10"/>
      <dgm:spPr/>
      <dgm:t>
        <a:bodyPr/>
        <a:lstStyle/>
        <a:p>
          <a:endParaRPr lang="zh-CN" altLang="en-US"/>
        </a:p>
      </dgm:t>
    </dgm:pt>
    <dgm:pt modelId="{699D61D5-2304-C54B-831E-3AADD94E978E}" type="pres">
      <dgm:prSet presAssocID="{FE825B1F-DEC4-9C4C-A9F9-56F5747E185D}" presName="hierRoot2" presStyleCnt="0">
        <dgm:presLayoutVars>
          <dgm:hierBranch val="init"/>
        </dgm:presLayoutVars>
      </dgm:prSet>
      <dgm:spPr/>
    </dgm:pt>
    <dgm:pt modelId="{E3293669-9198-814E-BE76-02B020825B2B}" type="pres">
      <dgm:prSet presAssocID="{FE825B1F-DEC4-9C4C-A9F9-56F5747E185D}" presName="rootComposite" presStyleCnt="0"/>
      <dgm:spPr/>
    </dgm:pt>
    <dgm:pt modelId="{EC5B4526-4434-394A-B2A2-401DFE141810}" type="pres">
      <dgm:prSet presAssocID="{FE825B1F-DEC4-9C4C-A9F9-56F5747E185D}" presName="rootText" presStyleLbl="node3" presStyleIdx="2" presStyleCnt="10" custScaleX="180484" custScaleY="87669" custLinFactX="2975" custLinFactNeighborX="100000" custLinFactNeighborY="-20845">
        <dgm:presLayoutVars>
          <dgm:chPref val="3"/>
        </dgm:presLayoutVars>
      </dgm:prSet>
      <dgm:spPr/>
      <dgm:t>
        <a:bodyPr/>
        <a:lstStyle/>
        <a:p>
          <a:endParaRPr lang="zh-CN" altLang="en-US"/>
        </a:p>
      </dgm:t>
    </dgm:pt>
    <dgm:pt modelId="{D5344272-CAF1-9F4C-A34C-90E310B5D8A3}" type="pres">
      <dgm:prSet presAssocID="{FE825B1F-DEC4-9C4C-A9F9-56F5747E185D}" presName="rootConnector" presStyleLbl="node3" presStyleIdx="2" presStyleCnt="10"/>
      <dgm:spPr/>
      <dgm:t>
        <a:bodyPr/>
        <a:lstStyle/>
        <a:p>
          <a:endParaRPr lang="zh-CN" altLang="en-US"/>
        </a:p>
      </dgm:t>
    </dgm:pt>
    <dgm:pt modelId="{3A1B0658-91D0-8143-A182-9F0AF99285F6}" type="pres">
      <dgm:prSet presAssocID="{FE825B1F-DEC4-9C4C-A9F9-56F5747E185D}" presName="hierChild4" presStyleCnt="0"/>
      <dgm:spPr/>
    </dgm:pt>
    <dgm:pt modelId="{B3EC4F2F-71E3-1C49-878E-1F8FCFA0E752}" type="pres">
      <dgm:prSet presAssocID="{FE825B1F-DEC4-9C4C-A9F9-56F5747E185D}" presName="hierChild5" presStyleCnt="0"/>
      <dgm:spPr/>
    </dgm:pt>
    <dgm:pt modelId="{4BB41ACC-6AE5-AC47-A1F5-B200B8A78601}" type="pres">
      <dgm:prSet presAssocID="{2B8AF5BA-E978-8442-BFFF-B491D57C8F22}" presName="Name64" presStyleLbl="parChTrans1D3" presStyleIdx="3" presStyleCnt="10"/>
      <dgm:spPr/>
      <dgm:t>
        <a:bodyPr/>
        <a:lstStyle/>
        <a:p>
          <a:endParaRPr lang="zh-CN" altLang="en-US"/>
        </a:p>
      </dgm:t>
    </dgm:pt>
    <dgm:pt modelId="{E42B3E78-D52C-EC43-BA96-C8D206FDB8CC}" type="pres">
      <dgm:prSet presAssocID="{C411FB6D-E8A9-7D43-A45B-E53D4C7005DA}" presName="hierRoot2" presStyleCnt="0">
        <dgm:presLayoutVars>
          <dgm:hierBranch val="init"/>
        </dgm:presLayoutVars>
      </dgm:prSet>
      <dgm:spPr/>
    </dgm:pt>
    <dgm:pt modelId="{5FEDBB0F-D574-9F49-8A84-177E129DC304}" type="pres">
      <dgm:prSet presAssocID="{C411FB6D-E8A9-7D43-A45B-E53D4C7005DA}" presName="rootComposite" presStyleCnt="0"/>
      <dgm:spPr/>
    </dgm:pt>
    <dgm:pt modelId="{2435711A-5636-2B46-B171-131C824547CA}" type="pres">
      <dgm:prSet presAssocID="{C411FB6D-E8A9-7D43-A45B-E53D4C7005DA}" presName="rootText" presStyleLbl="node3" presStyleIdx="3" presStyleCnt="10" custScaleX="180484" custScaleY="87669" custLinFactX="2975" custLinFactNeighborX="100000" custLinFactNeighborY="-20845">
        <dgm:presLayoutVars>
          <dgm:chPref val="3"/>
        </dgm:presLayoutVars>
      </dgm:prSet>
      <dgm:spPr/>
      <dgm:t>
        <a:bodyPr/>
        <a:lstStyle/>
        <a:p>
          <a:endParaRPr lang="zh-CN" altLang="en-US"/>
        </a:p>
      </dgm:t>
    </dgm:pt>
    <dgm:pt modelId="{171D915E-473D-9B41-A988-5C1FFBCBA4B8}" type="pres">
      <dgm:prSet presAssocID="{C411FB6D-E8A9-7D43-A45B-E53D4C7005DA}" presName="rootConnector" presStyleLbl="node3" presStyleIdx="3" presStyleCnt="10"/>
      <dgm:spPr/>
      <dgm:t>
        <a:bodyPr/>
        <a:lstStyle/>
        <a:p>
          <a:endParaRPr lang="zh-CN" altLang="en-US"/>
        </a:p>
      </dgm:t>
    </dgm:pt>
    <dgm:pt modelId="{45724436-F24B-8E44-8F3D-DBF8BE40C0FC}" type="pres">
      <dgm:prSet presAssocID="{C411FB6D-E8A9-7D43-A45B-E53D4C7005DA}" presName="hierChild4" presStyleCnt="0"/>
      <dgm:spPr/>
    </dgm:pt>
    <dgm:pt modelId="{DC30783C-BDBF-F045-B91F-2A7DD14BAA6E}" type="pres">
      <dgm:prSet presAssocID="{C411FB6D-E8A9-7D43-A45B-E53D4C7005DA}" presName="hierChild5" presStyleCnt="0"/>
      <dgm:spPr/>
    </dgm:pt>
    <dgm:pt modelId="{376CE82C-F6A8-3044-ACCC-F5BC41F98128}" type="pres">
      <dgm:prSet presAssocID="{1562B6EB-E821-1049-9234-A0409E8FB613}" presName="hierChild5" presStyleCnt="0"/>
      <dgm:spPr/>
    </dgm:pt>
    <dgm:pt modelId="{C26990D0-7F50-B446-99F5-21967C5D7D27}" type="pres">
      <dgm:prSet presAssocID="{CA9E89BB-6F2C-5843-BF10-3657EB16D684}" presName="Name64" presStyleLbl="parChTrans1D2" presStyleIdx="1" presStyleCnt="3"/>
      <dgm:spPr/>
      <dgm:t>
        <a:bodyPr/>
        <a:lstStyle/>
        <a:p>
          <a:endParaRPr lang="zh-CN" altLang="en-US"/>
        </a:p>
      </dgm:t>
    </dgm:pt>
    <dgm:pt modelId="{4F01B5CB-68C3-9642-9683-19AFB4F76DDA}" type="pres">
      <dgm:prSet presAssocID="{EF337A54-82A5-4642-950E-2413533BC9EB}" presName="hierRoot2" presStyleCnt="0">
        <dgm:presLayoutVars>
          <dgm:hierBranch val="init"/>
        </dgm:presLayoutVars>
      </dgm:prSet>
      <dgm:spPr/>
    </dgm:pt>
    <dgm:pt modelId="{CC0A0854-CD30-2848-9522-FACE15EA515B}" type="pres">
      <dgm:prSet presAssocID="{EF337A54-82A5-4642-950E-2413533BC9EB}" presName="rootComposite" presStyleCnt="0"/>
      <dgm:spPr/>
    </dgm:pt>
    <dgm:pt modelId="{321BC814-C7A8-4144-AC7F-12D7D0BC3F92}" type="pres">
      <dgm:prSet presAssocID="{EF337A54-82A5-4642-950E-2413533BC9EB}" presName="rootText" presStyleLbl="node2" presStyleIdx="1" presStyleCnt="3" custScaleX="180484" custScaleY="87669" custLinFactNeighborX="33054" custLinFactNeighborY="-20845">
        <dgm:presLayoutVars>
          <dgm:chPref val="3"/>
        </dgm:presLayoutVars>
      </dgm:prSet>
      <dgm:spPr/>
      <dgm:t>
        <a:bodyPr/>
        <a:lstStyle/>
        <a:p>
          <a:endParaRPr lang="zh-CN" altLang="en-US"/>
        </a:p>
      </dgm:t>
    </dgm:pt>
    <dgm:pt modelId="{60DB3CFE-1052-E14D-9AD2-ED2621352550}" type="pres">
      <dgm:prSet presAssocID="{EF337A54-82A5-4642-950E-2413533BC9EB}" presName="rootConnector" presStyleLbl="node2" presStyleIdx="1" presStyleCnt="3"/>
      <dgm:spPr/>
      <dgm:t>
        <a:bodyPr/>
        <a:lstStyle/>
        <a:p>
          <a:endParaRPr lang="zh-CN" altLang="en-US"/>
        </a:p>
      </dgm:t>
    </dgm:pt>
    <dgm:pt modelId="{B6979277-F006-EA47-B9F7-203869B533F1}" type="pres">
      <dgm:prSet presAssocID="{EF337A54-82A5-4642-950E-2413533BC9EB}" presName="hierChild4" presStyleCnt="0"/>
      <dgm:spPr/>
    </dgm:pt>
    <dgm:pt modelId="{86D5A7BC-0883-6741-B99B-4D203BCB8086}" type="pres">
      <dgm:prSet presAssocID="{A956A905-8509-6F41-96EB-B44F73CEAE22}" presName="Name64" presStyleLbl="parChTrans1D3" presStyleIdx="4" presStyleCnt="10"/>
      <dgm:spPr/>
      <dgm:t>
        <a:bodyPr/>
        <a:lstStyle/>
        <a:p>
          <a:endParaRPr lang="zh-CN" altLang="en-US"/>
        </a:p>
      </dgm:t>
    </dgm:pt>
    <dgm:pt modelId="{E6B556B7-EBD7-BF46-AAD4-49F2A5BAFD19}" type="pres">
      <dgm:prSet presAssocID="{B42455B9-88B5-7F49-B1BA-7A34A43E1DAD}" presName="hierRoot2" presStyleCnt="0">
        <dgm:presLayoutVars>
          <dgm:hierBranch val="init"/>
        </dgm:presLayoutVars>
      </dgm:prSet>
      <dgm:spPr/>
    </dgm:pt>
    <dgm:pt modelId="{DAE46E1F-B817-6D40-ABA6-C60005A977C8}" type="pres">
      <dgm:prSet presAssocID="{B42455B9-88B5-7F49-B1BA-7A34A43E1DAD}" presName="rootComposite" presStyleCnt="0"/>
      <dgm:spPr/>
    </dgm:pt>
    <dgm:pt modelId="{69412E7E-3172-7A49-B1FD-9324A54EE6CE}" type="pres">
      <dgm:prSet presAssocID="{B42455B9-88B5-7F49-B1BA-7A34A43E1DAD}" presName="rootText" presStyleLbl="node3" presStyleIdx="4" presStyleCnt="10" custScaleX="180484" custScaleY="87669" custLinFactX="2975" custLinFactNeighborX="100000" custLinFactNeighborY="-20845">
        <dgm:presLayoutVars>
          <dgm:chPref val="3"/>
        </dgm:presLayoutVars>
      </dgm:prSet>
      <dgm:spPr/>
      <dgm:t>
        <a:bodyPr/>
        <a:lstStyle/>
        <a:p>
          <a:endParaRPr lang="zh-CN" altLang="en-US"/>
        </a:p>
      </dgm:t>
    </dgm:pt>
    <dgm:pt modelId="{5382379B-C685-1B41-8D06-4A1306587E0E}" type="pres">
      <dgm:prSet presAssocID="{B42455B9-88B5-7F49-B1BA-7A34A43E1DAD}" presName="rootConnector" presStyleLbl="node3" presStyleIdx="4" presStyleCnt="10"/>
      <dgm:spPr/>
      <dgm:t>
        <a:bodyPr/>
        <a:lstStyle/>
        <a:p>
          <a:endParaRPr lang="zh-CN" altLang="en-US"/>
        </a:p>
      </dgm:t>
    </dgm:pt>
    <dgm:pt modelId="{689B06EA-02DE-C941-9DB8-A24323EDB0DA}" type="pres">
      <dgm:prSet presAssocID="{B42455B9-88B5-7F49-B1BA-7A34A43E1DAD}" presName="hierChild4" presStyleCnt="0"/>
      <dgm:spPr/>
    </dgm:pt>
    <dgm:pt modelId="{6C928C69-BE45-D449-B746-393901A7BAFC}" type="pres">
      <dgm:prSet presAssocID="{B42455B9-88B5-7F49-B1BA-7A34A43E1DAD}" presName="hierChild5" presStyleCnt="0"/>
      <dgm:spPr/>
    </dgm:pt>
    <dgm:pt modelId="{71A9671E-4CD9-5545-B3A9-F283142403F7}" type="pres">
      <dgm:prSet presAssocID="{0DD59774-B4D1-AA4F-84C8-3C13E894F727}" presName="Name64" presStyleLbl="parChTrans1D3" presStyleIdx="5" presStyleCnt="10"/>
      <dgm:spPr/>
      <dgm:t>
        <a:bodyPr/>
        <a:lstStyle/>
        <a:p>
          <a:endParaRPr lang="zh-CN" altLang="en-US"/>
        </a:p>
      </dgm:t>
    </dgm:pt>
    <dgm:pt modelId="{25C2CC28-FCAA-A445-A077-39572DB96F91}" type="pres">
      <dgm:prSet presAssocID="{12F8E793-B1DA-0C44-A856-503F3A719A57}" presName="hierRoot2" presStyleCnt="0">
        <dgm:presLayoutVars>
          <dgm:hierBranch val="init"/>
        </dgm:presLayoutVars>
      </dgm:prSet>
      <dgm:spPr/>
    </dgm:pt>
    <dgm:pt modelId="{0431F521-D0C2-574F-9FD5-D2728C827F18}" type="pres">
      <dgm:prSet presAssocID="{12F8E793-B1DA-0C44-A856-503F3A719A57}" presName="rootComposite" presStyleCnt="0"/>
      <dgm:spPr/>
    </dgm:pt>
    <dgm:pt modelId="{0876D431-A7F5-3749-8EFE-E3F2AF66237E}" type="pres">
      <dgm:prSet presAssocID="{12F8E793-B1DA-0C44-A856-503F3A719A57}" presName="rootText" presStyleLbl="node3" presStyleIdx="5" presStyleCnt="10" custScaleX="180484" custScaleY="87669" custLinFactX="2975" custLinFactNeighborX="100000" custLinFactNeighborY="-20845">
        <dgm:presLayoutVars>
          <dgm:chPref val="3"/>
        </dgm:presLayoutVars>
      </dgm:prSet>
      <dgm:spPr/>
      <dgm:t>
        <a:bodyPr/>
        <a:lstStyle/>
        <a:p>
          <a:endParaRPr lang="zh-CN" altLang="en-US"/>
        </a:p>
      </dgm:t>
    </dgm:pt>
    <dgm:pt modelId="{3366E074-5B2C-5A40-90BF-2D82E98C7BD2}" type="pres">
      <dgm:prSet presAssocID="{12F8E793-B1DA-0C44-A856-503F3A719A57}" presName="rootConnector" presStyleLbl="node3" presStyleIdx="5" presStyleCnt="10"/>
      <dgm:spPr/>
      <dgm:t>
        <a:bodyPr/>
        <a:lstStyle/>
        <a:p>
          <a:endParaRPr lang="zh-CN" altLang="en-US"/>
        </a:p>
      </dgm:t>
    </dgm:pt>
    <dgm:pt modelId="{64276EC8-32AE-BB49-BE7A-B91C9CDD2385}" type="pres">
      <dgm:prSet presAssocID="{12F8E793-B1DA-0C44-A856-503F3A719A57}" presName="hierChild4" presStyleCnt="0"/>
      <dgm:spPr/>
    </dgm:pt>
    <dgm:pt modelId="{E610FB4E-4CA8-594C-B463-A8547AB45B9F}" type="pres">
      <dgm:prSet presAssocID="{12F8E793-B1DA-0C44-A856-503F3A719A57}" presName="hierChild5" presStyleCnt="0"/>
      <dgm:spPr/>
    </dgm:pt>
    <dgm:pt modelId="{8CF4EC10-E5A3-0B49-8AB6-23E1E2380CEE}" type="pres">
      <dgm:prSet presAssocID="{7F92623D-FB9F-D146-A128-81C0C0501561}" presName="Name64" presStyleLbl="parChTrans1D3" presStyleIdx="6" presStyleCnt="10"/>
      <dgm:spPr/>
      <dgm:t>
        <a:bodyPr/>
        <a:lstStyle/>
        <a:p>
          <a:endParaRPr lang="zh-CN" altLang="en-US"/>
        </a:p>
      </dgm:t>
    </dgm:pt>
    <dgm:pt modelId="{27AC8A74-1E24-A343-BA27-854D45FA44A0}" type="pres">
      <dgm:prSet presAssocID="{B0DAEA3A-ABFB-F54D-B73E-441AF19BB4EE}" presName="hierRoot2" presStyleCnt="0">
        <dgm:presLayoutVars>
          <dgm:hierBranch val="init"/>
        </dgm:presLayoutVars>
      </dgm:prSet>
      <dgm:spPr/>
    </dgm:pt>
    <dgm:pt modelId="{AB942837-1123-1A49-AC17-0741055D5BD4}" type="pres">
      <dgm:prSet presAssocID="{B0DAEA3A-ABFB-F54D-B73E-441AF19BB4EE}" presName="rootComposite" presStyleCnt="0"/>
      <dgm:spPr/>
    </dgm:pt>
    <dgm:pt modelId="{4E930F76-2091-954E-9DA7-B65D5AACE2D0}" type="pres">
      <dgm:prSet presAssocID="{B0DAEA3A-ABFB-F54D-B73E-441AF19BB4EE}" presName="rootText" presStyleLbl="node3" presStyleIdx="6" presStyleCnt="10" custScaleX="180484" custScaleY="87669" custLinFactX="2975" custLinFactNeighborX="100000" custLinFactNeighborY="-20845">
        <dgm:presLayoutVars>
          <dgm:chPref val="3"/>
        </dgm:presLayoutVars>
      </dgm:prSet>
      <dgm:spPr/>
      <dgm:t>
        <a:bodyPr/>
        <a:lstStyle/>
        <a:p>
          <a:endParaRPr lang="zh-CN" altLang="en-US"/>
        </a:p>
      </dgm:t>
    </dgm:pt>
    <dgm:pt modelId="{421CD0F5-AA81-7749-921B-E31E74EA3701}" type="pres">
      <dgm:prSet presAssocID="{B0DAEA3A-ABFB-F54D-B73E-441AF19BB4EE}" presName="rootConnector" presStyleLbl="node3" presStyleIdx="6" presStyleCnt="10"/>
      <dgm:spPr/>
      <dgm:t>
        <a:bodyPr/>
        <a:lstStyle/>
        <a:p>
          <a:endParaRPr lang="zh-CN" altLang="en-US"/>
        </a:p>
      </dgm:t>
    </dgm:pt>
    <dgm:pt modelId="{4CC2ADFC-2286-B94F-BB76-E68946F23BF4}" type="pres">
      <dgm:prSet presAssocID="{B0DAEA3A-ABFB-F54D-B73E-441AF19BB4EE}" presName="hierChild4" presStyleCnt="0"/>
      <dgm:spPr/>
    </dgm:pt>
    <dgm:pt modelId="{2CAFC47C-D656-F346-A6CB-EE20CF589060}" type="pres">
      <dgm:prSet presAssocID="{B0DAEA3A-ABFB-F54D-B73E-441AF19BB4EE}" presName="hierChild5" presStyleCnt="0"/>
      <dgm:spPr/>
    </dgm:pt>
    <dgm:pt modelId="{2A64C23D-00D3-C04B-A0E3-03E7224525F8}" type="pres">
      <dgm:prSet presAssocID="{70A4C08A-01F0-F84F-B28B-9D636DD2DFA0}" presName="Name64" presStyleLbl="parChTrans1D3" presStyleIdx="7" presStyleCnt="10"/>
      <dgm:spPr/>
      <dgm:t>
        <a:bodyPr/>
        <a:lstStyle/>
        <a:p>
          <a:endParaRPr lang="zh-CN" altLang="en-US"/>
        </a:p>
      </dgm:t>
    </dgm:pt>
    <dgm:pt modelId="{C838442D-C9AF-634F-B5B9-1DAD5EEF51A6}" type="pres">
      <dgm:prSet presAssocID="{12D66D08-6FF8-0445-BE06-81928B3D972A}" presName="hierRoot2" presStyleCnt="0">
        <dgm:presLayoutVars>
          <dgm:hierBranch val="init"/>
        </dgm:presLayoutVars>
      </dgm:prSet>
      <dgm:spPr/>
    </dgm:pt>
    <dgm:pt modelId="{C96A5CC4-454D-9040-8F03-7892EE6D59B2}" type="pres">
      <dgm:prSet presAssocID="{12D66D08-6FF8-0445-BE06-81928B3D972A}" presName="rootComposite" presStyleCnt="0"/>
      <dgm:spPr/>
    </dgm:pt>
    <dgm:pt modelId="{63E0F61B-127A-484B-9E4A-6BEA7BA618EB}" type="pres">
      <dgm:prSet presAssocID="{12D66D08-6FF8-0445-BE06-81928B3D972A}" presName="rootText" presStyleLbl="node3" presStyleIdx="7" presStyleCnt="10" custScaleX="180484" custScaleY="87669" custLinFactX="2975" custLinFactNeighborX="100000" custLinFactNeighborY="-20845">
        <dgm:presLayoutVars>
          <dgm:chPref val="3"/>
        </dgm:presLayoutVars>
      </dgm:prSet>
      <dgm:spPr/>
      <dgm:t>
        <a:bodyPr/>
        <a:lstStyle/>
        <a:p>
          <a:endParaRPr lang="zh-CN" altLang="en-US"/>
        </a:p>
      </dgm:t>
    </dgm:pt>
    <dgm:pt modelId="{F56E316E-3CC2-3C44-8A1E-A74C0414FD38}" type="pres">
      <dgm:prSet presAssocID="{12D66D08-6FF8-0445-BE06-81928B3D972A}" presName="rootConnector" presStyleLbl="node3" presStyleIdx="7" presStyleCnt="10"/>
      <dgm:spPr/>
      <dgm:t>
        <a:bodyPr/>
        <a:lstStyle/>
        <a:p>
          <a:endParaRPr lang="zh-CN" altLang="en-US"/>
        </a:p>
      </dgm:t>
    </dgm:pt>
    <dgm:pt modelId="{49B72F02-EEAC-E741-B92A-0BEF651CE3D0}" type="pres">
      <dgm:prSet presAssocID="{12D66D08-6FF8-0445-BE06-81928B3D972A}" presName="hierChild4" presStyleCnt="0"/>
      <dgm:spPr/>
    </dgm:pt>
    <dgm:pt modelId="{614F9177-F2D1-9843-9C4D-806400CB43B7}" type="pres">
      <dgm:prSet presAssocID="{12D66D08-6FF8-0445-BE06-81928B3D972A}" presName="hierChild5" presStyleCnt="0"/>
      <dgm:spPr/>
    </dgm:pt>
    <dgm:pt modelId="{A57BDA57-C890-A640-9554-FBB39341EC9D}" type="pres">
      <dgm:prSet presAssocID="{EF337A54-82A5-4642-950E-2413533BC9EB}" presName="hierChild5" presStyleCnt="0"/>
      <dgm:spPr/>
    </dgm:pt>
    <dgm:pt modelId="{232B90A9-F563-6742-9983-F4F2440EC549}" type="pres">
      <dgm:prSet presAssocID="{9E3344DB-465C-B943-81C9-8236A02A9EAD}" presName="Name64" presStyleLbl="parChTrans1D2" presStyleIdx="2" presStyleCnt="3"/>
      <dgm:spPr/>
      <dgm:t>
        <a:bodyPr/>
        <a:lstStyle/>
        <a:p>
          <a:endParaRPr lang="zh-CN" altLang="en-US"/>
        </a:p>
      </dgm:t>
    </dgm:pt>
    <dgm:pt modelId="{12A805E6-AAA4-3349-A5F9-25E6E26BF834}" type="pres">
      <dgm:prSet presAssocID="{5FD804D8-E055-674D-BDDA-3EC2BACCE703}" presName="hierRoot2" presStyleCnt="0">
        <dgm:presLayoutVars>
          <dgm:hierBranch val="init"/>
        </dgm:presLayoutVars>
      </dgm:prSet>
      <dgm:spPr/>
    </dgm:pt>
    <dgm:pt modelId="{B3D184DA-0D8B-3547-B66D-6D3BCDF31D07}" type="pres">
      <dgm:prSet presAssocID="{5FD804D8-E055-674D-BDDA-3EC2BACCE703}" presName="rootComposite" presStyleCnt="0"/>
      <dgm:spPr/>
    </dgm:pt>
    <dgm:pt modelId="{972AFEF5-6C47-DF44-8BAF-1ED6715CCD08}" type="pres">
      <dgm:prSet presAssocID="{5FD804D8-E055-674D-BDDA-3EC2BACCE703}" presName="rootText" presStyleLbl="node2" presStyleIdx="2" presStyleCnt="3" custScaleX="180484" custScaleY="87669" custLinFactNeighborX="33054" custLinFactNeighborY="-20845">
        <dgm:presLayoutVars>
          <dgm:chPref val="3"/>
        </dgm:presLayoutVars>
      </dgm:prSet>
      <dgm:spPr/>
      <dgm:t>
        <a:bodyPr/>
        <a:lstStyle/>
        <a:p>
          <a:endParaRPr lang="zh-CN" altLang="en-US"/>
        </a:p>
      </dgm:t>
    </dgm:pt>
    <dgm:pt modelId="{D28D80F4-AE7A-A54D-80CD-B264AAE7859A}" type="pres">
      <dgm:prSet presAssocID="{5FD804D8-E055-674D-BDDA-3EC2BACCE703}" presName="rootConnector" presStyleLbl="node2" presStyleIdx="2" presStyleCnt="3"/>
      <dgm:spPr/>
      <dgm:t>
        <a:bodyPr/>
        <a:lstStyle/>
        <a:p>
          <a:endParaRPr lang="zh-CN" altLang="en-US"/>
        </a:p>
      </dgm:t>
    </dgm:pt>
    <dgm:pt modelId="{137169DA-59EE-7349-95F4-B9BCB56F2642}" type="pres">
      <dgm:prSet presAssocID="{5FD804D8-E055-674D-BDDA-3EC2BACCE703}" presName="hierChild4" presStyleCnt="0"/>
      <dgm:spPr/>
    </dgm:pt>
    <dgm:pt modelId="{61B4A927-7B6B-7B48-9C6D-22DA9ED3AEE2}" type="pres">
      <dgm:prSet presAssocID="{3A3DCD0F-9241-DF4B-AA24-F4D12DD2C580}" presName="Name64" presStyleLbl="parChTrans1D3" presStyleIdx="8" presStyleCnt="10"/>
      <dgm:spPr/>
      <dgm:t>
        <a:bodyPr/>
        <a:lstStyle/>
        <a:p>
          <a:endParaRPr lang="zh-CN" altLang="en-US"/>
        </a:p>
      </dgm:t>
    </dgm:pt>
    <dgm:pt modelId="{8F54108B-2377-834D-818C-06BCF96ADAE0}" type="pres">
      <dgm:prSet presAssocID="{12D7E8C9-AFBD-2845-B548-68074F04AEF8}" presName="hierRoot2" presStyleCnt="0">
        <dgm:presLayoutVars>
          <dgm:hierBranch val="init"/>
        </dgm:presLayoutVars>
      </dgm:prSet>
      <dgm:spPr/>
    </dgm:pt>
    <dgm:pt modelId="{E2104325-2EA1-F74C-AE03-EFA6A9E719A1}" type="pres">
      <dgm:prSet presAssocID="{12D7E8C9-AFBD-2845-B548-68074F04AEF8}" presName="rootComposite" presStyleCnt="0"/>
      <dgm:spPr/>
    </dgm:pt>
    <dgm:pt modelId="{2087B783-CACF-564A-8799-B98B45E48FD5}" type="pres">
      <dgm:prSet presAssocID="{12D7E8C9-AFBD-2845-B548-68074F04AEF8}" presName="rootText" presStyleLbl="node3" presStyleIdx="8" presStyleCnt="10" custScaleX="180484" custScaleY="87669" custLinFactX="2975" custLinFactNeighborX="100000" custLinFactNeighborY="-20845">
        <dgm:presLayoutVars>
          <dgm:chPref val="3"/>
        </dgm:presLayoutVars>
      </dgm:prSet>
      <dgm:spPr/>
      <dgm:t>
        <a:bodyPr/>
        <a:lstStyle/>
        <a:p>
          <a:endParaRPr lang="zh-CN" altLang="en-US"/>
        </a:p>
      </dgm:t>
    </dgm:pt>
    <dgm:pt modelId="{640C50E7-3F09-2E4F-89D2-9CC89AE45BED}" type="pres">
      <dgm:prSet presAssocID="{12D7E8C9-AFBD-2845-B548-68074F04AEF8}" presName="rootConnector" presStyleLbl="node3" presStyleIdx="8" presStyleCnt="10"/>
      <dgm:spPr/>
      <dgm:t>
        <a:bodyPr/>
        <a:lstStyle/>
        <a:p>
          <a:endParaRPr lang="zh-CN" altLang="en-US"/>
        </a:p>
      </dgm:t>
    </dgm:pt>
    <dgm:pt modelId="{97E00CAF-79EF-944B-969E-A6E1D3F19286}" type="pres">
      <dgm:prSet presAssocID="{12D7E8C9-AFBD-2845-B548-68074F04AEF8}" presName="hierChild4" presStyleCnt="0"/>
      <dgm:spPr/>
    </dgm:pt>
    <dgm:pt modelId="{DEED1BEC-2ED2-EC47-B65C-FF947230970A}" type="pres">
      <dgm:prSet presAssocID="{12D7E8C9-AFBD-2845-B548-68074F04AEF8}" presName="hierChild5" presStyleCnt="0"/>
      <dgm:spPr/>
    </dgm:pt>
    <dgm:pt modelId="{0C9A21CF-1803-3D4E-B213-77FA0E8F8919}" type="pres">
      <dgm:prSet presAssocID="{A42C8482-363D-DB4E-B2C1-8873F9C01EF0}" presName="Name64" presStyleLbl="parChTrans1D3" presStyleIdx="9" presStyleCnt="10"/>
      <dgm:spPr/>
      <dgm:t>
        <a:bodyPr/>
        <a:lstStyle/>
        <a:p>
          <a:endParaRPr lang="zh-CN" altLang="en-US"/>
        </a:p>
      </dgm:t>
    </dgm:pt>
    <dgm:pt modelId="{A9237682-2034-C44A-94D6-5E66EE32B86D}" type="pres">
      <dgm:prSet presAssocID="{A84A01C3-B061-1044-96C8-F16912C43862}" presName="hierRoot2" presStyleCnt="0">
        <dgm:presLayoutVars>
          <dgm:hierBranch val="init"/>
        </dgm:presLayoutVars>
      </dgm:prSet>
      <dgm:spPr/>
    </dgm:pt>
    <dgm:pt modelId="{BF798A1E-51FF-C145-975C-4AD64C92849F}" type="pres">
      <dgm:prSet presAssocID="{A84A01C3-B061-1044-96C8-F16912C43862}" presName="rootComposite" presStyleCnt="0"/>
      <dgm:spPr/>
    </dgm:pt>
    <dgm:pt modelId="{C3308A2D-5128-4844-A362-1EB02E8FA234}" type="pres">
      <dgm:prSet presAssocID="{A84A01C3-B061-1044-96C8-F16912C43862}" presName="rootText" presStyleLbl="node3" presStyleIdx="9" presStyleCnt="10" custScaleX="180484" custScaleY="87669" custLinFactX="2975" custLinFactNeighborX="100000" custLinFactNeighborY="-20845">
        <dgm:presLayoutVars>
          <dgm:chPref val="3"/>
        </dgm:presLayoutVars>
      </dgm:prSet>
      <dgm:spPr/>
      <dgm:t>
        <a:bodyPr/>
        <a:lstStyle/>
        <a:p>
          <a:endParaRPr lang="zh-CN" altLang="en-US"/>
        </a:p>
      </dgm:t>
    </dgm:pt>
    <dgm:pt modelId="{FE7E742F-23C1-5344-B9BD-2B2E4644A281}" type="pres">
      <dgm:prSet presAssocID="{A84A01C3-B061-1044-96C8-F16912C43862}" presName="rootConnector" presStyleLbl="node3" presStyleIdx="9" presStyleCnt="10"/>
      <dgm:spPr/>
      <dgm:t>
        <a:bodyPr/>
        <a:lstStyle/>
        <a:p>
          <a:endParaRPr lang="zh-CN" altLang="en-US"/>
        </a:p>
      </dgm:t>
    </dgm:pt>
    <dgm:pt modelId="{0AABD755-6647-1E40-B391-CB508BB27650}" type="pres">
      <dgm:prSet presAssocID="{A84A01C3-B061-1044-96C8-F16912C43862}" presName="hierChild4" presStyleCnt="0"/>
      <dgm:spPr/>
    </dgm:pt>
    <dgm:pt modelId="{D52BCF9C-B931-F840-BE17-1D3529B529A3}" type="pres">
      <dgm:prSet presAssocID="{A84A01C3-B061-1044-96C8-F16912C43862}" presName="hierChild5" presStyleCnt="0"/>
      <dgm:spPr/>
    </dgm:pt>
    <dgm:pt modelId="{0CB0AF5D-8B8D-9E49-8CED-D9E79A5CD6E6}" type="pres">
      <dgm:prSet presAssocID="{5FD804D8-E055-674D-BDDA-3EC2BACCE703}" presName="hierChild5" presStyleCnt="0"/>
      <dgm:spPr/>
    </dgm:pt>
    <dgm:pt modelId="{84B5EFAA-2989-8B4C-9FB1-9D361653DA7A}" type="pres">
      <dgm:prSet presAssocID="{AEA2D945-6174-4B48-BE59-9DC617C197E4}" presName="hierChild3" presStyleCnt="0"/>
      <dgm:spPr/>
    </dgm:pt>
  </dgm:ptLst>
  <dgm:cxnLst>
    <dgm:cxn modelId="{8A665FBD-AE48-2640-80FA-C4B12D76D0E5}" type="presOf" srcId="{AEA2D945-6174-4B48-BE59-9DC617C197E4}" destId="{AD0D727A-B7C0-3142-9795-C15DDBD7152F}" srcOrd="1" destOrd="0" presId="urn:microsoft.com/office/officeart/2009/3/layout/HorizontalOrganizationChart"/>
    <dgm:cxn modelId="{143D6A62-2C40-E34C-9FF3-7C89D19DB6CF}" type="presOf" srcId="{5D72483A-620B-9545-9954-9C237E267656}" destId="{1B90B981-02E9-B346-9098-F0DE0B0F474A}" srcOrd="0" destOrd="0" presId="urn:microsoft.com/office/officeart/2009/3/layout/HorizontalOrganizationChart"/>
    <dgm:cxn modelId="{D72BFDC2-8D0F-354D-8592-1775E9A8455E}" srcId="{EF337A54-82A5-4642-950E-2413533BC9EB}" destId="{12F8E793-B1DA-0C44-A856-503F3A719A57}" srcOrd="1" destOrd="0" parTransId="{0DD59774-B4D1-AA4F-84C8-3C13E894F727}" sibTransId="{4D307367-AC42-D944-A18A-8925DA3E12A0}"/>
    <dgm:cxn modelId="{23BFD72D-9F4A-6042-B6AE-9F1781FCF648}" type="presOf" srcId="{1562B6EB-E821-1049-9234-A0409E8FB613}" destId="{79AAC508-4245-674A-B79A-7079D791EEDC}" srcOrd="1" destOrd="0" presId="urn:microsoft.com/office/officeart/2009/3/layout/HorizontalOrganizationChart"/>
    <dgm:cxn modelId="{F38CCA6C-6552-8C42-A158-879B9E5F988B}" type="presOf" srcId="{1D979601-0524-0A4E-B686-47C1880F0452}" destId="{1C54AE06-8071-0642-AE49-CE24C359C8D8}" srcOrd="0" destOrd="0" presId="urn:microsoft.com/office/officeart/2009/3/layout/HorizontalOrganizationChart"/>
    <dgm:cxn modelId="{F0A844E8-15B5-5040-A131-074EF5269ADE}" srcId="{AEA2D945-6174-4B48-BE59-9DC617C197E4}" destId="{EF337A54-82A5-4642-950E-2413533BC9EB}" srcOrd="1" destOrd="0" parTransId="{CA9E89BB-6F2C-5843-BF10-3657EB16D684}" sibTransId="{99033D23-BB04-794D-9F46-FDE4EE319F9E}"/>
    <dgm:cxn modelId="{63D7A223-AB5B-B842-857E-40D4C870A08F}" type="presOf" srcId="{12F8E793-B1DA-0C44-A856-503F3A719A57}" destId="{3366E074-5B2C-5A40-90BF-2D82E98C7BD2}" srcOrd="1" destOrd="0" presId="urn:microsoft.com/office/officeart/2009/3/layout/HorizontalOrganizationChart"/>
    <dgm:cxn modelId="{704B7E28-16EA-3446-A751-ADFF88255F6C}" srcId="{AEA2D945-6174-4B48-BE59-9DC617C197E4}" destId="{5FD804D8-E055-674D-BDDA-3EC2BACCE703}" srcOrd="2" destOrd="0" parTransId="{9E3344DB-465C-B943-81C9-8236A02A9EAD}" sibTransId="{1A0C6DEF-3A86-7249-869F-DED25711AC27}"/>
    <dgm:cxn modelId="{F75FCB7B-E133-624E-A985-44C2726B281B}" type="presOf" srcId="{5FD804D8-E055-674D-BDDA-3EC2BACCE703}" destId="{D28D80F4-AE7A-A54D-80CD-B264AAE7859A}" srcOrd="1" destOrd="0" presId="urn:microsoft.com/office/officeart/2009/3/layout/HorizontalOrganizationChart"/>
    <dgm:cxn modelId="{C9A14436-03ED-8D40-88F6-578E3A275350}" srcId="{5FD804D8-E055-674D-BDDA-3EC2BACCE703}" destId="{12D7E8C9-AFBD-2845-B548-68074F04AEF8}" srcOrd="0" destOrd="0" parTransId="{3A3DCD0F-9241-DF4B-AA24-F4D12DD2C580}" sibTransId="{86A3366F-CCAA-F84B-8DBA-6BEE72E7BCF3}"/>
    <dgm:cxn modelId="{C82DB448-D7BD-A64A-B26B-ADADC27ECF3C}" type="presOf" srcId="{A84A01C3-B061-1044-96C8-F16912C43862}" destId="{FE7E742F-23C1-5344-B9BD-2B2E4644A281}" srcOrd="1" destOrd="0" presId="urn:microsoft.com/office/officeart/2009/3/layout/HorizontalOrganizationChart"/>
    <dgm:cxn modelId="{154B9C97-5DBB-5145-91AE-6D3F2FB45805}" type="presOf" srcId="{12D7E8C9-AFBD-2845-B548-68074F04AEF8}" destId="{2087B783-CACF-564A-8799-B98B45E48FD5}" srcOrd="0" destOrd="0" presId="urn:microsoft.com/office/officeart/2009/3/layout/HorizontalOrganizationChart"/>
    <dgm:cxn modelId="{B84D67C9-817C-A040-A158-6F5215A7ECA4}" type="presOf" srcId="{A84A01C3-B061-1044-96C8-F16912C43862}" destId="{C3308A2D-5128-4844-A362-1EB02E8FA234}" srcOrd="0" destOrd="0" presId="urn:microsoft.com/office/officeart/2009/3/layout/HorizontalOrganizationChart"/>
    <dgm:cxn modelId="{77863CB9-9525-8143-B59F-A2FA00B86F34}" srcId="{AEA2D945-6174-4B48-BE59-9DC617C197E4}" destId="{1562B6EB-E821-1049-9234-A0409E8FB613}" srcOrd="0" destOrd="0" parTransId="{87C71DA2-E377-A541-9494-6876F6219556}" sibTransId="{397B9AC4-BA45-9E47-87A5-EC7A544B248C}"/>
    <dgm:cxn modelId="{CDB9972F-E67D-3848-BB89-DD0303F7A091}" type="presOf" srcId="{1562B6EB-E821-1049-9234-A0409E8FB613}" destId="{CE2DA207-9F7B-7848-80C8-6B3195B0F954}" srcOrd="0" destOrd="0" presId="urn:microsoft.com/office/officeart/2009/3/layout/HorizontalOrganizationChart"/>
    <dgm:cxn modelId="{8429F2F6-4B67-224B-8DF7-D108131D78FA}" type="presOf" srcId="{EF337A54-82A5-4642-950E-2413533BC9EB}" destId="{321BC814-C7A8-4144-AC7F-12D7D0BC3F92}" srcOrd="0" destOrd="0" presId="urn:microsoft.com/office/officeart/2009/3/layout/HorizontalOrganizationChart"/>
    <dgm:cxn modelId="{08A5EE12-0A6B-A245-A3A4-1ACEE784DA96}" type="presOf" srcId="{B0DAEA3A-ABFB-F54D-B73E-441AF19BB4EE}" destId="{4E930F76-2091-954E-9DA7-B65D5AACE2D0}" srcOrd="0" destOrd="0" presId="urn:microsoft.com/office/officeart/2009/3/layout/HorizontalOrganizationChart"/>
    <dgm:cxn modelId="{44B82865-585D-6D4A-ACA8-DCC5EA688BCB}" type="presOf" srcId="{12D66D08-6FF8-0445-BE06-81928B3D972A}" destId="{63E0F61B-127A-484B-9E4A-6BEA7BA618EB}" srcOrd="0" destOrd="0" presId="urn:microsoft.com/office/officeart/2009/3/layout/HorizontalOrganizationChart"/>
    <dgm:cxn modelId="{957AEF60-CAD8-6548-B15D-BAD7AB5ED091}" srcId="{1562B6EB-E821-1049-9234-A0409E8FB613}" destId="{76155975-5F59-CE4D-9385-CD0BAD4C2F94}" srcOrd="0" destOrd="0" parTransId="{2FAFC6B1-6380-9A43-B8A7-4C8D4714D351}" sibTransId="{2B1BEC4E-E634-7342-B9DD-AA48117C4F8B}"/>
    <dgm:cxn modelId="{5C0F7BB6-44DB-1E44-B58F-19AA0B23C907}" type="presOf" srcId="{0DD59774-B4D1-AA4F-84C8-3C13E894F727}" destId="{71A9671E-4CD9-5545-B3A9-F283142403F7}" srcOrd="0" destOrd="0" presId="urn:microsoft.com/office/officeart/2009/3/layout/HorizontalOrganizationChart"/>
    <dgm:cxn modelId="{3F8FB4A4-EAE4-EF47-9639-13C6C4190043}" type="presOf" srcId="{12D7E8C9-AFBD-2845-B548-68074F04AEF8}" destId="{640C50E7-3F09-2E4F-89D2-9CC89AE45BED}" srcOrd="1" destOrd="0" presId="urn:microsoft.com/office/officeart/2009/3/layout/HorizontalOrganizationChart"/>
    <dgm:cxn modelId="{E4FE7083-B286-D34D-9CE9-5F2BE84B13FD}" type="presOf" srcId="{C411FB6D-E8A9-7D43-A45B-E53D4C7005DA}" destId="{171D915E-473D-9B41-A988-5C1FFBCBA4B8}" srcOrd="1" destOrd="0" presId="urn:microsoft.com/office/officeart/2009/3/layout/HorizontalOrganizationChart"/>
    <dgm:cxn modelId="{914A0B30-14FF-D94F-9A02-37E307D4B768}" type="presOf" srcId="{C411FB6D-E8A9-7D43-A45B-E53D4C7005DA}" destId="{2435711A-5636-2B46-B171-131C824547CA}" srcOrd="0" destOrd="0" presId="urn:microsoft.com/office/officeart/2009/3/layout/HorizontalOrganizationChart"/>
    <dgm:cxn modelId="{07AFC2D8-4B83-BA4A-BA61-12A7D4AA7A92}" type="presOf" srcId="{B42455B9-88B5-7F49-B1BA-7A34A43E1DAD}" destId="{69412E7E-3172-7A49-B1FD-9324A54EE6CE}" srcOrd="0" destOrd="0" presId="urn:microsoft.com/office/officeart/2009/3/layout/HorizontalOrganizationChart"/>
    <dgm:cxn modelId="{5D1E35C0-F989-C34F-9ECA-9D611FF229A1}" type="presOf" srcId="{12D66D08-6FF8-0445-BE06-81928B3D972A}" destId="{F56E316E-3CC2-3C44-8A1E-A74C0414FD38}" srcOrd="1" destOrd="0" presId="urn:microsoft.com/office/officeart/2009/3/layout/HorizontalOrganizationChart"/>
    <dgm:cxn modelId="{16143C6F-9C64-5146-AFB6-42D3D089D6BA}" srcId="{1562B6EB-E821-1049-9234-A0409E8FB613}" destId="{FE825B1F-DEC4-9C4C-A9F9-56F5747E185D}" srcOrd="2" destOrd="0" parTransId="{5D72483A-620B-9545-9954-9C237E267656}" sibTransId="{389FDBF3-27FE-634C-90AB-2A86DC151E3F}"/>
    <dgm:cxn modelId="{202909DF-C6C6-E54C-8911-558A1282B01C}" srcId="{1562B6EB-E821-1049-9234-A0409E8FB613}" destId="{8A06C148-0D19-6547-8E33-127C2ABC7220}" srcOrd="1" destOrd="0" parTransId="{702E4898-F450-154F-808C-578040DC6824}" sibTransId="{8D779BD8-64FF-E945-B4D7-2CDC8F1CB318}"/>
    <dgm:cxn modelId="{1BCED696-6F88-4544-B6E7-F205EA6750CF}" type="presOf" srcId="{2B8AF5BA-E978-8442-BFFF-B491D57C8F22}" destId="{4BB41ACC-6AE5-AC47-A1F5-B200B8A78601}" srcOrd="0" destOrd="0" presId="urn:microsoft.com/office/officeart/2009/3/layout/HorizontalOrganizationChart"/>
    <dgm:cxn modelId="{47A6C4D9-1EA0-684A-A2BA-022087464E7B}" type="presOf" srcId="{CA9E89BB-6F2C-5843-BF10-3657EB16D684}" destId="{C26990D0-7F50-B446-99F5-21967C5D7D27}" srcOrd="0" destOrd="0" presId="urn:microsoft.com/office/officeart/2009/3/layout/HorizontalOrganizationChart"/>
    <dgm:cxn modelId="{6F4D8D90-403D-C441-8C21-10CF96866378}" srcId="{EF337A54-82A5-4642-950E-2413533BC9EB}" destId="{12D66D08-6FF8-0445-BE06-81928B3D972A}" srcOrd="3" destOrd="0" parTransId="{70A4C08A-01F0-F84F-B28B-9D636DD2DFA0}" sibTransId="{F9FBE236-51C2-2C48-A592-DDB6D52A61B8}"/>
    <dgm:cxn modelId="{34FA1F21-D38C-3045-9F55-800F15804963}" type="presOf" srcId="{FE825B1F-DEC4-9C4C-A9F9-56F5747E185D}" destId="{D5344272-CAF1-9F4C-A34C-90E310B5D8A3}" srcOrd="1" destOrd="0" presId="urn:microsoft.com/office/officeart/2009/3/layout/HorizontalOrganizationChart"/>
    <dgm:cxn modelId="{E2B3CA0B-FF0E-4C4B-9B92-016C95D3E8B5}" type="presOf" srcId="{AEA2D945-6174-4B48-BE59-9DC617C197E4}" destId="{03E0E527-8668-5147-A58C-BC6827467202}" srcOrd="0" destOrd="0" presId="urn:microsoft.com/office/officeart/2009/3/layout/HorizontalOrganizationChart"/>
    <dgm:cxn modelId="{00C1F770-0D5C-1148-A5F1-880D7BC43B23}" type="presOf" srcId="{B42455B9-88B5-7F49-B1BA-7A34A43E1DAD}" destId="{5382379B-C685-1B41-8D06-4A1306587E0E}" srcOrd="1" destOrd="0" presId="urn:microsoft.com/office/officeart/2009/3/layout/HorizontalOrganizationChart"/>
    <dgm:cxn modelId="{8E077FD5-3C55-C340-A9C2-F7E942A0F933}" srcId="{5FD804D8-E055-674D-BDDA-3EC2BACCE703}" destId="{A84A01C3-B061-1044-96C8-F16912C43862}" srcOrd="1" destOrd="0" parTransId="{A42C8482-363D-DB4E-B2C1-8873F9C01EF0}" sibTransId="{6AE32A01-4F3C-2842-AB2D-1A0599982215}"/>
    <dgm:cxn modelId="{D46E96C6-5324-0E46-9FAF-40F8C12F82F7}" type="presOf" srcId="{8A06C148-0D19-6547-8E33-127C2ABC7220}" destId="{BCBC5B59-6912-A14E-9A0F-4362017A7892}" srcOrd="0" destOrd="0" presId="urn:microsoft.com/office/officeart/2009/3/layout/HorizontalOrganizationChart"/>
    <dgm:cxn modelId="{402352AF-BD82-7B42-9D67-12F22DB97561}" type="presOf" srcId="{12F8E793-B1DA-0C44-A856-503F3A719A57}" destId="{0876D431-A7F5-3749-8EFE-E3F2AF66237E}" srcOrd="0" destOrd="0" presId="urn:microsoft.com/office/officeart/2009/3/layout/HorizontalOrganizationChart"/>
    <dgm:cxn modelId="{0AC4B520-3287-3C4C-B4BF-1918B053C51C}" type="presOf" srcId="{A42C8482-363D-DB4E-B2C1-8873F9C01EF0}" destId="{0C9A21CF-1803-3D4E-B213-77FA0E8F8919}" srcOrd="0" destOrd="0" presId="urn:microsoft.com/office/officeart/2009/3/layout/HorizontalOrganizationChart"/>
    <dgm:cxn modelId="{2D9A0DB4-66F5-6342-B92D-6DE9093B820A}" type="presOf" srcId="{3A3DCD0F-9241-DF4B-AA24-F4D12DD2C580}" destId="{61B4A927-7B6B-7B48-9C6D-22DA9ED3AEE2}" srcOrd="0" destOrd="0" presId="urn:microsoft.com/office/officeart/2009/3/layout/HorizontalOrganizationChart"/>
    <dgm:cxn modelId="{298E6B24-CD32-C343-BC10-1FEC0785EBFE}" srcId="{EF337A54-82A5-4642-950E-2413533BC9EB}" destId="{B42455B9-88B5-7F49-B1BA-7A34A43E1DAD}" srcOrd="0" destOrd="0" parTransId="{A956A905-8509-6F41-96EB-B44F73CEAE22}" sibTransId="{AD6533A3-3661-2748-A854-D50179266AA5}"/>
    <dgm:cxn modelId="{44BA22E1-8A9D-1348-BDAB-F033A5D70FEE}" type="presOf" srcId="{B0DAEA3A-ABFB-F54D-B73E-441AF19BB4EE}" destId="{421CD0F5-AA81-7749-921B-E31E74EA3701}" srcOrd="1" destOrd="0" presId="urn:microsoft.com/office/officeart/2009/3/layout/HorizontalOrganizationChart"/>
    <dgm:cxn modelId="{C968B647-5B04-8447-B08D-56D820FF118F}" type="presOf" srcId="{70A4C08A-01F0-F84F-B28B-9D636DD2DFA0}" destId="{2A64C23D-00D3-C04B-A0E3-03E7224525F8}" srcOrd="0" destOrd="0" presId="urn:microsoft.com/office/officeart/2009/3/layout/HorizontalOrganizationChart"/>
    <dgm:cxn modelId="{F72959A5-3171-584E-B167-94B1D884723A}" type="presOf" srcId="{EF337A54-82A5-4642-950E-2413533BC9EB}" destId="{60DB3CFE-1052-E14D-9AD2-ED2621352550}" srcOrd="1" destOrd="0" presId="urn:microsoft.com/office/officeart/2009/3/layout/HorizontalOrganizationChart"/>
    <dgm:cxn modelId="{C2A39F9A-AA5A-0443-809C-0F942D84D86C}" srcId="{1D979601-0524-0A4E-B686-47C1880F0452}" destId="{AEA2D945-6174-4B48-BE59-9DC617C197E4}" srcOrd="0" destOrd="0" parTransId="{D30826D9-839B-C74C-8B55-A4E3AD7BDB8C}" sibTransId="{901B4C88-94C3-C84C-ACBE-A5502B477E17}"/>
    <dgm:cxn modelId="{968922C3-4E91-4343-93FD-9CE747465D0D}" type="presOf" srcId="{87C71DA2-E377-A541-9494-6876F6219556}" destId="{7C8C8421-B1E0-644B-A40D-F9C058DB288F}" srcOrd="0" destOrd="0" presId="urn:microsoft.com/office/officeart/2009/3/layout/HorizontalOrganizationChart"/>
    <dgm:cxn modelId="{12A8E06F-23A8-1944-88CB-C41000115C33}" type="presOf" srcId="{9E3344DB-465C-B943-81C9-8236A02A9EAD}" destId="{232B90A9-F563-6742-9983-F4F2440EC549}" srcOrd="0" destOrd="0" presId="urn:microsoft.com/office/officeart/2009/3/layout/HorizontalOrganizationChart"/>
    <dgm:cxn modelId="{C890FAFE-F553-5945-92FD-D4FBA3DA782F}" srcId="{1562B6EB-E821-1049-9234-A0409E8FB613}" destId="{C411FB6D-E8A9-7D43-A45B-E53D4C7005DA}" srcOrd="3" destOrd="0" parTransId="{2B8AF5BA-E978-8442-BFFF-B491D57C8F22}" sibTransId="{E7F95F5D-2927-CB42-BEFA-71F09FF65B2C}"/>
    <dgm:cxn modelId="{ADC61EF9-E7AC-6548-98C3-39AB83EF8FDA}" type="presOf" srcId="{FE825B1F-DEC4-9C4C-A9F9-56F5747E185D}" destId="{EC5B4526-4434-394A-B2A2-401DFE141810}" srcOrd="0" destOrd="0" presId="urn:microsoft.com/office/officeart/2009/3/layout/HorizontalOrganizationChart"/>
    <dgm:cxn modelId="{BF6E2511-2AA3-A34C-B7AF-89EBF88B6B05}" type="presOf" srcId="{76155975-5F59-CE4D-9385-CD0BAD4C2F94}" destId="{D213D450-0B7A-0B4C-B878-FF60E1CB38EE}" srcOrd="1" destOrd="0" presId="urn:microsoft.com/office/officeart/2009/3/layout/HorizontalOrganizationChart"/>
    <dgm:cxn modelId="{B58B508B-A430-B442-9660-EB9CEA617F09}" type="presOf" srcId="{8A06C148-0D19-6547-8E33-127C2ABC7220}" destId="{933AB220-93F6-AD43-A5D9-4DD9456E9D4E}" srcOrd="1" destOrd="0" presId="urn:microsoft.com/office/officeart/2009/3/layout/HorizontalOrganizationChart"/>
    <dgm:cxn modelId="{5D78C572-AC95-784D-979D-66F0C946DF93}" type="presOf" srcId="{7F92623D-FB9F-D146-A128-81C0C0501561}" destId="{8CF4EC10-E5A3-0B49-8AB6-23E1E2380CEE}" srcOrd="0" destOrd="0" presId="urn:microsoft.com/office/officeart/2009/3/layout/HorizontalOrganizationChart"/>
    <dgm:cxn modelId="{D948479C-E786-B048-A775-31F172A225A1}" srcId="{EF337A54-82A5-4642-950E-2413533BC9EB}" destId="{B0DAEA3A-ABFB-F54D-B73E-441AF19BB4EE}" srcOrd="2" destOrd="0" parTransId="{7F92623D-FB9F-D146-A128-81C0C0501561}" sibTransId="{21AB0479-5032-8A45-9A75-BE96A714D761}"/>
    <dgm:cxn modelId="{8D7B5604-13DB-A447-8C08-A263F1246595}" type="presOf" srcId="{A956A905-8509-6F41-96EB-B44F73CEAE22}" destId="{86D5A7BC-0883-6741-B99B-4D203BCB8086}" srcOrd="0" destOrd="0" presId="urn:microsoft.com/office/officeart/2009/3/layout/HorizontalOrganizationChart"/>
    <dgm:cxn modelId="{B67745B8-F76C-DD47-84FC-0DD3C660D220}" type="presOf" srcId="{702E4898-F450-154F-808C-578040DC6824}" destId="{A0753847-4340-3747-8AC5-D268C943A5AC}" srcOrd="0" destOrd="0" presId="urn:microsoft.com/office/officeart/2009/3/layout/HorizontalOrganizationChart"/>
    <dgm:cxn modelId="{424C959A-7414-DA40-87CD-CD9073DD51F5}" type="presOf" srcId="{5FD804D8-E055-674D-BDDA-3EC2BACCE703}" destId="{972AFEF5-6C47-DF44-8BAF-1ED6715CCD08}" srcOrd="0" destOrd="0" presId="urn:microsoft.com/office/officeart/2009/3/layout/HorizontalOrganizationChart"/>
    <dgm:cxn modelId="{257C4E33-D94F-0A4F-BDE2-464DE2650C6B}" type="presOf" srcId="{2FAFC6B1-6380-9A43-B8A7-4C8D4714D351}" destId="{A004C8D5-DA0B-9F40-9EE9-3EA30F272E0C}" srcOrd="0" destOrd="0" presId="urn:microsoft.com/office/officeart/2009/3/layout/HorizontalOrganizationChart"/>
    <dgm:cxn modelId="{AC68F2EF-0833-AF4C-9AFB-40754D831B9A}" type="presOf" srcId="{76155975-5F59-CE4D-9385-CD0BAD4C2F94}" destId="{8DF80F88-6A5E-1D4F-AF37-910F113CA5EE}" srcOrd="0" destOrd="0" presId="urn:microsoft.com/office/officeart/2009/3/layout/HorizontalOrganizationChart"/>
    <dgm:cxn modelId="{06F6560E-916F-7049-9CD1-BDB5B06BD440}" type="presParOf" srcId="{1C54AE06-8071-0642-AE49-CE24C359C8D8}" destId="{021302F3-5BD0-CA47-BD5A-E67D19FE3FE8}" srcOrd="0" destOrd="0" presId="urn:microsoft.com/office/officeart/2009/3/layout/HorizontalOrganizationChart"/>
    <dgm:cxn modelId="{38F8B2EC-32DF-B244-B1E3-01F9BB60DC99}" type="presParOf" srcId="{021302F3-5BD0-CA47-BD5A-E67D19FE3FE8}" destId="{D71FEBC5-5DF9-384A-AF19-19384E451C30}" srcOrd="0" destOrd="0" presId="urn:microsoft.com/office/officeart/2009/3/layout/HorizontalOrganizationChart"/>
    <dgm:cxn modelId="{DAC32CC3-1246-6841-AB69-0183F01FD1D5}" type="presParOf" srcId="{D71FEBC5-5DF9-384A-AF19-19384E451C30}" destId="{03E0E527-8668-5147-A58C-BC6827467202}" srcOrd="0" destOrd="0" presId="urn:microsoft.com/office/officeart/2009/3/layout/HorizontalOrganizationChart"/>
    <dgm:cxn modelId="{EDCB245E-6EEA-A843-92F0-4796B9745E75}" type="presParOf" srcId="{D71FEBC5-5DF9-384A-AF19-19384E451C30}" destId="{AD0D727A-B7C0-3142-9795-C15DDBD7152F}" srcOrd="1" destOrd="0" presId="urn:microsoft.com/office/officeart/2009/3/layout/HorizontalOrganizationChart"/>
    <dgm:cxn modelId="{BDC32498-1D02-D048-955A-1B80806C6167}" type="presParOf" srcId="{021302F3-5BD0-CA47-BD5A-E67D19FE3FE8}" destId="{4E5BB7AF-A0B3-7D48-90A8-FFD201FF768D}" srcOrd="1" destOrd="0" presId="urn:microsoft.com/office/officeart/2009/3/layout/HorizontalOrganizationChart"/>
    <dgm:cxn modelId="{6583AAFA-248B-3C42-94F0-0CCE2CE9F146}" type="presParOf" srcId="{4E5BB7AF-A0B3-7D48-90A8-FFD201FF768D}" destId="{7C8C8421-B1E0-644B-A40D-F9C058DB288F}" srcOrd="0" destOrd="0" presId="urn:microsoft.com/office/officeart/2009/3/layout/HorizontalOrganizationChart"/>
    <dgm:cxn modelId="{4B505566-C567-7848-A995-FE8BF561A870}" type="presParOf" srcId="{4E5BB7AF-A0B3-7D48-90A8-FFD201FF768D}" destId="{9524FF70-28A3-B849-9EC5-CD68B1F147B5}" srcOrd="1" destOrd="0" presId="urn:microsoft.com/office/officeart/2009/3/layout/HorizontalOrganizationChart"/>
    <dgm:cxn modelId="{10DA0E8C-B7D3-4144-B276-9A8C2F92B480}" type="presParOf" srcId="{9524FF70-28A3-B849-9EC5-CD68B1F147B5}" destId="{5FB59E7F-D504-4246-AA35-ADBF2F978EF5}" srcOrd="0" destOrd="0" presId="urn:microsoft.com/office/officeart/2009/3/layout/HorizontalOrganizationChart"/>
    <dgm:cxn modelId="{3F608530-3928-9849-A9D3-3D5D9A123C57}" type="presParOf" srcId="{5FB59E7F-D504-4246-AA35-ADBF2F978EF5}" destId="{CE2DA207-9F7B-7848-80C8-6B3195B0F954}" srcOrd="0" destOrd="0" presId="urn:microsoft.com/office/officeart/2009/3/layout/HorizontalOrganizationChart"/>
    <dgm:cxn modelId="{21934F26-74C5-854E-9023-5408232BC12A}" type="presParOf" srcId="{5FB59E7F-D504-4246-AA35-ADBF2F978EF5}" destId="{79AAC508-4245-674A-B79A-7079D791EEDC}" srcOrd="1" destOrd="0" presId="urn:microsoft.com/office/officeart/2009/3/layout/HorizontalOrganizationChart"/>
    <dgm:cxn modelId="{D113F3C9-C895-A242-AC5B-42A6C03CD037}" type="presParOf" srcId="{9524FF70-28A3-B849-9EC5-CD68B1F147B5}" destId="{D3D9A75F-0286-4849-8B7D-1D783D09604D}" srcOrd="1" destOrd="0" presId="urn:microsoft.com/office/officeart/2009/3/layout/HorizontalOrganizationChart"/>
    <dgm:cxn modelId="{F863B706-F427-3545-B540-8074F28E2686}" type="presParOf" srcId="{D3D9A75F-0286-4849-8B7D-1D783D09604D}" destId="{A004C8D5-DA0B-9F40-9EE9-3EA30F272E0C}" srcOrd="0" destOrd="0" presId="urn:microsoft.com/office/officeart/2009/3/layout/HorizontalOrganizationChart"/>
    <dgm:cxn modelId="{445245A6-FAD3-0C4C-9E36-A5A5A206A7A8}" type="presParOf" srcId="{D3D9A75F-0286-4849-8B7D-1D783D09604D}" destId="{CCFF65D2-07D7-994C-B932-F41FA2AA9DA9}" srcOrd="1" destOrd="0" presId="urn:microsoft.com/office/officeart/2009/3/layout/HorizontalOrganizationChart"/>
    <dgm:cxn modelId="{ABEA1D76-63D9-6F48-994C-AC1227D2FE9C}" type="presParOf" srcId="{CCFF65D2-07D7-994C-B932-F41FA2AA9DA9}" destId="{138A0380-90C2-B341-89D8-89F0F3522BAF}" srcOrd="0" destOrd="0" presId="urn:microsoft.com/office/officeart/2009/3/layout/HorizontalOrganizationChart"/>
    <dgm:cxn modelId="{734D9791-A88B-C14E-A482-43436DB07310}" type="presParOf" srcId="{138A0380-90C2-B341-89D8-89F0F3522BAF}" destId="{8DF80F88-6A5E-1D4F-AF37-910F113CA5EE}" srcOrd="0" destOrd="0" presId="urn:microsoft.com/office/officeart/2009/3/layout/HorizontalOrganizationChart"/>
    <dgm:cxn modelId="{72EDCB0C-BE38-EA43-869E-38B7762B3A8A}" type="presParOf" srcId="{138A0380-90C2-B341-89D8-89F0F3522BAF}" destId="{D213D450-0B7A-0B4C-B878-FF60E1CB38EE}" srcOrd="1" destOrd="0" presId="urn:microsoft.com/office/officeart/2009/3/layout/HorizontalOrganizationChart"/>
    <dgm:cxn modelId="{12D97A1B-5083-F64E-B90D-2D02A88144AC}" type="presParOf" srcId="{CCFF65D2-07D7-994C-B932-F41FA2AA9DA9}" destId="{41593586-B0FA-AA4E-993A-2F54B6DDE298}" srcOrd="1" destOrd="0" presId="urn:microsoft.com/office/officeart/2009/3/layout/HorizontalOrganizationChart"/>
    <dgm:cxn modelId="{F8147421-ADED-E74A-AD14-5920C08966D3}" type="presParOf" srcId="{CCFF65D2-07D7-994C-B932-F41FA2AA9DA9}" destId="{C132FDB4-6001-3542-95C5-ACA0F5AD7DAC}" srcOrd="2" destOrd="0" presId="urn:microsoft.com/office/officeart/2009/3/layout/HorizontalOrganizationChart"/>
    <dgm:cxn modelId="{26E0A920-6F05-5944-A6A6-D2A84D2147FA}" type="presParOf" srcId="{D3D9A75F-0286-4849-8B7D-1D783D09604D}" destId="{A0753847-4340-3747-8AC5-D268C943A5AC}" srcOrd="2" destOrd="0" presId="urn:microsoft.com/office/officeart/2009/3/layout/HorizontalOrganizationChart"/>
    <dgm:cxn modelId="{F4638151-43F7-B24D-9D9E-4A5CD6A61D17}" type="presParOf" srcId="{D3D9A75F-0286-4849-8B7D-1D783D09604D}" destId="{F65D49EE-573F-EE4F-AFA0-F6D96DBBA3B5}" srcOrd="3" destOrd="0" presId="urn:microsoft.com/office/officeart/2009/3/layout/HorizontalOrganizationChart"/>
    <dgm:cxn modelId="{AF311FEB-3E42-8449-B2B4-AB93B5964C30}" type="presParOf" srcId="{F65D49EE-573F-EE4F-AFA0-F6D96DBBA3B5}" destId="{A7D564E2-2DA8-FF4A-841B-067354C9D2F5}" srcOrd="0" destOrd="0" presId="urn:microsoft.com/office/officeart/2009/3/layout/HorizontalOrganizationChart"/>
    <dgm:cxn modelId="{FFE830CD-E53B-244D-A9F4-7E18E08F18F7}" type="presParOf" srcId="{A7D564E2-2DA8-FF4A-841B-067354C9D2F5}" destId="{BCBC5B59-6912-A14E-9A0F-4362017A7892}" srcOrd="0" destOrd="0" presId="urn:microsoft.com/office/officeart/2009/3/layout/HorizontalOrganizationChart"/>
    <dgm:cxn modelId="{048934FC-6B13-BB43-9977-0BFED150EDF9}" type="presParOf" srcId="{A7D564E2-2DA8-FF4A-841B-067354C9D2F5}" destId="{933AB220-93F6-AD43-A5D9-4DD9456E9D4E}" srcOrd="1" destOrd="0" presId="urn:microsoft.com/office/officeart/2009/3/layout/HorizontalOrganizationChart"/>
    <dgm:cxn modelId="{3D96ADA4-BDF0-3D4D-975B-4FD219B453F5}" type="presParOf" srcId="{F65D49EE-573F-EE4F-AFA0-F6D96DBBA3B5}" destId="{BA17A5E5-FF7E-9446-958D-C0A4B1E8B66C}" srcOrd="1" destOrd="0" presId="urn:microsoft.com/office/officeart/2009/3/layout/HorizontalOrganizationChart"/>
    <dgm:cxn modelId="{4416BD89-3D12-2944-8B8E-2FEB6B605617}" type="presParOf" srcId="{F65D49EE-573F-EE4F-AFA0-F6D96DBBA3B5}" destId="{DD7B1580-EB83-9645-8A8F-72EEF4C4DA61}" srcOrd="2" destOrd="0" presId="urn:microsoft.com/office/officeart/2009/3/layout/HorizontalOrganizationChart"/>
    <dgm:cxn modelId="{4C3C9D9F-2614-0C42-84B6-BFD56FDC3618}" type="presParOf" srcId="{D3D9A75F-0286-4849-8B7D-1D783D09604D}" destId="{1B90B981-02E9-B346-9098-F0DE0B0F474A}" srcOrd="4" destOrd="0" presId="urn:microsoft.com/office/officeart/2009/3/layout/HorizontalOrganizationChart"/>
    <dgm:cxn modelId="{49F1DE5F-1231-984D-83CE-8CC50EF55E62}" type="presParOf" srcId="{D3D9A75F-0286-4849-8B7D-1D783D09604D}" destId="{699D61D5-2304-C54B-831E-3AADD94E978E}" srcOrd="5" destOrd="0" presId="urn:microsoft.com/office/officeart/2009/3/layout/HorizontalOrganizationChart"/>
    <dgm:cxn modelId="{E9EB0AD1-89EF-6543-87CB-A921DEB9567F}" type="presParOf" srcId="{699D61D5-2304-C54B-831E-3AADD94E978E}" destId="{E3293669-9198-814E-BE76-02B020825B2B}" srcOrd="0" destOrd="0" presId="urn:microsoft.com/office/officeart/2009/3/layout/HorizontalOrganizationChart"/>
    <dgm:cxn modelId="{3A988BDF-7631-294F-8912-C3814D485AFB}" type="presParOf" srcId="{E3293669-9198-814E-BE76-02B020825B2B}" destId="{EC5B4526-4434-394A-B2A2-401DFE141810}" srcOrd="0" destOrd="0" presId="urn:microsoft.com/office/officeart/2009/3/layout/HorizontalOrganizationChart"/>
    <dgm:cxn modelId="{AE151D7F-6568-8345-AD25-BF0A6B149BE0}" type="presParOf" srcId="{E3293669-9198-814E-BE76-02B020825B2B}" destId="{D5344272-CAF1-9F4C-A34C-90E310B5D8A3}" srcOrd="1" destOrd="0" presId="urn:microsoft.com/office/officeart/2009/3/layout/HorizontalOrganizationChart"/>
    <dgm:cxn modelId="{365210AD-61F0-F747-A36F-1C53C4840E37}" type="presParOf" srcId="{699D61D5-2304-C54B-831E-3AADD94E978E}" destId="{3A1B0658-91D0-8143-A182-9F0AF99285F6}" srcOrd="1" destOrd="0" presId="urn:microsoft.com/office/officeart/2009/3/layout/HorizontalOrganizationChart"/>
    <dgm:cxn modelId="{CABFEDA0-1AF3-2B4F-8B7A-EC8864E4C523}" type="presParOf" srcId="{699D61D5-2304-C54B-831E-3AADD94E978E}" destId="{B3EC4F2F-71E3-1C49-878E-1F8FCFA0E752}" srcOrd="2" destOrd="0" presId="urn:microsoft.com/office/officeart/2009/3/layout/HorizontalOrganizationChart"/>
    <dgm:cxn modelId="{D6E62729-3771-354D-B7B6-24C2BD41C23D}" type="presParOf" srcId="{D3D9A75F-0286-4849-8B7D-1D783D09604D}" destId="{4BB41ACC-6AE5-AC47-A1F5-B200B8A78601}" srcOrd="6" destOrd="0" presId="urn:microsoft.com/office/officeart/2009/3/layout/HorizontalOrganizationChart"/>
    <dgm:cxn modelId="{EE1441DF-F1F6-4C4E-B5C9-94D186E1A869}" type="presParOf" srcId="{D3D9A75F-0286-4849-8B7D-1D783D09604D}" destId="{E42B3E78-D52C-EC43-BA96-C8D206FDB8CC}" srcOrd="7" destOrd="0" presId="urn:microsoft.com/office/officeart/2009/3/layout/HorizontalOrganizationChart"/>
    <dgm:cxn modelId="{F6518279-AE43-9A4F-946C-95D5C3B94EA5}" type="presParOf" srcId="{E42B3E78-D52C-EC43-BA96-C8D206FDB8CC}" destId="{5FEDBB0F-D574-9F49-8A84-177E129DC304}" srcOrd="0" destOrd="0" presId="urn:microsoft.com/office/officeart/2009/3/layout/HorizontalOrganizationChart"/>
    <dgm:cxn modelId="{DDB124BB-21AA-6E41-BCAF-E597624052A3}" type="presParOf" srcId="{5FEDBB0F-D574-9F49-8A84-177E129DC304}" destId="{2435711A-5636-2B46-B171-131C824547CA}" srcOrd="0" destOrd="0" presId="urn:microsoft.com/office/officeart/2009/3/layout/HorizontalOrganizationChart"/>
    <dgm:cxn modelId="{F036843F-9617-244D-AFB4-AF36E194E8DD}" type="presParOf" srcId="{5FEDBB0F-D574-9F49-8A84-177E129DC304}" destId="{171D915E-473D-9B41-A988-5C1FFBCBA4B8}" srcOrd="1" destOrd="0" presId="urn:microsoft.com/office/officeart/2009/3/layout/HorizontalOrganizationChart"/>
    <dgm:cxn modelId="{9C530B28-FBB5-5545-B06F-123766601AE2}" type="presParOf" srcId="{E42B3E78-D52C-EC43-BA96-C8D206FDB8CC}" destId="{45724436-F24B-8E44-8F3D-DBF8BE40C0FC}" srcOrd="1" destOrd="0" presId="urn:microsoft.com/office/officeart/2009/3/layout/HorizontalOrganizationChart"/>
    <dgm:cxn modelId="{F1CCA3BC-4E83-FB45-8EAF-DEB7C17BCF83}" type="presParOf" srcId="{E42B3E78-D52C-EC43-BA96-C8D206FDB8CC}" destId="{DC30783C-BDBF-F045-B91F-2A7DD14BAA6E}" srcOrd="2" destOrd="0" presId="urn:microsoft.com/office/officeart/2009/3/layout/HorizontalOrganizationChart"/>
    <dgm:cxn modelId="{DDE315D5-B372-DA42-98F2-BB496D88BB83}" type="presParOf" srcId="{9524FF70-28A3-B849-9EC5-CD68B1F147B5}" destId="{376CE82C-F6A8-3044-ACCC-F5BC41F98128}" srcOrd="2" destOrd="0" presId="urn:microsoft.com/office/officeart/2009/3/layout/HorizontalOrganizationChart"/>
    <dgm:cxn modelId="{A1022163-4397-A240-A5A5-1BE2E36B0A78}" type="presParOf" srcId="{4E5BB7AF-A0B3-7D48-90A8-FFD201FF768D}" destId="{C26990D0-7F50-B446-99F5-21967C5D7D27}" srcOrd="2" destOrd="0" presId="urn:microsoft.com/office/officeart/2009/3/layout/HorizontalOrganizationChart"/>
    <dgm:cxn modelId="{474F3525-D45A-4E48-B74B-331E2D638853}" type="presParOf" srcId="{4E5BB7AF-A0B3-7D48-90A8-FFD201FF768D}" destId="{4F01B5CB-68C3-9642-9683-19AFB4F76DDA}" srcOrd="3" destOrd="0" presId="urn:microsoft.com/office/officeart/2009/3/layout/HorizontalOrganizationChart"/>
    <dgm:cxn modelId="{CC6E2228-4956-4B4F-BA85-CDA5397E04F4}" type="presParOf" srcId="{4F01B5CB-68C3-9642-9683-19AFB4F76DDA}" destId="{CC0A0854-CD30-2848-9522-FACE15EA515B}" srcOrd="0" destOrd="0" presId="urn:microsoft.com/office/officeart/2009/3/layout/HorizontalOrganizationChart"/>
    <dgm:cxn modelId="{644A8D8F-FEC5-C94F-A95F-14524AEADBD5}" type="presParOf" srcId="{CC0A0854-CD30-2848-9522-FACE15EA515B}" destId="{321BC814-C7A8-4144-AC7F-12D7D0BC3F92}" srcOrd="0" destOrd="0" presId="urn:microsoft.com/office/officeart/2009/3/layout/HorizontalOrganizationChart"/>
    <dgm:cxn modelId="{502D5ACF-AB18-FA43-9195-CCBBDF372240}" type="presParOf" srcId="{CC0A0854-CD30-2848-9522-FACE15EA515B}" destId="{60DB3CFE-1052-E14D-9AD2-ED2621352550}" srcOrd="1" destOrd="0" presId="urn:microsoft.com/office/officeart/2009/3/layout/HorizontalOrganizationChart"/>
    <dgm:cxn modelId="{EA962E35-6B6D-364D-A896-FA7D249EBC26}" type="presParOf" srcId="{4F01B5CB-68C3-9642-9683-19AFB4F76DDA}" destId="{B6979277-F006-EA47-B9F7-203869B533F1}" srcOrd="1" destOrd="0" presId="urn:microsoft.com/office/officeart/2009/3/layout/HorizontalOrganizationChart"/>
    <dgm:cxn modelId="{4949D269-6077-7348-B6CD-52A947C2B39C}" type="presParOf" srcId="{B6979277-F006-EA47-B9F7-203869B533F1}" destId="{86D5A7BC-0883-6741-B99B-4D203BCB8086}" srcOrd="0" destOrd="0" presId="urn:microsoft.com/office/officeart/2009/3/layout/HorizontalOrganizationChart"/>
    <dgm:cxn modelId="{71083C09-F61B-6440-99BB-0F91F20A20C3}" type="presParOf" srcId="{B6979277-F006-EA47-B9F7-203869B533F1}" destId="{E6B556B7-EBD7-BF46-AAD4-49F2A5BAFD19}" srcOrd="1" destOrd="0" presId="urn:microsoft.com/office/officeart/2009/3/layout/HorizontalOrganizationChart"/>
    <dgm:cxn modelId="{65BF5F08-8E9C-454A-B8D9-85E4D9BE25EF}" type="presParOf" srcId="{E6B556B7-EBD7-BF46-AAD4-49F2A5BAFD19}" destId="{DAE46E1F-B817-6D40-ABA6-C60005A977C8}" srcOrd="0" destOrd="0" presId="urn:microsoft.com/office/officeart/2009/3/layout/HorizontalOrganizationChart"/>
    <dgm:cxn modelId="{ECF0D347-BA19-B145-83A5-303276BF6D47}" type="presParOf" srcId="{DAE46E1F-B817-6D40-ABA6-C60005A977C8}" destId="{69412E7E-3172-7A49-B1FD-9324A54EE6CE}" srcOrd="0" destOrd="0" presId="urn:microsoft.com/office/officeart/2009/3/layout/HorizontalOrganizationChart"/>
    <dgm:cxn modelId="{A87E3C3B-2CF1-E64C-ABE6-2677AD0306ED}" type="presParOf" srcId="{DAE46E1F-B817-6D40-ABA6-C60005A977C8}" destId="{5382379B-C685-1B41-8D06-4A1306587E0E}" srcOrd="1" destOrd="0" presId="urn:microsoft.com/office/officeart/2009/3/layout/HorizontalOrganizationChart"/>
    <dgm:cxn modelId="{6FDC83B8-07E4-3C47-BB9B-AEA799074210}" type="presParOf" srcId="{E6B556B7-EBD7-BF46-AAD4-49F2A5BAFD19}" destId="{689B06EA-02DE-C941-9DB8-A24323EDB0DA}" srcOrd="1" destOrd="0" presId="urn:microsoft.com/office/officeart/2009/3/layout/HorizontalOrganizationChart"/>
    <dgm:cxn modelId="{1A121949-9187-FF4B-90CA-9079B988E36A}" type="presParOf" srcId="{E6B556B7-EBD7-BF46-AAD4-49F2A5BAFD19}" destId="{6C928C69-BE45-D449-B746-393901A7BAFC}" srcOrd="2" destOrd="0" presId="urn:microsoft.com/office/officeart/2009/3/layout/HorizontalOrganizationChart"/>
    <dgm:cxn modelId="{94078C6D-3E89-3E48-81BE-99B03BB82FB9}" type="presParOf" srcId="{B6979277-F006-EA47-B9F7-203869B533F1}" destId="{71A9671E-4CD9-5545-B3A9-F283142403F7}" srcOrd="2" destOrd="0" presId="urn:microsoft.com/office/officeart/2009/3/layout/HorizontalOrganizationChart"/>
    <dgm:cxn modelId="{E55AA8BF-3AA7-B747-8D55-5342D587C2BA}" type="presParOf" srcId="{B6979277-F006-EA47-B9F7-203869B533F1}" destId="{25C2CC28-FCAA-A445-A077-39572DB96F91}" srcOrd="3" destOrd="0" presId="urn:microsoft.com/office/officeart/2009/3/layout/HorizontalOrganizationChart"/>
    <dgm:cxn modelId="{149D3E6B-E223-6241-A1A2-8A5978C2A1D4}" type="presParOf" srcId="{25C2CC28-FCAA-A445-A077-39572DB96F91}" destId="{0431F521-D0C2-574F-9FD5-D2728C827F18}" srcOrd="0" destOrd="0" presId="urn:microsoft.com/office/officeart/2009/3/layout/HorizontalOrganizationChart"/>
    <dgm:cxn modelId="{54D1342B-16FA-0A44-980F-AFDF4C74B50F}" type="presParOf" srcId="{0431F521-D0C2-574F-9FD5-D2728C827F18}" destId="{0876D431-A7F5-3749-8EFE-E3F2AF66237E}" srcOrd="0" destOrd="0" presId="urn:microsoft.com/office/officeart/2009/3/layout/HorizontalOrganizationChart"/>
    <dgm:cxn modelId="{AC2BE2B1-58AE-4540-B5A5-D2EB37D41018}" type="presParOf" srcId="{0431F521-D0C2-574F-9FD5-D2728C827F18}" destId="{3366E074-5B2C-5A40-90BF-2D82E98C7BD2}" srcOrd="1" destOrd="0" presId="urn:microsoft.com/office/officeart/2009/3/layout/HorizontalOrganizationChart"/>
    <dgm:cxn modelId="{CE0CD0D3-8C0D-8947-BF35-E49BCA25D523}" type="presParOf" srcId="{25C2CC28-FCAA-A445-A077-39572DB96F91}" destId="{64276EC8-32AE-BB49-BE7A-B91C9CDD2385}" srcOrd="1" destOrd="0" presId="urn:microsoft.com/office/officeart/2009/3/layout/HorizontalOrganizationChart"/>
    <dgm:cxn modelId="{FF60219F-7289-7B4B-9A4E-F91D34A27A29}" type="presParOf" srcId="{25C2CC28-FCAA-A445-A077-39572DB96F91}" destId="{E610FB4E-4CA8-594C-B463-A8547AB45B9F}" srcOrd="2" destOrd="0" presId="urn:microsoft.com/office/officeart/2009/3/layout/HorizontalOrganizationChart"/>
    <dgm:cxn modelId="{C9ED2546-6989-CA4D-8736-4673E6F38AC7}" type="presParOf" srcId="{B6979277-F006-EA47-B9F7-203869B533F1}" destId="{8CF4EC10-E5A3-0B49-8AB6-23E1E2380CEE}" srcOrd="4" destOrd="0" presId="urn:microsoft.com/office/officeart/2009/3/layout/HorizontalOrganizationChart"/>
    <dgm:cxn modelId="{636A576D-5083-6C40-8753-C79A18B5BEBC}" type="presParOf" srcId="{B6979277-F006-EA47-B9F7-203869B533F1}" destId="{27AC8A74-1E24-A343-BA27-854D45FA44A0}" srcOrd="5" destOrd="0" presId="urn:microsoft.com/office/officeart/2009/3/layout/HorizontalOrganizationChart"/>
    <dgm:cxn modelId="{8BADED14-E711-8143-9E26-CA300637CC87}" type="presParOf" srcId="{27AC8A74-1E24-A343-BA27-854D45FA44A0}" destId="{AB942837-1123-1A49-AC17-0741055D5BD4}" srcOrd="0" destOrd="0" presId="urn:microsoft.com/office/officeart/2009/3/layout/HorizontalOrganizationChart"/>
    <dgm:cxn modelId="{D866989D-AD72-CE4D-8EA5-FD92271515D2}" type="presParOf" srcId="{AB942837-1123-1A49-AC17-0741055D5BD4}" destId="{4E930F76-2091-954E-9DA7-B65D5AACE2D0}" srcOrd="0" destOrd="0" presId="urn:microsoft.com/office/officeart/2009/3/layout/HorizontalOrganizationChart"/>
    <dgm:cxn modelId="{8E06BECB-F4C6-CE4D-86DA-76B461A4E655}" type="presParOf" srcId="{AB942837-1123-1A49-AC17-0741055D5BD4}" destId="{421CD0F5-AA81-7749-921B-E31E74EA3701}" srcOrd="1" destOrd="0" presId="urn:microsoft.com/office/officeart/2009/3/layout/HorizontalOrganizationChart"/>
    <dgm:cxn modelId="{511396C0-86F7-A34B-8F84-CC30377B675E}" type="presParOf" srcId="{27AC8A74-1E24-A343-BA27-854D45FA44A0}" destId="{4CC2ADFC-2286-B94F-BB76-E68946F23BF4}" srcOrd="1" destOrd="0" presId="urn:microsoft.com/office/officeart/2009/3/layout/HorizontalOrganizationChart"/>
    <dgm:cxn modelId="{085ABB24-3A8E-F74C-BF25-1679CE31B244}" type="presParOf" srcId="{27AC8A74-1E24-A343-BA27-854D45FA44A0}" destId="{2CAFC47C-D656-F346-A6CB-EE20CF589060}" srcOrd="2" destOrd="0" presId="urn:microsoft.com/office/officeart/2009/3/layout/HorizontalOrganizationChart"/>
    <dgm:cxn modelId="{F2D6E4E3-53AC-6444-99D3-5A6376D8C1D1}" type="presParOf" srcId="{B6979277-F006-EA47-B9F7-203869B533F1}" destId="{2A64C23D-00D3-C04B-A0E3-03E7224525F8}" srcOrd="6" destOrd="0" presId="urn:microsoft.com/office/officeart/2009/3/layout/HorizontalOrganizationChart"/>
    <dgm:cxn modelId="{FC2E42E0-0C24-8147-87F2-B5F5BC1028BF}" type="presParOf" srcId="{B6979277-F006-EA47-B9F7-203869B533F1}" destId="{C838442D-C9AF-634F-B5B9-1DAD5EEF51A6}" srcOrd="7" destOrd="0" presId="urn:microsoft.com/office/officeart/2009/3/layout/HorizontalOrganizationChart"/>
    <dgm:cxn modelId="{E97828E8-542E-6A42-86FF-600ED4AFDBF7}" type="presParOf" srcId="{C838442D-C9AF-634F-B5B9-1DAD5EEF51A6}" destId="{C96A5CC4-454D-9040-8F03-7892EE6D59B2}" srcOrd="0" destOrd="0" presId="urn:microsoft.com/office/officeart/2009/3/layout/HorizontalOrganizationChart"/>
    <dgm:cxn modelId="{A91CB800-C7A5-F243-878E-310C7E620134}" type="presParOf" srcId="{C96A5CC4-454D-9040-8F03-7892EE6D59B2}" destId="{63E0F61B-127A-484B-9E4A-6BEA7BA618EB}" srcOrd="0" destOrd="0" presId="urn:microsoft.com/office/officeart/2009/3/layout/HorizontalOrganizationChart"/>
    <dgm:cxn modelId="{5FDD655B-0958-8D4E-B95F-ED7D87AC5091}" type="presParOf" srcId="{C96A5CC4-454D-9040-8F03-7892EE6D59B2}" destId="{F56E316E-3CC2-3C44-8A1E-A74C0414FD38}" srcOrd="1" destOrd="0" presId="urn:microsoft.com/office/officeart/2009/3/layout/HorizontalOrganizationChart"/>
    <dgm:cxn modelId="{22AF7697-AA66-D34F-B6FB-36D7EF27AF2B}" type="presParOf" srcId="{C838442D-C9AF-634F-B5B9-1DAD5EEF51A6}" destId="{49B72F02-EEAC-E741-B92A-0BEF651CE3D0}" srcOrd="1" destOrd="0" presId="urn:microsoft.com/office/officeart/2009/3/layout/HorizontalOrganizationChart"/>
    <dgm:cxn modelId="{5480ECA1-4746-6D42-BFEE-CC659F14E0A5}" type="presParOf" srcId="{C838442D-C9AF-634F-B5B9-1DAD5EEF51A6}" destId="{614F9177-F2D1-9843-9C4D-806400CB43B7}" srcOrd="2" destOrd="0" presId="urn:microsoft.com/office/officeart/2009/3/layout/HorizontalOrganizationChart"/>
    <dgm:cxn modelId="{DBC6817D-D880-5444-9171-841B4104FBE2}" type="presParOf" srcId="{4F01B5CB-68C3-9642-9683-19AFB4F76DDA}" destId="{A57BDA57-C890-A640-9554-FBB39341EC9D}" srcOrd="2" destOrd="0" presId="urn:microsoft.com/office/officeart/2009/3/layout/HorizontalOrganizationChart"/>
    <dgm:cxn modelId="{5428564A-A899-E84B-A0DA-F4B08C7E0727}" type="presParOf" srcId="{4E5BB7AF-A0B3-7D48-90A8-FFD201FF768D}" destId="{232B90A9-F563-6742-9983-F4F2440EC549}" srcOrd="4" destOrd="0" presId="urn:microsoft.com/office/officeart/2009/3/layout/HorizontalOrganizationChart"/>
    <dgm:cxn modelId="{7806B393-F334-1147-929B-25869B36DF2D}" type="presParOf" srcId="{4E5BB7AF-A0B3-7D48-90A8-FFD201FF768D}" destId="{12A805E6-AAA4-3349-A5F9-25E6E26BF834}" srcOrd="5" destOrd="0" presId="urn:microsoft.com/office/officeart/2009/3/layout/HorizontalOrganizationChart"/>
    <dgm:cxn modelId="{CD82710F-738D-394D-A6BD-FBE943E2CE70}" type="presParOf" srcId="{12A805E6-AAA4-3349-A5F9-25E6E26BF834}" destId="{B3D184DA-0D8B-3547-B66D-6D3BCDF31D07}" srcOrd="0" destOrd="0" presId="urn:microsoft.com/office/officeart/2009/3/layout/HorizontalOrganizationChart"/>
    <dgm:cxn modelId="{87B32BF1-FA80-2749-BD2D-E52EC25B2156}" type="presParOf" srcId="{B3D184DA-0D8B-3547-B66D-6D3BCDF31D07}" destId="{972AFEF5-6C47-DF44-8BAF-1ED6715CCD08}" srcOrd="0" destOrd="0" presId="urn:microsoft.com/office/officeart/2009/3/layout/HorizontalOrganizationChart"/>
    <dgm:cxn modelId="{28CAEA19-3D95-534A-B029-4B6EDE8E2E82}" type="presParOf" srcId="{B3D184DA-0D8B-3547-B66D-6D3BCDF31D07}" destId="{D28D80F4-AE7A-A54D-80CD-B264AAE7859A}" srcOrd="1" destOrd="0" presId="urn:microsoft.com/office/officeart/2009/3/layout/HorizontalOrganizationChart"/>
    <dgm:cxn modelId="{823895DA-C34B-514E-AEF9-4AEEE51D46F0}" type="presParOf" srcId="{12A805E6-AAA4-3349-A5F9-25E6E26BF834}" destId="{137169DA-59EE-7349-95F4-B9BCB56F2642}" srcOrd="1" destOrd="0" presId="urn:microsoft.com/office/officeart/2009/3/layout/HorizontalOrganizationChart"/>
    <dgm:cxn modelId="{CC03C68E-2DF5-294E-AD0C-C7E068EACD5B}" type="presParOf" srcId="{137169DA-59EE-7349-95F4-B9BCB56F2642}" destId="{61B4A927-7B6B-7B48-9C6D-22DA9ED3AEE2}" srcOrd="0" destOrd="0" presId="urn:microsoft.com/office/officeart/2009/3/layout/HorizontalOrganizationChart"/>
    <dgm:cxn modelId="{FC9B961A-8FA5-D341-BBE3-75E9F028B74A}" type="presParOf" srcId="{137169DA-59EE-7349-95F4-B9BCB56F2642}" destId="{8F54108B-2377-834D-818C-06BCF96ADAE0}" srcOrd="1" destOrd="0" presId="urn:microsoft.com/office/officeart/2009/3/layout/HorizontalOrganizationChart"/>
    <dgm:cxn modelId="{AF30F323-37B9-A64B-AA05-DD9DF221CEDC}" type="presParOf" srcId="{8F54108B-2377-834D-818C-06BCF96ADAE0}" destId="{E2104325-2EA1-F74C-AE03-EFA6A9E719A1}" srcOrd="0" destOrd="0" presId="urn:microsoft.com/office/officeart/2009/3/layout/HorizontalOrganizationChart"/>
    <dgm:cxn modelId="{E69F2854-ED20-744F-9AF4-ACFD8BFA32E7}" type="presParOf" srcId="{E2104325-2EA1-F74C-AE03-EFA6A9E719A1}" destId="{2087B783-CACF-564A-8799-B98B45E48FD5}" srcOrd="0" destOrd="0" presId="urn:microsoft.com/office/officeart/2009/3/layout/HorizontalOrganizationChart"/>
    <dgm:cxn modelId="{E536045D-6DA5-0C4B-91CB-A676047448A9}" type="presParOf" srcId="{E2104325-2EA1-F74C-AE03-EFA6A9E719A1}" destId="{640C50E7-3F09-2E4F-89D2-9CC89AE45BED}" srcOrd="1" destOrd="0" presId="urn:microsoft.com/office/officeart/2009/3/layout/HorizontalOrganizationChart"/>
    <dgm:cxn modelId="{37F976C7-8A53-5248-A390-47FF735C28FC}" type="presParOf" srcId="{8F54108B-2377-834D-818C-06BCF96ADAE0}" destId="{97E00CAF-79EF-944B-969E-A6E1D3F19286}" srcOrd="1" destOrd="0" presId="urn:microsoft.com/office/officeart/2009/3/layout/HorizontalOrganizationChart"/>
    <dgm:cxn modelId="{507EDFC3-3E52-5547-9B6D-3F53F6008E33}" type="presParOf" srcId="{8F54108B-2377-834D-818C-06BCF96ADAE0}" destId="{DEED1BEC-2ED2-EC47-B65C-FF947230970A}" srcOrd="2" destOrd="0" presId="urn:microsoft.com/office/officeart/2009/3/layout/HorizontalOrganizationChart"/>
    <dgm:cxn modelId="{64C14EB8-5ED5-6940-AE0A-AAEEC0D8A740}" type="presParOf" srcId="{137169DA-59EE-7349-95F4-B9BCB56F2642}" destId="{0C9A21CF-1803-3D4E-B213-77FA0E8F8919}" srcOrd="2" destOrd="0" presId="urn:microsoft.com/office/officeart/2009/3/layout/HorizontalOrganizationChart"/>
    <dgm:cxn modelId="{AB86159D-C430-084D-888B-7D1E5163D802}" type="presParOf" srcId="{137169DA-59EE-7349-95F4-B9BCB56F2642}" destId="{A9237682-2034-C44A-94D6-5E66EE32B86D}" srcOrd="3" destOrd="0" presId="urn:microsoft.com/office/officeart/2009/3/layout/HorizontalOrganizationChart"/>
    <dgm:cxn modelId="{A268340A-4BD6-664B-BB84-1BCD56EB0033}" type="presParOf" srcId="{A9237682-2034-C44A-94D6-5E66EE32B86D}" destId="{BF798A1E-51FF-C145-975C-4AD64C92849F}" srcOrd="0" destOrd="0" presId="urn:microsoft.com/office/officeart/2009/3/layout/HorizontalOrganizationChart"/>
    <dgm:cxn modelId="{B0B61569-9960-D741-B4E3-2A1085B5C946}" type="presParOf" srcId="{BF798A1E-51FF-C145-975C-4AD64C92849F}" destId="{C3308A2D-5128-4844-A362-1EB02E8FA234}" srcOrd="0" destOrd="0" presId="urn:microsoft.com/office/officeart/2009/3/layout/HorizontalOrganizationChart"/>
    <dgm:cxn modelId="{E9349587-D18E-2240-8ED3-13B9E635103C}" type="presParOf" srcId="{BF798A1E-51FF-C145-975C-4AD64C92849F}" destId="{FE7E742F-23C1-5344-B9BD-2B2E4644A281}" srcOrd="1" destOrd="0" presId="urn:microsoft.com/office/officeart/2009/3/layout/HorizontalOrganizationChart"/>
    <dgm:cxn modelId="{183BAC3E-7224-3244-8F4B-EED15F145955}" type="presParOf" srcId="{A9237682-2034-C44A-94D6-5E66EE32B86D}" destId="{0AABD755-6647-1E40-B391-CB508BB27650}" srcOrd="1" destOrd="0" presId="urn:microsoft.com/office/officeart/2009/3/layout/HorizontalOrganizationChart"/>
    <dgm:cxn modelId="{F1EAC796-A49D-EA49-9A0A-E6E4CB5F43EB}" type="presParOf" srcId="{A9237682-2034-C44A-94D6-5E66EE32B86D}" destId="{D52BCF9C-B931-F840-BE17-1D3529B529A3}" srcOrd="2" destOrd="0" presId="urn:microsoft.com/office/officeart/2009/3/layout/HorizontalOrganizationChart"/>
    <dgm:cxn modelId="{7E3105FA-6040-024C-949D-531B4023BF58}" type="presParOf" srcId="{12A805E6-AAA4-3349-A5F9-25E6E26BF834}" destId="{0CB0AF5D-8B8D-9E49-8CED-D9E79A5CD6E6}" srcOrd="2" destOrd="0" presId="urn:microsoft.com/office/officeart/2009/3/layout/HorizontalOrganizationChart"/>
    <dgm:cxn modelId="{1EC46D3B-FA47-4A42-8E1D-4DA998164FAD}" type="presParOf" srcId="{021302F3-5BD0-CA47-BD5A-E67D19FE3FE8}" destId="{84B5EFAA-2989-8B4C-9FB1-9D361653DA7A}"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D979601-0524-0A4E-B686-47C1880F0452}" type="doc">
      <dgm:prSet loTypeId="urn:microsoft.com/office/officeart/2009/3/layout/HorizontalOrganizationChart" loCatId="" qsTypeId="urn:microsoft.com/office/officeart/2005/8/quickstyle/simple3" qsCatId="simple" csTypeId="urn:microsoft.com/office/officeart/2005/8/colors/accent0_2" csCatId="mainScheme" phldr="1"/>
      <dgm:spPr/>
      <dgm:t>
        <a:bodyPr/>
        <a:lstStyle/>
        <a:p>
          <a:endParaRPr lang="zh-CN" altLang="en-US"/>
        </a:p>
      </dgm:t>
    </dgm:pt>
    <dgm:pt modelId="{AEA2D945-6174-4B48-BE59-9DC617C197E4}">
      <dgm:prSet phldrT="[文本]"/>
      <dgm:spPr/>
      <dgm:t>
        <a:bodyPr/>
        <a:lstStyle/>
        <a:p>
          <a:r>
            <a:rPr lang="zh-CN" dirty="0" smtClean="0"/>
            <a:t>中国的语言文字文化</a:t>
          </a:r>
          <a:endParaRPr lang="zh-CN" altLang="en-US" dirty="0"/>
        </a:p>
      </dgm:t>
    </dgm:pt>
    <dgm:pt modelId="{D30826D9-839B-C74C-8B55-A4E3AD7BDB8C}" type="parTrans" cxnId="{C2A39F9A-AA5A-0443-809C-0F942D84D86C}">
      <dgm:prSet/>
      <dgm:spPr/>
      <dgm:t>
        <a:bodyPr/>
        <a:lstStyle/>
        <a:p>
          <a:endParaRPr lang="zh-CN" altLang="en-US"/>
        </a:p>
      </dgm:t>
    </dgm:pt>
    <dgm:pt modelId="{901B4C88-94C3-C84C-ACBE-A5502B477E17}" type="sibTrans" cxnId="{C2A39F9A-AA5A-0443-809C-0F942D84D86C}">
      <dgm:prSet/>
      <dgm:spPr/>
      <dgm:t>
        <a:bodyPr/>
        <a:lstStyle/>
        <a:p>
          <a:endParaRPr lang="zh-CN" altLang="en-US"/>
        </a:p>
      </dgm:t>
    </dgm:pt>
    <dgm:pt modelId="{1562B6EB-E821-1049-9234-A0409E8FB613}">
      <dgm:prSet phldrT="[文本]"/>
      <dgm:spPr/>
      <dgm:t>
        <a:bodyPr/>
        <a:lstStyle/>
        <a:p>
          <a:r>
            <a:rPr lang="zh-CN" dirty="0" smtClean="0"/>
            <a:t>语言文字及其文化特征</a:t>
          </a:r>
          <a:endParaRPr lang="zh-CN" altLang="en-US" dirty="0"/>
        </a:p>
      </dgm:t>
    </dgm:pt>
    <dgm:pt modelId="{87C71DA2-E377-A541-9494-6876F6219556}" type="parTrans" cxnId="{77863CB9-9525-8143-B59F-A2FA00B86F34}">
      <dgm:prSet/>
      <dgm:spPr/>
      <dgm:t>
        <a:bodyPr/>
        <a:lstStyle/>
        <a:p>
          <a:endParaRPr lang="zh-CN" altLang="en-US"/>
        </a:p>
      </dgm:t>
    </dgm:pt>
    <dgm:pt modelId="{397B9AC4-BA45-9E47-87A5-EC7A544B248C}" type="sibTrans" cxnId="{77863CB9-9525-8143-B59F-A2FA00B86F34}">
      <dgm:prSet/>
      <dgm:spPr/>
      <dgm:t>
        <a:bodyPr/>
        <a:lstStyle/>
        <a:p>
          <a:endParaRPr lang="zh-CN" altLang="en-US"/>
        </a:p>
      </dgm:t>
    </dgm:pt>
    <dgm:pt modelId="{EF337A54-82A5-4642-950E-2413533BC9EB}">
      <dgm:prSet phldrT="[文本]"/>
      <dgm:spPr/>
      <dgm:t>
        <a:bodyPr/>
        <a:lstStyle/>
        <a:p>
          <a:r>
            <a:rPr lang="zh-CN" dirty="0" smtClean="0"/>
            <a:t>中国传统的语言文字观念与制度</a:t>
          </a:r>
          <a:endParaRPr lang="zh-CN" altLang="en-US" dirty="0"/>
        </a:p>
      </dgm:t>
    </dgm:pt>
    <dgm:pt modelId="{CA9E89BB-6F2C-5843-BF10-3657EB16D684}" type="parTrans" cxnId="{F0A844E8-15B5-5040-A131-074EF5269ADE}">
      <dgm:prSet/>
      <dgm:spPr/>
      <dgm:t>
        <a:bodyPr/>
        <a:lstStyle/>
        <a:p>
          <a:endParaRPr lang="zh-CN" altLang="en-US"/>
        </a:p>
      </dgm:t>
    </dgm:pt>
    <dgm:pt modelId="{99033D23-BB04-794D-9F46-FDE4EE319F9E}" type="sibTrans" cxnId="{F0A844E8-15B5-5040-A131-074EF5269ADE}">
      <dgm:prSet/>
      <dgm:spPr/>
      <dgm:t>
        <a:bodyPr/>
        <a:lstStyle/>
        <a:p>
          <a:endParaRPr lang="zh-CN" altLang="en-US"/>
        </a:p>
      </dgm:t>
    </dgm:pt>
    <dgm:pt modelId="{5FD804D8-E055-674D-BDDA-3EC2BACCE703}">
      <dgm:prSet phldrT="[文本]"/>
      <dgm:spPr>
        <a:solidFill>
          <a:srgbClr val="5B9BD5"/>
        </a:solidFill>
      </dgm:spPr>
      <dgm:t>
        <a:bodyPr/>
        <a:lstStyle/>
        <a:p>
          <a:r>
            <a:rPr lang="zh-CN" dirty="0" smtClean="0"/>
            <a:t>利用汉语汉字形成的文化事象</a:t>
          </a:r>
          <a:endParaRPr lang="zh-CN" altLang="en-US" dirty="0"/>
        </a:p>
      </dgm:t>
    </dgm:pt>
    <dgm:pt modelId="{9E3344DB-465C-B943-81C9-8236A02A9EAD}" type="parTrans" cxnId="{704B7E28-16EA-3446-A751-ADFF88255F6C}">
      <dgm:prSet/>
      <dgm:spPr/>
      <dgm:t>
        <a:bodyPr/>
        <a:lstStyle/>
        <a:p>
          <a:endParaRPr lang="zh-CN" altLang="en-US"/>
        </a:p>
      </dgm:t>
    </dgm:pt>
    <dgm:pt modelId="{1A0C6DEF-3A86-7249-869F-DED25711AC27}" type="sibTrans" cxnId="{704B7E28-16EA-3446-A751-ADFF88255F6C}">
      <dgm:prSet/>
      <dgm:spPr/>
      <dgm:t>
        <a:bodyPr/>
        <a:lstStyle/>
        <a:p>
          <a:endParaRPr lang="zh-CN" altLang="en-US"/>
        </a:p>
      </dgm:t>
    </dgm:pt>
    <dgm:pt modelId="{76155975-5F59-CE4D-9385-CD0BAD4C2F94}">
      <dgm:prSet/>
      <dgm:spPr/>
      <dgm:t>
        <a:bodyPr/>
        <a:lstStyle/>
        <a:p>
          <a:r>
            <a:rPr lang="zh-CN" dirty="0" smtClean="0"/>
            <a:t>语言文字的文化特征</a:t>
          </a:r>
          <a:endParaRPr lang="zh-CN" altLang="en-US" dirty="0"/>
        </a:p>
      </dgm:t>
    </dgm:pt>
    <dgm:pt modelId="{2FAFC6B1-6380-9A43-B8A7-4C8D4714D351}" type="parTrans" cxnId="{957AEF60-CAD8-6548-B15D-BAD7AB5ED091}">
      <dgm:prSet/>
      <dgm:spPr/>
      <dgm:t>
        <a:bodyPr/>
        <a:lstStyle/>
        <a:p>
          <a:endParaRPr lang="zh-CN" altLang="en-US"/>
        </a:p>
      </dgm:t>
    </dgm:pt>
    <dgm:pt modelId="{2B1BEC4E-E634-7342-B9DD-AA48117C4F8B}" type="sibTrans" cxnId="{957AEF60-CAD8-6548-B15D-BAD7AB5ED091}">
      <dgm:prSet/>
      <dgm:spPr/>
      <dgm:t>
        <a:bodyPr/>
        <a:lstStyle/>
        <a:p>
          <a:endParaRPr lang="zh-CN" altLang="en-US"/>
        </a:p>
      </dgm:t>
    </dgm:pt>
    <dgm:pt modelId="{FE825B1F-DEC4-9C4C-A9F9-56F5747E185D}">
      <dgm:prSet/>
      <dgm:spPr/>
      <dgm:t>
        <a:bodyPr/>
        <a:lstStyle/>
        <a:p>
          <a:r>
            <a:rPr lang="zh-CN" dirty="0" smtClean="0"/>
            <a:t>汉语汉字的特点</a:t>
          </a:r>
          <a:endParaRPr lang="zh-CN" altLang="en-US" dirty="0"/>
        </a:p>
      </dgm:t>
    </dgm:pt>
    <dgm:pt modelId="{5D72483A-620B-9545-9954-9C237E267656}" type="parTrans" cxnId="{16143C6F-9C64-5146-AFB6-42D3D089D6BA}">
      <dgm:prSet/>
      <dgm:spPr/>
      <dgm:t>
        <a:bodyPr/>
        <a:lstStyle/>
        <a:p>
          <a:endParaRPr lang="zh-CN" altLang="en-US"/>
        </a:p>
      </dgm:t>
    </dgm:pt>
    <dgm:pt modelId="{389FDBF3-27FE-634C-90AB-2A86DC151E3F}" type="sibTrans" cxnId="{16143C6F-9C64-5146-AFB6-42D3D089D6BA}">
      <dgm:prSet/>
      <dgm:spPr/>
      <dgm:t>
        <a:bodyPr/>
        <a:lstStyle/>
        <a:p>
          <a:endParaRPr lang="zh-CN" altLang="en-US"/>
        </a:p>
      </dgm:t>
    </dgm:pt>
    <dgm:pt modelId="{C411FB6D-E8A9-7D43-A45B-E53D4C7005DA}">
      <dgm:prSet/>
      <dgm:spPr/>
      <dgm:t>
        <a:bodyPr/>
        <a:lstStyle/>
        <a:p>
          <a:r>
            <a:rPr lang="zh-CN" dirty="0" smtClean="0"/>
            <a:t>汉语汉字的传播</a:t>
          </a:r>
          <a:endParaRPr lang="zh-CN" altLang="en-US" dirty="0"/>
        </a:p>
      </dgm:t>
    </dgm:pt>
    <dgm:pt modelId="{2B8AF5BA-E978-8442-BFFF-B491D57C8F22}" type="parTrans" cxnId="{C890FAFE-F553-5945-92FD-D4FBA3DA782F}">
      <dgm:prSet/>
      <dgm:spPr/>
      <dgm:t>
        <a:bodyPr/>
        <a:lstStyle/>
        <a:p>
          <a:endParaRPr lang="zh-CN" altLang="en-US"/>
        </a:p>
      </dgm:t>
    </dgm:pt>
    <dgm:pt modelId="{E7F95F5D-2927-CB42-BEFA-71F09FF65B2C}" type="sibTrans" cxnId="{C890FAFE-F553-5945-92FD-D4FBA3DA782F}">
      <dgm:prSet/>
      <dgm:spPr/>
      <dgm:t>
        <a:bodyPr/>
        <a:lstStyle/>
        <a:p>
          <a:endParaRPr lang="zh-CN" altLang="en-US"/>
        </a:p>
      </dgm:t>
    </dgm:pt>
    <dgm:pt modelId="{B42455B9-88B5-7F49-B1BA-7A34A43E1DAD}">
      <dgm:prSet/>
      <dgm:spPr/>
      <dgm:t>
        <a:bodyPr/>
        <a:lstStyle/>
        <a:p>
          <a:r>
            <a:rPr lang="zh-CN" dirty="0" smtClean="0"/>
            <a:t>语言观</a:t>
          </a:r>
          <a:endParaRPr lang="zh-CN" altLang="en-US" dirty="0"/>
        </a:p>
      </dgm:t>
    </dgm:pt>
    <dgm:pt modelId="{A956A905-8509-6F41-96EB-B44F73CEAE22}" type="parTrans" cxnId="{298E6B24-CD32-C343-BC10-1FEC0785EBFE}">
      <dgm:prSet/>
      <dgm:spPr/>
      <dgm:t>
        <a:bodyPr/>
        <a:lstStyle/>
        <a:p>
          <a:endParaRPr lang="zh-CN" altLang="en-US"/>
        </a:p>
      </dgm:t>
    </dgm:pt>
    <dgm:pt modelId="{AD6533A3-3661-2748-A854-D50179266AA5}" type="sibTrans" cxnId="{298E6B24-CD32-C343-BC10-1FEC0785EBFE}">
      <dgm:prSet/>
      <dgm:spPr/>
      <dgm:t>
        <a:bodyPr/>
        <a:lstStyle/>
        <a:p>
          <a:endParaRPr lang="zh-CN" altLang="en-US"/>
        </a:p>
      </dgm:t>
    </dgm:pt>
    <dgm:pt modelId="{12F8E793-B1DA-0C44-A856-503F3A719A57}">
      <dgm:prSet/>
      <dgm:spPr/>
      <dgm:t>
        <a:bodyPr/>
        <a:lstStyle/>
        <a:p>
          <a:r>
            <a:rPr lang="zh-CN" dirty="0" smtClean="0"/>
            <a:t>汉字观念</a:t>
          </a:r>
          <a:endParaRPr lang="zh-CN" altLang="en-US" dirty="0"/>
        </a:p>
      </dgm:t>
    </dgm:pt>
    <dgm:pt modelId="{0DD59774-B4D1-AA4F-84C8-3C13E894F727}" type="parTrans" cxnId="{D72BFDC2-8D0F-354D-8592-1775E9A8455E}">
      <dgm:prSet/>
      <dgm:spPr/>
      <dgm:t>
        <a:bodyPr/>
        <a:lstStyle/>
        <a:p>
          <a:endParaRPr lang="zh-CN" altLang="en-US"/>
        </a:p>
      </dgm:t>
    </dgm:pt>
    <dgm:pt modelId="{4D307367-AC42-D944-A18A-8925DA3E12A0}" type="sibTrans" cxnId="{D72BFDC2-8D0F-354D-8592-1775E9A8455E}">
      <dgm:prSet/>
      <dgm:spPr/>
      <dgm:t>
        <a:bodyPr/>
        <a:lstStyle/>
        <a:p>
          <a:endParaRPr lang="zh-CN" altLang="en-US"/>
        </a:p>
      </dgm:t>
    </dgm:pt>
    <dgm:pt modelId="{B0DAEA3A-ABFB-F54D-B73E-441AF19BB4EE}">
      <dgm:prSet/>
      <dgm:spPr/>
      <dgm:t>
        <a:bodyPr/>
        <a:lstStyle/>
        <a:p>
          <a:r>
            <a:rPr lang="zh-CN" dirty="0" smtClean="0"/>
            <a:t>汉语汉字的规范意识</a:t>
          </a:r>
          <a:endParaRPr lang="zh-CN" altLang="en-US" dirty="0"/>
        </a:p>
      </dgm:t>
    </dgm:pt>
    <dgm:pt modelId="{7F92623D-FB9F-D146-A128-81C0C0501561}" type="parTrans" cxnId="{D948479C-E786-B048-A775-31F172A225A1}">
      <dgm:prSet/>
      <dgm:spPr/>
      <dgm:t>
        <a:bodyPr/>
        <a:lstStyle/>
        <a:p>
          <a:endParaRPr lang="zh-CN" altLang="en-US"/>
        </a:p>
      </dgm:t>
    </dgm:pt>
    <dgm:pt modelId="{21AB0479-5032-8A45-9A75-BE96A714D761}" type="sibTrans" cxnId="{D948479C-E786-B048-A775-31F172A225A1}">
      <dgm:prSet/>
      <dgm:spPr/>
      <dgm:t>
        <a:bodyPr/>
        <a:lstStyle/>
        <a:p>
          <a:endParaRPr lang="zh-CN" altLang="en-US"/>
        </a:p>
      </dgm:t>
    </dgm:pt>
    <dgm:pt modelId="{12D7E8C9-AFBD-2845-B548-68074F04AEF8}">
      <dgm:prSet/>
      <dgm:spPr/>
      <dgm:t>
        <a:bodyPr/>
        <a:lstStyle/>
        <a:p>
          <a:r>
            <a:rPr lang="zh-CN" dirty="0" smtClean="0"/>
            <a:t>汉语汉字与文学艺术</a:t>
          </a:r>
          <a:endParaRPr lang="zh-CN" altLang="en-US" dirty="0"/>
        </a:p>
      </dgm:t>
    </dgm:pt>
    <dgm:pt modelId="{3A3DCD0F-9241-DF4B-AA24-F4D12DD2C580}" type="parTrans" cxnId="{C9A14436-03ED-8D40-88F6-578E3A275350}">
      <dgm:prSet/>
      <dgm:spPr/>
      <dgm:t>
        <a:bodyPr/>
        <a:lstStyle/>
        <a:p>
          <a:endParaRPr lang="zh-CN" altLang="en-US"/>
        </a:p>
      </dgm:t>
    </dgm:pt>
    <dgm:pt modelId="{86A3366F-CCAA-F84B-8DBA-6BEE72E7BCF3}" type="sibTrans" cxnId="{C9A14436-03ED-8D40-88F6-578E3A275350}">
      <dgm:prSet/>
      <dgm:spPr/>
      <dgm:t>
        <a:bodyPr/>
        <a:lstStyle/>
        <a:p>
          <a:endParaRPr lang="zh-CN" altLang="en-US"/>
        </a:p>
      </dgm:t>
    </dgm:pt>
    <dgm:pt modelId="{A84A01C3-B061-1044-96C8-F16912C43862}">
      <dgm:prSet/>
      <dgm:spPr/>
      <dgm:t>
        <a:bodyPr/>
        <a:lstStyle/>
        <a:p>
          <a:r>
            <a:rPr lang="zh-CN" dirty="0" smtClean="0"/>
            <a:t>汉语汉字与民俗</a:t>
          </a:r>
          <a:endParaRPr lang="zh-CN" altLang="en-US" dirty="0"/>
        </a:p>
      </dgm:t>
    </dgm:pt>
    <dgm:pt modelId="{A42C8482-363D-DB4E-B2C1-8873F9C01EF0}" type="parTrans" cxnId="{8E077FD5-3C55-C340-A9C2-F7E942A0F933}">
      <dgm:prSet/>
      <dgm:spPr/>
      <dgm:t>
        <a:bodyPr/>
        <a:lstStyle/>
        <a:p>
          <a:endParaRPr lang="zh-CN" altLang="en-US"/>
        </a:p>
      </dgm:t>
    </dgm:pt>
    <dgm:pt modelId="{6AE32A01-4F3C-2842-AB2D-1A0599982215}" type="sibTrans" cxnId="{8E077FD5-3C55-C340-A9C2-F7E942A0F933}">
      <dgm:prSet/>
      <dgm:spPr/>
      <dgm:t>
        <a:bodyPr/>
        <a:lstStyle/>
        <a:p>
          <a:endParaRPr lang="zh-CN" altLang="en-US"/>
        </a:p>
      </dgm:t>
    </dgm:pt>
    <dgm:pt modelId="{8A06C148-0D19-6547-8E33-127C2ABC7220}">
      <dgm:prSet/>
      <dgm:spPr/>
      <dgm:t>
        <a:bodyPr/>
        <a:lstStyle/>
        <a:p>
          <a:r>
            <a:rPr lang="zh-CN" dirty="0" smtClean="0"/>
            <a:t>中国境内的语言文字</a:t>
          </a:r>
          <a:endParaRPr lang="zh-CN" altLang="en-US" dirty="0"/>
        </a:p>
      </dgm:t>
    </dgm:pt>
    <dgm:pt modelId="{702E4898-F450-154F-808C-578040DC6824}" type="parTrans" cxnId="{202909DF-C6C6-E54C-8911-558A1282B01C}">
      <dgm:prSet/>
      <dgm:spPr/>
      <dgm:t>
        <a:bodyPr/>
        <a:lstStyle/>
        <a:p>
          <a:endParaRPr lang="zh-CN" altLang="en-US"/>
        </a:p>
      </dgm:t>
    </dgm:pt>
    <dgm:pt modelId="{8D779BD8-64FF-E945-B4D7-2CDC8F1CB318}" type="sibTrans" cxnId="{202909DF-C6C6-E54C-8911-558A1282B01C}">
      <dgm:prSet/>
      <dgm:spPr/>
      <dgm:t>
        <a:bodyPr/>
        <a:lstStyle/>
        <a:p>
          <a:endParaRPr lang="zh-CN" altLang="en-US"/>
        </a:p>
      </dgm:t>
    </dgm:pt>
    <dgm:pt modelId="{12D66D08-6FF8-0445-BE06-81928B3D972A}">
      <dgm:prSet/>
      <dgm:spPr/>
      <dgm:t>
        <a:bodyPr/>
        <a:lstStyle/>
        <a:p>
          <a:r>
            <a:rPr lang="zh-CN" smtClean="0"/>
            <a:t>中国传统的语言文字教育</a:t>
          </a:r>
          <a:endParaRPr lang="zh-CN" altLang="en-US"/>
        </a:p>
      </dgm:t>
    </dgm:pt>
    <dgm:pt modelId="{70A4C08A-01F0-F84F-B28B-9D636DD2DFA0}" type="parTrans" cxnId="{6F4D8D90-403D-C441-8C21-10CF96866378}">
      <dgm:prSet/>
      <dgm:spPr/>
      <dgm:t>
        <a:bodyPr/>
        <a:lstStyle/>
        <a:p>
          <a:endParaRPr lang="zh-CN" altLang="en-US"/>
        </a:p>
      </dgm:t>
    </dgm:pt>
    <dgm:pt modelId="{F9FBE236-51C2-2C48-A592-DDB6D52A61B8}" type="sibTrans" cxnId="{6F4D8D90-403D-C441-8C21-10CF96866378}">
      <dgm:prSet/>
      <dgm:spPr/>
      <dgm:t>
        <a:bodyPr/>
        <a:lstStyle/>
        <a:p>
          <a:endParaRPr lang="zh-CN" altLang="en-US"/>
        </a:p>
      </dgm:t>
    </dgm:pt>
    <dgm:pt modelId="{1C54AE06-8071-0642-AE49-CE24C359C8D8}" type="pres">
      <dgm:prSet presAssocID="{1D979601-0524-0A4E-B686-47C1880F0452}" presName="hierChild1" presStyleCnt="0">
        <dgm:presLayoutVars>
          <dgm:orgChart val="1"/>
          <dgm:chPref val="1"/>
          <dgm:dir/>
          <dgm:animOne val="branch"/>
          <dgm:animLvl val="lvl"/>
          <dgm:resizeHandles/>
        </dgm:presLayoutVars>
      </dgm:prSet>
      <dgm:spPr/>
      <dgm:t>
        <a:bodyPr/>
        <a:lstStyle/>
        <a:p>
          <a:endParaRPr lang="zh-CN" altLang="en-US"/>
        </a:p>
      </dgm:t>
    </dgm:pt>
    <dgm:pt modelId="{021302F3-5BD0-CA47-BD5A-E67D19FE3FE8}" type="pres">
      <dgm:prSet presAssocID="{AEA2D945-6174-4B48-BE59-9DC617C197E4}" presName="hierRoot1" presStyleCnt="0">
        <dgm:presLayoutVars>
          <dgm:hierBranch val="init"/>
        </dgm:presLayoutVars>
      </dgm:prSet>
      <dgm:spPr/>
    </dgm:pt>
    <dgm:pt modelId="{D71FEBC5-5DF9-384A-AF19-19384E451C30}" type="pres">
      <dgm:prSet presAssocID="{AEA2D945-6174-4B48-BE59-9DC617C197E4}" presName="rootComposite1" presStyleCnt="0"/>
      <dgm:spPr/>
    </dgm:pt>
    <dgm:pt modelId="{03E0E527-8668-5147-A58C-BC6827467202}" type="pres">
      <dgm:prSet presAssocID="{AEA2D945-6174-4B48-BE59-9DC617C197E4}" presName="rootText1" presStyleLbl="node0" presStyleIdx="0" presStyleCnt="1" custLinFactX="-39843" custLinFactNeighborX="-100000" custLinFactNeighborY="-20845">
        <dgm:presLayoutVars>
          <dgm:chPref val="3"/>
        </dgm:presLayoutVars>
      </dgm:prSet>
      <dgm:spPr/>
      <dgm:t>
        <a:bodyPr/>
        <a:lstStyle/>
        <a:p>
          <a:endParaRPr lang="zh-CN" altLang="en-US"/>
        </a:p>
      </dgm:t>
    </dgm:pt>
    <dgm:pt modelId="{AD0D727A-B7C0-3142-9795-C15DDBD7152F}" type="pres">
      <dgm:prSet presAssocID="{AEA2D945-6174-4B48-BE59-9DC617C197E4}" presName="rootConnector1" presStyleLbl="node1" presStyleIdx="0" presStyleCnt="0"/>
      <dgm:spPr/>
      <dgm:t>
        <a:bodyPr/>
        <a:lstStyle/>
        <a:p>
          <a:endParaRPr lang="zh-CN" altLang="en-US"/>
        </a:p>
      </dgm:t>
    </dgm:pt>
    <dgm:pt modelId="{4E5BB7AF-A0B3-7D48-90A8-FFD201FF768D}" type="pres">
      <dgm:prSet presAssocID="{AEA2D945-6174-4B48-BE59-9DC617C197E4}" presName="hierChild2" presStyleCnt="0"/>
      <dgm:spPr/>
    </dgm:pt>
    <dgm:pt modelId="{7C8C8421-B1E0-644B-A40D-F9C058DB288F}" type="pres">
      <dgm:prSet presAssocID="{87C71DA2-E377-A541-9494-6876F6219556}" presName="Name64" presStyleLbl="parChTrans1D2" presStyleIdx="0" presStyleCnt="3"/>
      <dgm:spPr/>
      <dgm:t>
        <a:bodyPr/>
        <a:lstStyle/>
        <a:p>
          <a:endParaRPr lang="zh-CN" altLang="en-US"/>
        </a:p>
      </dgm:t>
    </dgm:pt>
    <dgm:pt modelId="{9524FF70-28A3-B849-9EC5-CD68B1F147B5}" type="pres">
      <dgm:prSet presAssocID="{1562B6EB-E821-1049-9234-A0409E8FB613}" presName="hierRoot2" presStyleCnt="0">
        <dgm:presLayoutVars>
          <dgm:hierBranch val="init"/>
        </dgm:presLayoutVars>
      </dgm:prSet>
      <dgm:spPr/>
    </dgm:pt>
    <dgm:pt modelId="{5FB59E7F-D504-4246-AA35-ADBF2F978EF5}" type="pres">
      <dgm:prSet presAssocID="{1562B6EB-E821-1049-9234-A0409E8FB613}" presName="rootComposite" presStyleCnt="0"/>
      <dgm:spPr/>
    </dgm:pt>
    <dgm:pt modelId="{CE2DA207-9F7B-7848-80C8-6B3195B0F954}" type="pres">
      <dgm:prSet presAssocID="{1562B6EB-E821-1049-9234-A0409E8FB613}" presName="rootText" presStyleLbl="node2" presStyleIdx="0" presStyleCnt="3" custScaleX="180484" custScaleY="87669" custLinFactNeighborX="33054" custLinFactNeighborY="-20845">
        <dgm:presLayoutVars>
          <dgm:chPref val="3"/>
        </dgm:presLayoutVars>
      </dgm:prSet>
      <dgm:spPr/>
      <dgm:t>
        <a:bodyPr/>
        <a:lstStyle/>
        <a:p>
          <a:endParaRPr lang="zh-CN" altLang="en-US"/>
        </a:p>
      </dgm:t>
    </dgm:pt>
    <dgm:pt modelId="{79AAC508-4245-674A-B79A-7079D791EEDC}" type="pres">
      <dgm:prSet presAssocID="{1562B6EB-E821-1049-9234-A0409E8FB613}" presName="rootConnector" presStyleLbl="node2" presStyleIdx="0" presStyleCnt="3"/>
      <dgm:spPr/>
      <dgm:t>
        <a:bodyPr/>
        <a:lstStyle/>
        <a:p>
          <a:endParaRPr lang="zh-CN" altLang="en-US"/>
        </a:p>
      </dgm:t>
    </dgm:pt>
    <dgm:pt modelId="{D3D9A75F-0286-4849-8B7D-1D783D09604D}" type="pres">
      <dgm:prSet presAssocID="{1562B6EB-E821-1049-9234-A0409E8FB613}" presName="hierChild4" presStyleCnt="0"/>
      <dgm:spPr/>
    </dgm:pt>
    <dgm:pt modelId="{A004C8D5-DA0B-9F40-9EE9-3EA30F272E0C}" type="pres">
      <dgm:prSet presAssocID="{2FAFC6B1-6380-9A43-B8A7-4C8D4714D351}" presName="Name64" presStyleLbl="parChTrans1D3" presStyleIdx="0" presStyleCnt="10"/>
      <dgm:spPr/>
      <dgm:t>
        <a:bodyPr/>
        <a:lstStyle/>
        <a:p>
          <a:endParaRPr lang="zh-CN" altLang="en-US"/>
        </a:p>
      </dgm:t>
    </dgm:pt>
    <dgm:pt modelId="{CCFF65D2-07D7-994C-B932-F41FA2AA9DA9}" type="pres">
      <dgm:prSet presAssocID="{76155975-5F59-CE4D-9385-CD0BAD4C2F94}" presName="hierRoot2" presStyleCnt="0">
        <dgm:presLayoutVars>
          <dgm:hierBranch val="init"/>
        </dgm:presLayoutVars>
      </dgm:prSet>
      <dgm:spPr/>
    </dgm:pt>
    <dgm:pt modelId="{138A0380-90C2-B341-89D8-89F0F3522BAF}" type="pres">
      <dgm:prSet presAssocID="{76155975-5F59-CE4D-9385-CD0BAD4C2F94}" presName="rootComposite" presStyleCnt="0"/>
      <dgm:spPr/>
    </dgm:pt>
    <dgm:pt modelId="{8DF80F88-6A5E-1D4F-AF37-910F113CA5EE}" type="pres">
      <dgm:prSet presAssocID="{76155975-5F59-CE4D-9385-CD0BAD4C2F94}" presName="rootText" presStyleLbl="node3" presStyleIdx="0" presStyleCnt="10" custScaleX="180484" custScaleY="87669" custLinFactX="2975" custLinFactNeighborX="100000" custLinFactNeighborY="-20845">
        <dgm:presLayoutVars>
          <dgm:chPref val="3"/>
        </dgm:presLayoutVars>
      </dgm:prSet>
      <dgm:spPr/>
      <dgm:t>
        <a:bodyPr/>
        <a:lstStyle/>
        <a:p>
          <a:endParaRPr lang="zh-CN" altLang="en-US"/>
        </a:p>
      </dgm:t>
    </dgm:pt>
    <dgm:pt modelId="{D213D450-0B7A-0B4C-B878-FF60E1CB38EE}" type="pres">
      <dgm:prSet presAssocID="{76155975-5F59-CE4D-9385-CD0BAD4C2F94}" presName="rootConnector" presStyleLbl="node3" presStyleIdx="0" presStyleCnt="10"/>
      <dgm:spPr/>
      <dgm:t>
        <a:bodyPr/>
        <a:lstStyle/>
        <a:p>
          <a:endParaRPr lang="zh-CN" altLang="en-US"/>
        </a:p>
      </dgm:t>
    </dgm:pt>
    <dgm:pt modelId="{41593586-B0FA-AA4E-993A-2F54B6DDE298}" type="pres">
      <dgm:prSet presAssocID="{76155975-5F59-CE4D-9385-CD0BAD4C2F94}" presName="hierChild4" presStyleCnt="0"/>
      <dgm:spPr/>
    </dgm:pt>
    <dgm:pt modelId="{C132FDB4-6001-3542-95C5-ACA0F5AD7DAC}" type="pres">
      <dgm:prSet presAssocID="{76155975-5F59-CE4D-9385-CD0BAD4C2F94}" presName="hierChild5" presStyleCnt="0"/>
      <dgm:spPr/>
    </dgm:pt>
    <dgm:pt modelId="{A0753847-4340-3747-8AC5-D268C943A5AC}" type="pres">
      <dgm:prSet presAssocID="{702E4898-F450-154F-808C-578040DC6824}" presName="Name64" presStyleLbl="parChTrans1D3" presStyleIdx="1" presStyleCnt="10"/>
      <dgm:spPr/>
      <dgm:t>
        <a:bodyPr/>
        <a:lstStyle/>
        <a:p>
          <a:endParaRPr lang="zh-CN" altLang="en-US"/>
        </a:p>
      </dgm:t>
    </dgm:pt>
    <dgm:pt modelId="{F65D49EE-573F-EE4F-AFA0-F6D96DBBA3B5}" type="pres">
      <dgm:prSet presAssocID="{8A06C148-0D19-6547-8E33-127C2ABC7220}" presName="hierRoot2" presStyleCnt="0">
        <dgm:presLayoutVars>
          <dgm:hierBranch val="init"/>
        </dgm:presLayoutVars>
      </dgm:prSet>
      <dgm:spPr/>
    </dgm:pt>
    <dgm:pt modelId="{A7D564E2-2DA8-FF4A-841B-067354C9D2F5}" type="pres">
      <dgm:prSet presAssocID="{8A06C148-0D19-6547-8E33-127C2ABC7220}" presName="rootComposite" presStyleCnt="0"/>
      <dgm:spPr/>
    </dgm:pt>
    <dgm:pt modelId="{BCBC5B59-6912-A14E-9A0F-4362017A7892}" type="pres">
      <dgm:prSet presAssocID="{8A06C148-0D19-6547-8E33-127C2ABC7220}" presName="rootText" presStyleLbl="node3" presStyleIdx="1" presStyleCnt="10" custScaleX="180484" custScaleY="87669" custLinFactX="2975" custLinFactNeighborX="100000" custLinFactNeighborY="-20845">
        <dgm:presLayoutVars>
          <dgm:chPref val="3"/>
        </dgm:presLayoutVars>
      </dgm:prSet>
      <dgm:spPr/>
      <dgm:t>
        <a:bodyPr/>
        <a:lstStyle/>
        <a:p>
          <a:endParaRPr lang="zh-CN" altLang="en-US"/>
        </a:p>
      </dgm:t>
    </dgm:pt>
    <dgm:pt modelId="{933AB220-93F6-AD43-A5D9-4DD9456E9D4E}" type="pres">
      <dgm:prSet presAssocID="{8A06C148-0D19-6547-8E33-127C2ABC7220}" presName="rootConnector" presStyleLbl="node3" presStyleIdx="1" presStyleCnt="10"/>
      <dgm:spPr/>
      <dgm:t>
        <a:bodyPr/>
        <a:lstStyle/>
        <a:p>
          <a:endParaRPr lang="zh-CN" altLang="en-US"/>
        </a:p>
      </dgm:t>
    </dgm:pt>
    <dgm:pt modelId="{BA17A5E5-FF7E-9446-958D-C0A4B1E8B66C}" type="pres">
      <dgm:prSet presAssocID="{8A06C148-0D19-6547-8E33-127C2ABC7220}" presName="hierChild4" presStyleCnt="0"/>
      <dgm:spPr/>
    </dgm:pt>
    <dgm:pt modelId="{DD7B1580-EB83-9645-8A8F-72EEF4C4DA61}" type="pres">
      <dgm:prSet presAssocID="{8A06C148-0D19-6547-8E33-127C2ABC7220}" presName="hierChild5" presStyleCnt="0"/>
      <dgm:spPr/>
    </dgm:pt>
    <dgm:pt modelId="{1B90B981-02E9-B346-9098-F0DE0B0F474A}" type="pres">
      <dgm:prSet presAssocID="{5D72483A-620B-9545-9954-9C237E267656}" presName="Name64" presStyleLbl="parChTrans1D3" presStyleIdx="2" presStyleCnt="10"/>
      <dgm:spPr/>
      <dgm:t>
        <a:bodyPr/>
        <a:lstStyle/>
        <a:p>
          <a:endParaRPr lang="zh-CN" altLang="en-US"/>
        </a:p>
      </dgm:t>
    </dgm:pt>
    <dgm:pt modelId="{699D61D5-2304-C54B-831E-3AADD94E978E}" type="pres">
      <dgm:prSet presAssocID="{FE825B1F-DEC4-9C4C-A9F9-56F5747E185D}" presName="hierRoot2" presStyleCnt="0">
        <dgm:presLayoutVars>
          <dgm:hierBranch val="init"/>
        </dgm:presLayoutVars>
      </dgm:prSet>
      <dgm:spPr/>
    </dgm:pt>
    <dgm:pt modelId="{E3293669-9198-814E-BE76-02B020825B2B}" type="pres">
      <dgm:prSet presAssocID="{FE825B1F-DEC4-9C4C-A9F9-56F5747E185D}" presName="rootComposite" presStyleCnt="0"/>
      <dgm:spPr/>
    </dgm:pt>
    <dgm:pt modelId="{EC5B4526-4434-394A-B2A2-401DFE141810}" type="pres">
      <dgm:prSet presAssocID="{FE825B1F-DEC4-9C4C-A9F9-56F5747E185D}" presName="rootText" presStyleLbl="node3" presStyleIdx="2" presStyleCnt="10" custScaleX="180484" custScaleY="87669" custLinFactX="2975" custLinFactNeighborX="100000" custLinFactNeighborY="-20845">
        <dgm:presLayoutVars>
          <dgm:chPref val="3"/>
        </dgm:presLayoutVars>
      </dgm:prSet>
      <dgm:spPr/>
      <dgm:t>
        <a:bodyPr/>
        <a:lstStyle/>
        <a:p>
          <a:endParaRPr lang="zh-CN" altLang="en-US"/>
        </a:p>
      </dgm:t>
    </dgm:pt>
    <dgm:pt modelId="{D5344272-CAF1-9F4C-A34C-90E310B5D8A3}" type="pres">
      <dgm:prSet presAssocID="{FE825B1F-DEC4-9C4C-A9F9-56F5747E185D}" presName="rootConnector" presStyleLbl="node3" presStyleIdx="2" presStyleCnt="10"/>
      <dgm:spPr/>
      <dgm:t>
        <a:bodyPr/>
        <a:lstStyle/>
        <a:p>
          <a:endParaRPr lang="zh-CN" altLang="en-US"/>
        </a:p>
      </dgm:t>
    </dgm:pt>
    <dgm:pt modelId="{3A1B0658-91D0-8143-A182-9F0AF99285F6}" type="pres">
      <dgm:prSet presAssocID="{FE825B1F-DEC4-9C4C-A9F9-56F5747E185D}" presName="hierChild4" presStyleCnt="0"/>
      <dgm:spPr/>
    </dgm:pt>
    <dgm:pt modelId="{B3EC4F2F-71E3-1C49-878E-1F8FCFA0E752}" type="pres">
      <dgm:prSet presAssocID="{FE825B1F-DEC4-9C4C-A9F9-56F5747E185D}" presName="hierChild5" presStyleCnt="0"/>
      <dgm:spPr/>
    </dgm:pt>
    <dgm:pt modelId="{4BB41ACC-6AE5-AC47-A1F5-B200B8A78601}" type="pres">
      <dgm:prSet presAssocID="{2B8AF5BA-E978-8442-BFFF-B491D57C8F22}" presName="Name64" presStyleLbl="parChTrans1D3" presStyleIdx="3" presStyleCnt="10"/>
      <dgm:spPr/>
      <dgm:t>
        <a:bodyPr/>
        <a:lstStyle/>
        <a:p>
          <a:endParaRPr lang="zh-CN" altLang="en-US"/>
        </a:p>
      </dgm:t>
    </dgm:pt>
    <dgm:pt modelId="{E42B3E78-D52C-EC43-BA96-C8D206FDB8CC}" type="pres">
      <dgm:prSet presAssocID="{C411FB6D-E8A9-7D43-A45B-E53D4C7005DA}" presName="hierRoot2" presStyleCnt="0">
        <dgm:presLayoutVars>
          <dgm:hierBranch val="init"/>
        </dgm:presLayoutVars>
      </dgm:prSet>
      <dgm:spPr/>
    </dgm:pt>
    <dgm:pt modelId="{5FEDBB0F-D574-9F49-8A84-177E129DC304}" type="pres">
      <dgm:prSet presAssocID="{C411FB6D-E8A9-7D43-A45B-E53D4C7005DA}" presName="rootComposite" presStyleCnt="0"/>
      <dgm:spPr/>
    </dgm:pt>
    <dgm:pt modelId="{2435711A-5636-2B46-B171-131C824547CA}" type="pres">
      <dgm:prSet presAssocID="{C411FB6D-E8A9-7D43-A45B-E53D4C7005DA}" presName="rootText" presStyleLbl="node3" presStyleIdx="3" presStyleCnt="10" custScaleX="180484" custScaleY="87669" custLinFactX="2975" custLinFactNeighborX="100000" custLinFactNeighborY="-20845">
        <dgm:presLayoutVars>
          <dgm:chPref val="3"/>
        </dgm:presLayoutVars>
      </dgm:prSet>
      <dgm:spPr/>
      <dgm:t>
        <a:bodyPr/>
        <a:lstStyle/>
        <a:p>
          <a:endParaRPr lang="zh-CN" altLang="en-US"/>
        </a:p>
      </dgm:t>
    </dgm:pt>
    <dgm:pt modelId="{171D915E-473D-9B41-A988-5C1FFBCBA4B8}" type="pres">
      <dgm:prSet presAssocID="{C411FB6D-E8A9-7D43-A45B-E53D4C7005DA}" presName="rootConnector" presStyleLbl="node3" presStyleIdx="3" presStyleCnt="10"/>
      <dgm:spPr/>
      <dgm:t>
        <a:bodyPr/>
        <a:lstStyle/>
        <a:p>
          <a:endParaRPr lang="zh-CN" altLang="en-US"/>
        </a:p>
      </dgm:t>
    </dgm:pt>
    <dgm:pt modelId="{45724436-F24B-8E44-8F3D-DBF8BE40C0FC}" type="pres">
      <dgm:prSet presAssocID="{C411FB6D-E8A9-7D43-A45B-E53D4C7005DA}" presName="hierChild4" presStyleCnt="0"/>
      <dgm:spPr/>
    </dgm:pt>
    <dgm:pt modelId="{DC30783C-BDBF-F045-B91F-2A7DD14BAA6E}" type="pres">
      <dgm:prSet presAssocID="{C411FB6D-E8A9-7D43-A45B-E53D4C7005DA}" presName="hierChild5" presStyleCnt="0"/>
      <dgm:spPr/>
    </dgm:pt>
    <dgm:pt modelId="{376CE82C-F6A8-3044-ACCC-F5BC41F98128}" type="pres">
      <dgm:prSet presAssocID="{1562B6EB-E821-1049-9234-A0409E8FB613}" presName="hierChild5" presStyleCnt="0"/>
      <dgm:spPr/>
    </dgm:pt>
    <dgm:pt modelId="{C26990D0-7F50-B446-99F5-21967C5D7D27}" type="pres">
      <dgm:prSet presAssocID="{CA9E89BB-6F2C-5843-BF10-3657EB16D684}" presName="Name64" presStyleLbl="parChTrans1D2" presStyleIdx="1" presStyleCnt="3"/>
      <dgm:spPr/>
      <dgm:t>
        <a:bodyPr/>
        <a:lstStyle/>
        <a:p>
          <a:endParaRPr lang="zh-CN" altLang="en-US"/>
        </a:p>
      </dgm:t>
    </dgm:pt>
    <dgm:pt modelId="{4F01B5CB-68C3-9642-9683-19AFB4F76DDA}" type="pres">
      <dgm:prSet presAssocID="{EF337A54-82A5-4642-950E-2413533BC9EB}" presName="hierRoot2" presStyleCnt="0">
        <dgm:presLayoutVars>
          <dgm:hierBranch val="init"/>
        </dgm:presLayoutVars>
      </dgm:prSet>
      <dgm:spPr/>
    </dgm:pt>
    <dgm:pt modelId="{CC0A0854-CD30-2848-9522-FACE15EA515B}" type="pres">
      <dgm:prSet presAssocID="{EF337A54-82A5-4642-950E-2413533BC9EB}" presName="rootComposite" presStyleCnt="0"/>
      <dgm:spPr/>
    </dgm:pt>
    <dgm:pt modelId="{321BC814-C7A8-4144-AC7F-12D7D0BC3F92}" type="pres">
      <dgm:prSet presAssocID="{EF337A54-82A5-4642-950E-2413533BC9EB}" presName="rootText" presStyleLbl="node2" presStyleIdx="1" presStyleCnt="3" custScaleX="180484" custScaleY="87669" custLinFactNeighborX="33054" custLinFactNeighborY="-20845">
        <dgm:presLayoutVars>
          <dgm:chPref val="3"/>
        </dgm:presLayoutVars>
      </dgm:prSet>
      <dgm:spPr/>
      <dgm:t>
        <a:bodyPr/>
        <a:lstStyle/>
        <a:p>
          <a:endParaRPr lang="zh-CN" altLang="en-US"/>
        </a:p>
      </dgm:t>
    </dgm:pt>
    <dgm:pt modelId="{60DB3CFE-1052-E14D-9AD2-ED2621352550}" type="pres">
      <dgm:prSet presAssocID="{EF337A54-82A5-4642-950E-2413533BC9EB}" presName="rootConnector" presStyleLbl="node2" presStyleIdx="1" presStyleCnt="3"/>
      <dgm:spPr/>
      <dgm:t>
        <a:bodyPr/>
        <a:lstStyle/>
        <a:p>
          <a:endParaRPr lang="zh-CN" altLang="en-US"/>
        </a:p>
      </dgm:t>
    </dgm:pt>
    <dgm:pt modelId="{B6979277-F006-EA47-B9F7-203869B533F1}" type="pres">
      <dgm:prSet presAssocID="{EF337A54-82A5-4642-950E-2413533BC9EB}" presName="hierChild4" presStyleCnt="0"/>
      <dgm:spPr/>
    </dgm:pt>
    <dgm:pt modelId="{86D5A7BC-0883-6741-B99B-4D203BCB8086}" type="pres">
      <dgm:prSet presAssocID="{A956A905-8509-6F41-96EB-B44F73CEAE22}" presName="Name64" presStyleLbl="parChTrans1D3" presStyleIdx="4" presStyleCnt="10"/>
      <dgm:spPr/>
      <dgm:t>
        <a:bodyPr/>
        <a:lstStyle/>
        <a:p>
          <a:endParaRPr lang="zh-CN" altLang="en-US"/>
        </a:p>
      </dgm:t>
    </dgm:pt>
    <dgm:pt modelId="{E6B556B7-EBD7-BF46-AAD4-49F2A5BAFD19}" type="pres">
      <dgm:prSet presAssocID="{B42455B9-88B5-7F49-B1BA-7A34A43E1DAD}" presName="hierRoot2" presStyleCnt="0">
        <dgm:presLayoutVars>
          <dgm:hierBranch val="init"/>
        </dgm:presLayoutVars>
      </dgm:prSet>
      <dgm:spPr/>
    </dgm:pt>
    <dgm:pt modelId="{DAE46E1F-B817-6D40-ABA6-C60005A977C8}" type="pres">
      <dgm:prSet presAssocID="{B42455B9-88B5-7F49-B1BA-7A34A43E1DAD}" presName="rootComposite" presStyleCnt="0"/>
      <dgm:spPr/>
    </dgm:pt>
    <dgm:pt modelId="{69412E7E-3172-7A49-B1FD-9324A54EE6CE}" type="pres">
      <dgm:prSet presAssocID="{B42455B9-88B5-7F49-B1BA-7A34A43E1DAD}" presName="rootText" presStyleLbl="node3" presStyleIdx="4" presStyleCnt="10" custScaleX="180484" custScaleY="87669" custLinFactX="2975" custLinFactNeighborX="100000" custLinFactNeighborY="-20845">
        <dgm:presLayoutVars>
          <dgm:chPref val="3"/>
        </dgm:presLayoutVars>
      </dgm:prSet>
      <dgm:spPr/>
      <dgm:t>
        <a:bodyPr/>
        <a:lstStyle/>
        <a:p>
          <a:endParaRPr lang="zh-CN" altLang="en-US"/>
        </a:p>
      </dgm:t>
    </dgm:pt>
    <dgm:pt modelId="{5382379B-C685-1B41-8D06-4A1306587E0E}" type="pres">
      <dgm:prSet presAssocID="{B42455B9-88B5-7F49-B1BA-7A34A43E1DAD}" presName="rootConnector" presStyleLbl="node3" presStyleIdx="4" presStyleCnt="10"/>
      <dgm:spPr/>
      <dgm:t>
        <a:bodyPr/>
        <a:lstStyle/>
        <a:p>
          <a:endParaRPr lang="zh-CN" altLang="en-US"/>
        </a:p>
      </dgm:t>
    </dgm:pt>
    <dgm:pt modelId="{689B06EA-02DE-C941-9DB8-A24323EDB0DA}" type="pres">
      <dgm:prSet presAssocID="{B42455B9-88B5-7F49-B1BA-7A34A43E1DAD}" presName="hierChild4" presStyleCnt="0"/>
      <dgm:spPr/>
    </dgm:pt>
    <dgm:pt modelId="{6C928C69-BE45-D449-B746-393901A7BAFC}" type="pres">
      <dgm:prSet presAssocID="{B42455B9-88B5-7F49-B1BA-7A34A43E1DAD}" presName="hierChild5" presStyleCnt="0"/>
      <dgm:spPr/>
    </dgm:pt>
    <dgm:pt modelId="{71A9671E-4CD9-5545-B3A9-F283142403F7}" type="pres">
      <dgm:prSet presAssocID="{0DD59774-B4D1-AA4F-84C8-3C13E894F727}" presName="Name64" presStyleLbl="parChTrans1D3" presStyleIdx="5" presStyleCnt="10"/>
      <dgm:spPr/>
      <dgm:t>
        <a:bodyPr/>
        <a:lstStyle/>
        <a:p>
          <a:endParaRPr lang="zh-CN" altLang="en-US"/>
        </a:p>
      </dgm:t>
    </dgm:pt>
    <dgm:pt modelId="{25C2CC28-FCAA-A445-A077-39572DB96F91}" type="pres">
      <dgm:prSet presAssocID="{12F8E793-B1DA-0C44-A856-503F3A719A57}" presName="hierRoot2" presStyleCnt="0">
        <dgm:presLayoutVars>
          <dgm:hierBranch val="init"/>
        </dgm:presLayoutVars>
      </dgm:prSet>
      <dgm:spPr/>
    </dgm:pt>
    <dgm:pt modelId="{0431F521-D0C2-574F-9FD5-D2728C827F18}" type="pres">
      <dgm:prSet presAssocID="{12F8E793-B1DA-0C44-A856-503F3A719A57}" presName="rootComposite" presStyleCnt="0"/>
      <dgm:spPr/>
    </dgm:pt>
    <dgm:pt modelId="{0876D431-A7F5-3749-8EFE-E3F2AF66237E}" type="pres">
      <dgm:prSet presAssocID="{12F8E793-B1DA-0C44-A856-503F3A719A57}" presName="rootText" presStyleLbl="node3" presStyleIdx="5" presStyleCnt="10" custScaleX="180484" custScaleY="87669" custLinFactX="2975" custLinFactNeighborX="100000" custLinFactNeighborY="-20845">
        <dgm:presLayoutVars>
          <dgm:chPref val="3"/>
        </dgm:presLayoutVars>
      </dgm:prSet>
      <dgm:spPr/>
      <dgm:t>
        <a:bodyPr/>
        <a:lstStyle/>
        <a:p>
          <a:endParaRPr lang="zh-CN" altLang="en-US"/>
        </a:p>
      </dgm:t>
    </dgm:pt>
    <dgm:pt modelId="{3366E074-5B2C-5A40-90BF-2D82E98C7BD2}" type="pres">
      <dgm:prSet presAssocID="{12F8E793-B1DA-0C44-A856-503F3A719A57}" presName="rootConnector" presStyleLbl="node3" presStyleIdx="5" presStyleCnt="10"/>
      <dgm:spPr/>
      <dgm:t>
        <a:bodyPr/>
        <a:lstStyle/>
        <a:p>
          <a:endParaRPr lang="zh-CN" altLang="en-US"/>
        </a:p>
      </dgm:t>
    </dgm:pt>
    <dgm:pt modelId="{64276EC8-32AE-BB49-BE7A-B91C9CDD2385}" type="pres">
      <dgm:prSet presAssocID="{12F8E793-B1DA-0C44-A856-503F3A719A57}" presName="hierChild4" presStyleCnt="0"/>
      <dgm:spPr/>
    </dgm:pt>
    <dgm:pt modelId="{E610FB4E-4CA8-594C-B463-A8547AB45B9F}" type="pres">
      <dgm:prSet presAssocID="{12F8E793-B1DA-0C44-A856-503F3A719A57}" presName="hierChild5" presStyleCnt="0"/>
      <dgm:spPr/>
    </dgm:pt>
    <dgm:pt modelId="{8CF4EC10-E5A3-0B49-8AB6-23E1E2380CEE}" type="pres">
      <dgm:prSet presAssocID="{7F92623D-FB9F-D146-A128-81C0C0501561}" presName="Name64" presStyleLbl="parChTrans1D3" presStyleIdx="6" presStyleCnt="10"/>
      <dgm:spPr/>
      <dgm:t>
        <a:bodyPr/>
        <a:lstStyle/>
        <a:p>
          <a:endParaRPr lang="zh-CN" altLang="en-US"/>
        </a:p>
      </dgm:t>
    </dgm:pt>
    <dgm:pt modelId="{27AC8A74-1E24-A343-BA27-854D45FA44A0}" type="pres">
      <dgm:prSet presAssocID="{B0DAEA3A-ABFB-F54D-B73E-441AF19BB4EE}" presName="hierRoot2" presStyleCnt="0">
        <dgm:presLayoutVars>
          <dgm:hierBranch val="init"/>
        </dgm:presLayoutVars>
      </dgm:prSet>
      <dgm:spPr/>
    </dgm:pt>
    <dgm:pt modelId="{AB942837-1123-1A49-AC17-0741055D5BD4}" type="pres">
      <dgm:prSet presAssocID="{B0DAEA3A-ABFB-F54D-B73E-441AF19BB4EE}" presName="rootComposite" presStyleCnt="0"/>
      <dgm:spPr/>
    </dgm:pt>
    <dgm:pt modelId="{4E930F76-2091-954E-9DA7-B65D5AACE2D0}" type="pres">
      <dgm:prSet presAssocID="{B0DAEA3A-ABFB-F54D-B73E-441AF19BB4EE}" presName="rootText" presStyleLbl="node3" presStyleIdx="6" presStyleCnt="10" custScaleX="180484" custScaleY="87669" custLinFactX="2975" custLinFactNeighborX="100000" custLinFactNeighborY="-20845">
        <dgm:presLayoutVars>
          <dgm:chPref val="3"/>
        </dgm:presLayoutVars>
      </dgm:prSet>
      <dgm:spPr/>
      <dgm:t>
        <a:bodyPr/>
        <a:lstStyle/>
        <a:p>
          <a:endParaRPr lang="zh-CN" altLang="en-US"/>
        </a:p>
      </dgm:t>
    </dgm:pt>
    <dgm:pt modelId="{421CD0F5-AA81-7749-921B-E31E74EA3701}" type="pres">
      <dgm:prSet presAssocID="{B0DAEA3A-ABFB-F54D-B73E-441AF19BB4EE}" presName="rootConnector" presStyleLbl="node3" presStyleIdx="6" presStyleCnt="10"/>
      <dgm:spPr/>
      <dgm:t>
        <a:bodyPr/>
        <a:lstStyle/>
        <a:p>
          <a:endParaRPr lang="zh-CN" altLang="en-US"/>
        </a:p>
      </dgm:t>
    </dgm:pt>
    <dgm:pt modelId="{4CC2ADFC-2286-B94F-BB76-E68946F23BF4}" type="pres">
      <dgm:prSet presAssocID="{B0DAEA3A-ABFB-F54D-B73E-441AF19BB4EE}" presName="hierChild4" presStyleCnt="0"/>
      <dgm:spPr/>
    </dgm:pt>
    <dgm:pt modelId="{2CAFC47C-D656-F346-A6CB-EE20CF589060}" type="pres">
      <dgm:prSet presAssocID="{B0DAEA3A-ABFB-F54D-B73E-441AF19BB4EE}" presName="hierChild5" presStyleCnt="0"/>
      <dgm:spPr/>
    </dgm:pt>
    <dgm:pt modelId="{2A64C23D-00D3-C04B-A0E3-03E7224525F8}" type="pres">
      <dgm:prSet presAssocID="{70A4C08A-01F0-F84F-B28B-9D636DD2DFA0}" presName="Name64" presStyleLbl="parChTrans1D3" presStyleIdx="7" presStyleCnt="10"/>
      <dgm:spPr/>
      <dgm:t>
        <a:bodyPr/>
        <a:lstStyle/>
        <a:p>
          <a:endParaRPr lang="zh-CN" altLang="en-US"/>
        </a:p>
      </dgm:t>
    </dgm:pt>
    <dgm:pt modelId="{C838442D-C9AF-634F-B5B9-1DAD5EEF51A6}" type="pres">
      <dgm:prSet presAssocID="{12D66D08-6FF8-0445-BE06-81928B3D972A}" presName="hierRoot2" presStyleCnt="0">
        <dgm:presLayoutVars>
          <dgm:hierBranch val="init"/>
        </dgm:presLayoutVars>
      </dgm:prSet>
      <dgm:spPr/>
    </dgm:pt>
    <dgm:pt modelId="{C96A5CC4-454D-9040-8F03-7892EE6D59B2}" type="pres">
      <dgm:prSet presAssocID="{12D66D08-6FF8-0445-BE06-81928B3D972A}" presName="rootComposite" presStyleCnt="0"/>
      <dgm:spPr/>
    </dgm:pt>
    <dgm:pt modelId="{63E0F61B-127A-484B-9E4A-6BEA7BA618EB}" type="pres">
      <dgm:prSet presAssocID="{12D66D08-6FF8-0445-BE06-81928B3D972A}" presName="rootText" presStyleLbl="node3" presStyleIdx="7" presStyleCnt="10" custScaleX="180484" custScaleY="87669" custLinFactX="2975" custLinFactNeighborX="100000" custLinFactNeighborY="-20845">
        <dgm:presLayoutVars>
          <dgm:chPref val="3"/>
        </dgm:presLayoutVars>
      </dgm:prSet>
      <dgm:spPr/>
      <dgm:t>
        <a:bodyPr/>
        <a:lstStyle/>
        <a:p>
          <a:endParaRPr lang="zh-CN" altLang="en-US"/>
        </a:p>
      </dgm:t>
    </dgm:pt>
    <dgm:pt modelId="{F56E316E-3CC2-3C44-8A1E-A74C0414FD38}" type="pres">
      <dgm:prSet presAssocID="{12D66D08-6FF8-0445-BE06-81928B3D972A}" presName="rootConnector" presStyleLbl="node3" presStyleIdx="7" presStyleCnt="10"/>
      <dgm:spPr/>
      <dgm:t>
        <a:bodyPr/>
        <a:lstStyle/>
        <a:p>
          <a:endParaRPr lang="zh-CN" altLang="en-US"/>
        </a:p>
      </dgm:t>
    </dgm:pt>
    <dgm:pt modelId="{49B72F02-EEAC-E741-B92A-0BEF651CE3D0}" type="pres">
      <dgm:prSet presAssocID="{12D66D08-6FF8-0445-BE06-81928B3D972A}" presName="hierChild4" presStyleCnt="0"/>
      <dgm:spPr/>
    </dgm:pt>
    <dgm:pt modelId="{614F9177-F2D1-9843-9C4D-806400CB43B7}" type="pres">
      <dgm:prSet presAssocID="{12D66D08-6FF8-0445-BE06-81928B3D972A}" presName="hierChild5" presStyleCnt="0"/>
      <dgm:spPr/>
    </dgm:pt>
    <dgm:pt modelId="{A57BDA57-C890-A640-9554-FBB39341EC9D}" type="pres">
      <dgm:prSet presAssocID="{EF337A54-82A5-4642-950E-2413533BC9EB}" presName="hierChild5" presStyleCnt="0"/>
      <dgm:spPr/>
    </dgm:pt>
    <dgm:pt modelId="{232B90A9-F563-6742-9983-F4F2440EC549}" type="pres">
      <dgm:prSet presAssocID="{9E3344DB-465C-B943-81C9-8236A02A9EAD}" presName="Name64" presStyleLbl="parChTrans1D2" presStyleIdx="2" presStyleCnt="3"/>
      <dgm:spPr/>
      <dgm:t>
        <a:bodyPr/>
        <a:lstStyle/>
        <a:p>
          <a:endParaRPr lang="zh-CN" altLang="en-US"/>
        </a:p>
      </dgm:t>
    </dgm:pt>
    <dgm:pt modelId="{12A805E6-AAA4-3349-A5F9-25E6E26BF834}" type="pres">
      <dgm:prSet presAssocID="{5FD804D8-E055-674D-BDDA-3EC2BACCE703}" presName="hierRoot2" presStyleCnt="0">
        <dgm:presLayoutVars>
          <dgm:hierBranch val="init"/>
        </dgm:presLayoutVars>
      </dgm:prSet>
      <dgm:spPr/>
    </dgm:pt>
    <dgm:pt modelId="{B3D184DA-0D8B-3547-B66D-6D3BCDF31D07}" type="pres">
      <dgm:prSet presAssocID="{5FD804D8-E055-674D-BDDA-3EC2BACCE703}" presName="rootComposite" presStyleCnt="0"/>
      <dgm:spPr/>
    </dgm:pt>
    <dgm:pt modelId="{972AFEF5-6C47-DF44-8BAF-1ED6715CCD08}" type="pres">
      <dgm:prSet presAssocID="{5FD804D8-E055-674D-BDDA-3EC2BACCE703}" presName="rootText" presStyleLbl="node2" presStyleIdx="2" presStyleCnt="3" custScaleX="180484" custScaleY="87669" custLinFactNeighborX="33054" custLinFactNeighborY="-20845">
        <dgm:presLayoutVars>
          <dgm:chPref val="3"/>
        </dgm:presLayoutVars>
      </dgm:prSet>
      <dgm:spPr/>
      <dgm:t>
        <a:bodyPr/>
        <a:lstStyle/>
        <a:p>
          <a:endParaRPr lang="zh-CN" altLang="en-US"/>
        </a:p>
      </dgm:t>
    </dgm:pt>
    <dgm:pt modelId="{D28D80F4-AE7A-A54D-80CD-B264AAE7859A}" type="pres">
      <dgm:prSet presAssocID="{5FD804D8-E055-674D-BDDA-3EC2BACCE703}" presName="rootConnector" presStyleLbl="node2" presStyleIdx="2" presStyleCnt="3"/>
      <dgm:spPr/>
      <dgm:t>
        <a:bodyPr/>
        <a:lstStyle/>
        <a:p>
          <a:endParaRPr lang="zh-CN" altLang="en-US"/>
        </a:p>
      </dgm:t>
    </dgm:pt>
    <dgm:pt modelId="{137169DA-59EE-7349-95F4-B9BCB56F2642}" type="pres">
      <dgm:prSet presAssocID="{5FD804D8-E055-674D-BDDA-3EC2BACCE703}" presName="hierChild4" presStyleCnt="0"/>
      <dgm:spPr/>
    </dgm:pt>
    <dgm:pt modelId="{61B4A927-7B6B-7B48-9C6D-22DA9ED3AEE2}" type="pres">
      <dgm:prSet presAssocID="{3A3DCD0F-9241-DF4B-AA24-F4D12DD2C580}" presName="Name64" presStyleLbl="parChTrans1D3" presStyleIdx="8" presStyleCnt="10"/>
      <dgm:spPr/>
      <dgm:t>
        <a:bodyPr/>
        <a:lstStyle/>
        <a:p>
          <a:endParaRPr lang="zh-CN" altLang="en-US"/>
        </a:p>
      </dgm:t>
    </dgm:pt>
    <dgm:pt modelId="{8F54108B-2377-834D-818C-06BCF96ADAE0}" type="pres">
      <dgm:prSet presAssocID="{12D7E8C9-AFBD-2845-B548-68074F04AEF8}" presName="hierRoot2" presStyleCnt="0">
        <dgm:presLayoutVars>
          <dgm:hierBranch val="init"/>
        </dgm:presLayoutVars>
      </dgm:prSet>
      <dgm:spPr/>
    </dgm:pt>
    <dgm:pt modelId="{E2104325-2EA1-F74C-AE03-EFA6A9E719A1}" type="pres">
      <dgm:prSet presAssocID="{12D7E8C9-AFBD-2845-B548-68074F04AEF8}" presName="rootComposite" presStyleCnt="0"/>
      <dgm:spPr/>
    </dgm:pt>
    <dgm:pt modelId="{2087B783-CACF-564A-8799-B98B45E48FD5}" type="pres">
      <dgm:prSet presAssocID="{12D7E8C9-AFBD-2845-B548-68074F04AEF8}" presName="rootText" presStyleLbl="node3" presStyleIdx="8" presStyleCnt="10" custScaleX="180484" custScaleY="87669" custLinFactX="2975" custLinFactNeighborX="100000" custLinFactNeighborY="-20845">
        <dgm:presLayoutVars>
          <dgm:chPref val="3"/>
        </dgm:presLayoutVars>
      </dgm:prSet>
      <dgm:spPr/>
      <dgm:t>
        <a:bodyPr/>
        <a:lstStyle/>
        <a:p>
          <a:endParaRPr lang="zh-CN" altLang="en-US"/>
        </a:p>
      </dgm:t>
    </dgm:pt>
    <dgm:pt modelId="{640C50E7-3F09-2E4F-89D2-9CC89AE45BED}" type="pres">
      <dgm:prSet presAssocID="{12D7E8C9-AFBD-2845-B548-68074F04AEF8}" presName="rootConnector" presStyleLbl="node3" presStyleIdx="8" presStyleCnt="10"/>
      <dgm:spPr/>
      <dgm:t>
        <a:bodyPr/>
        <a:lstStyle/>
        <a:p>
          <a:endParaRPr lang="zh-CN" altLang="en-US"/>
        </a:p>
      </dgm:t>
    </dgm:pt>
    <dgm:pt modelId="{97E00CAF-79EF-944B-969E-A6E1D3F19286}" type="pres">
      <dgm:prSet presAssocID="{12D7E8C9-AFBD-2845-B548-68074F04AEF8}" presName="hierChild4" presStyleCnt="0"/>
      <dgm:spPr/>
    </dgm:pt>
    <dgm:pt modelId="{DEED1BEC-2ED2-EC47-B65C-FF947230970A}" type="pres">
      <dgm:prSet presAssocID="{12D7E8C9-AFBD-2845-B548-68074F04AEF8}" presName="hierChild5" presStyleCnt="0"/>
      <dgm:spPr/>
    </dgm:pt>
    <dgm:pt modelId="{0C9A21CF-1803-3D4E-B213-77FA0E8F8919}" type="pres">
      <dgm:prSet presAssocID="{A42C8482-363D-DB4E-B2C1-8873F9C01EF0}" presName="Name64" presStyleLbl="parChTrans1D3" presStyleIdx="9" presStyleCnt="10"/>
      <dgm:spPr/>
      <dgm:t>
        <a:bodyPr/>
        <a:lstStyle/>
        <a:p>
          <a:endParaRPr lang="zh-CN" altLang="en-US"/>
        </a:p>
      </dgm:t>
    </dgm:pt>
    <dgm:pt modelId="{A9237682-2034-C44A-94D6-5E66EE32B86D}" type="pres">
      <dgm:prSet presAssocID="{A84A01C3-B061-1044-96C8-F16912C43862}" presName="hierRoot2" presStyleCnt="0">
        <dgm:presLayoutVars>
          <dgm:hierBranch val="init"/>
        </dgm:presLayoutVars>
      </dgm:prSet>
      <dgm:spPr/>
    </dgm:pt>
    <dgm:pt modelId="{BF798A1E-51FF-C145-975C-4AD64C92849F}" type="pres">
      <dgm:prSet presAssocID="{A84A01C3-B061-1044-96C8-F16912C43862}" presName="rootComposite" presStyleCnt="0"/>
      <dgm:spPr/>
    </dgm:pt>
    <dgm:pt modelId="{C3308A2D-5128-4844-A362-1EB02E8FA234}" type="pres">
      <dgm:prSet presAssocID="{A84A01C3-B061-1044-96C8-F16912C43862}" presName="rootText" presStyleLbl="node3" presStyleIdx="9" presStyleCnt="10" custScaleX="180484" custScaleY="87669" custLinFactX="2975" custLinFactNeighborX="100000" custLinFactNeighborY="-20845">
        <dgm:presLayoutVars>
          <dgm:chPref val="3"/>
        </dgm:presLayoutVars>
      </dgm:prSet>
      <dgm:spPr/>
      <dgm:t>
        <a:bodyPr/>
        <a:lstStyle/>
        <a:p>
          <a:endParaRPr lang="zh-CN" altLang="en-US"/>
        </a:p>
      </dgm:t>
    </dgm:pt>
    <dgm:pt modelId="{FE7E742F-23C1-5344-B9BD-2B2E4644A281}" type="pres">
      <dgm:prSet presAssocID="{A84A01C3-B061-1044-96C8-F16912C43862}" presName="rootConnector" presStyleLbl="node3" presStyleIdx="9" presStyleCnt="10"/>
      <dgm:spPr/>
      <dgm:t>
        <a:bodyPr/>
        <a:lstStyle/>
        <a:p>
          <a:endParaRPr lang="zh-CN" altLang="en-US"/>
        </a:p>
      </dgm:t>
    </dgm:pt>
    <dgm:pt modelId="{0AABD755-6647-1E40-B391-CB508BB27650}" type="pres">
      <dgm:prSet presAssocID="{A84A01C3-B061-1044-96C8-F16912C43862}" presName="hierChild4" presStyleCnt="0"/>
      <dgm:spPr/>
    </dgm:pt>
    <dgm:pt modelId="{D52BCF9C-B931-F840-BE17-1D3529B529A3}" type="pres">
      <dgm:prSet presAssocID="{A84A01C3-B061-1044-96C8-F16912C43862}" presName="hierChild5" presStyleCnt="0"/>
      <dgm:spPr/>
    </dgm:pt>
    <dgm:pt modelId="{0CB0AF5D-8B8D-9E49-8CED-D9E79A5CD6E6}" type="pres">
      <dgm:prSet presAssocID="{5FD804D8-E055-674D-BDDA-3EC2BACCE703}" presName="hierChild5" presStyleCnt="0"/>
      <dgm:spPr/>
    </dgm:pt>
    <dgm:pt modelId="{84B5EFAA-2989-8B4C-9FB1-9D361653DA7A}" type="pres">
      <dgm:prSet presAssocID="{AEA2D945-6174-4B48-BE59-9DC617C197E4}" presName="hierChild3" presStyleCnt="0"/>
      <dgm:spPr/>
    </dgm:pt>
  </dgm:ptLst>
  <dgm:cxnLst>
    <dgm:cxn modelId="{7D2708D1-16AC-AF4D-8EBF-613D635B154F}" type="presOf" srcId="{A84A01C3-B061-1044-96C8-F16912C43862}" destId="{FE7E742F-23C1-5344-B9BD-2B2E4644A281}" srcOrd="1" destOrd="0" presId="urn:microsoft.com/office/officeart/2009/3/layout/HorizontalOrganizationChart"/>
    <dgm:cxn modelId="{202909DF-C6C6-E54C-8911-558A1282B01C}" srcId="{1562B6EB-E821-1049-9234-A0409E8FB613}" destId="{8A06C148-0D19-6547-8E33-127C2ABC7220}" srcOrd="1" destOrd="0" parTransId="{702E4898-F450-154F-808C-578040DC6824}" sibTransId="{8D779BD8-64FF-E945-B4D7-2CDC8F1CB318}"/>
    <dgm:cxn modelId="{6F4D8D90-403D-C441-8C21-10CF96866378}" srcId="{EF337A54-82A5-4642-950E-2413533BC9EB}" destId="{12D66D08-6FF8-0445-BE06-81928B3D972A}" srcOrd="3" destOrd="0" parTransId="{70A4C08A-01F0-F84F-B28B-9D636DD2DFA0}" sibTransId="{F9FBE236-51C2-2C48-A592-DDB6D52A61B8}"/>
    <dgm:cxn modelId="{92406563-CAA6-824E-9980-01D5675E1A48}" type="presOf" srcId="{12D66D08-6FF8-0445-BE06-81928B3D972A}" destId="{F56E316E-3CC2-3C44-8A1E-A74C0414FD38}" srcOrd="1" destOrd="0" presId="urn:microsoft.com/office/officeart/2009/3/layout/HorizontalOrganizationChart"/>
    <dgm:cxn modelId="{D95D7DAA-B06C-CE47-8E22-16DC0E3E8EE9}" type="presOf" srcId="{12F8E793-B1DA-0C44-A856-503F3A719A57}" destId="{0876D431-A7F5-3749-8EFE-E3F2AF66237E}" srcOrd="0" destOrd="0" presId="urn:microsoft.com/office/officeart/2009/3/layout/HorizontalOrganizationChart"/>
    <dgm:cxn modelId="{9E922E73-17AE-F248-A452-6B74E2625392}" type="presOf" srcId="{2B8AF5BA-E978-8442-BFFF-B491D57C8F22}" destId="{4BB41ACC-6AE5-AC47-A1F5-B200B8A78601}" srcOrd="0" destOrd="0" presId="urn:microsoft.com/office/officeart/2009/3/layout/HorizontalOrganizationChart"/>
    <dgm:cxn modelId="{C9447AD3-883D-4445-8062-63F903B43933}" type="presOf" srcId="{12D7E8C9-AFBD-2845-B548-68074F04AEF8}" destId="{2087B783-CACF-564A-8799-B98B45E48FD5}" srcOrd="0" destOrd="0" presId="urn:microsoft.com/office/officeart/2009/3/layout/HorizontalOrganizationChart"/>
    <dgm:cxn modelId="{C9A14436-03ED-8D40-88F6-578E3A275350}" srcId="{5FD804D8-E055-674D-BDDA-3EC2BACCE703}" destId="{12D7E8C9-AFBD-2845-B548-68074F04AEF8}" srcOrd="0" destOrd="0" parTransId="{3A3DCD0F-9241-DF4B-AA24-F4D12DD2C580}" sibTransId="{86A3366F-CCAA-F84B-8DBA-6BEE72E7BCF3}"/>
    <dgm:cxn modelId="{10D153B2-1290-0548-BFC3-12614CF51A31}" type="presOf" srcId="{A84A01C3-B061-1044-96C8-F16912C43862}" destId="{C3308A2D-5128-4844-A362-1EB02E8FA234}" srcOrd="0" destOrd="0" presId="urn:microsoft.com/office/officeart/2009/3/layout/HorizontalOrganizationChart"/>
    <dgm:cxn modelId="{8EE5E888-6842-0F43-8C2E-F23ABC807571}" type="presOf" srcId="{FE825B1F-DEC4-9C4C-A9F9-56F5747E185D}" destId="{EC5B4526-4434-394A-B2A2-401DFE141810}" srcOrd="0" destOrd="0" presId="urn:microsoft.com/office/officeart/2009/3/layout/HorizontalOrganizationChart"/>
    <dgm:cxn modelId="{C03B8C09-FE46-DB41-9EDD-0724A077465B}" type="presOf" srcId="{12F8E793-B1DA-0C44-A856-503F3A719A57}" destId="{3366E074-5B2C-5A40-90BF-2D82E98C7BD2}" srcOrd="1" destOrd="0" presId="urn:microsoft.com/office/officeart/2009/3/layout/HorizontalOrganizationChart"/>
    <dgm:cxn modelId="{CA7E3823-7F14-5246-8C72-E41DE6A6DA95}" type="presOf" srcId="{76155975-5F59-CE4D-9385-CD0BAD4C2F94}" destId="{D213D450-0B7A-0B4C-B878-FF60E1CB38EE}" srcOrd="1" destOrd="0" presId="urn:microsoft.com/office/officeart/2009/3/layout/HorizontalOrganizationChart"/>
    <dgm:cxn modelId="{16143C6F-9C64-5146-AFB6-42D3D089D6BA}" srcId="{1562B6EB-E821-1049-9234-A0409E8FB613}" destId="{FE825B1F-DEC4-9C4C-A9F9-56F5747E185D}" srcOrd="2" destOrd="0" parTransId="{5D72483A-620B-9545-9954-9C237E267656}" sibTransId="{389FDBF3-27FE-634C-90AB-2A86DC151E3F}"/>
    <dgm:cxn modelId="{784C12C9-F57E-0B45-9187-1149F85DB912}" type="presOf" srcId="{C411FB6D-E8A9-7D43-A45B-E53D4C7005DA}" destId="{2435711A-5636-2B46-B171-131C824547CA}" srcOrd="0" destOrd="0" presId="urn:microsoft.com/office/officeart/2009/3/layout/HorizontalOrganizationChart"/>
    <dgm:cxn modelId="{1DAD0F15-E163-1245-B743-D4213B967189}" type="presOf" srcId="{3A3DCD0F-9241-DF4B-AA24-F4D12DD2C580}" destId="{61B4A927-7B6B-7B48-9C6D-22DA9ED3AEE2}" srcOrd="0" destOrd="0" presId="urn:microsoft.com/office/officeart/2009/3/layout/HorizontalOrganizationChart"/>
    <dgm:cxn modelId="{986F5E11-9363-DF4B-81F4-46711C443780}" type="presOf" srcId="{EF337A54-82A5-4642-950E-2413533BC9EB}" destId="{60DB3CFE-1052-E14D-9AD2-ED2621352550}" srcOrd="1" destOrd="0" presId="urn:microsoft.com/office/officeart/2009/3/layout/HorizontalOrganizationChart"/>
    <dgm:cxn modelId="{CCF56D38-A7BE-4841-89DF-DDC02070B8AD}" type="presOf" srcId="{AEA2D945-6174-4B48-BE59-9DC617C197E4}" destId="{AD0D727A-B7C0-3142-9795-C15DDBD7152F}" srcOrd="1" destOrd="0" presId="urn:microsoft.com/office/officeart/2009/3/layout/HorizontalOrganizationChart"/>
    <dgm:cxn modelId="{48B8BAE9-FC75-514F-8D5D-BCF3A69ACE6F}" type="presOf" srcId="{76155975-5F59-CE4D-9385-CD0BAD4C2F94}" destId="{8DF80F88-6A5E-1D4F-AF37-910F113CA5EE}" srcOrd="0" destOrd="0" presId="urn:microsoft.com/office/officeart/2009/3/layout/HorizontalOrganizationChart"/>
    <dgm:cxn modelId="{D72BFDC2-8D0F-354D-8592-1775E9A8455E}" srcId="{EF337A54-82A5-4642-950E-2413533BC9EB}" destId="{12F8E793-B1DA-0C44-A856-503F3A719A57}" srcOrd="1" destOrd="0" parTransId="{0DD59774-B4D1-AA4F-84C8-3C13E894F727}" sibTransId="{4D307367-AC42-D944-A18A-8925DA3E12A0}"/>
    <dgm:cxn modelId="{FBCA0CC2-781A-0544-9BA1-939042E71D2F}" type="presOf" srcId="{5FD804D8-E055-674D-BDDA-3EC2BACCE703}" destId="{972AFEF5-6C47-DF44-8BAF-1ED6715CCD08}" srcOrd="0" destOrd="0" presId="urn:microsoft.com/office/officeart/2009/3/layout/HorizontalOrganizationChart"/>
    <dgm:cxn modelId="{0F780725-DE84-7D4B-A622-F4C738F09779}" type="presOf" srcId="{8A06C148-0D19-6547-8E33-127C2ABC7220}" destId="{BCBC5B59-6912-A14E-9A0F-4362017A7892}" srcOrd="0" destOrd="0" presId="urn:microsoft.com/office/officeart/2009/3/layout/HorizontalOrganizationChart"/>
    <dgm:cxn modelId="{3EF30A76-B5C1-374F-B549-CDBBB41FEF1D}" type="presOf" srcId="{12D7E8C9-AFBD-2845-B548-68074F04AEF8}" destId="{640C50E7-3F09-2E4F-89D2-9CC89AE45BED}" srcOrd="1" destOrd="0" presId="urn:microsoft.com/office/officeart/2009/3/layout/HorizontalOrganizationChart"/>
    <dgm:cxn modelId="{39BF5081-3B01-1C41-A2BA-DE97A77FA67E}" type="presOf" srcId="{AEA2D945-6174-4B48-BE59-9DC617C197E4}" destId="{03E0E527-8668-5147-A58C-BC6827467202}" srcOrd="0" destOrd="0" presId="urn:microsoft.com/office/officeart/2009/3/layout/HorizontalOrganizationChart"/>
    <dgm:cxn modelId="{F0A844E8-15B5-5040-A131-074EF5269ADE}" srcId="{AEA2D945-6174-4B48-BE59-9DC617C197E4}" destId="{EF337A54-82A5-4642-950E-2413533BC9EB}" srcOrd="1" destOrd="0" parTransId="{CA9E89BB-6F2C-5843-BF10-3657EB16D684}" sibTransId="{99033D23-BB04-794D-9F46-FDE4EE319F9E}"/>
    <dgm:cxn modelId="{8E077FD5-3C55-C340-A9C2-F7E942A0F933}" srcId="{5FD804D8-E055-674D-BDDA-3EC2BACCE703}" destId="{A84A01C3-B061-1044-96C8-F16912C43862}" srcOrd="1" destOrd="0" parTransId="{A42C8482-363D-DB4E-B2C1-8873F9C01EF0}" sibTransId="{6AE32A01-4F3C-2842-AB2D-1A0599982215}"/>
    <dgm:cxn modelId="{C890FAFE-F553-5945-92FD-D4FBA3DA782F}" srcId="{1562B6EB-E821-1049-9234-A0409E8FB613}" destId="{C411FB6D-E8A9-7D43-A45B-E53D4C7005DA}" srcOrd="3" destOrd="0" parTransId="{2B8AF5BA-E978-8442-BFFF-B491D57C8F22}" sibTransId="{E7F95F5D-2927-CB42-BEFA-71F09FF65B2C}"/>
    <dgm:cxn modelId="{704B7E28-16EA-3446-A751-ADFF88255F6C}" srcId="{AEA2D945-6174-4B48-BE59-9DC617C197E4}" destId="{5FD804D8-E055-674D-BDDA-3EC2BACCE703}" srcOrd="2" destOrd="0" parTransId="{9E3344DB-465C-B943-81C9-8236A02A9EAD}" sibTransId="{1A0C6DEF-3A86-7249-869F-DED25711AC27}"/>
    <dgm:cxn modelId="{8571BDBB-B1A2-CE43-9001-5A51C2B9F5AB}" type="presOf" srcId="{5D72483A-620B-9545-9954-9C237E267656}" destId="{1B90B981-02E9-B346-9098-F0DE0B0F474A}" srcOrd="0" destOrd="0" presId="urn:microsoft.com/office/officeart/2009/3/layout/HorizontalOrganizationChart"/>
    <dgm:cxn modelId="{F5FB0676-D6E2-B54F-9526-82C6C74387EF}" type="presOf" srcId="{2FAFC6B1-6380-9A43-B8A7-4C8D4714D351}" destId="{A004C8D5-DA0B-9F40-9EE9-3EA30F272E0C}" srcOrd="0" destOrd="0" presId="urn:microsoft.com/office/officeart/2009/3/layout/HorizontalOrganizationChart"/>
    <dgm:cxn modelId="{4C1FEF45-BBC6-6849-8006-EAC115BBCD97}" type="presOf" srcId="{B0DAEA3A-ABFB-F54D-B73E-441AF19BB4EE}" destId="{4E930F76-2091-954E-9DA7-B65D5AACE2D0}" srcOrd="0" destOrd="0" presId="urn:microsoft.com/office/officeart/2009/3/layout/HorizontalOrganizationChart"/>
    <dgm:cxn modelId="{1ED6FDCA-E4F3-D44C-B13C-EFF805EAD63D}" type="presOf" srcId="{7F92623D-FB9F-D146-A128-81C0C0501561}" destId="{8CF4EC10-E5A3-0B49-8AB6-23E1E2380CEE}" srcOrd="0" destOrd="0" presId="urn:microsoft.com/office/officeart/2009/3/layout/HorizontalOrganizationChart"/>
    <dgm:cxn modelId="{1645249F-C022-5047-B172-C90F46B7DF7B}" type="presOf" srcId="{EF337A54-82A5-4642-950E-2413533BC9EB}" destId="{321BC814-C7A8-4144-AC7F-12D7D0BC3F92}" srcOrd="0" destOrd="0" presId="urn:microsoft.com/office/officeart/2009/3/layout/HorizontalOrganizationChart"/>
    <dgm:cxn modelId="{7762F47C-4DD0-9748-A583-D2EB62227F4F}" type="presOf" srcId="{702E4898-F450-154F-808C-578040DC6824}" destId="{A0753847-4340-3747-8AC5-D268C943A5AC}" srcOrd="0" destOrd="0" presId="urn:microsoft.com/office/officeart/2009/3/layout/HorizontalOrganizationChart"/>
    <dgm:cxn modelId="{557E6202-C86D-6745-8E10-56D3CBBD2E2E}" type="presOf" srcId="{B42455B9-88B5-7F49-B1BA-7A34A43E1DAD}" destId="{5382379B-C685-1B41-8D06-4A1306587E0E}" srcOrd="1" destOrd="0" presId="urn:microsoft.com/office/officeart/2009/3/layout/HorizontalOrganizationChart"/>
    <dgm:cxn modelId="{AFE3572B-093E-444B-9E06-DA2DB827E681}" type="presOf" srcId="{1562B6EB-E821-1049-9234-A0409E8FB613}" destId="{79AAC508-4245-674A-B79A-7079D791EEDC}" srcOrd="1" destOrd="0" presId="urn:microsoft.com/office/officeart/2009/3/layout/HorizontalOrganizationChart"/>
    <dgm:cxn modelId="{36B67184-22E6-B348-AFBC-06D4BFFC8F33}" type="presOf" srcId="{A42C8482-363D-DB4E-B2C1-8873F9C01EF0}" destId="{0C9A21CF-1803-3D4E-B213-77FA0E8F8919}" srcOrd="0" destOrd="0" presId="urn:microsoft.com/office/officeart/2009/3/layout/HorizontalOrganizationChart"/>
    <dgm:cxn modelId="{1F14AE0A-E652-474E-B72C-91159D2A8186}" type="presOf" srcId="{CA9E89BB-6F2C-5843-BF10-3657EB16D684}" destId="{C26990D0-7F50-B446-99F5-21967C5D7D27}" srcOrd="0" destOrd="0" presId="urn:microsoft.com/office/officeart/2009/3/layout/HorizontalOrganizationChart"/>
    <dgm:cxn modelId="{FAA15F05-AD44-0342-BF0C-F62587B79D26}" type="presOf" srcId="{5FD804D8-E055-674D-BDDA-3EC2BACCE703}" destId="{D28D80F4-AE7A-A54D-80CD-B264AAE7859A}" srcOrd="1" destOrd="0" presId="urn:microsoft.com/office/officeart/2009/3/layout/HorizontalOrganizationChart"/>
    <dgm:cxn modelId="{77863CB9-9525-8143-B59F-A2FA00B86F34}" srcId="{AEA2D945-6174-4B48-BE59-9DC617C197E4}" destId="{1562B6EB-E821-1049-9234-A0409E8FB613}" srcOrd="0" destOrd="0" parTransId="{87C71DA2-E377-A541-9494-6876F6219556}" sibTransId="{397B9AC4-BA45-9E47-87A5-EC7A544B248C}"/>
    <dgm:cxn modelId="{C63651BC-BE4F-1C40-9BEC-9A1E12DAD664}" type="presOf" srcId="{12D66D08-6FF8-0445-BE06-81928B3D972A}" destId="{63E0F61B-127A-484B-9E4A-6BEA7BA618EB}" srcOrd="0" destOrd="0" presId="urn:microsoft.com/office/officeart/2009/3/layout/HorizontalOrganizationChart"/>
    <dgm:cxn modelId="{CC69CA73-1E64-6C48-9509-79BB7F8D737E}" type="presOf" srcId="{8A06C148-0D19-6547-8E33-127C2ABC7220}" destId="{933AB220-93F6-AD43-A5D9-4DD9456E9D4E}" srcOrd="1" destOrd="0" presId="urn:microsoft.com/office/officeart/2009/3/layout/HorizontalOrganizationChart"/>
    <dgm:cxn modelId="{5D244C9F-DA4F-EC4B-9BC4-8F633892D882}" type="presOf" srcId="{87C71DA2-E377-A541-9494-6876F6219556}" destId="{7C8C8421-B1E0-644B-A40D-F9C058DB288F}" srcOrd="0" destOrd="0" presId="urn:microsoft.com/office/officeart/2009/3/layout/HorizontalOrganizationChart"/>
    <dgm:cxn modelId="{D0999526-86CB-E646-AE9E-8EF1FEE97709}" type="presOf" srcId="{1562B6EB-E821-1049-9234-A0409E8FB613}" destId="{CE2DA207-9F7B-7848-80C8-6B3195B0F954}" srcOrd="0" destOrd="0" presId="urn:microsoft.com/office/officeart/2009/3/layout/HorizontalOrganizationChart"/>
    <dgm:cxn modelId="{957AEF60-CAD8-6548-B15D-BAD7AB5ED091}" srcId="{1562B6EB-E821-1049-9234-A0409E8FB613}" destId="{76155975-5F59-CE4D-9385-CD0BAD4C2F94}" srcOrd="0" destOrd="0" parTransId="{2FAFC6B1-6380-9A43-B8A7-4C8D4714D351}" sibTransId="{2B1BEC4E-E634-7342-B9DD-AA48117C4F8B}"/>
    <dgm:cxn modelId="{D948479C-E786-B048-A775-31F172A225A1}" srcId="{EF337A54-82A5-4642-950E-2413533BC9EB}" destId="{B0DAEA3A-ABFB-F54D-B73E-441AF19BB4EE}" srcOrd="2" destOrd="0" parTransId="{7F92623D-FB9F-D146-A128-81C0C0501561}" sibTransId="{21AB0479-5032-8A45-9A75-BE96A714D761}"/>
    <dgm:cxn modelId="{298E6B24-CD32-C343-BC10-1FEC0785EBFE}" srcId="{EF337A54-82A5-4642-950E-2413533BC9EB}" destId="{B42455B9-88B5-7F49-B1BA-7A34A43E1DAD}" srcOrd="0" destOrd="0" parTransId="{A956A905-8509-6F41-96EB-B44F73CEAE22}" sibTransId="{AD6533A3-3661-2748-A854-D50179266AA5}"/>
    <dgm:cxn modelId="{FC7CCC26-4AAA-9E47-9D77-86F48EA6C8B0}" type="presOf" srcId="{A956A905-8509-6F41-96EB-B44F73CEAE22}" destId="{86D5A7BC-0883-6741-B99B-4D203BCB8086}" srcOrd="0" destOrd="0" presId="urn:microsoft.com/office/officeart/2009/3/layout/HorizontalOrganizationChart"/>
    <dgm:cxn modelId="{E705F99E-1EA3-DF4A-AD74-4CEB018737AA}" type="presOf" srcId="{0DD59774-B4D1-AA4F-84C8-3C13E894F727}" destId="{71A9671E-4CD9-5545-B3A9-F283142403F7}" srcOrd="0" destOrd="0" presId="urn:microsoft.com/office/officeart/2009/3/layout/HorizontalOrganizationChart"/>
    <dgm:cxn modelId="{E7D68D1A-DCE5-5444-A90D-D88E3BDFA7CE}" type="presOf" srcId="{B42455B9-88B5-7F49-B1BA-7A34A43E1DAD}" destId="{69412E7E-3172-7A49-B1FD-9324A54EE6CE}" srcOrd="0" destOrd="0" presId="urn:microsoft.com/office/officeart/2009/3/layout/HorizontalOrganizationChart"/>
    <dgm:cxn modelId="{C822C175-FD7E-6840-843D-9B8BCDEFBFE8}" type="presOf" srcId="{1D979601-0524-0A4E-B686-47C1880F0452}" destId="{1C54AE06-8071-0642-AE49-CE24C359C8D8}" srcOrd="0" destOrd="0" presId="urn:microsoft.com/office/officeart/2009/3/layout/HorizontalOrganizationChart"/>
    <dgm:cxn modelId="{617719B4-73FA-5E4B-B3AD-1131CAB14321}" type="presOf" srcId="{70A4C08A-01F0-F84F-B28B-9D636DD2DFA0}" destId="{2A64C23D-00D3-C04B-A0E3-03E7224525F8}" srcOrd="0" destOrd="0" presId="urn:microsoft.com/office/officeart/2009/3/layout/HorizontalOrganizationChart"/>
    <dgm:cxn modelId="{565C1BE1-2CBC-AB4D-82DB-6A635F7DDFFE}" type="presOf" srcId="{C411FB6D-E8A9-7D43-A45B-E53D4C7005DA}" destId="{171D915E-473D-9B41-A988-5C1FFBCBA4B8}" srcOrd="1" destOrd="0" presId="urn:microsoft.com/office/officeart/2009/3/layout/HorizontalOrganizationChart"/>
    <dgm:cxn modelId="{2114CF68-3A4E-E14A-8CBD-845FA7383DF6}" type="presOf" srcId="{FE825B1F-DEC4-9C4C-A9F9-56F5747E185D}" destId="{D5344272-CAF1-9F4C-A34C-90E310B5D8A3}" srcOrd="1" destOrd="0" presId="urn:microsoft.com/office/officeart/2009/3/layout/HorizontalOrganizationChart"/>
    <dgm:cxn modelId="{64ACEE27-CFB3-2049-9511-158512FC334A}" type="presOf" srcId="{9E3344DB-465C-B943-81C9-8236A02A9EAD}" destId="{232B90A9-F563-6742-9983-F4F2440EC549}" srcOrd="0" destOrd="0" presId="urn:microsoft.com/office/officeart/2009/3/layout/HorizontalOrganizationChart"/>
    <dgm:cxn modelId="{B0EC518A-B4BA-CE46-B39D-C3852010A648}" type="presOf" srcId="{B0DAEA3A-ABFB-F54D-B73E-441AF19BB4EE}" destId="{421CD0F5-AA81-7749-921B-E31E74EA3701}" srcOrd="1" destOrd="0" presId="urn:microsoft.com/office/officeart/2009/3/layout/HorizontalOrganizationChart"/>
    <dgm:cxn modelId="{C2A39F9A-AA5A-0443-809C-0F942D84D86C}" srcId="{1D979601-0524-0A4E-B686-47C1880F0452}" destId="{AEA2D945-6174-4B48-BE59-9DC617C197E4}" srcOrd="0" destOrd="0" parTransId="{D30826D9-839B-C74C-8B55-A4E3AD7BDB8C}" sibTransId="{901B4C88-94C3-C84C-ACBE-A5502B477E17}"/>
    <dgm:cxn modelId="{1F8138EC-B2EA-2342-A7CF-2D99F40251B1}" type="presParOf" srcId="{1C54AE06-8071-0642-AE49-CE24C359C8D8}" destId="{021302F3-5BD0-CA47-BD5A-E67D19FE3FE8}" srcOrd="0" destOrd="0" presId="urn:microsoft.com/office/officeart/2009/3/layout/HorizontalOrganizationChart"/>
    <dgm:cxn modelId="{4A486968-09EF-CF41-8517-3CDE3F6BE995}" type="presParOf" srcId="{021302F3-5BD0-CA47-BD5A-E67D19FE3FE8}" destId="{D71FEBC5-5DF9-384A-AF19-19384E451C30}" srcOrd="0" destOrd="0" presId="urn:microsoft.com/office/officeart/2009/3/layout/HorizontalOrganizationChart"/>
    <dgm:cxn modelId="{91AD3438-63A6-FB4F-91F9-2B465D38E423}" type="presParOf" srcId="{D71FEBC5-5DF9-384A-AF19-19384E451C30}" destId="{03E0E527-8668-5147-A58C-BC6827467202}" srcOrd="0" destOrd="0" presId="urn:microsoft.com/office/officeart/2009/3/layout/HorizontalOrganizationChart"/>
    <dgm:cxn modelId="{BDD44F5D-5A66-8946-9CBE-A382E2F66352}" type="presParOf" srcId="{D71FEBC5-5DF9-384A-AF19-19384E451C30}" destId="{AD0D727A-B7C0-3142-9795-C15DDBD7152F}" srcOrd="1" destOrd="0" presId="urn:microsoft.com/office/officeart/2009/3/layout/HorizontalOrganizationChart"/>
    <dgm:cxn modelId="{F3AA26E5-BA5D-144C-A83A-DCDC27328904}" type="presParOf" srcId="{021302F3-5BD0-CA47-BD5A-E67D19FE3FE8}" destId="{4E5BB7AF-A0B3-7D48-90A8-FFD201FF768D}" srcOrd="1" destOrd="0" presId="urn:microsoft.com/office/officeart/2009/3/layout/HorizontalOrganizationChart"/>
    <dgm:cxn modelId="{3BF07B5B-8AFC-A544-A47C-805FB037F6EB}" type="presParOf" srcId="{4E5BB7AF-A0B3-7D48-90A8-FFD201FF768D}" destId="{7C8C8421-B1E0-644B-A40D-F9C058DB288F}" srcOrd="0" destOrd="0" presId="urn:microsoft.com/office/officeart/2009/3/layout/HorizontalOrganizationChart"/>
    <dgm:cxn modelId="{D7DE0A88-1343-6848-9E32-E76134AB91EA}" type="presParOf" srcId="{4E5BB7AF-A0B3-7D48-90A8-FFD201FF768D}" destId="{9524FF70-28A3-B849-9EC5-CD68B1F147B5}" srcOrd="1" destOrd="0" presId="urn:microsoft.com/office/officeart/2009/3/layout/HorizontalOrganizationChart"/>
    <dgm:cxn modelId="{675F97A2-F734-004F-B71A-DDF84B53A10E}" type="presParOf" srcId="{9524FF70-28A3-B849-9EC5-CD68B1F147B5}" destId="{5FB59E7F-D504-4246-AA35-ADBF2F978EF5}" srcOrd="0" destOrd="0" presId="urn:microsoft.com/office/officeart/2009/3/layout/HorizontalOrganizationChart"/>
    <dgm:cxn modelId="{1A5A8298-5497-D14B-9F78-657BFB195048}" type="presParOf" srcId="{5FB59E7F-D504-4246-AA35-ADBF2F978EF5}" destId="{CE2DA207-9F7B-7848-80C8-6B3195B0F954}" srcOrd="0" destOrd="0" presId="urn:microsoft.com/office/officeart/2009/3/layout/HorizontalOrganizationChart"/>
    <dgm:cxn modelId="{A908B7D1-6D07-1148-94A2-F648E4E37F23}" type="presParOf" srcId="{5FB59E7F-D504-4246-AA35-ADBF2F978EF5}" destId="{79AAC508-4245-674A-B79A-7079D791EEDC}" srcOrd="1" destOrd="0" presId="urn:microsoft.com/office/officeart/2009/3/layout/HorizontalOrganizationChart"/>
    <dgm:cxn modelId="{F06C1D33-9912-DF40-9329-9468D60242CA}" type="presParOf" srcId="{9524FF70-28A3-B849-9EC5-CD68B1F147B5}" destId="{D3D9A75F-0286-4849-8B7D-1D783D09604D}" srcOrd="1" destOrd="0" presId="urn:microsoft.com/office/officeart/2009/3/layout/HorizontalOrganizationChart"/>
    <dgm:cxn modelId="{6300595A-08E4-394E-B8C5-70A00ECD7063}" type="presParOf" srcId="{D3D9A75F-0286-4849-8B7D-1D783D09604D}" destId="{A004C8D5-DA0B-9F40-9EE9-3EA30F272E0C}" srcOrd="0" destOrd="0" presId="urn:microsoft.com/office/officeart/2009/3/layout/HorizontalOrganizationChart"/>
    <dgm:cxn modelId="{644A0564-76EB-CF49-BC91-FB35BB09B277}" type="presParOf" srcId="{D3D9A75F-0286-4849-8B7D-1D783D09604D}" destId="{CCFF65D2-07D7-994C-B932-F41FA2AA9DA9}" srcOrd="1" destOrd="0" presId="urn:microsoft.com/office/officeart/2009/3/layout/HorizontalOrganizationChart"/>
    <dgm:cxn modelId="{BD0A9D4A-F7F9-5F40-BB7B-03634F27455B}" type="presParOf" srcId="{CCFF65D2-07D7-994C-B932-F41FA2AA9DA9}" destId="{138A0380-90C2-B341-89D8-89F0F3522BAF}" srcOrd="0" destOrd="0" presId="urn:microsoft.com/office/officeart/2009/3/layout/HorizontalOrganizationChart"/>
    <dgm:cxn modelId="{437191FB-54C7-FC47-AD91-876C5E151155}" type="presParOf" srcId="{138A0380-90C2-B341-89D8-89F0F3522BAF}" destId="{8DF80F88-6A5E-1D4F-AF37-910F113CA5EE}" srcOrd="0" destOrd="0" presId="urn:microsoft.com/office/officeart/2009/3/layout/HorizontalOrganizationChart"/>
    <dgm:cxn modelId="{70F04757-666E-4B45-8083-69264DDD6112}" type="presParOf" srcId="{138A0380-90C2-B341-89D8-89F0F3522BAF}" destId="{D213D450-0B7A-0B4C-B878-FF60E1CB38EE}" srcOrd="1" destOrd="0" presId="urn:microsoft.com/office/officeart/2009/3/layout/HorizontalOrganizationChart"/>
    <dgm:cxn modelId="{9C84CE02-B87E-D94E-A917-281C4C15C3E0}" type="presParOf" srcId="{CCFF65D2-07D7-994C-B932-F41FA2AA9DA9}" destId="{41593586-B0FA-AA4E-993A-2F54B6DDE298}" srcOrd="1" destOrd="0" presId="urn:microsoft.com/office/officeart/2009/3/layout/HorizontalOrganizationChart"/>
    <dgm:cxn modelId="{C3185421-2A1E-1E46-B3BC-19417A2730AD}" type="presParOf" srcId="{CCFF65D2-07D7-994C-B932-F41FA2AA9DA9}" destId="{C132FDB4-6001-3542-95C5-ACA0F5AD7DAC}" srcOrd="2" destOrd="0" presId="urn:microsoft.com/office/officeart/2009/3/layout/HorizontalOrganizationChart"/>
    <dgm:cxn modelId="{E25E1986-8CBE-1640-8822-21BE8CA3F235}" type="presParOf" srcId="{D3D9A75F-0286-4849-8B7D-1D783D09604D}" destId="{A0753847-4340-3747-8AC5-D268C943A5AC}" srcOrd="2" destOrd="0" presId="urn:microsoft.com/office/officeart/2009/3/layout/HorizontalOrganizationChart"/>
    <dgm:cxn modelId="{9BF9D9C6-F277-A648-909F-452B9D3ABBF5}" type="presParOf" srcId="{D3D9A75F-0286-4849-8B7D-1D783D09604D}" destId="{F65D49EE-573F-EE4F-AFA0-F6D96DBBA3B5}" srcOrd="3" destOrd="0" presId="urn:microsoft.com/office/officeart/2009/3/layout/HorizontalOrganizationChart"/>
    <dgm:cxn modelId="{DE03023D-2348-574A-B4EF-8B59C37DD2EF}" type="presParOf" srcId="{F65D49EE-573F-EE4F-AFA0-F6D96DBBA3B5}" destId="{A7D564E2-2DA8-FF4A-841B-067354C9D2F5}" srcOrd="0" destOrd="0" presId="urn:microsoft.com/office/officeart/2009/3/layout/HorizontalOrganizationChart"/>
    <dgm:cxn modelId="{239D9BD1-E47B-E34B-B8FD-D5E4F761C1F7}" type="presParOf" srcId="{A7D564E2-2DA8-FF4A-841B-067354C9D2F5}" destId="{BCBC5B59-6912-A14E-9A0F-4362017A7892}" srcOrd="0" destOrd="0" presId="urn:microsoft.com/office/officeart/2009/3/layout/HorizontalOrganizationChart"/>
    <dgm:cxn modelId="{003E846A-E93A-5D49-9808-82C475340213}" type="presParOf" srcId="{A7D564E2-2DA8-FF4A-841B-067354C9D2F5}" destId="{933AB220-93F6-AD43-A5D9-4DD9456E9D4E}" srcOrd="1" destOrd="0" presId="urn:microsoft.com/office/officeart/2009/3/layout/HorizontalOrganizationChart"/>
    <dgm:cxn modelId="{EF258B4D-2251-3247-9AD0-EEB33524DD20}" type="presParOf" srcId="{F65D49EE-573F-EE4F-AFA0-F6D96DBBA3B5}" destId="{BA17A5E5-FF7E-9446-958D-C0A4B1E8B66C}" srcOrd="1" destOrd="0" presId="urn:microsoft.com/office/officeart/2009/3/layout/HorizontalOrganizationChart"/>
    <dgm:cxn modelId="{266EB0EB-90F5-3148-9403-EC455AF7F94A}" type="presParOf" srcId="{F65D49EE-573F-EE4F-AFA0-F6D96DBBA3B5}" destId="{DD7B1580-EB83-9645-8A8F-72EEF4C4DA61}" srcOrd="2" destOrd="0" presId="urn:microsoft.com/office/officeart/2009/3/layout/HorizontalOrganizationChart"/>
    <dgm:cxn modelId="{D994DAFB-94E4-844F-924C-B45B0448E2DB}" type="presParOf" srcId="{D3D9A75F-0286-4849-8B7D-1D783D09604D}" destId="{1B90B981-02E9-B346-9098-F0DE0B0F474A}" srcOrd="4" destOrd="0" presId="urn:microsoft.com/office/officeart/2009/3/layout/HorizontalOrganizationChart"/>
    <dgm:cxn modelId="{AFF271A7-C22E-644F-B857-E756990DBCD4}" type="presParOf" srcId="{D3D9A75F-0286-4849-8B7D-1D783D09604D}" destId="{699D61D5-2304-C54B-831E-3AADD94E978E}" srcOrd="5" destOrd="0" presId="urn:microsoft.com/office/officeart/2009/3/layout/HorizontalOrganizationChart"/>
    <dgm:cxn modelId="{5BEA2B13-672E-F34D-A2C9-C992C4ED0A69}" type="presParOf" srcId="{699D61D5-2304-C54B-831E-3AADD94E978E}" destId="{E3293669-9198-814E-BE76-02B020825B2B}" srcOrd="0" destOrd="0" presId="urn:microsoft.com/office/officeart/2009/3/layout/HorizontalOrganizationChart"/>
    <dgm:cxn modelId="{E5C56CA7-9940-6047-968D-30DA43684214}" type="presParOf" srcId="{E3293669-9198-814E-BE76-02B020825B2B}" destId="{EC5B4526-4434-394A-B2A2-401DFE141810}" srcOrd="0" destOrd="0" presId="urn:microsoft.com/office/officeart/2009/3/layout/HorizontalOrganizationChart"/>
    <dgm:cxn modelId="{22C9FF0D-C4A5-7349-B97E-99CF7032FBCC}" type="presParOf" srcId="{E3293669-9198-814E-BE76-02B020825B2B}" destId="{D5344272-CAF1-9F4C-A34C-90E310B5D8A3}" srcOrd="1" destOrd="0" presId="urn:microsoft.com/office/officeart/2009/3/layout/HorizontalOrganizationChart"/>
    <dgm:cxn modelId="{C7A8E299-3C89-9A47-9F7D-E2D60AC02C89}" type="presParOf" srcId="{699D61D5-2304-C54B-831E-3AADD94E978E}" destId="{3A1B0658-91D0-8143-A182-9F0AF99285F6}" srcOrd="1" destOrd="0" presId="urn:microsoft.com/office/officeart/2009/3/layout/HorizontalOrganizationChart"/>
    <dgm:cxn modelId="{642F4064-16B1-D049-9BB3-AF4A60E863C6}" type="presParOf" srcId="{699D61D5-2304-C54B-831E-3AADD94E978E}" destId="{B3EC4F2F-71E3-1C49-878E-1F8FCFA0E752}" srcOrd="2" destOrd="0" presId="urn:microsoft.com/office/officeart/2009/3/layout/HorizontalOrganizationChart"/>
    <dgm:cxn modelId="{859CA8FD-E8DE-A445-B5C4-89C2BD61D426}" type="presParOf" srcId="{D3D9A75F-0286-4849-8B7D-1D783D09604D}" destId="{4BB41ACC-6AE5-AC47-A1F5-B200B8A78601}" srcOrd="6" destOrd="0" presId="urn:microsoft.com/office/officeart/2009/3/layout/HorizontalOrganizationChart"/>
    <dgm:cxn modelId="{E3239ED6-3161-AF48-9BAC-E69C5902FC9F}" type="presParOf" srcId="{D3D9A75F-0286-4849-8B7D-1D783D09604D}" destId="{E42B3E78-D52C-EC43-BA96-C8D206FDB8CC}" srcOrd="7" destOrd="0" presId="urn:microsoft.com/office/officeart/2009/3/layout/HorizontalOrganizationChart"/>
    <dgm:cxn modelId="{8E6E8280-0D9B-BB46-8A76-C7613AAA0EDA}" type="presParOf" srcId="{E42B3E78-D52C-EC43-BA96-C8D206FDB8CC}" destId="{5FEDBB0F-D574-9F49-8A84-177E129DC304}" srcOrd="0" destOrd="0" presId="urn:microsoft.com/office/officeart/2009/3/layout/HorizontalOrganizationChart"/>
    <dgm:cxn modelId="{B00C6D73-67AF-9543-8A4F-357235293F5E}" type="presParOf" srcId="{5FEDBB0F-D574-9F49-8A84-177E129DC304}" destId="{2435711A-5636-2B46-B171-131C824547CA}" srcOrd="0" destOrd="0" presId="urn:microsoft.com/office/officeart/2009/3/layout/HorizontalOrganizationChart"/>
    <dgm:cxn modelId="{8CA504DC-5E94-7E46-A2E3-ED7AC00F2682}" type="presParOf" srcId="{5FEDBB0F-D574-9F49-8A84-177E129DC304}" destId="{171D915E-473D-9B41-A988-5C1FFBCBA4B8}" srcOrd="1" destOrd="0" presId="urn:microsoft.com/office/officeart/2009/3/layout/HorizontalOrganizationChart"/>
    <dgm:cxn modelId="{021F40B9-E511-A44E-B153-898339196304}" type="presParOf" srcId="{E42B3E78-D52C-EC43-BA96-C8D206FDB8CC}" destId="{45724436-F24B-8E44-8F3D-DBF8BE40C0FC}" srcOrd="1" destOrd="0" presId="urn:microsoft.com/office/officeart/2009/3/layout/HorizontalOrganizationChart"/>
    <dgm:cxn modelId="{83222F0D-F026-8340-BE9F-143C9E8FF295}" type="presParOf" srcId="{E42B3E78-D52C-EC43-BA96-C8D206FDB8CC}" destId="{DC30783C-BDBF-F045-B91F-2A7DD14BAA6E}" srcOrd="2" destOrd="0" presId="urn:microsoft.com/office/officeart/2009/3/layout/HorizontalOrganizationChart"/>
    <dgm:cxn modelId="{8FE05C0D-4B4E-2A48-8516-E4593BF83DE3}" type="presParOf" srcId="{9524FF70-28A3-B849-9EC5-CD68B1F147B5}" destId="{376CE82C-F6A8-3044-ACCC-F5BC41F98128}" srcOrd="2" destOrd="0" presId="urn:microsoft.com/office/officeart/2009/3/layout/HorizontalOrganizationChart"/>
    <dgm:cxn modelId="{75E846C1-F48B-0943-95E7-8D6CEA87B750}" type="presParOf" srcId="{4E5BB7AF-A0B3-7D48-90A8-FFD201FF768D}" destId="{C26990D0-7F50-B446-99F5-21967C5D7D27}" srcOrd="2" destOrd="0" presId="urn:microsoft.com/office/officeart/2009/3/layout/HorizontalOrganizationChart"/>
    <dgm:cxn modelId="{FE089687-FE15-5249-9500-3249FD32B48E}" type="presParOf" srcId="{4E5BB7AF-A0B3-7D48-90A8-FFD201FF768D}" destId="{4F01B5CB-68C3-9642-9683-19AFB4F76DDA}" srcOrd="3" destOrd="0" presId="urn:microsoft.com/office/officeart/2009/3/layout/HorizontalOrganizationChart"/>
    <dgm:cxn modelId="{14C3AFD0-A482-294F-B835-A30181621B90}" type="presParOf" srcId="{4F01B5CB-68C3-9642-9683-19AFB4F76DDA}" destId="{CC0A0854-CD30-2848-9522-FACE15EA515B}" srcOrd="0" destOrd="0" presId="urn:microsoft.com/office/officeart/2009/3/layout/HorizontalOrganizationChart"/>
    <dgm:cxn modelId="{FCB93299-C2DC-9542-8ADF-0D3ED427AA4F}" type="presParOf" srcId="{CC0A0854-CD30-2848-9522-FACE15EA515B}" destId="{321BC814-C7A8-4144-AC7F-12D7D0BC3F92}" srcOrd="0" destOrd="0" presId="urn:microsoft.com/office/officeart/2009/3/layout/HorizontalOrganizationChart"/>
    <dgm:cxn modelId="{340D66CB-30E3-FC47-9C41-9964DD8AF09A}" type="presParOf" srcId="{CC0A0854-CD30-2848-9522-FACE15EA515B}" destId="{60DB3CFE-1052-E14D-9AD2-ED2621352550}" srcOrd="1" destOrd="0" presId="urn:microsoft.com/office/officeart/2009/3/layout/HorizontalOrganizationChart"/>
    <dgm:cxn modelId="{4D5239AF-B391-4642-9B9B-B250EB828513}" type="presParOf" srcId="{4F01B5CB-68C3-9642-9683-19AFB4F76DDA}" destId="{B6979277-F006-EA47-B9F7-203869B533F1}" srcOrd="1" destOrd="0" presId="urn:microsoft.com/office/officeart/2009/3/layout/HorizontalOrganizationChart"/>
    <dgm:cxn modelId="{BA1E184C-AB31-1C44-8E68-83FC65890DB3}" type="presParOf" srcId="{B6979277-F006-EA47-B9F7-203869B533F1}" destId="{86D5A7BC-0883-6741-B99B-4D203BCB8086}" srcOrd="0" destOrd="0" presId="urn:microsoft.com/office/officeart/2009/3/layout/HorizontalOrganizationChart"/>
    <dgm:cxn modelId="{785A548D-174B-A84C-9694-700CC8116C8A}" type="presParOf" srcId="{B6979277-F006-EA47-B9F7-203869B533F1}" destId="{E6B556B7-EBD7-BF46-AAD4-49F2A5BAFD19}" srcOrd="1" destOrd="0" presId="urn:microsoft.com/office/officeart/2009/3/layout/HorizontalOrganizationChart"/>
    <dgm:cxn modelId="{DB19886C-7719-3F4D-9482-767CB0A527F8}" type="presParOf" srcId="{E6B556B7-EBD7-BF46-AAD4-49F2A5BAFD19}" destId="{DAE46E1F-B817-6D40-ABA6-C60005A977C8}" srcOrd="0" destOrd="0" presId="urn:microsoft.com/office/officeart/2009/3/layout/HorizontalOrganizationChart"/>
    <dgm:cxn modelId="{D6145015-D552-424B-BA7D-AAA66E504BCD}" type="presParOf" srcId="{DAE46E1F-B817-6D40-ABA6-C60005A977C8}" destId="{69412E7E-3172-7A49-B1FD-9324A54EE6CE}" srcOrd="0" destOrd="0" presId="urn:microsoft.com/office/officeart/2009/3/layout/HorizontalOrganizationChart"/>
    <dgm:cxn modelId="{5A087547-3C87-8149-AE59-9C1ECFD23590}" type="presParOf" srcId="{DAE46E1F-B817-6D40-ABA6-C60005A977C8}" destId="{5382379B-C685-1B41-8D06-4A1306587E0E}" srcOrd="1" destOrd="0" presId="urn:microsoft.com/office/officeart/2009/3/layout/HorizontalOrganizationChart"/>
    <dgm:cxn modelId="{BD95ECF8-3167-5849-96D5-4E20B94AC91D}" type="presParOf" srcId="{E6B556B7-EBD7-BF46-AAD4-49F2A5BAFD19}" destId="{689B06EA-02DE-C941-9DB8-A24323EDB0DA}" srcOrd="1" destOrd="0" presId="urn:microsoft.com/office/officeart/2009/3/layout/HorizontalOrganizationChart"/>
    <dgm:cxn modelId="{0CC24DC3-144D-824E-94F1-1FB6AFBBDE97}" type="presParOf" srcId="{E6B556B7-EBD7-BF46-AAD4-49F2A5BAFD19}" destId="{6C928C69-BE45-D449-B746-393901A7BAFC}" srcOrd="2" destOrd="0" presId="urn:microsoft.com/office/officeart/2009/3/layout/HorizontalOrganizationChart"/>
    <dgm:cxn modelId="{6CCC70B5-4BE1-C841-B478-06869727243C}" type="presParOf" srcId="{B6979277-F006-EA47-B9F7-203869B533F1}" destId="{71A9671E-4CD9-5545-B3A9-F283142403F7}" srcOrd="2" destOrd="0" presId="urn:microsoft.com/office/officeart/2009/3/layout/HorizontalOrganizationChart"/>
    <dgm:cxn modelId="{8DBB2730-E40B-9D44-8C24-5A1FC0A96BDE}" type="presParOf" srcId="{B6979277-F006-EA47-B9F7-203869B533F1}" destId="{25C2CC28-FCAA-A445-A077-39572DB96F91}" srcOrd="3" destOrd="0" presId="urn:microsoft.com/office/officeart/2009/3/layout/HorizontalOrganizationChart"/>
    <dgm:cxn modelId="{9BD0892D-D590-0B41-8D4D-652337646800}" type="presParOf" srcId="{25C2CC28-FCAA-A445-A077-39572DB96F91}" destId="{0431F521-D0C2-574F-9FD5-D2728C827F18}" srcOrd="0" destOrd="0" presId="urn:microsoft.com/office/officeart/2009/3/layout/HorizontalOrganizationChart"/>
    <dgm:cxn modelId="{38AB3125-C15F-CD4A-993E-59979BB5BD31}" type="presParOf" srcId="{0431F521-D0C2-574F-9FD5-D2728C827F18}" destId="{0876D431-A7F5-3749-8EFE-E3F2AF66237E}" srcOrd="0" destOrd="0" presId="urn:microsoft.com/office/officeart/2009/3/layout/HorizontalOrganizationChart"/>
    <dgm:cxn modelId="{7112B0C1-C9B3-AF4C-AFD6-B9C0790E8C9B}" type="presParOf" srcId="{0431F521-D0C2-574F-9FD5-D2728C827F18}" destId="{3366E074-5B2C-5A40-90BF-2D82E98C7BD2}" srcOrd="1" destOrd="0" presId="urn:microsoft.com/office/officeart/2009/3/layout/HorizontalOrganizationChart"/>
    <dgm:cxn modelId="{42945309-57B3-344C-A4E5-71A83A98D1AD}" type="presParOf" srcId="{25C2CC28-FCAA-A445-A077-39572DB96F91}" destId="{64276EC8-32AE-BB49-BE7A-B91C9CDD2385}" srcOrd="1" destOrd="0" presId="urn:microsoft.com/office/officeart/2009/3/layout/HorizontalOrganizationChart"/>
    <dgm:cxn modelId="{DD4EE2AF-3B26-394B-AEBE-39AEBE43FDD7}" type="presParOf" srcId="{25C2CC28-FCAA-A445-A077-39572DB96F91}" destId="{E610FB4E-4CA8-594C-B463-A8547AB45B9F}" srcOrd="2" destOrd="0" presId="urn:microsoft.com/office/officeart/2009/3/layout/HorizontalOrganizationChart"/>
    <dgm:cxn modelId="{38C4829D-A561-654B-8760-A26D1010BBC8}" type="presParOf" srcId="{B6979277-F006-EA47-B9F7-203869B533F1}" destId="{8CF4EC10-E5A3-0B49-8AB6-23E1E2380CEE}" srcOrd="4" destOrd="0" presId="urn:microsoft.com/office/officeart/2009/3/layout/HorizontalOrganizationChart"/>
    <dgm:cxn modelId="{0F69ACE2-1894-0343-9515-E2F1798E5646}" type="presParOf" srcId="{B6979277-F006-EA47-B9F7-203869B533F1}" destId="{27AC8A74-1E24-A343-BA27-854D45FA44A0}" srcOrd="5" destOrd="0" presId="urn:microsoft.com/office/officeart/2009/3/layout/HorizontalOrganizationChart"/>
    <dgm:cxn modelId="{BF25EBC8-B521-DC46-BCF2-714100B944F3}" type="presParOf" srcId="{27AC8A74-1E24-A343-BA27-854D45FA44A0}" destId="{AB942837-1123-1A49-AC17-0741055D5BD4}" srcOrd="0" destOrd="0" presId="urn:microsoft.com/office/officeart/2009/3/layout/HorizontalOrganizationChart"/>
    <dgm:cxn modelId="{22A58906-23B0-194F-8D9B-E46D07D2549E}" type="presParOf" srcId="{AB942837-1123-1A49-AC17-0741055D5BD4}" destId="{4E930F76-2091-954E-9DA7-B65D5AACE2D0}" srcOrd="0" destOrd="0" presId="urn:microsoft.com/office/officeart/2009/3/layout/HorizontalOrganizationChart"/>
    <dgm:cxn modelId="{D2496929-E2CC-324F-8C07-198CE3B02355}" type="presParOf" srcId="{AB942837-1123-1A49-AC17-0741055D5BD4}" destId="{421CD0F5-AA81-7749-921B-E31E74EA3701}" srcOrd="1" destOrd="0" presId="urn:microsoft.com/office/officeart/2009/3/layout/HorizontalOrganizationChart"/>
    <dgm:cxn modelId="{A0D80D8C-3EC4-3647-9D55-88BCB9C4D9B1}" type="presParOf" srcId="{27AC8A74-1E24-A343-BA27-854D45FA44A0}" destId="{4CC2ADFC-2286-B94F-BB76-E68946F23BF4}" srcOrd="1" destOrd="0" presId="urn:microsoft.com/office/officeart/2009/3/layout/HorizontalOrganizationChart"/>
    <dgm:cxn modelId="{1180D0A5-69C1-F240-9B06-3CA14EE5E68F}" type="presParOf" srcId="{27AC8A74-1E24-A343-BA27-854D45FA44A0}" destId="{2CAFC47C-D656-F346-A6CB-EE20CF589060}" srcOrd="2" destOrd="0" presId="urn:microsoft.com/office/officeart/2009/3/layout/HorizontalOrganizationChart"/>
    <dgm:cxn modelId="{73EB4D20-1A6F-3246-A333-BC5D3711A191}" type="presParOf" srcId="{B6979277-F006-EA47-B9F7-203869B533F1}" destId="{2A64C23D-00D3-C04B-A0E3-03E7224525F8}" srcOrd="6" destOrd="0" presId="urn:microsoft.com/office/officeart/2009/3/layout/HorizontalOrganizationChart"/>
    <dgm:cxn modelId="{08899B4D-937C-064D-8663-5EC154FE3367}" type="presParOf" srcId="{B6979277-F006-EA47-B9F7-203869B533F1}" destId="{C838442D-C9AF-634F-B5B9-1DAD5EEF51A6}" srcOrd="7" destOrd="0" presId="urn:microsoft.com/office/officeart/2009/3/layout/HorizontalOrganizationChart"/>
    <dgm:cxn modelId="{3B72518D-3A7F-BF41-A383-157B01AFEC53}" type="presParOf" srcId="{C838442D-C9AF-634F-B5B9-1DAD5EEF51A6}" destId="{C96A5CC4-454D-9040-8F03-7892EE6D59B2}" srcOrd="0" destOrd="0" presId="urn:microsoft.com/office/officeart/2009/3/layout/HorizontalOrganizationChart"/>
    <dgm:cxn modelId="{B7E7278F-3CCE-C741-A3B8-DFF37773FB57}" type="presParOf" srcId="{C96A5CC4-454D-9040-8F03-7892EE6D59B2}" destId="{63E0F61B-127A-484B-9E4A-6BEA7BA618EB}" srcOrd="0" destOrd="0" presId="urn:microsoft.com/office/officeart/2009/3/layout/HorizontalOrganizationChart"/>
    <dgm:cxn modelId="{A1CD60D5-4A84-4C4B-BB94-B02FBFC14B97}" type="presParOf" srcId="{C96A5CC4-454D-9040-8F03-7892EE6D59B2}" destId="{F56E316E-3CC2-3C44-8A1E-A74C0414FD38}" srcOrd="1" destOrd="0" presId="urn:microsoft.com/office/officeart/2009/3/layout/HorizontalOrganizationChart"/>
    <dgm:cxn modelId="{9BF2B5EE-2DF3-034E-9097-C57AD600FEC2}" type="presParOf" srcId="{C838442D-C9AF-634F-B5B9-1DAD5EEF51A6}" destId="{49B72F02-EEAC-E741-B92A-0BEF651CE3D0}" srcOrd="1" destOrd="0" presId="urn:microsoft.com/office/officeart/2009/3/layout/HorizontalOrganizationChart"/>
    <dgm:cxn modelId="{8F7F34E4-563F-0645-981B-5274AE15FF73}" type="presParOf" srcId="{C838442D-C9AF-634F-B5B9-1DAD5EEF51A6}" destId="{614F9177-F2D1-9843-9C4D-806400CB43B7}" srcOrd="2" destOrd="0" presId="urn:microsoft.com/office/officeart/2009/3/layout/HorizontalOrganizationChart"/>
    <dgm:cxn modelId="{BD6BA91A-2C3C-6B45-B61F-7F00336D818B}" type="presParOf" srcId="{4F01B5CB-68C3-9642-9683-19AFB4F76DDA}" destId="{A57BDA57-C890-A640-9554-FBB39341EC9D}" srcOrd="2" destOrd="0" presId="urn:microsoft.com/office/officeart/2009/3/layout/HorizontalOrganizationChart"/>
    <dgm:cxn modelId="{005AC4F4-87C8-FF44-AE5F-F3D5DB0540B4}" type="presParOf" srcId="{4E5BB7AF-A0B3-7D48-90A8-FFD201FF768D}" destId="{232B90A9-F563-6742-9983-F4F2440EC549}" srcOrd="4" destOrd="0" presId="urn:microsoft.com/office/officeart/2009/3/layout/HorizontalOrganizationChart"/>
    <dgm:cxn modelId="{75E59CE8-6180-2444-8EA8-5EA40DBB2A5E}" type="presParOf" srcId="{4E5BB7AF-A0B3-7D48-90A8-FFD201FF768D}" destId="{12A805E6-AAA4-3349-A5F9-25E6E26BF834}" srcOrd="5" destOrd="0" presId="urn:microsoft.com/office/officeart/2009/3/layout/HorizontalOrganizationChart"/>
    <dgm:cxn modelId="{CBD90941-32E5-EA4C-9363-4EB49C2FEAA4}" type="presParOf" srcId="{12A805E6-AAA4-3349-A5F9-25E6E26BF834}" destId="{B3D184DA-0D8B-3547-B66D-6D3BCDF31D07}" srcOrd="0" destOrd="0" presId="urn:microsoft.com/office/officeart/2009/3/layout/HorizontalOrganizationChart"/>
    <dgm:cxn modelId="{67405D80-D97E-E645-AE0B-3491E6DCE3F2}" type="presParOf" srcId="{B3D184DA-0D8B-3547-B66D-6D3BCDF31D07}" destId="{972AFEF5-6C47-DF44-8BAF-1ED6715CCD08}" srcOrd="0" destOrd="0" presId="urn:microsoft.com/office/officeart/2009/3/layout/HorizontalOrganizationChart"/>
    <dgm:cxn modelId="{F3AA4E24-7587-D64B-97F9-3630184433A6}" type="presParOf" srcId="{B3D184DA-0D8B-3547-B66D-6D3BCDF31D07}" destId="{D28D80F4-AE7A-A54D-80CD-B264AAE7859A}" srcOrd="1" destOrd="0" presId="urn:microsoft.com/office/officeart/2009/3/layout/HorizontalOrganizationChart"/>
    <dgm:cxn modelId="{006DC852-CBE8-C741-A8FF-69D72A58E29C}" type="presParOf" srcId="{12A805E6-AAA4-3349-A5F9-25E6E26BF834}" destId="{137169DA-59EE-7349-95F4-B9BCB56F2642}" srcOrd="1" destOrd="0" presId="urn:microsoft.com/office/officeart/2009/3/layout/HorizontalOrganizationChart"/>
    <dgm:cxn modelId="{54493DC9-E5FE-5640-B461-E6E006E9E901}" type="presParOf" srcId="{137169DA-59EE-7349-95F4-B9BCB56F2642}" destId="{61B4A927-7B6B-7B48-9C6D-22DA9ED3AEE2}" srcOrd="0" destOrd="0" presId="urn:microsoft.com/office/officeart/2009/3/layout/HorizontalOrganizationChart"/>
    <dgm:cxn modelId="{69692EE5-7738-2D49-BDCA-7AE95A1B9B9B}" type="presParOf" srcId="{137169DA-59EE-7349-95F4-B9BCB56F2642}" destId="{8F54108B-2377-834D-818C-06BCF96ADAE0}" srcOrd="1" destOrd="0" presId="urn:microsoft.com/office/officeart/2009/3/layout/HorizontalOrganizationChart"/>
    <dgm:cxn modelId="{8414F739-865D-3C47-A12B-BE7E364CB717}" type="presParOf" srcId="{8F54108B-2377-834D-818C-06BCF96ADAE0}" destId="{E2104325-2EA1-F74C-AE03-EFA6A9E719A1}" srcOrd="0" destOrd="0" presId="urn:microsoft.com/office/officeart/2009/3/layout/HorizontalOrganizationChart"/>
    <dgm:cxn modelId="{1999FC60-0B35-AF4A-A69C-343E7794278C}" type="presParOf" srcId="{E2104325-2EA1-F74C-AE03-EFA6A9E719A1}" destId="{2087B783-CACF-564A-8799-B98B45E48FD5}" srcOrd="0" destOrd="0" presId="urn:microsoft.com/office/officeart/2009/3/layout/HorizontalOrganizationChart"/>
    <dgm:cxn modelId="{0B953B37-8F26-C149-AA30-17E025A010CE}" type="presParOf" srcId="{E2104325-2EA1-F74C-AE03-EFA6A9E719A1}" destId="{640C50E7-3F09-2E4F-89D2-9CC89AE45BED}" srcOrd="1" destOrd="0" presId="urn:microsoft.com/office/officeart/2009/3/layout/HorizontalOrganizationChart"/>
    <dgm:cxn modelId="{F085E683-B2BD-0F4B-92F0-304141022E3B}" type="presParOf" srcId="{8F54108B-2377-834D-818C-06BCF96ADAE0}" destId="{97E00CAF-79EF-944B-969E-A6E1D3F19286}" srcOrd="1" destOrd="0" presId="urn:microsoft.com/office/officeart/2009/3/layout/HorizontalOrganizationChart"/>
    <dgm:cxn modelId="{7F366B84-06C0-2D48-9498-DFFFAD2EB04A}" type="presParOf" srcId="{8F54108B-2377-834D-818C-06BCF96ADAE0}" destId="{DEED1BEC-2ED2-EC47-B65C-FF947230970A}" srcOrd="2" destOrd="0" presId="urn:microsoft.com/office/officeart/2009/3/layout/HorizontalOrganizationChart"/>
    <dgm:cxn modelId="{AD77592C-CF91-8C4B-AE86-1D5D6C6A0B01}" type="presParOf" srcId="{137169DA-59EE-7349-95F4-B9BCB56F2642}" destId="{0C9A21CF-1803-3D4E-B213-77FA0E8F8919}" srcOrd="2" destOrd="0" presId="urn:microsoft.com/office/officeart/2009/3/layout/HorizontalOrganizationChart"/>
    <dgm:cxn modelId="{0C946F53-E9DD-8E49-8FD0-24DDF0B99EC5}" type="presParOf" srcId="{137169DA-59EE-7349-95F4-B9BCB56F2642}" destId="{A9237682-2034-C44A-94D6-5E66EE32B86D}" srcOrd="3" destOrd="0" presId="urn:microsoft.com/office/officeart/2009/3/layout/HorizontalOrganizationChart"/>
    <dgm:cxn modelId="{F546D1DF-A7A6-9744-B363-98199DCE2114}" type="presParOf" srcId="{A9237682-2034-C44A-94D6-5E66EE32B86D}" destId="{BF798A1E-51FF-C145-975C-4AD64C92849F}" srcOrd="0" destOrd="0" presId="urn:microsoft.com/office/officeart/2009/3/layout/HorizontalOrganizationChart"/>
    <dgm:cxn modelId="{2FA240D3-2163-8541-8323-153812E5FFBF}" type="presParOf" srcId="{BF798A1E-51FF-C145-975C-4AD64C92849F}" destId="{C3308A2D-5128-4844-A362-1EB02E8FA234}" srcOrd="0" destOrd="0" presId="urn:microsoft.com/office/officeart/2009/3/layout/HorizontalOrganizationChart"/>
    <dgm:cxn modelId="{C5B6EC63-3B27-3841-8406-617A2A8BE2BF}" type="presParOf" srcId="{BF798A1E-51FF-C145-975C-4AD64C92849F}" destId="{FE7E742F-23C1-5344-B9BD-2B2E4644A281}" srcOrd="1" destOrd="0" presId="urn:microsoft.com/office/officeart/2009/3/layout/HorizontalOrganizationChart"/>
    <dgm:cxn modelId="{1383CA6F-9014-4245-A49F-D8B1F1C146B4}" type="presParOf" srcId="{A9237682-2034-C44A-94D6-5E66EE32B86D}" destId="{0AABD755-6647-1E40-B391-CB508BB27650}" srcOrd="1" destOrd="0" presId="urn:microsoft.com/office/officeart/2009/3/layout/HorizontalOrganizationChart"/>
    <dgm:cxn modelId="{283C21AC-6560-3042-8666-4CB17C6258AC}" type="presParOf" srcId="{A9237682-2034-C44A-94D6-5E66EE32B86D}" destId="{D52BCF9C-B931-F840-BE17-1D3529B529A3}" srcOrd="2" destOrd="0" presId="urn:microsoft.com/office/officeart/2009/3/layout/HorizontalOrganizationChart"/>
    <dgm:cxn modelId="{D6BD2F12-D9F4-1A40-912B-9A9CE0BBB421}" type="presParOf" srcId="{12A805E6-AAA4-3349-A5F9-25E6E26BF834}" destId="{0CB0AF5D-8B8D-9E49-8CED-D9E79A5CD6E6}" srcOrd="2" destOrd="0" presId="urn:microsoft.com/office/officeart/2009/3/layout/HorizontalOrganizationChart"/>
    <dgm:cxn modelId="{0A07B36C-17BB-3D44-9182-DB5580F47A28}" type="presParOf" srcId="{021302F3-5BD0-CA47-BD5A-E67D19FE3FE8}" destId="{84B5EFAA-2989-8B4C-9FB1-9D361653DA7A}"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9A6474D-0C07-7B41-9D3C-1723EDC85847}" type="doc">
      <dgm:prSet loTypeId="urn:microsoft.com/office/officeart/2009/3/layout/HorizontalOrganizationChart" loCatId="" qsTypeId="urn:microsoft.com/office/officeart/2005/8/quickstyle/simple3" qsCatId="simple" csTypeId="urn:microsoft.com/office/officeart/2005/8/colors/accent0_2" csCatId="mainScheme" phldr="1"/>
      <dgm:spPr/>
      <dgm:t>
        <a:bodyPr/>
        <a:lstStyle/>
        <a:p>
          <a:endParaRPr lang="zh-CN" altLang="en-US"/>
        </a:p>
      </dgm:t>
    </dgm:pt>
    <dgm:pt modelId="{2D86B5BF-D6DF-594C-B20B-0AC2D836C304}">
      <dgm:prSet phldrT="[文本]"/>
      <dgm:spPr/>
      <dgm:t>
        <a:bodyPr/>
        <a:lstStyle/>
        <a:p>
          <a:r>
            <a:rPr lang="zh-CN" smtClean="0"/>
            <a:t>中国文化的对外交汇与现代化</a:t>
          </a:r>
          <a:endParaRPr lang="zh-CN" altLang="en-US"/>
        </a:p>
      </dgm:t>
    </dgm:pt>
    <dgm:pt modelId="{1547ABFC-6FCD-A84B-8B55-18AFF1736530}" type="parTrans" cxnId="{BC37CDA8-49FB-CA44-8775-5F666933DCBA}">
      <dgm:prSet/>
      <dgm:spPr/>
      <dgm:t>
        <a:bodyPr/>
        <a:lstStyle/>
        <a:p>
          <a:endParaRPr lang="zh-CN" altLang="en-US"/>
        </a:p>
      </dgm:t>
    </dgm:pt>
    <dgm:pt modelId="{674F0128-AF25-1C47-A59A-724452D934EA}" type="sibTrans" cxnId="{BC37CDA8-49FB-CA44-8775-5F666933DCBA}">
      <dgm:prSet/>
      <dgm:spPr/>
      <dgm:t>
        <a:bodyPr/>
        <a:lstStyle/>
        <a:p>
          <a:endParaRPr lang="zh-CN" altLang="en-US"/>
        </a:p>
      </dgm:t>
    </dgm:pt>
    <dgm:pt modelId="{8C3BB2E5-9D0B-DF45-A233-E4F336F67CA9}">
      <dgm:prSet phldrT="[文本]"/>
      <dgm:spPr/>
      <dgm:t>
        <a:bodyPr/>
        <a:lstStyle/>
        <a:p>
          <a:r>
            <a:rPr lang="zh-CN" dirty="0" smtClean="0"/>
            <a:t>中国文化与世界文化的交汇</a:t>
          </a:r>
          <a:endParaRPr lang="zh-CN" altLang="en-US" dirty="0"/>
        </a:p>
      </dgm:t>
    </dgm:pt>
    <dgm:pt modelId="{BF8C9BF4-019B-0F4B-92F1-E05BBA908D96}" type="parTrans" cxnId="{1CCC8019-3C4A-7F44-8D22-824D8F434AE1}">
      <dgm:prSet/>
      <dgm:spPr/>
      <dgm:t>
        <a:bodyPr/>
        <a:lstStyle/>
        <a:p>
          <a:endParaRPr lang="zh-CN" altLang="en-US"/>
        </a:p>
      </dgm:t>
    </dgm:pt>
    <dgm:pt modelId="{720837C8-E904-B841-9A64-19A07B9CEAF9}" type="sibTrans" cxnId="{1CCC8019-3C4A-7F44-8D22-824D8F434AE1}">
      <dgm:prSet/>
      <dgm:spPr/>
      <dgm:t>
        <a:bodyPr/>
        <a:lstStyle/>
        <a:p>
          <a:endParaRPr lang="zh-CN" altLang="en-US"/>
        </a:p>
      </dgm:t>
    </dgm:pt>
    <dgm:pt modelId="{B17F5CF2-9A75-8442-9C96-0A4A6F42DBFE}">
      <dgm:prSet phldrT="[文本]"/>
      <dgm:spPr/>
      <dgm:t>
        <a:bodyPr/>
        <a:lstStyle/>
        <a:p>
          <a:r>
            <a:rPr lang="zh-CN" dirty="0" smtClean="0"/>
            <a:t>中国文化发展的现代趋势与时代规范</a:t>
          </a:r>
          <a:endParaRPr lang="zh-CN" altLang="en-US" dirty="0"/>
        </a:p>
      </dgm:t>
    </dgm:pt>
    <dgm:pt modelId="{B870A262-0EAC-AE4E-A899-812939077BBC}" type="parTrans" cxnId="{482126D9-7C4B-3C4C-88D3-891731FC4852}">
      <dgm:prSet/>
      <dgm:spPr/>
      <dgm:t>
        <a:bodyPr/>
        <a:lstStyle/>
        <a:p>
          <a:endParaRPr lang="zh-CN" altLang="en-US"/>
        </a:p>
      </dgm:t>
    </dgm:pt>
    <dgm:pt modelId="{1579C61E-D2C3-C245-A47C-31FDEFC3BB5B}" type="sibTrans" cxnId="{482126D9-7C4B-3C4C-88D3-891731FC4852}">
      <dgm:prSet/>
      <dgm:spPr/>
      <dgm:t>
        <a:bodyPr/>
        <a:lstStyle/>
        <a:p>
          <a:endParaRPr lang="zh-CN" altLang="en-US"/>
        </a:p>
      </dgm:t>
    </dgm:pt>
    <dgm:pt modelId="{E778D330-7A58-944D-8991-5B614F524F1B}">
      <dgm:prSet phldrT="[文本]"/>
      <dgm:spPr/>
      <dgm:t>
        <a:bodyPr/>
        <a:lstStyle/>
        <a:p>
          <a:r>
            <a:rPr lang="zh-CN" dirty="0" smtClean="0"/>
            <a:t>弘扬优秀传统文化 实现民族复兴的中国梦</a:t>
          </a:r>
          <a:endParaRPr lang="zh-CN" altLang="en-US" dirty="0"/>
        </a:p>
      </dgm:t>
    </dgm:pt>
    <dgm:pt modelId="{AE390BA8-74A2-D84D-AF3E-7EB857DC7F75}" type="parTrans" cxnId="{79864D68-099B-8D43-AAD9-A89E82ECB589}">
      <dgm:prSet/>
      <dgm:spPr/>
      <dgm:t>
        <a:bodyPr/>
        <a:lstStyle/>
        <a:p>
          <a:endParaRPr lang="zh-CN" altLang="en-US"/>
        </a:p>
      </dgm:t>
    </dgm:pt>
    <dgm:pt modelId="{532A3B52-5A66-F841-82F5-2F77EE35560E}" type="sibTrans" cxnId="{79864D68-099B-8D43-AAD9-A89E82ECB589}">
      <dgm:prSet/>
      <dgm:spPr/>
      <dgm:t>
        <a:bodyPr/>
        <a:lstStyle/>
        <a:p>
          <a:endParaRPr lang="zh-CN" altLang="en-US"/>
        </a:p>
      </dgm:t>
    </dgm:pt>
    <dgm:pt modelId="{64530ECF-4A4D-D741-B652-D2BAA3E1DFF6}">
      <dgm:prSet/>
      <dgm:spPr/>
      <dgm:t>
        <a:bodyPr/>
        <a:lstStyle/>
        <a:p>
          <a:r>
            <a:rPr lang="zh-CN" dirty="0" smtClean="0"/>
            <a:t>中国文化对世界文化的影响</a:t>
          </a:r>
          <a:endParaRPr lang="zh-CN" altLang="en-US" dirty="0"/>
        </a:p>
      </dgm:t>
    </dgm:pt>
    <dgm:pt modelId="{2B69109C-C01D-1E47-9EEF-7590CD36508D}" type="parTrans" cxnId="{2DA505F0-99F1-2F45-BE46-C706249E32C5}">
      <dgm:prSet/>
      <dgm:spPr/>
      <dgm:t>
        <a:bodyPr/>
        <a:lstStyle/>
        <a:p>
          <a:endParaRPr lang="zh-CN" altLang="en-US"/>
        </a:p>
      </dgm:t>
    </dgm:pt>
    <dgm:pt modelId="{8607BFD1-1DBB-A64E-9273-CD91F8F50EAE}" type="sibTrans" cxnId="{2DA505F0-99F1-2F45-BE46-C706249E32C5}">
      <dgm:prSet/>
      <dgm:spPr/>
      <dgm:t>
        <a:bodyPr/>
        <a:lstStyle/>
        <a:p>
          <a:endParaRPr lang="zh-CN" altLang="en-US"/>
        </a:p>
      </dgm:t>
    </dgm:pt>
    <dgm:pt modelId="{DABA0EF6-B757-BF4F-9347-766D75125A7F}">
      <dgm:prSet/>
      <dgm:spPr/>
      <dgm:t>
        <a:bodyPr/>
        <a:lstStyle/>
        <a:p>
          <a:r>
            <a:rPr lang="zh-CN" dirty="0" smtClean="0"/>
            <a:t>中外文化的第一次大交汇</a:t>
          </a:r>
          <a:endParaRPr lang="zh-CN" altLang="en-US" dirty="0"/>
        </a:p>
      </dgm:t>
    </dgm:pt>
    <dgm:pt modelId="{CD75CACC-3E45-444E-ABCE-AF568CD88216}" type="parTrans" cxnId="{763DB7C9-8C0F-2C4B-9690-203108EF5F2F}">
      <dgm:prSet/>
      <dgm:spPr/>
      <dgm:t>
        <a:bodyPr/>
        <a:lstStyle/>
        <a:p>
          <a:endParaRPr lang="zh-CN" altLang="en-US"/>
        </a:p>
      </dgm:t>
    </dgm:pt>
    <dgm:pt modelId="{637B5AEE-47CD-704D-8EDC-991813D6B34E}" type="sibTrans" cxnId="{763DB7C9-8C0F-2C4B-9690-203108EF5F2F}">
      <dgm:prSet/>
      <dgm:spPr/>
      <dgm:t>
        <a:bodyPr/>
        <a:lstStyle/>
        <a:p>
          <a:endParaRPr lang="zh-CN" altLang="en-US"/>
        </a:p>
      </dgm:t>
    </dgm:pt>
    <dgm:pt modelId="{D1D85DD6-3CD1-AD4E-BFD9-4D705393DFA3}">
      <dgm:prSet/>
      <dgm:spPr/>
      <dgm:t>
        <a:bodyPr/>
        <a:lstStyle/>
        <a:p>
          <a:r>
            <a:rPr lang="zh-CN" dirty="0" smtClean="0"/>
            <a:t>中外文化的第二次大交汇</a:t>
          </a:r>
          <a:endParaRPr lang="zh-CN" altLang="en-US" dirty="0"/>
        </a:p>
      </dgm:t>
    </dgm:pt>
    <dgm:pt modelId="{E1D64B84-5712-E944-AF88-36B552503C57}" type="parTrans" cxnId="{4E1FAE08-F7D2-6A4A-A7FF-EC26551B7D46}">
      <dgm:prSet/>
      <dgm:spPr/>
      <dgm:t>
        <a:bodyPr/>
        <a:lstStyle/>
        <a:p>
          <a:endParaRPr lang="zh-CN" altLang="en-US"/>
        </a:p>
      </dgm:t>
    </dgm:pt>
    <dgm:pt modelId="{F52B95C5-4343-8B44-A551-214DC1E2C72B}" type="sibTrans" cxnId="{4E1FAE08-F7D2-6A4A-A7FF-EC26551B7D46}">
      <dgm:prSet/>
      <dgm:spPr/>
      <dgm:t>
        <a:bodyPr/>
        <a:lstStyle/>
        <a:p>
          <a:endParaRPr lang="zh-CN" altLang="en-US"/>
        </a:p>
      </dgm:t>
    </dgm:pt>
    <dgm:pt modelId="{F695C772-143B-E940-BAF6-5D013E6AE22C}">
      <dgm:prSet/>
      <dgm:spPr/>
      <dgm:t>
        <a:bodyPr/>
        <a:lstStyle/>
        <a:p>
          <a:r>
            <a:rPr lang="zh-CN" smtClean="0"/>
            <a:t>中国物质文化对世界的影响</a:t>
          </a:r>
          <a:endParaRPr lang="zh-CN" altLang="en-US"/>
        </a:p>
      </dgm:t>
    </dgm:pt>
    <dgm:pt modelId="{A6D9E4AC-98AE-644E-9797-53E1986849A9}" type="parTrans" cxnId="{95F1B00C-929C-D547-B66F-A43D00F267C0}">
      <dgm:prSet/>
      <dgm:spPr/>
      <dgm:t>
        <a:bodyPr/>
        <a:lstStyle/>
        <a:p>
          <a:endParaRPr lang="zh-CN" altLang="en-US"/>
        </a:p>
      </dgm:t>
    </dgm:pt>
    <dgm:pt modelId="{98B93787-48B2-3142-AA90-76B91E86D47B}" type="sibTrans" cxnId="{95F1B00C-929C-D547-B66F-A43D00F267C0}">
      <dgm:prSet/>
      <dgm:spPr/>
      <dgm:t>
        <a:bodyPr/>
        <a:lstStyle/>
        <a:p>
          <a:endParaRPr lang="zh-CN" altLang="en-US"/>
        </a:p>
      </dgm:t>
    </dgm:pt>
    <dgm:pt modelId="{50335C9B-2AE1-BD45-BAFA-40E79E809ED1}">
      <dgm:prSet/>
      <dgm:spPr/>
      <dgm:t>
        <a:bodyPr/>
        <a:lstStyle/>
        <a:p>
          <a:r>
            <a:rPr lang="zh-CN" smtClean="0"/>
            <a:t>中国制度文化对世界的影响</a:t>
          </a:r>
          <a:endParaRPr lang="zh-CN" altLang="en-US"/>
        </a:p>
      </dgm:t>
    </dgm:pt>
    <dgm:pt modelId="{C6E5BC51-483A-5449-9916-065712FD5D91}" type="parTrans" cxnId="{7912024B-C181-9148-8A1B-5D28AF5D3D6F}">
      <dgm:prSet/>
      <dgm:spPr/>
      <dgm:t>
        <a:bodyPr/>
        <a:lstStyle/>
        <a:p>
          <a:endParaRPr lang="zh-CN" altLang="en-US"/>
        </a:p>
      </dgm:t>
    </dgm:pt>
    <dgm:pt modelId="{51629E89-68ED-1341-BA14-D8023EFC012A}" type="sibTrans" cxnId="{7912024B-C181-9148-8A1B-5D28AF5D3D6F}">
      <dgm:prSet/>
      <dgm:spPr/>
      <dgm:t>
        <a:bodyPr/>
        <a:lstStyle/>
        <a:p>
          <a:endParaRPr lang="zh-CN" altLang="en-US"/>
        </a:p>
      </dgm:t>
    </dgm:pt>
    <dgm:pt modelId="{5C874966-B4B3-1847-92DF-DEE3B148B721}">
      <dgm:prSet/>
      <dgm:spPr/>
      <dgm:t>
        <a:bodyPr/>
        <a:lstStyle/>
        <a:p>
          <a:r>
            <a:rPr lang="zh-CN" smtClean="0"/>
            <a:t>中国精神文化对世界的影响</a:t>
          </a:r>
          <a:endParaRPr lang="zh-CN" altLang="en-US"/>
        </a:p>
      </dgm:t>
    </dgm:pt>
    <dgm:pt modelId="{763EE74D-C07F-364C-B055-B939DB156CC3}" type="parTrans" cxnId="{BD969F7D-94CF-E049-89B8-0CF4CF426764}">
      <dgm:prSet/>
      <dgm:spPr/>
      <dgm:t>
        <a:bodyPr/>
        <a:lstStyle/>
        <a:p>
          <a:endParaRPr lang="zh-CN" altLang="en-US"/>
        </a:p>
      </dgm:t>
    </dgm:pt>
    <dgm:pt modelId="{3933A5C2-3AEF-A049-A5AA-20C3FAE812FA}" type="sibTrans" cxnId="{BD969F7D-94CF-E049-89B8-0CF4CF426764}">
      <dgm:prSet/>
      <dgm:spPr/>
      <dgm:t>
        <a:bodyPr/>
        <a:lstStyle/>
        <a:p>
          <a:endParaRPr lang="zh-CN" altLang="en-US"/>
        </a:p>
      </dgm:t>
    </dgm:pt>
    <dgm:pt modelId="{5E41B125-8467-9945-A5D6-A63C541BBC30}" type="pres">
      <dgm:prSet presAssocID="{E9A6474D-0C07-7B41-9D3C-1723EDC85847}" presName="hierChild1" presStyleCnt="0">
        <dgm:presLayoutVars>
          <dgm:orgChart val="1"/>
          <dgm:chPref val="1"/>
          <dgm:dir/>
          <dgm:animOne val="branch"/>
          <dgm:animLvl val="lvl"/>
          <dgm:resizeHandles/>
        </dgm:presLayoutVars>
      </dgm:prSet>
      <dgm:spPr/>
      <dgm:t>
        <a:bodyPr/>
        <a:lstStyle/>
        <a:p>
          <a:endParaRPr lang="zh-CN" altLang="en-US"/>
        </a:p>
      </dgm:t>
    </dgm:pt>
    <dgm:pt modelId="{44B3141C-3351-9B41-9C89-EE77C8D8C4D9}" type="pres">
      <dgm:prSet presAssocID="{2D86B5BF-D6DF-594C-B20B-0AC2D836C304}" presName="hierRoot1" presStyleCnt="0">
        <dgm:presLayoutVars>
          <dgm:hierBranch val="init"/>
        </dgm:presLayoutVars>
      </dgm:prSet>
      <dgm:spPr/>
    </dgm:pt>
    <dgm:pt modelId="{2DE55677-F362-6B4F-A05C-19CFB36A5C67}" type="pres">
      <dgm:prSet presAssocID="{2D86B5BF-D6DF-594C-B20B-0AC2D836C304}" presName="rootComposite1" presStyleCnt="0"/>
      <dgm:spPr/>
    </dgm:pt>
    <dgm:pt modelId="{CF14799A-B55E-D448-9CD8-02DC6342DB58}" type="pres">
      <dgm:prSet presAssocID="{2D86B5BF-D6DF-594C-B20B-0AC2D836C304}" presName="rootText1" presStyleLbl="node0" presStyleIdx="0" presStyleCnt="1">
        <dgm:presLayoutVars>
          <dgm:chPref val="3"/>
        </dgm:presLayoutVars>
      </dgm:prSet>
      <dgm:spPr/>
      <dgm:t>
        <a:bodyPr/>
        <a:lstStyle/>
        <a:p>
          <a:endParaRPr lang="zh-CN" altLang="en-US"/>
        </a:p>
      </dgm:t>
    </dgm:pt>
    <dgm:pt modelId="{6C956BB2-71D6-5740-85AC-6F7F6F7FDFCC}" type="pres">
      <dgm:prSet presAssocID="{2D86B5BF-D6DF-594C-B20B-0AC2D836C304}" presName="rootConnector1" presStyleLbl="node1" presStyleIdx="0" presStyleCnt="0"/>
      <dgm:spPr/>
      <dgm:t>
        <a:bodyPr/>
        <a:lstStyle/>
        <a:p>
          <a:endParaRPr lang="zh-CN" altLang="en-US"/>
        </a:p>
      </dgm:t>
    </dgm:pt>
    <dgm:pt modelId="{E9206E51-1840-F946-A456-357F36DFF216}" type="pres">
      <dgm:prSet presAssocID="{2D86B5BF-D6DF-594C-B20B-0AC2D836C304}" presName="hierChild2" presStyleCnt="0"/>
      <dgm:spPr/>
    </dgm:pt>
    <dgm:pt modelId="{7050275F-F31C-CE42-A2C2-20A178B36A6A}" type="pres">
      <dgm:prSet presAssocID="{BF8C9BF4-019B-0F4B-92F1-E05BBA908D96}" presName="Name64" presStyleLbl="parChTrans1D2" presStyleIdx="0" presStyleCnt="4"/>
      <dgm:spPr/>
      <dgm:t>
        <a:bodyPr/>
        <a:lstStyle/>
        <a:p>
          <a:endParaRPr lang="zh-CN" altLang="en-US"/>
        </a:p>
      </dgm:t>
    </dgm:pt>
    <dgm:pt modelId="{80CB3C27-1AD3-7348-980C-EDDE9DD51227}" type="pres">
      <dgm:prSet presAssocID="{8C3BB2E5-9D0B-DF45-A233-E4F336F67CA9}" presName="hierRoot2" presStyleCnt="0">
        <dgm:presLayoutVars>
          <dgm:hierBranch val="init"/>
        </dgm:presLayoutVars>
      </dgm:prSet>
      <dgm:spPr/>
    </dgm:pt>
    <dgm:pt modelId="{7F7C5623-5BB4-B949-8E33-9BCCAF3C576A}" type="pres">
      <dgm:prSet presAssocID="{8C3BB2E5-9D0B-DF45-A233-E4F336F67CA9}" presName="rootComposite" presStyleCnt="0"/>
      <dgm:spPr/>
    </dgm:pt>
    <dgm:pt modelId="{92618AD8-6CDA-0D4D-94AE-2D651ACD2C14}" type="pres">
      <dgm:prSet presAssocID="{8C3BB2E5-9D0B-DF45-A233-E4F336F67CA9}" presName="rootText" presStyleLbl="node2" presStyleIdx="0" presStyleCnt="4">
        <dgm:presLayoutVars>
          <dgm:chPref val="3"/>
        </dgm:presLayoutVars>
      </dgm:prSet>
      <dgm:spPr/>
      <dgm:t>
        <a:bodyPr/>
        <a:lstStyle/>
        <a:p>
          <a:endParaRPr lang="zh-CN" altLang="en-US"/>
        </a:p>
      </dgm:t>
    </dgm:pt>
    <dgm:pt modelId="{D59985AD-CA7E-6345-BD1D-C5559726C498}" type="pres">
      <dgm:prSet presAssocID="{8C3BB2E5-9D0B-DF45-A233-E4F336F67CA9}" presName="rootConnector" presStyleLbl="node2" presStyleIdx="0" presStyleCnt="4"/>
      <dgm:spPr/>
      <dgm:t>
        <a:bodyPr/>
        <a:lstStyle/>
        <a:p>
          <a:endParaRPr lang="zh-CN" altLang="en-US"/>
        </a:p>
      </dgm:t>
    </dgm:pt>
    <dgm:pt modelId="{3A8864C0-10EF-4A43-8B31-C0945F5BCA00}" type="pres">
      <dgm:prSet presAssocID="{8C3BB2E5-9D0B-DF45-A233-E4F336F67CA9}" presName="hierChild4" presStyleCnt="0"/>
      <dgm:spPr/>
    </dgm:pt>
    <dgm:pt modelId="{D21958C6-844D-5243-BDE3-98500B1A2866}" type="pres">
      <dgm:prSet presAssocID="{CD75CACC-3E45-444E-ABCE-AF568CD88216}" presName="Name64" presStyleLbl="parChTrans1D3" presStyleIdx="0" presStyleCnt="5"/>
      <dgm:spPr/>
      <dgm:t>
        <a:bodyPr/>
        <a:lstStyle/>
        <a:p>
          <a:endParaRPr lang="zh-CN" altLang="en-US"/>
        </a:p>
      </dgm:t>
    </dgm:pt>
    <dgm:pt modelId="{741AB1C8-C941-254A-95C5-FFE784474FA1}" type="pres">
      <dgm:prSet presAssocID="{DABA0EF6-B757-BF4F-9347-766D75125A7F}" presName="hierRoot2" presStyleCnt="0">
        <dgm:presLayoutVars>
          <dgm:hierBranch val="init"/>
        </dgm:presLayoutVars>
      </dgm:prSet>
      <dgm:spPr/>
    </dgm:pt>
    <dgm:pt modelId="{D2A33033-9D90-D04A-9B1B-6F2BD1F876A3}" type="pres">
      <dgm:prSet presAssocID="{DABA0EF6-B757-BF4F-9347-766D75125A7F}" presName="rootComposite" presStyleCnt="0"/>
      <dgm:spPr/>
    </dgm:pt>
    <dgm:pt modelId="{CAAFCFF8-B842-E848-9DAD-6F8DB49A042B}" type="pres">
      <dgm:prSet presAssocID="{DABA0EF6-B757-BF4F-9347-766D75125A7F}" presName="rootText" presStyleLbl="node3" presStyleIdx="0" presStyleCnt="5">
        <dgm:presLayoutVars>
          <dgm:chPref val="3"/>
        </dgm:presLayoutVars>
      </dgm:prSet>
      <dgm:spPr/>
      <dgm:t>
        <a:bodyPr/>
        <a:lstStyle/>
        <a:p>
          <a:endParaRPr lang="zh-CN" altLang="en-US"/>
        </a:p>
      </dgm:t>
    </dgm:pt>
    <dgm:pt modelId="{E2E9DC5B-A3C6-274C-BABD-381F75C3645E}" type="pres">
      <dgm:prSet presAssocID="{DABA0EF6-B757-BF4F-9347-766D75125A7F}" presName="rootConnector" presStyleLbl="node3" presStyleIdx="0" presStyleCnt="5"/>
      <dgm:spPr/>
      <dgm:t>
        <a:bodyPr/>
        <a:lstStyle/>
        <a:p>
          <a:endParaRPr lang="zh-CN" altLang="en-US"/>
        </a:p>
      </dgm:t>
    </dgm:pt>
    <dgm:pt modelId="{98BC3398-9D68-4541-8472-AD16ED265F15}" type="pres">
      <dgm:prSet presAssocID="{DABA0EF6-B757-BF4F-9347-766D75125A7F}" presName="hierChild4" presStyleCnt="0"/>
      <dgm:spPr/>
    </dgm:pt>
    <dgm:pt modelId="{7DC99081-C5C0-A144-893F-7F237C5E2A87}" type="pres">
      <dgm:prSet presAssocID="{DABA0EF6-B757-BF4F-9347-766D75125A7F}" presName="hierChild5" presStyleCnt="0"/>
      <dgm:spPr/>
    </dgm:pt>
    <dgm:pt modelId="{68998C22-9BF9-4A49-A70B-A016F890741E}" type="pres">
      <dgm:prSet presAssocID="{E1D64B84-5712-E944-AF88-36B552503C57}" presName="Name64" presStyleLbl="parChTrans1D3" presStyleIdx="1" presStyleCnt="5"/>
      <dgm:spPr/>
      <dgm:t>
        <a:bodyPr/>
        <a:lstStyle/>
        <a:p>
          <a:endParaRPr lang="zh-CN" altLang="en-US"/>
        </a:p>
      </dgm:t>
    </dgm:pt>
    <dgm:pt modelId="{0EC6966E-1439-3C4C-96AE-01DA3B0848F8}" type="pres">
      <dgm:prSet presAssocID="{D1D85DD6-3CD1-AD4E-BFD9-4D705393DFA3}" presName="hierRoot2" presStyleCnt="0">
        <dgm:presLayoutVars>
          <dgm:hierBranch val="init"/>
        </dgm:presLayoutVars>
      </dgm:prSet>
      <dgm:spPr/>
    </dgm:pt>
    <dgm:pt modelId="{DED7B3D6-07E8-434A-BF6E-06501CC5D52C}" type="pres">
      <dgm:prSet presAssocID="{D1D85DD6-3CD1-AD4E-BFD9-4D705393DFA3}" presName="rootComposite" presStyleCnt="0"/>
      <dgm:spPr/>
    </dgm:pt>
    <dgm:pt modelId="{04640D6C-3B20-E543-91B3-FCD4366DACB5}" type="pres">
      <dgm:prSet presAssocID="{D1D85DD6-3CD1-AD4E-BFD9-4D705393DFA3}" presName="rootText" presStyleLbl="node3" presStyleIdx="1" presStyleCnt="5">
        <dgm:presLayoutVars>
          <dgm:chPref val="3"/>
        </dgm:presLayoutVars>
      </dgm:prSet>
      <dgm:spPr/>
      <dgm:t>
        <a:bodyPr/>
        <a:lstStyle/>
        <a:p>
          <a:endParaRPr lang="zh-CN" altLang="en-US"/>
        </a:p>
      </dgm:t>
    </dgm:pt>
    <dgm:pt modelId="{FFFF8CCA-527D-D442-AA21-79ACA7BD5A50}" type="pres">
      <dgm:prSet presAssocID="{D1D85DD6-3CD1-AD4E-BFD9-4D705393DFA3}" presName="rootConnector" presStyleLbl="node3" presStyleIdx="1" presStyleCnt="5"/>
      <dgm:spPr/>
      <dgm:t>
        <a:bodyPr/>
        <a:lstStyle/>
        <a:p>
          <a:endParaRPr lang="zh-CN" altLang="en-US"/>
        </a:p>
      </dgm:t>
    </dgm:pt>
    <dgm:pt modelId="{50995173-7230-3F43-A3C5-AF3703459A9A}" type="pres">
      <dgm:prSet presAssocID="{D1D85DD6-3CD1-AD4E-BFD9-4D705393DFA3}" presName="hierChild4" presStyleCnt="0"/>
      <dgm:spPr/>
    </dgm:pt>
    <dgm:pt modelId="{E2490674-7E8A-E643-861C-A80E5526E464}" type="pres">
      <dgm:prSet presAssocID="{D1D85DD6-3CD1-AD4E-BFD9-4D705393DFA3}" presName="hierChild5" presStyleCnt="0"/>
      <dgm:spPr/>
    </dgm:pt>
    <dgm:pt modelId="{13AEA165-11FF-9D4C-BA2F-9888D2D4BDEA}" type="pres">
      <dgm:prSet presAssocID="{8C3BB2E5-9D0B-DF45-A233-E4F336F67CA9}" presName="hierChild5" presStyleCnt="0"/>
      <dgm:spPr/>
    </dgm:pt>
    <dgm:pt modelId="{2F5034A9-7CEE-FE4C-83C0-E90598333434}" type="pres">
      <dgm:prSet presAssocID="{2B69109C-C01D-1E47-9EEF-7590CD36508D}" presName="Name64" presStyleLbl="parChTrans1D2" presStyleIdx="1" presStyleCnt="4"/>
      <dgm:spPr/>
      <dgm:t>
        <a:bodyPr/>
        <a:lstStyle/>
        <a:p>
          <a:endParaRPr lang="zh-CN" altLang="en-US"/>
        </a:p>
      </dgm:t>
    </dgm:pt>
    <dgm:pt modelId="{0157EE41-85AB-C541-A6CE-E516622FBF9D}" type="pres">
      <dgm:prSet presAssocID="{64530ECF-4A4D-D741-B652-D2BAA3E1DFF6}" presName="hierRoot2" presStyleCnt="0">
        <dgm:presLayoutVars>
          <dgm:hierBranch val="init"/>
        </dgm:presLayoutVars>
      </dgm:prSet>
      <dgm:spPr/>
    </dgm:pt>
    <dgm:pt modelId="{D43E5B3A-D82D-AD48-9BA0-5022DB7DDCAB}" type="pres">
      <dgm:prSet presAssocID="{64530ECF-4A4D-D741-B652-D2BAA3E1DFF6}" presName="rootComposite" presStyleCnt="0"/>
      <dgm:spPr/>
    </dgm:pt>
    <dgm:pt modelId="{8DE0FB6E-4932-CE41-A91C-461B7D00C218}" type="pres">
      <dgm:prSet presAssocID="{64530ECF-4A4D-D741-B652-D2BAA3E1DFF6}" presName="rootText" presStyleLbl="node2" presStyleIdx="1" presStyleCnt="4">
        <dgm:presLayoutVars>
          <dgm:chPref val="3"/>
        </dgm:presLayoutVars>
      </dgm:prSet>
      <dgm:spPr/>
      <dgm:t>
        <a:bodyPr/>
        <a:lstStyle/>
        <a:p>
          <a:endParaRPr lang="zh-CN" altLang="en-US"/>
        </a:p>
      </dgm:t>
    </dgm:pt>
    <dgm:pt modelId="{9307A226-5770-B646-800A-BE7F05DBE1AC}" type="pres">
      <dgm:prSet presAssocID="{64530ECF-4A4D-D741-B652-D2BAA3E1DFF6}" presName="rootConnector" presStyleLbl="node2" presStyleIdx="1" presStyleCnt="4"/>
      <dgm:spPr/>
      <dgm:t>
        <a:bodyPr/>
        <a:lstStyle/>
        <a:p>
          <a:endParaRPr lang="zh-CN" altLang="en-US"/>
        </a:p>
      </dgm:t>
    </dgm:pt>
    <dgm:pt modelId="{D42E7D21-D931-EF42-9ABE-86AD272C2574}" type="pres">
      <dgm:prSet presAssocID="{64530ECF-4A4D-D741-B652-D2BAA3E1DFF6}" presName="hierChild4" presStyleCnt="0"/>
      <dgm:spPr/>
    </dgm:pt>
    <dgm:pt modelId="{A7734356-3AD4-F34C-954F-9A54D7AC1C9C}" type="pres">
      <dgm:prSet presAssocID="{A6D9E4AC-98AE-644E-9797-53E1986849A9}" presName="Name64" presStyleLbl="parChTrans1D3" presStyleIdx="2" presStyleCnt="5"/>
      <dgm:spPr/>
      <dgm:t>
        <a:bodyPr/>
        <a:lstStyle/>
        <a:p>
          <a:endParaRPr lang="zh-CN" altLang="en-US"/>
        </a:p>
      </dgm:t>
    </dgm:pt>
    <dgm:pt modelId="{8DB9E601-70DB-0C49-A00B-B202E92493CB}" type="pres">
      <dgm:prSet presAssocID="{F695C772-143B-E940-BAF6-5D013E6AE22C}" presName="hierRoot2" presStyleCnt="0">
        <dgm:presLayoutVars>
          <dgm:hierBranch val="init"/>
        </dgm:presLayoutVars>
      </dgm:prSet>
      <dgm:spPr/>
    </dgm:pt>
    <dgm:pt modelId="{183A7065-BB89-174F-A4B5-3553D64A5FFF}" type="pres">
      <dgm:prSet presAssocID="{F695C772-143B-E940-BAF6-5D013E6AE22C}" presName="rootComposite" presStyleCnt="0"/>
      <dgm:spPr/>
    </dgm:pt>
    <dgm:pt modelId="{92B48CBB-8F87-824B-9354-630E8C873C1E}" type="pres">
      <dgm:prSet presAssocID="{F695C772-143B-E940-BAF6-5D013E6AE22C}" presName="rootText" presStyleLbl="node3" presStyleIdx="2" presStyleCnt="5">
        <dgm:presLayoutVars>
          <dgm:chPref val="3"/>
        </dgm:presLayoutVars>
      </dgm:prSet>
      <dgm:spPr/>
      <dgm:t>
        <a:bodyPr/>
        <a:lstStyle/>
        <a:p>
          <a:endParaRPr lang="zh-CN" altLang="en-US"/>
        </a:p>
      </dgm:t>
    </dgm:pt>
    <dgm:pt modelId="{97D029CF-A0F5-2F4D-9B86-B3073DD514E1}" type="pres">
      <dgm:prSet presAssocID="{F695C772-143B-E940-BAF6-5D013E6AE22C}" presName="rootConnector" presStyleLbl="node3" presStyleIdx="2" presStyleCnt="5"/>
      <dgm:spPr/>
      <dgm:t>
        <a:bodyPr/>
        <a:lstStyle/>
        <a:p>
          <a:endParaRPr lang="zh-CN" altLang="en-US"/>
        </a:p>
      </dgm:t>
    </dgm:pt>
    <dgm:pt modelId="{8D19DDCC-62BA-4B40-8642-01D22E957BE5}" type="pres">
      <dgm:prSet presAssocID="{F695C772-143B-E940-BAF6-5D013E6AE22C}" presName="hierChild4" presStyleCnt="0"/>
      <dgm:spPr/>
    </dgm:pt>
    <dgm:pt modelId="{1CC2EEA0-263C-0F4B-A08D-35E2043C8294}" type="pres">
      <dgm:prSet presAssocID="{F695C772-143B-E940-BAF6-5D013E6AE22C}" presName="hierChild5" presStyleCnt="0"/>
      <dgm:spPr/>
    </dgm:pt>
    <dgm:pt modelId="{F8BAF3AF-C0AC-704F-850A-D76A26819608}" type="pres">
      <dgm:prSet presAssocID="{C6E5BC51-483A-5449-9916-065712FD5D91}" presName="Name64" presStyleLbl="parChTrans1D3" presStyleIdx="3" presStyleCnt="5"/>
      <dgm:spPr/>
      <dgm:t>
        <a:bodyPr/>
        <a:lstStyle/>
        <a:p>
          <a:endParaRPr lang="zh-CN" altLang="en-US"/>
        </a:p>
      </dgm:t>
    </dgm:pt>
    <dgm:pt modelId="{1CE7B943-662D-8A44-86D2-DE02EF02BBD6}" type="pres">
      <dgm:prSet presAssocID="{50335C9B-2AE1-BD45-BAFA-40E79E809ED1}" presName="hierRoot2" presStyleCnt="0">
        <dgm:presLayoutVars>
          <dgm:hierBranch val="init"/>
        </dgm:presLayoutVars>
      </dgm:prSet>
      <dgm:spPr/>
    </dgm:pt>
    <dgm:pt modelId="{9C147982-C86F-6B48-BD7D-3E9845AF473E}" type="pres">
      <dgm:prSet presAssocID="{50335C9B-2AE1-BD45-BAFA-40E79E809ED1}" presName="rootComposite" presStyleCnt="0"/>
      <dgm:spPr/>
    </dgm:pt>
    <dgm:pt modelId="{99C57A4B-846B-5A45-82B2-102B1027D4C8}" type="pres">
      <dgm:prSet presAssocID="{50335C9B-2AE1-BD45-BAFA-40E79E809ED1}" presName="rootText" presStyleLbl="node3" presStyleIdx="3" presStyleCnt="5">
        <dgm:presLayoutVars>
          <dgm:chPref val="3"/>
        </dgm:presLayoutVars>
      </dgm:prSet>
      <dgm:spPr/>
      <dgm:t>
        <a:bodyPr/>
        <a:lstStyle/>
        <a:p>
          <a:endParaRPr lang="zh-CN" altLang="en-US"/>
        </a:p>
      </dgm:t>
    </dgm:pt>
    <dgm:pt modelId="{395EE8AE-3C37-E543-A3FA-952A96344B39}" type="pres">
      <dgm:prSet presAssocID="{50335C9B-2AE1-BD45-BAFA-40E79E809ED1}" presName="rootConnector" presStyleLbl="node3" presStyleIdx="3" presStyleCnt="5"/>
      <dgm:spPr/>
      <dgm:t>
        <a:bodyPr/>
        <a:lstStyle/>
        <a:p>
          <a:endParaRPr lang="zh-CN" altLang="en-US"/>
        </a:p>
      </dgm:t>
    </dgm:pt>
    <dgm:pt modelId="{3DAC16A6-16C3-C540-91E5-3EFAD2CAC19C}" type="pres">
      <dgm:prSet presAssocID="{50335C9B-2AE1-BD45-BAFA-40E79E809ED1}" presName="hierChild4" presStyleCnt="0"/>
      <dgm:spPr/>
    </dgm:pt>
    <dgm:pt modelId="{66809AFB-86C5-5847-8B11-F98E71640CB6}" type="pres">
      <dgm:prSet presAssocID="{50335C9B-2AE1-BD45-BAFA-40E79E809ED1}" presName="hierChild5" presStyleCnt="0"/>
      <dgm:spPr/>
    </dgm:pt>
    <dgm:pt modelId="{0C7B7558-8EF4-5B45-8623-1A31D33E9F4D}" type="pres">
      <dgm:prSet presAssocID="{763EE74D-C07F-364C-B055-B939DB156CC3}" presName="Name64" presStyleLbl="parChTrans1D3" presStyleIdx="4" presStyleCnt="5"/>
      <dgm:spPr/>
      <dgm:t>
        <a:bodyPr/>
        <a:lstStyle/>
        <a:p>
          <a:endParaRPr lang="zh-CN" altLang="en-US"/>
        </a:p>
      </dgm:t>
    </dgm:pt>
    <dgm:pt modelId="{27F35F99-7410-8940-A3CF-24730EFD3586}" type="pres">
      <dgm:prSet presAssocID="{5C874966-B4B3-1847-92DF-DEE3B148B721}" presName="hierRoot2" presStyleCnt="0">
        <dgm:presLayoutVars>
          <dgm:hierBranch val="init"/>
        </dgm:presLayoutVars>
      </dgm:prSet>
      <dgm:spPr/>
    </dgm:pt>
    <dgm:pt modelId="{6DCD410A-32AD-4744-993A-DE58E6B19B0D}" type="pres">
      <dgm:prSet presAssocID="{5C874966-B4B3-1847-92DF-DEE3B148B721}" presName="rootComposite" presStyleCnt="0"/>
      <dgm:spPr/>
    </dgm:pt>
    <dgm:pt modelId="{536AC7DE-E704-6046-849B-7859173F7224}" type="pres">
      <dgm:prSet presAssocID="{5C874966-B4B3-1847-92DF-DEE3B148B721}" presName="rootText" presStyleLbl="node3" presStyleIdx="4" presStyleCnt="5">
        <dgm:presLayoutVars>
          <dgm:chPref val="3"/>
        </dgm:presLayoutVars>
      </dgm:prSet>
      <dgm:spPr/>
      <dgm:t>
        <a:bodyPr/>
        <a:lstStyle/>
        <a:p>
          <a:endParaRPr lang="zh-CN" altLang="en-US"/>
        </a:p>
      </dgm:t>
    </dgm:pt>
    <dgm:pt modelId="{0D557220-8845-5D44-AA1D-E00BA3AB7C69}" type="pres">
      <dgm:prSet presAssocID="{5C874966-B4B3-1847-92DF-DEE3B148B721}" presName="rootConnector" presStyleLbl="node3" presStyleIdx="4" presStyleCnt="5"/>
      <dgm:spPr/>
      <dgm:t>
        <a:bodyPr/>
        <a:lstStyle/>
        <a:p>
          <a:endParaRPr lang="zh-CN" altLang="en-US"/>
        </a:p>
      </dgm:t>
    </dgm:pt>
    <dgm:pt modelId="{0BC293A5-9574-A64C-B21B-CAC4F7765280}" type="pres">
      <dgm:prSet presAssocID="{5C874966-B4B3-1847-92DF-DEE3B148B721}" presName="hierChild4" presStyleCnt="0"/>
      <dgm:spPr/>
    </dgm:pt>
    <dgm:pt modelId="{8596163D-7310-7C44-AA3C-6F1A993A14BD}" type="pres">
      <dgm:prSet presAssocID="{5C874966-B4B3-1847-92DF-DEE3B148B721}" presName="hierChild5" presStyleCnt="0"/>
      <dgm:spPr/>
    </dgm:pt>
    <dgm:pt modelId="{F08770AA-6F93-9643-8608-241295EF53BE}" type="pres">
      <dgm:prSet presAssocID="{64530ECF-4A4D-D741-B652-D2BAA3E1DFF6}" presName="hierChild5" presStyleCnt="0"/>
      <dgm:spPr/>
    </dgm:pt>
    <dgm:pt modelId="{ECAA5B26-D461-6F48-9945-B300CA4D2AE1}" type="pres">
      <dgm:prSet presAssocID="{B870A262-0EAC-AE4E-A899-812939077BBC}" presName="Name64" presStyleLbl="parChTrans1D2" presStyleIdx="2" presStyleCnt="4"/>
      <dgm:spPr/>
      <dgm:t>
        <a:bodyPr/>
        <a:lstStyle/>
        <a:p>
          <a:endParaRPr lang="zh-CN" altLang="en-US"/>
        </a:p>
      </dgm:t>
    </dgm:pt>
    <dgm:pt modelId="{221CCC1A-0446-8546-A9DB-C5BC6DCB26CA}" type="pres">
      <dgm:prSet presAssocID="{B17F5CF2-9A75-8442-9C96-0A4A6F42DBFE}" presName="hierRoot2" presStyleCnt="0">
        <dgm:presLayoutVars>
          <dgm:hierBranch val="init"/>
        </dgm:presLayoutVars>
      </dgm:prSet>
      <dgm:spPr/>
    </dgm:pt>
    <dgm:pt modelId="{3CF705C9-2D46-3E4D-B570-4BA4F4724ED1}" type="pres">
      <dgm:prSet presAssocID="{B17F5CF2-9A75-8442-9C96-0A4A6F42DBFE}" presName="rootComposite" presStyleCnt="0"/>
      <dgm:spPr/>
    </dgm:pt>
    <dgm:pt modelId="{25B54BA2-FC99-E24E-8D95-37C2681BD54B}" type="pres">
      <dgm:prSet presAssocID="{B17F5CF2-9A75-8442-9C96-0A4A6F42DBFE}" presName="rootText" presStyleLbl="node2" presStyleIdx="2" presStyleCnt="4">
        <dgm:presLayoutVars>
          <dgm:chPref val="3"/>
        </dgm:presLayoutVars>
      </dgm:prSet>
      <dgm:spPr/>
      <dgm:t>
        <a:bodyPr/>
        <a:lstStyle/>
        <a:p>
          <a:endParaRPr lang="zh-CN" altLang="en-US"/>
        </a:p>
      </dgm:t>
    </dgm:pt>
    <dgm:pt modelId="{01FC145A-7699-A745-8EDD-A5D7376F39EC}" type="pres">
      <dgm:prSet presAssocID="{B17F5CF2-9A75-8442-9C96-0A4A6F42DBFE}" presName="rootConnector" presStyleLbl="node2" presStyleIdx="2" presStyleCnt="4"/>
      <dgm:spPr/>
      <dgm:t>
        <a:bodyPr/>
        <a:lstStyle/>
        <a:p>
          <a:endParaRPr lang="zh-CN" altLang="en-US"/>
        </a:p>
      </dgm:t>
    </dgm:pt>
    <dgm:pt modelId="{E3BD349D-A482-9541-A09C-6A950D33FF96}" type="pres">
      <dgm:prSet presAssocID="{B17F5CF2-9A75-8442-9C96-0A4A6F42DBFE}" presName="hierChild4" presStyleCnt="0"/>
      <dgm:spPr/>
    </dgm:pt>
    <dgm:pt modelId="{23306344-B6D6-3843-8F6B-E27D881F45FC}" type="pres">
      <dgm:prSet presAssocID="{B17F5CF2-9A75-8442-9C96-0A4A6F42DBFE}" presName="hierChild5" presStyleCnt="0"/>
      <dgm:spPr/>
    </dgm:pt>
    <dgm:pt modelId="{A5F74CF3-34E3-E247-A3F2-8A9E31915963}" type="pres">
      <dgm:prSet presAssocID="{AE390BA8-74A2-D84D-AF3E-7EB857DC7F75}" presName="Name64" presStyleLbl="parChTrans1D2" presStyleIdx="3" presStyleCnt="4"/>
      <dgm:spPr/>
      <dgm:t>
        <a:bodyPr/>
        <a:lstStyle/>
        <a:p>
          <a:endParaRPr lang="zh-CN" altLang="en-US"/>
        </a:p>
      </dgm:t>
    </dgm:pt>
    <dgm:pt modelId="{8B8953E4-56C5-2349-B267-B7701F3B10A0}" type="pres">
      <dgm:prSet presAssocID="{E778D330-7A58-944D-8991-5B614F524F1B}" presName="hierRoot2" presStyleCnt="0">
        <dgm:presLayoutVars>
          <dgm:hierBranch val="init"/>
        </dgm:presLayoutVars>
      </dgm:prSet>
      <dgm:spPr/>
    </dgm:pt>
    <dgm:pt modelId="{F8B3A1B6-E58C-0E43-986C-1630E2D2E737}" type="pres">
      <dgm:prSet presAssocID="{E778D330-7A58-944D-8991-5B614F524F1B}" presName="rootComposite" presStyleCnt="0"/>
      <dgm:spPr/>
    </dgm:pt>
    <dgm:pt modelId="{F0078809-1852-C74A-9D0D-33CF118CAE5E}" type="pres">
      <dgm:prSet presAssocID="{E778D330-7A58-944D-8991-5B614F524F1B}" presName="rootText" presStyleLbl="node2" presStyleIdx="3" presStyleCnt="4">
        <dgm:presLayoutVars>
          <dgm:chPref val="3"/>
        </dgm:presLayoutVars>
      </dgm:prSet>
      <dgm:spPr/>
      <dgm:t>
        <a:bodyPr/>
        <a:lstStyle/>
        <a:p>
          <a:endParaRPr lang="zh-CN" altLang="en-US"/>
        </a:p>
      </dgm:t>
    </dgm:pt>
    <dgm:pt modelId="{30B559EF-37A3-2E43-B696-FE26F3BB257F}" type="pres">
      <dgm:prSet presAssocID="{E778D330-7A58-944D-8991-5B614F524F1B}" presName="rootConnector" presStyleLbl="node2" presStyleIdx="3" presStyleCnt="4"/>
      <dgm:spPr/>
      <dgm:t>
        <a:bodyPr/>
        <a:lstStyle/>
        <a:p>
          <a:endParaRPr lang="zh-CN" altLang="en-US"/>
        </a:p>
      </dgm:t>
    </dgm:pt>
    <dgm:pt modelId="{70B9D1E3-37CA-664F-920D-7941E2DB189F}" type="pres">
      <dgm:prSet presAssocID="{E778D330-7A58-944D-8991-5B614F524F1B}" presName="hierChild4" presStyleCnt="0"/>
      <dgm:spPr/>
    </dgm:pt>
    <dgm:pt modelId="{15890E79-CDD5-C442-83AB-199874F2C10A}" type="pres">
      <dgm:prSet presAssocID="{E778D330-7A58-944D-8991-5B614F524F1B}" presName="hierChild5" presStyleCnt="0"/>
      <dgm:spPr/>
    </dgm:pt>
    <dgm:pt modelId="{96E1EBB0-56BB-DE42-B270-3D36D11B4FE6}" type="pres">
      <dgm:prSet presAssocID="{2D86B5BF-D6DF-594C-B20B-0AC2D836C304}" presName="hierChild3" presStyleCnt="0"/>
      <dgm:spPr/>
    </dgm:pt>
  </dgm:ptLst>
  <dgm:cxnLst>
    <dgm:cxn modelId="{713D9A90-FD49-9948-B408-4C24801EFA37}" type="presOf" srcId="{B870A262-0EAC-AE4E-A899-812939077BBC}" destId="{ECAA5B26-D461-6F48-9945-B300CA4D2AE1}" srcOrd="0" destOrd="0" presId="urn:microsoft.com/office/officeart/2009/3/layout/HorizontalOrganizationChart"/>
    <dgm:cxn modelId="{7903FE11-8696-CA45-979E-08B5E17C0322}" type="presOf" srcId="{BF8C9BF4-019B-0F4B-92F1-E05BBA908D96}" destId="{7050275F-F31C-CE42-A2C2-20A178B36A6A}" srcOrd="0" destOrd="0" presId="urn:microsoft.com/office/officeart/2009/3/layout/HorizontalOrganizationChart"/>
    <dgm:cxn modelId="{48D93358-2D65-A147-B6AA-EB3B82134E69}" type="presOf" srcId="{8C3BB2E5-9D0B-DF45-A233-E4F336F67CA9}" destId="{D59985AD-CA7E-6345-BD1D-C5559726C498}" srcOrd="1" destOrd="0" presId="urn:microsoft.com/office/officeart/2009/3/layout/HorizontalOrganizationChart"/>
    <dgm:cxn modelId="{EA8A807D-EBAD-7841-B71C-758374F70361}" type="presOf" srcId="{E9A6474D-0C07-7B41-9D3C-1723EDC85847}" destId="{5E41B125-8467-9945-A5D6-A63C541BBC30}" srcOrd="0" destOrd="0" presId="urn:microsoft.com/office/officeart/2009/3/layout/HorizontalOrganizationChart"/>
    <dgm:cxn modelId="{867F4B8A-C8A3-3745-8CCD-A08794983420}" type="presOf" srcId="{F695C772-143B-E940-BAF6-5D013E6AE22C}" destId="{92B48CBB-8F87-824B-9354-630E8C873C1E}" srcOrd="0" destOrd="0" presId="urn:microsoft.com/office/officeart/2009/3/layout/HorizontalOrganizationChart"/>
    <dgm:cxn modelId="{C4EE7506-BA1D-EC41-8637-000E2174B4CB}" type="presOf" srcId="{64530ECF-4A4D-D741-B652-D2BAA3E1DFF6}" destId="{9307A226-5770-B646-800A-BE7F05DBE1AC}" srcOrd="1" destOrd="0" presId="urn:microsoft.com/office/officeart/2009/3/layout/HorizontalOrganizationChart"/>
    <dgm:cxn modelId="{F3581CEF-CB8E-5147-B4F8-241FCFEC37A9}" type="presOf" srcId="{E778D330-7A58-944D-8991-5B614F524F1B}" destId="{F0078809-1852-C74A-9D0D-33CF118CAE5E}" srcOrd="0" destOrd="0" presId="urn:microsoft.com/office/officeart/2009/3/layout/HorizontalOrganizationChart"/>
    <dgm:cxn modelId="{4E3EE8EB-E00D-CC4F-8F96-2F0810C43627}" type="presOf" srcId="{DABA0EF6-B757-BF4F-9347-766D75125A7F}" destId="{CAAFCFF8-B842-E848-9DAD-6F8DB49A042B}" srcOrd="0" destOrd="0" presId="urn:microsoft.com/office/officeart/2009/3/layout/HorizontalOrganizationChart"/>
    <dgm:cxn modelId="{BD969F7D-94CF-E049-89B8-0CF4CF426764}" srcId="{64530ECF-4A4D-D741-B652-D2BAA3E1DFF6}" destId="{5C874966-B4B3-1847-92DF-DEE3B148B721}" srcOrd="2" destOrd="0" parTransId="{763EE74D-C07F-364C-B055-B939DB156CC3}" sibTransId="{3933A5C2-3AEF-A049-A5AA-20C3FAE812FA}"/>
    <dgm:cxn modelId="{EBA40867-0FBA-7549-A648-EB2F2E4ECC6D}" type="presOf" srcId="{5C874966-B4B3-1847-92DF-DEE3B148B721}" destId="{536AC7DE-E704-6046-849B-7859173F7224}" srcOrd="0" destOrd="0" presId="urn:microsoft.com/office/officeart/2009/3/layout/HorizontalOrganizationChart"/>
    <dgm:cxn modelId="{79864D68-099B-8D43-AAD9-A89E82ECB589}" srcId="{2D86B5BF-D6DF-594C-B20B-0AC2D836C304}" destId="{E778D330-7A58-944D-8991-5B614F524F1B}" srcOrd="3" destOrd="0" parTransId="{AE390BA8-74A2-D84D-AF3E-7EB857DC7F75}" sibTransId="{532A3B52-5A66-F841-82F5-2F77EE35560E}"/>
    <dgm:cxn modelId="{DA4B4226-A8C5-FE4F-B800-143D2551EA61}" type="presOf" srcId="{DABA0EF6-B757-BF4F-9347-766D75125A7F}" destId="{E2E9DC5B-A3C6-274C-BABD-381F75C3645E}" srcOrd="1" destOrd="0" presId="urn:microsoft.com/office/officeart/2009/3/layout/HorizontalOrganizationChart"/>
    <dgm:cxn modelId="{7912024B-C181-9148-8A1B-5D28AF5D3D6F}" srcId="{64530ECF-4A4D-D741-B652-D2BAA3E1DFF6}" destId="{50335C9B-2AE1-BD45-BAFA-40E79E809ED1}" srcOrd="1" destOrd="0" parTransId="{C6E5BC51-483A-5449-9916-065712FD5D91}" sibTransId="{51629E89-68ED-1341-BA14-D8023EFC012A}"/>
    <dgm:cxn modelId="{EDA9A616-ECA2-2F40-B263-05548B8D0327}" type="presOf" srcId="{E1D64B84-5712-E944-AF88-36B552503C57}" destId="{68998C22-9BF9-4A49-A70B-A016F890741E}" srcOrd="0" destOrd="0" presId="urn:microsoft.com/office/officeart/2009/3/layout/HorizontalOrganizationChart"/>
    <dgm:cxn modelId="{BEFEC99F-D42D-EB4D-962B-1AEE7E56EC3D}" type="presOf" srcId="{2D86B5BF-D6DF-594C-B20B-0AC2D836C304}" destId="{6C956BB2-71D6-5740-85AC-6F7F6F7FDFCC}" srcOrd="1" destOrd="0" presId="urn:microsoft.com/office/officeart/2009/3/layout/HorizontalOrganizationChart"/>
    <dgm:cxn modelId="{482126D9-7C4B-3C4C-88D3-891731FC4852}" srcId="{2D86B5BF-D6DF-594C-B20B-0AC2D836C304}" destId="{B17F5CF2-9A75-8442-9C96-0A4A6F42DBFE}" srcOrd="2" destOrd="0" parTransId="{B870A262-0EAC-AE4E-A899-812939077BBC}" sibTransId="{1579C61E-D2C3-C245-A47C-31FDEFC3BB5B}"/>
    <dgm:cxn modelId="{6254DCA7-6C5E-4747-AEF9-44FE444ACACC}" type="presOf" srcId="{D1D85DD6-3CD1-AD4E-BFD9-4D705393DFA3}" destId="{04640D6C-3B20-E543-91B3-FCD4366DACB5}" srcOrd="0" destOrd="0" presId="urn:microsoft.com/office/officeart/2009/3/layout/HorizontalOrganizationChart"/>
    <dgm:cxn modelId="{14F93842-9557-4949-93C2-52628422214F}" type="presOf" srcId="{B17F5CF2-9A75-8442-9C96-0A4A6F42DBFE}" destId="{01FC145A-7699-A745-8EDD-A5D7376F39EC}" srcOrd="1" destOrd="0" presId="urn:microsoft.com/office/officeart/2009/3/layout/HorizontalOrganizationChart"/>
    <dgm:cxn modelId="{763DB7C9-8C0F-2C4B-9690-203108EF5F2F}" srcId="{8C3BB2E5-9D0B-DF45-A233-E4F336F67CA9}" destId="{DABA0EF6-B757-BF4F-9347-766D75125A7F}" srcOrd="0" destOrd="0" parTransId="{CD75CACC-3E45-444E-ABCE-AF568CD88216}" sibTransId="{637B5AEE-47CD-704D-8EDC-991813D6B34E}"/>
    <dgm:cxn modelId="{4FE176F6-1FA1-5142-9488-B1E73002E125}" type="presOf" srcId="{50335C9B-2AE1-BD45-BAFA-40E79E809ED1}" destId="{99C57A4B-846B-5A45-82B2-102B1027D4C8}" srcOrd="0" destOrd="0" presId="urn:microsoft.com/office/officeart/2009/3/layout/HorizontalOrganizationChart"/>
    <dgm:cxn modelId="{0B5CFAC5-D56F-3245-9F29-F75C606C74F0}" type="presOf" srcId="{5C874966-B4B3-1847-92DF-DEE3B148B721}" destId="{0D557220-8845-5D44-AA1D-E00BA3AB7C69}" srcOrd="1" destOrd="0" presId="urn:microsoft.com/office/officeart/2009/3/layout/HorizontalOrganizationChart"/>
    <dgm:cxn modelId="{8D33601E-55B6-164F-888E-0851EED12A41}" type="presOf" srcId="{D1D85DD6-3CD1-AD4E-BFD9-4D705393DFA3}" destId="{FFFF8CCA-527D-D442-AA21-79ACA7BD5A50}" srcOrd="1" destOrd="0" presId="urn:microsoft.com/office/officeart/2009/3/layout/HorizontalOrganizationChart"/>
    <dgm:cxn modelId="{83CAEDA1-FA94-3541-BC87-163D31932291}" type="presOf" srcId="{B17F5CF2-9A75-8442-9C96-0A4A6F42DBFE}" destId="{25B54BA2-FC99-E24E-8D95-37C2681BD54B}" srcOrd="0" destOrd="0" presId="urn:microsoft.com/office/officeart/2009/3/layout/HorizontalOrganizationChart"/>
    <dgm:cxn modelId="{C37A3767-0E48-CC4E-BAC5-395D047EB3C0}" type="presOf" srcId="{A6D9E4AC-98AE-644E-9797-53E1986849A9}" destId="{A7734356-3AD4-F34C-954F-9A54D7AC1C9C}" srcOrd="0" destOrd="0" presId="urn:microsoft.com/office/officeart/2009/3/layout/HorizontalOrganizationChart"/>
    <dgm:cxn modelId="{933CEB11-99DD-D740-A2A3-082DFECBAB77}" type="presOf" srcId="{F695C772-143B-E940-BAF6-5D013E6AE22C}" destId="{97D029CF-A0F5-2F4D-9B86-B3073DD514E1}" srcOrd="1" destOrd="0" presId="urn:microsoft.com/office/officeart/2009/3/layout/HorizontalOrganizationChart"/>
    <dgm:cxn modelId="{AAFFB184-CF3E-FD46-B284-F2A25F4FE945}" type="presOf" srcId="{2B69109C-C01D-1E47-9EEF-7590CD36508D}" destId="{2F5034A9-7CEE-FE4C-83C0-E90598333434}" srcOrd="0" destOrd="0" presId="urn:microsoft.com/office/officeart/2009/3/layout/HorizontalOrganizationChart"/>
    <dgm:cxn modelId="{4F80464F-F02C-F549-908B-06164F166F9B}" type="presOf" srcId="{2D86B5BF-D6DF-594C-B20B-0AC2D836C304}" destId="{CF14799A-B55E-D448-9CD8-02DC6342DB58}" srcOrd="0" destOrd="0" presId="urn:microsoft.com/office/officeart/2009/3/layout/HorizontalOrganizationChart"/>
    <dgm:cxn modelId="{41797709-6050-2648-8475-35614400783B}" type="presOf" srcId="{64530ECF-4A4D-D741-B652-D2BAA3E1DFF6}" destId="{8DE0FB6E-4932-CE41-A91C-461B7D00C218}" srcOrd="0" destOrd="0" presId="urn:microsoft.com/office/officeart/2009/3/layout/HorizontalOrganizationChart"/>
    <dgm:cxn modelId="{1CCC8019-3C4A-7F44-8D22-824D8F434AE1}" srcId="{2D86B5BF-D6DF-594C-B20B-0AC2D836C304}" destId="{8C3BB2E5-9D0B-DF45-A233-E4F336F67CA9}" srcOrd="0" destOrd="0" parTransId="{BF8C9BF4-019B-0F4B-92F1-E05BBA908D96}" sibTransId="{720837C8-E904-B841-9A64-19A07B9CEAF9}"/>
    <dgm:cxn modelId="{79F31F75-01DF-CD46-BAA3-156C88BE9704}" type="presOf" srcId="{C6E5BC51-483A-5449-9916-065712FD5D91}" destId="{F8BAF3AF-C0AC-704F-850A-D76A26819608}" srcOrd="0" destOrd="0" presId="urn:microsoft.com/office/officeart/2009/3/layout/HorizontalOrganizationChart"/>
    <dgm:cxn modelId="{2DA505F0-99F1-2F45-BE46-C706249E32C5}" srcId="{2D86B5BF-D6DF-594C-B20B-0AC2D836C304}" destId="{64530ECF-4A4D-D741-B652-D2BAA3E1DFF6}" srcOrd="1" destOrd="0" parTransId="{2B69109C-C01D-1E47-9EEF-7590CD36508D}" sibTransId="{8607BFD1-1DBB-A64E-9273-CD91F8F50EAE}"/>
    <dgm:cxn modelId="{BC37CDA8-49FB-CA44-8775-5F666933DCBA}" srcId="{E9A6474D-0C07-7B41-9D3C-1723EDC85847}" destId="{2D86B5BF-D6DF-594C-B20B-0AC2D836C304}" srcOrd="0" destOrd="0" parTransId="{1547ABFC-6FCD-A84B-8B55-18AFF1736530}" sibTransId="{674F0128-AF25-1C47-A59A-724452D934EA}"/>
    <dgm:cxn modelId="{95F1B00C-929C-D547-B66F-A43D00F267C0}" srcId="{64530ECF-4A4D-D741-B652-D2BAA3E1DFF6}" destId="{F695C772-143B-E940-BAF6-5D013E6AE22C}" srcOrd="0" destOrd="0" parTransId="{A6D9E4AC-98AE-644E-9797-53E1986849A9}" sibTransId="{98B93787-48B2-3142-AA90-76B91E86D47B}"/>
    <dgm:cxn modelId="{89C4FCE9-BE7D-CB42-9224-2FD03EA6C9B6}" type="presOf" srcId="{CD75CACC-3E45-444E-ABCE-AF568CD88216}" destId="{D21958C6-844D-5243-BDE3-98500B1A2866}" srcOrd="0" destOrd="0" presId="urn:microsoft.com/office/officeart/2009/3/layout/HorizontalOrganizationChart"/>
    <dgm:cxn modelId="{B898B8A0-BD0B-4541-8A5A-D8D8B7875CF8}" type="presOf" srcId="{8C3BB2E5-9D0B-DF45-A233-E4F336F67CA9}" destId="{92618AD8-6CDA-0D4D-94AE-2D651ACD2C14}" srcOrd="0" destOrd="0" presId="urn:microsoft.com/office/officeart/2009/3/layout/HorizontalOrganizationChart"/>
    <dgm:cxn modelId="{0015E82F-0296-A443-9788-8D4502485680}" type="presOf" srcId="{50335C9B-2AE1-BD45-BAFA-40E79E809ED1}" destId="{395EE8AE-3C37-E543-A3FA-952A96344B39}" srcOrd="1" destOrd="0" presId="urn:microsoft.com/office/officeart/2009/3/layout/HorizontalOrganizationChart"/>
    <dgm:cxn modelId="{31B0D07B-A0F6-D747-94D2-D891EF07EA9A}" type="presOf" srcId="{763EE74D-C07F-364C-B055-B939DB156CC3}" destId="{0C7B7558-8EF4-5B45-8623-1A31D33E9F4D}" srcOrd="0" destOrd="0" presId="urn:microsoft.com/office/officeart/2009/3/layout/HorizontalOrganizationChart"/>
    <dgm:cxn modelId="{4E1FAE08-F7D2-6A4A-A7FF-EC26551B7D46}" srcId="{8C3BB2E5-9D0B-DF45-A233-E4F336F67CA9}" destId="{D1D85DD6-3CD1-AD4E-BFD9-4D705393DFA3}" srcOrd="1" destOrd="0" parTransId="{E1D64B84-5712-E944-AF88-36B552503C57}" sibTransId="{F52B95C5-4343-8B44-A551-214DC1E2C72B}"/>
    <dgm:cxn modelId="{4428D0BA-C898-6F4B-A1B2-1E7C4BE67087}" type="presOf" srcId="{AE390BA8-74A2-D84D-AF3E-7EB857DC7F75}" destId="{A5F74CF3-34E3-E247-A3F2-8A9E31915963}" srcOrd="0" destOrd="0" presId="urn:microsoft.com/office/officeart/2009/3/layout/HorizontalOrganizationChart"/>
    <dgm:cxn modelId="{F760DFAC-C7DA-F846-9145-D0C05F79FE26}" type="presOf" srcId="{E778D330-7A58-944D-8991-5B614F524F1B}" destId="{30B559EF-37A3-2E43-B696-FE26F3BB257F}" srcOrd="1" destOrd="0" presId="urn:microsoft.com/office/officeart/2009/3/layout/HorizontalOrganizationChart"/>
    <dgm:cxn modelId="{E7B7C437-1274-2243-A7D6-927A60533DFF}" type="presParOf" srcId="{5E41B125-8467-9945-A5D6-A63C541BBC30}" destId="{44B3141C-3351-9B41-9C89-EE77C8D8C4D9}" srcOrd="0" destOrd="0" presId="urn:microsoft.com/office/officeart/2009/3/layout/HorizontalOrganizationChart"/>
    <dgm:cxn modelId="{5AE32718-61C2-2E41-B029-F8D30878AEEA}" type="presParOf" srcId="{44B3141C-3351-9B41-9C89-EE77C8D8C4D9}" destId="{2DE55677-F362-6B4F-A05C-19CFB36A5C67}" srcOrd="0" destOrd="0" presId="urn:microsoft.com/office/officeart/2009/3/layout/HorizontalOrganizationChart"/>
    <dgm:cxn modelId="{53CDA98D-4B6D-E44D-AB40-33D4DFBB3359}" type="presParOf" srcId="{2DE55677-F362-6B4F-A05C-19CFB36A5C67}" destId="{CF14799A-B55E-D448-9CD8-02DC6342DB58}" srcOrd="0" destOrd="0" presId="urn:microsoft.com/office/officeart/2009/3/layout/HorizontalOrganizationChart"/>
    <dgm:cxn modelId="{D6936F70-1084-5E43-83B2-2BBA2D632720}" type="presParOf" srcId="{2DE55677-F362-6B4F-A05C-19CFB36A5C67}" destId="{6C956BB2-71D6-5740-85AC-6F7F6F7FDFCC}" srcOrd="1" destOrd="0" presId="urn:microsoft.com/office/officeart/2009/3/layout/HorizontalOrganizationChart"/>
    <dgm:cxn modelId="{138BBFE6-9C10-2D46-8D6E-A5B99A129357}" type="presParOf" srcId="{44B3141C-3351-9B41-9C89-EE77C8D8C4D9}" destId="{E9206E51-1840-F946-A456-357F36DFF216}" srcOrd="1" destOrd="0" presId="urn:microsoft.com/office/officeart/2009/3/layout/HorizontalOrganizationChart"/>
    <dgm:cxn modelId="{1BF65E2B-F05D-7C49-9A1F-210E20AA66F4}" type="presParOf" srcId="{E9206E51-1840-F946-A456-357F36DFF216}" destId="{7050275F-F31C-CE42-A2C2-20A178B36A6A}" srcOrd="0" destOrd="0" presId="urn:microsoft.com/office/officeart/2009/3/layout/HorizontalOrganizationChart"/>
    <dgm:cxn modelId="{AE536512-5769-C145-BAB4-98088CF5ABD6}" type="presParOf" srcId="{E9206E51-1840-F946-A456-357F36DFF216}" destId="{80CB3C27-1AD3-7348-980C-EDDE9DD51227}" srcOrd="1" destOrd="0" presId="urn:microsoft.com/office/officeart/2009/3/layout/HorizontalOrganizationChart"/>
    <dgm:cxn modelId="{60CAA19A-DD1A-B245-B407-D3CC1FF3D943}" type="presParOf" srcId="{80CB3C27-1AD3-7348-980C-EDDE9DD51227}" destId="{7F7C5623-5BB4-B949-8E33-9BCCAF3C576A}" srcOrd="0" destOrd="0" presId="urn:microsoft.com/office/officeart/2009/3/layout/HorizontalOrganizationChart"/>
    <dgm:cxn modelId="{6B1DE7A8-2E18-2D42-B859-CDEB34DCBD63}" type="presParOf" srcId="{7F7C5623-5BB4-B949-8E33-9BCCAF3C576A}" destId="{92618AD8-6CDA-0D4D-94AE-2D651ACD2C14}" srcOrd="0" destOrd="0" presId="urn:microsoft.com/office/officeart/2009/3/layout/HorizontalOrganizationChart"/>
    <dgm:cxn modelId="{7A2FB4B7-530A-B944-AD4B-D67EAA83FF44}" type="presParOf" srcId="{7F7C5623-5BB4-B949-8E33-9BCCAF3C576A}" destId="{D59985AD-CA7E-6345-BD1D-C5559726C498}" srcOrd="1" destOrd="0" presId="urn:microsoft.com/office/officeart/2009/3/layout/HorizontalOrganizationChart"/>
    <dgm:cxn modelId="{BBAB7F84-1E44-8748-ABC4-434A09F294AC}" type="presParOf" srcId="{80CB3C27-1AD3-7348-980C-EDDE9DD51227}" destId="{3A8864C0-10EF-4A43-8B31-C0945F5BCA00}" srcOrd="1" destOrd="0" presId="urn:microsoft.com/office/officeart/2009/3/layout/HorizontalOrganizationChart"/>
    <dgm:cxn modelId="{ED4B11CF-4237-5248-B6EF-65C795069AEA}" type="presParOf" srcId="{3A8864C0-10EF-4A43-8B31-C0945F5BCA00}" destId="{D21958C6-844D-5243-BDE3-98500B1A2866}" srcOrd="0" destOrd="0" presId="urn:microsoft.com/office/officeart/2009/3/layout/HorizontalOrganizationChart"/>
    <dgm:cxn modelId="{9B159BF1-AD91-B44E-BFC9-9C9FCD71460C}" type="presParOf" srcId="{3A8864C0-10EF-4A43-8B31-C0945F5BCA00}" destId="{741AB1C8-C941-254A-95C5-FFE784474FA1}" srcOrd="1" destOrd="0" presId="urn:microsoft.com/office/officeart/2009/3/layout/HorizontalOrganizationChart"/>
    <dgm:cxn modelId="{FAFB8B70-6D03-5540-8993-3DFCA4CBAA3A}" type="presParOf" srcId="{741AB1C8-C941-254A-95C5-FFE784474FA1}" destId="{D2A33033-9D90-D04A-9B1B-6F2BD1F876A3}" srcOrd="0" destOrd="0" presId="urn:microsoft.com/office/officeart/2009/3/layout/HorizontalOrganizationChart"/>
    <dgm:cxn modelId="{FBD3E1A7-68BA-B946-9776-E87A8AF7B9D0}" type="presParOf" srcId="{D2A33033-9D90-D04A-9B1B-6F2BD1F876A3}" destId="{CAAFCFF8-B842-E848-9DAD-6F8DB49A042B}" srcOrd="0" destOrd="0" presId="urn:microsoft.com/office/officeart/2009/3/layout/HorizontalOrganizationChart"/>
    <dgm:cxn modelId="{84000914-6E04-8948-9FD5-F14ADB10942E}" type="presParOf" srcId="{D2A33033-9D90-D04A-9B1B-6F2BD1F876A3}" destId="{E2E9DC5B-A3C6-274C-BABD-381F75C3645E}" srcOrd="1" destOrd="0" presId="urn:microsoft.com/office/officeart/2009/3/layout/HorizontalOrganizationChart"/>
    <dgm:cxn modelId="{54C729F5-27B7-5B45-8C7F-53024580A9B5}" type="presParOf" srcId="{741AB1C8-C941-254A-95C5-FFE784474FA1}" destId="{98BC3398-9D68-4541-8472-AD16ED265F15}" srcOrd="1" destOrd="0" presId="urn:microsoft.com/office/officeart/2009/3/layout/HorizontalOrganizationChart"/>
    <dgm:cxn modelId="{37EE9410-3AFD-5B4F-9A99-AA3F7ACC8F8C}" type="presParOf" srcId="{741AB1C8-C941-254A-95C5-FFE784474FA1}" destId="{7DC99081-C5C0-A144-893F-7F237C5E2A87}" srcOrd="2" destOrd="0" presId="urn:microsoft.com/office/officeart/2009/3/layout/HorizontalOrganizationChart"/>
    <dgm:cxn modelId="{0128683D-0FA3-CC40-A6B9-7A171AE90776}" type="presParOf" srcId="{3A8864C0-10EF-4A43-8B31-C0945F5BCA00}" destId="{68998C22-9BF9-4A49-A70B-A016F890741E}" srcOrd="2" destOrd="0" presId="urn:microsoft.com/office/officeart/2009/3/layout/HorizontalOrganizationChart"/>
    <dgm:cxn modelId="{02E01377-5A14-554A-8B82-5D004D8D8ABE}" type="presParOf" srcId="{3A8864C0-10EF-4A43-8B31-C0945F5BCA00}" destId="{0EC6966E-1439-3C4C-96AE-01DA3B0848F8}" srcOrd="3" destOrd="0" presId="urn:microsoft.com/office/officeart/2009/3/layout/HorizontalOrganizationChart"/>
    <dgm:cxn modelId="{8B583611-5C6F-6F42-B8C9-A50DB37D91E0}" type="presParOf" srcId="{0EC6966E-1439-3C4C-96AE-01DA3B0848F8}" destId="{DED7B3D6-07E8-434A-BF6E-06501CC5D52C}" srcOrd="0" destOrd="0" presId="urn:microsoft.com/office/officeart/2009/3/layout/HorizontalOrganizationChart"/>
    <dgm:cxn modelId="{DB0B973A-5BC8-464F-A56A-D5AF08882411}" type="presParOf" srcId="{DED7B3D6-07E8-434A-BF6E-06501CC5D52C}" destId="{04640D6C-3B20-E543-91B3-FCD4366DACB5}" srcOrd="0" destOrd="0" presId="urn:microsoft.com/office/officeart/2009/3/layout/HorizontalOrganizationChart"/>
    <dgm:cxn modelId="{AF43C79C-EE71-9E44-89F7-3235992C4FC8}" type="presParOf" srcId="{DED7B3D6-07E8-434A-BF6E-06501CC5D52C}" destId="{FFFF8CCA-527D-D442-AA21-79ACA7BD5A50}" srcOrd="1" destOrd="0" presId="urn:microsoft.com/office/officeart/2009/3/layout/HorizontalOrganizationChart"/>
    <dgm:cxn modelId="{CCA5E1E5-7460-8C4A-A7B8-4668341ECA5E}" type="presParOf" srcId="{0EC6966E-1439-3C4C-96AE-01DA3B0848F8}" destId="{50995173-7230-3F43-A3C5-AF3703459A9A}" srcOrd="1" destOrd="0" presId="urn:microsoft.com/office/officeart/2009/3/layout/HorizontalOrganizationChart"/>
    <dgm:cxn modelId="{C08481EC-79D8-7F41-B25B-4E86FED385FE}" type="presParOf" srcId="{0EC6966E-1439-3C4C-96AE-01DA3B0848F8}" destId="{E2490674-7E8A-E643-861C-A80E5526E464}" srcOrd="2" destOrd="0" presId="urn:microsoft.com/office/officeart/2009/3/layout/HorizontalOrganizationChart"/>
    <dgm:cxn modelId="{7D1AA2FE-7838-8442-A438-EE8229C64E51}" type="presParOf" srcId="{80CB3C27-1AD3-7348-980C-EDDE9DD51227}" destId="{13AEA165-11FF-9D4C-BA2F-9888D2D4BDEA}" srcOrd="2" destOrd="0" presId="urn:microsoft.com/office/officeart/2009/3/layout/HorizontalOrganizationChart"/>
    <dgm:cxn modelId="{BCF2C150-7F10-C24E-8198-E6895CEFBA87}" type="presParOf" srcId="{E9206E51-1840-F946-A456-357F36DFF216}" destId="{2F5034A9-7CEE-FE4C-83C0-E90598333434}" srcOrd="2" destOrd="0" presId="urn:microsoft.com/office/officeart/2009/3/layout/HorizontalOrganizationChart"/>
    <dgm:cxn modelId="{BFFA9FF6-BE48-3747-B69D-FBB35B78BD8A}" type="presParOf" srcId="{E9206E51-1840-F946-A456-357F36DFF216}" destId="{0157EE41-85AB-C541-A6CE-E516622FBF9D}" srcOrd="3" destOrd="0" presId="urn:microsoft.com/office/officeart/2009/3/layout/HorizontalOrganizationChart"/>
    <dgm:cxn modelId="{B3D85B67-6665-BB40-8D02-73DF24D8942B}" type="presParOf" srcId="{0157EE41-85AB-C541-A6CE-E516622FBF9D}" destId="{D43E5B3A-D82D-AD48-9BA0-5022DB7DDCAB}" srcOrd="0" destOrd="0" presId="urn:microsoft.com/office/officeart/2009/3/layout/HorizontalOrganizationChart"/>
    <dgm:cxn modelId="{755417A3-2141-694F-AFA5-3DD78A82FA0C}" type="presParOf" srcId="{D43E5B3A-D82D-AD48-9BA0-5022DB7DDCAB}" destId="{8DE0FB6E-4932-CE41-A91C-461B7D00C218}" srcOrd="0" destOrd="0" presId="urn:microsoft.com/office/officeart/2009/3/layout/HorizontalOrganizationChart"/>
    <dgm:cxn modelId="{A2C817C6-6E61-0545-A04F-71098F415D6F}" type="presParOf" srcId="{D43E5B3A-D82D-AD48-9BA0-5022DB7DDCAB}" destId="{9307A226-5770-B646-800A-BE7F05DBE1AC}" srcOrd="1" destOrd="0" presId="urn:microsoft.com/office/officeart/2009/3/layout/HorizontalOrganizationChart"/>
    <dgm:cxn modelId="{D5921D71-C5CA-A04A-8DB4-10F622267589}" type="presParOf" srcId="{0157EE41-85AB-C541-A6CE-E516622FBF9D}" destId="{D42E7D21-D931-EF42-9ABE-86AD272C2574}" srcOrd="1" destOrd="0" presId="urn:microsoft.com/office/officeart/2009/3/layout/HorizontalOrganizationChart"/>
    <dgm:cxn modelId="{C0CDC24D-6460-404F-9422-6ED519C8D8AE}" type="presParOf" srcId="{D42E7D21-D931-EF42-9ABE-86AD272C2574}" destId="{A7734356-3AD4-F34C-954F-9A54D7AC1C9C}" srcOrd="0" destOrd="0" presId="urn:microsoft.com/office/officeart/2009/3/layout/HorizontalOrganizationChart"/>
    <dgm:cxn modelId="{1C559561-9F52-D544-8797-5FDE8825FDDB}" type="presParOf" srcId="{D42E7D21-D931-EF42-9ABE-86AD272C2574}" destId="{8DB9E601-70DB-0C49-A00B-B202E92493CB}" srcOrd="1" destOrd="0" presId="urn:microsoft.com/office/officeart/2009/3/layout/HorizontalOrganizationChart"/>
    <dgm:cxn modelId="{A8BDD50C-FDE3-AB46-B469-3D43D23D74CF}" type="presParOf" srcId="{8DB9E601-70DB-0C49-A00B-B202E92493CB}" destId="{183A7065-BB89-174F-A4B5-3553D64A5FFF}" srcOrd="0" destOrd="0" presId="urn:microsoft.com/office/officeart/2009/3/layout/HorizontalOrganizationChart"/>
    <dgm:cxn modelId="{01989A2C-B71D-314A-9284-080D1E8E6CE4}" type="presParOf" srcId="{183A7065-BB89-174F-A4B5-3553D64A5FFF}" destId="{92B48CBB-8F87-824B-9354-630E8C873C1E}" srcOrd="0" destOrd="0" presId="urn:microsoft.com/office/officeart/2009/3/layout/HorizontalOrganizationChart"/>
    <dgm:cxn modelId="{1A588558-6809-0F48-AA63-F0291D49094E}" type="presParOf" srcId="{183A7065-BB89-174F-A4B5-3553D64A5FFF}" destId="{97D029CF-A0F5-2F4D-9B86-B3073DD514E1}" srcOrd="1" destOrd="0" presId="urn:microsoft.com/office/officeart/2009/3/layout/HorizontalOrganizationChart"/>
    <dgm:cxn modelId="{CA0EC522-C6E4-A941-86AD-A9F89BA5A356}" type="presParOf" srcId="{8DB9E601-70DB-0C49-A00B-B202E92493CB}" destId="{8D19DDCC-62BA-4B40-8642-01D22E957BE5}" srcOrd="1" destOrd="0" presId="urn:microsoft.com/office/officeart/2009/3/layout/HorizontalOrganizationChart"/>
    <dgm:cxn modelId="{486374C4-3400-0349-836C-A6400AAAA505}" type="presParOf" srcId="{8DB9E601-70DB-0C49-A00B-B202E92493CB}" destId="{1CC2EEA0-263C-0F4B-A08D-35E2043C8294}" srcOrd="2" destOrd="0" presId="urn:microsoft.com/office/officeart/2009/3/layout/HorizontalOrganizationChart"/>
    <dgm:cxn modelId="{A3C8EF13-C078-9943-BF9C-13FCBD98E3B0}" type="presParOf" srcId="{D42E7D21-D931-EF42-9ABE-86AD272C2574}" destId="{F8BAF3AF-C0AC-704F-850A-D76A26819608}" srcOrd="2" destOrd="0" presId="urn:microsoft.com/office/officeart/2009/3/layout/HorizontalOrganizationChart"/>
    <dgm:cxn modelId="{9C745A90-375F-F843-A884-BAC1BDD794A5}" type="presParOf" srcId="{D42E7D21-D931-EF42-9ABE-86AD272C2574}" destId="{1CE7B943-662D-8A44-86D2-DE02EF02BBD6}" srcOrd="3" destOrd="0" presId="urn:microsoft.com/office/officeart/2009/3/layout/HorizontalOrganizationChart"/>
    <dgm:cxn modelId="{EEB82DEB-C103-6A45-9AA0-C658E04A5B9C}" type="presParOf" srcId="{1CE7B943-662D-8A44-86D2-DE02EF02BBD6}" destId="{9C147982-C86F-6B48-BD7D-3E9845AF473E}" srcOrd="0" destOrd="0" presId="urn:microsoft.com/office/officeart/2009/3/layout/HorizontalOrganizationChart"/>
    <dgm:cxn modelId="{B266E0F9-5680-5C45-9290-3E9DCFA21D41}" type="presParOf" srcId="{9C147982-C86F-6B48-BD7D-3E9845AF473E}" destId="{99C57A4B-846B-5A45-82B2-102B1027D4C8}" srcOrd="0" destOrd="0" presId="urn:microsoft.com/office/officeart/2009/3/layout/HorizontalOrganizationChart"/>
    <dgm:cxn modelId="{0077B4CF-7F9C-9F4D-8D36-A9C2933293F5}" type="presParOf" srcId="{9C147982-C86F-6B48-BD7D-3E9845AF473E}" destId="{395EE8AE-3C37-E543-A3FA-952A96344B39}" srcOrd="1" destOrd="0" presId="urn:microsoft.com/office/officeart/2009/3/layout/HorizontalOrganizationChart"/>
    <dgm:cxn modelId="{699F57B8-E66D-D94D-9E63-C8CFB8691F32}" type="presParOf" srcId="{1CE7B943-662D-8A44-86D2-DE02EF02BBD6}" destId="{3DAC16A6-16C3-C540-91E5-3EFAD2CAC19C}" srcOrd="1" destOrd="0" presId="urn:microsoft.com/office/officeart/2009/3/layout/HorizontalOrganizationChart"/>
    <dgm:cxn modelId="{4A485CA4-99EE-FE4F-A4E7-AC4A4C5C902B}" type="presParOf" srcId="{1CE7B943-662D-8A44-86D2-DE02EF02BBD6}" destId="{66809AFB-86C5-5847-8B11-F98E71640CB6}" srcOrd="2" destOrd="0" presId="urn:microsoft.com/office/officeart/2009/3/layout/HorizontalOrganizationChart"/>
    <dgm:cxn modelId="{F6F1175F-38D1-8049-83D5-B61AFED325DC}" type="presParOf" srcId="{D42E7D21-D931-EF42-9ABE-86AD272C2574}" destId="{0C7B7558-8EF4-5B45-8623-1A31D33E9F4D}" srcOrd="4" destOrd="0" presId="urn:microsoft.com/office/officeart/2009/3/layout/HorizontalOrganizationChart"/>
    <dgm:cxn modelId="{93A72473-DE36-2D4B-8FC5-403DB68A42C5}" type="presParOf" srcId="{D42E7D21-D931-EF42-9ABE-86AD272C2574}" destId="{27F35F99-7410-8940-A3CF-24730EFD3586}" srcOrd="5" destOrd="0" presId="urn:microsoft.com/office/officeart/2009/3/layout/HorizontalOrganizationChart"/>
    <dgm:cxn modelId="{17756927-8D46-E549-A19C-96CAD9164054}" type="presParOf" srcId="{27F35F99-7410-8940-A3CF-24730EFD3586}" destId="{6DCD410A-32AD-4744-993A-DE58E6B19B0D}" srcOrd="0" destOrd="0" presId="urn:microsoft.com/office/officeart/2009/3/layout/HorizontalOrganizationChart"/>
    <dgm:cxn modelId="{6EE0388D-AA1B-5B48-A2AF-D3AA2EACD0E6}" type="presParOf" srcId="{6DCD410A-32AD-4744-993A-DE58E6B19B0D}" destId="{536AC7DE-E704-6046-849B-7859173F7224}" srcOrd="0" destOrd="0" presId="urn:microsoft.com/office/officeart/2009/3/layout/HorizontalOrganizationChart"/>
    <dgm:cxn modelId="{8D1A33DB-217C-544F-978B-FF7BC26DC0D3}" type="presParOf" srcId="{6DCD410A-32AD-4744-993A-DE58E6B19B0D}" destId="{0D557220-8845-5D44-AA1D-E00BA3AB7C69}" srcOrd="1" destOrd="0" presId="urn:microsoft.com/office/officeart/2009/3/layout/HorizontalOrganizationChart"/>
    <dgm:cxn modelId="{2C084054-BC0A-F546-B344-5310CB8925C1}" type="presParOf" srcId="{27F35F99-7410-8940-A3CF-24730EFD3586}" destId="{0BC293A5-9574-A64C-B21B-CAC4F7765280}" srcOrd="1" destOrd="0" presId="urn:microsoft.com/office/officeart/2009/3/layout/HorizontalOrganizationChart"/>
    <dgm:cxn modelId="{0F5A9CF3-E0CD-8C4D-8763-7A278826B4B0}" type="presParOf" srcId="{27F35F99-7410-8940-A3CF-24730EFD3586}" destId="{8596163D-7310-7C44-AA3C-6F1A993A14BD}" srcOrd="2" destOrd="0" presId="urn:microsoft.com/office/officeart/2009/3/layout/HorizontalOrganizationChart"/>
    <dgm:cxn modelId="{1BE2D1CE-9E9B-E648-9F4F-5CE560197EE8}" type="presParOf" srcId="{0157EE41-85AB-C541-A6CE-E516622FBF9D}" destId="{F08770AA-6F93-9643-8608-241295EF53BE}" srcOrd="2" destOrd="0" presId="urn:microsoft.com/office/officeart/2009/3/layout/HorizontalOrganizationChart"/>
    <dgm:cxn modelId="{E9907196-82C9-BA4E-ABFB-AA724EFFC0A6}" type="presParOf" srcId="{E9206E51-1840-F946-A456-357F36DFF216}" destId="{ECAA5B26-D461-6F48-9945-B300CA4D2AE1}" srcOrd="4" destOrd="0" presId="urn:microsoft.com/office/officeart/2009/3/layout/HorizontalOrganizationChart"/>
    <dgm:cxn modelId="{5A1CC588-A146-804B-854E-8185F0D284FA}" type="presParOf" srcId="{E9206E51-1840-F946-A456-357F36DFF216}" destId="{221CCC1A-0446-8546-A9DB-C5BC6DCB26CA}" srcOrd="5" destOrd="0" presId="urn:microsoft.com/office/officeart/2009/3/layout/HorizontalOrganizationChart"/>
    <dgm:cxn modelId="{626D116B-F245-454B-9FBD-901865A7B0D9}" type="presParOf" srcId="{221CCC1A-0446-8546-A9DB-C5BC6DCB26CA}" destId="{3CF705C9-2D46-3E4D-B570-4BA4F4724ED1}" srcOrd="0" destOrd="0" presId="urn:microsoft.com/office/officeart/2009/3/layout/HorizontalOrganizationChart"/>
    <dgm:cxn modelId="{F6F884F0-FA09-1246-96D2-7CD73D52F80F}" type="presParOf" srcId="{3CF705C9-2D46-3E4D-B570-4BA4F4724ED1}" destId="{25B54BA2-FC99-E24E-8D95-37C2681BD54B}" srcOrd="0" destOrd="0" presId="urn:microsoft.com/office/officeart/2009/3/layout/HorizontalOrganizationChart"/>
    <dgm:cxn modelId="{37D6ED43-D779-2F44-8BA6-28B93027147A}" type="presParOf" srcId="{3CF705C9-2D46-3E4D-B570-4BA4F4724ED1}" destId="{01FC145A-7699-A745-8EDD-A5D7376F39EC}" srcOrd="1" destOrd="0" presId="urn:microsoft.com/office/officeart/2009/3/layout/HorizontalOrganizationChart"/>
    <dgm:cxn modelId="{19CA2918-6AC9-FD4C-82E6-B1184373D127}" type="presParOf" srcId="{221CCC1A-0446-8546-A9DB-C5BC6DCB26CA}" destId="{E3BD349D-A482-9541-A09C-6A950D33FF96}" srcOrd="1" destOrd="0" presId="urn:microsoft.com/office/officeart/2009/3/layout/HorizontalOrganizationChart"/>
    <dgm:cxn modelId="{9F3DEB64-B591-104E-952F-4B8536805D25}" type="presParOf" srcId="{221CCC1A-0446-8546-A9DB-C5BC6DCB26CA}" destId="{23306344-B6D6-3843-8F6B-E27D881F45FC}" srcOrd="2" destOrd="0" presId="urn:microsoft.com/office/officeart/2009/3/layout/HorizontalOrganizationChart"/>
    <dgm:cxn modelId="{6274B4F7-83C2-1D41-AA63-9065FD24B9C1}" type="presParOf" srcId="{E9206E51-1840-F946-A456-357F36DFF216}" destId="{A5F74CF3-34E3-E247-A3F2-8A9E31915963}" srcOrd="6" destOrd="0" presId="urn:microsoft.com/office/officeart/2009/3/layout/HorizontalOrganizationChart"/>
    <dgm:cxn modelId="{9EA87991-8D3A-DD41-AD4F-C657B28DDD52}" type="presParOf" srcId="{E9206E51-1840-F946-A456-357F36DFF216}" destId="{8B8953E4-56C5-2349-B267-B7701F3B10A0}" srcOrd="7" destOrd="0" presId="urn:microsoft.com/office/officeart/2009/3/layout/HorizontalOrganizationChart"/>
    <dgm:cxn modelId="{A983C219-AF4F-4548-BB91-CE424795666C}" type="presParOf" srcId="{8B8953E4-56C5-2349-B267-B7701F3B10A0}" destId="{F8B3A1B6-E58C-0E43-986C-1630E2D2E737}" srcOrd="0" destOrd="0" presId="urn:microsoft.com/office/officeart/2009/3/layout/HorizontalOrganizationChart"/>
    <dgm:cxn modelId="{441E47AE-B861-514F-9F76-7209DC55E92A}" type="presParOf" srcId="{F8B3A1B6-E58C-0E43-986C-1630E2D2E737}" destId="{F0078809-1852-C74A-9D0D-33CF118CAE5E}" srcOrd="0" destOrd="0" presId="urn:microsoft.com/office/officeart/2009/3/layout/HorizontalOrganizationChart"/>
    <dgm:cxn modelId="{5BA0406F-6EBA-EE4C-B9C2-A502FC2FD53B}" type="presParOf" srcId="{F8B3A1B6-E58C-0E43-986C-1630E2D2E737}" destId="{30B559EF-37A3-2E43-B696-FE26F3BB257F}" srcOrd="1" destOrd="0" presId="urn:microsoft.com/office/officeart/2009/3/layout/HorizontalOrganizationChart"/>
    <dgm:cxn modelId="{4719B235-0BEF-1E4F-80F3-5030D173F696}" type="presParOf" srcId="{8B8953E4-56C5-2349-B267-B7701F3B10A0}" destId="{70B9D1E3-37CA-664F-920D-7941E2DB189F}" srcOrd="1" destOrd="0" presId="urn:microsoft.com/office/officeart/2009/3/layout/HorizontalOrganizationChart"/>
    <dgm:cxn modelId="{63F19B57-C906-284F-A213-038C2BA35A3B}" type="presParOf" srcId="{8B8953E4-56C5-2349-B267-B7701F3B10A0}" destId="{15890E79-CDD5-C442-83AB-199874F2C10A}" srcOrd="2" destOrd="0" presId="urn:microsoft.com/office/officeart/2009/3/layout/HorizontalOrganizationChart"/>
    <dgm:cxn modelId="{3CBD6DE1-2CEA-DF42-B863-262E773CAF29}" type="presParOf" srcId="{44B3141C-3351-9B41-9C89-EE77C8D8C4D9}" destId="{96E1EBB0-56BB-DE42-B270-3D36D11B4FE6}"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9A6474D-0C07-7B41-9D3C-1723EDC85847}" type="doc">
      <dgm:prSet loTypeId="urn:microsoft.com/office/officeart/2009/3/layout/HorizontalOrganizationChart" loCatId="" qsTypeId="urn:microsoft.com/office/officeart/2005/8/quickstyle/simple3" qsCatId="simple" csTypeId="urn:microsoft.com/office/officeart/2005/8/colors/accent0_2" csCatId="mainScheme" phldr="1"/>
      <dgm:spPr/>
      <dgm:t>
        <a:bodyPr/>
        <a:lstStyle/>
        <a:p>
          <a:endParaRPr lang="zh-CN" altLang="en-US"/>
        </a:p>
      </dgm:t>
    </dgm:pt>
    <dgm:pt modelId="{2D86B5BF-D6DF-594C-B20B-0AC2D836C304}">
      <dgm:prSet phldrT="[文本]"/>
      <dgm:spPr/>
      <dgm:t>
        <a:bodyPr/>
        <a:lstStyle/>
        <a:p>
          <a:r>
            <a:rPr lang="zh-CN" smtClean="0"/>
            <a:t>中国文化的对外交汇与现代化</a:t>
          </a:r>
          <a:endParaRPr lang="zh-CN" altLang="en-US"/>
        </a:p>
      </dgm:t>
    </dgm:pt>
    <dgm:pt modelId="{1547ABFC-6FCD-A84B-8B55-18AFF1736530}" type="parTrans" cxnId="{BC37CDA8-49FB-CA44-8775-5F666933DCBA}">
      <dgm:prSet/>
      <dgm:spPr/>
      <dgm:t>
        <a:bodyPr/>
        <a:lstStyle/>
        <a:p>
          <a:endParaRPr lang="zh-CN" altLang="en-US"/>
        </a:p>
      </dgm:t>
    </dgm:pt>
    <dgm:pt modelId="{674F0128-AF25-1C47-A59A-724452D934EA}" type="sibTrans" cxnId="{BC37CDA8-49FB-CA44-8775-5F666933DCBA}">
      <dgm:prSet/>
      <dgm:spPr/>
      <dgm:t>
        <a:bodyPr/>
        <a:lstStyle/>
        <a:p>
          <a:endParaRPr lang="zh-CN" altLang="en-US"/>
        </a:p>
      </dgm:t>
    </dgm:pt>
    <dgm:pt modelId="{8C3BB2E5-9D0B-DF45-A233-E4F336F67CA9}">
      <dgm:prSet phldrT="[文本]"/>
      <dgm:spPr>
        <a:solidFill>
          <a:srgbClr val="5B9BD5"/>
        </a:solidFill>
      </dgm:spPr>
      <dgm:t>
        <a:bodyPr/>
        <a:lstStyle/>
        <a:p>
          <a:r>
            <a:rPr lang="zh-CN" dirty="0" smtClean="0"/>
            <a:t>中国文化与世界文化的交汇</a:t>
          </a:r>
          <a:endParaRPr lang="zh-CN" altLang="en-US" dirty="0"/>
        </a:p>
      </dgm:t>
    </dgm:pt>
    <dgm:pt modelId="{BF8C9BF4-019B-0F4B-92F1-E05BBA908D96}" type="parTrans" cxnId="{1CCC8019-3C4A-7F44-8D22-824D8F434AE1}">
      <dgm:prSet/>
      <dgm:spPr/>
      <dgm:t>
        <a:bodyPr/>
        <a:lstStyle/>
        <a:p>
          <a:endParaRPr lang="zh-CN" altLang="en-US"/>
        </a:p>
      </dgm:t>
    </dgm:pt>
    <dgm:pt modelId="{720837C8-E904-B841-9A64-19A07B9CEAF9}" type="sibTrans" cxnId="{1CCC8019-3C4A-7F44-8D22-824D8F434AE1}">
      <dgm:prSet/>
      <dgm:spPr/>
      <dgm:t>
        <a:bodyPr/>
        <a:lstStyle/>
        <a:p>
          <a:endParaRPr lang="zh-CN" altLang="en-US"/>
        </a:p>
      </dgm:t>
    </dgm:pt>
    <dgm:pt modelId="{B17F5CF2-9A75-8442-9C96-0A4A6F42DBFE}">
      <dgm:prSet phldrT="[文本]"/>
      <dgm:spPr/>
      <dgm:t>
        <a:bodyPr/>
        <a:lstStyle/>
        <a:p>
          <a:r>
            <a:rPr lang="zh-CN" dirty="0" smtClean="0"/>
            <a:t>中国文化发展的现代趋势与时代规范</a:t>
          </a:r>
          <a:endParaRPr lang="zh-CN" altLang="en-US" dirty="0"/>
        </a:p>
      </dgm:t>
    </dgm:pt>
    <dgm:pt modelId="{B870A262-0EAC-AE4E-A899-812939077BBC}" type="parTrans" cxnId="{482126D9-7C4B-3C4C-88D3-891731FC4852}">
      <dgm:prSet/>
      <dgm:spPr/>
      <dgm:t>
        <a:bodyPr/>
        <a:lstStyle/>
        <a:p>
          <a:endParaRPr lang="zh-CN" altLang="en-US"/>
        </a:p>
      </dgm:t>
    </dgm:pt>
    <dgm:pt modelId="{1579C61E-D2C3-C245-A47C-31FDEFC3BB5B}" type="sibTrans" cxnId="{482126D9-7C4B-3C4C-88D3-891731FC4852}">
      <dgm:prSet/>
      <dgm:spPr/>
      <dgm:t>
        <a:bodyPr/>
        <a:lstStyle/>
        <a:p>
          <a:endParaRPr lang="zh-CN" altLang="en-US"/>
        </a:p>
      </dgm:t>
    </dgm:pt>
    <dgm:pt modelId="{E778D330-7A58-944D-8991-5B614F524F1B}">
      <dgm:prSet phldrT="[文本]"/>
      <dgm:spPr/>
      <dgm:t>
        <a:bodyPr/>
        <a:lstStyle/>
        <a:p>
          <a:r>
            <a:rPr lang="zh-CN" dirty="0" smtClean="0"/>
            <a:t>弘扬优秀传统文化 实现民族复兴的中国梦</a:t>
          </a:r>
          <a:endParaRPr lang="zh-CN" altLang="en-US" dirty="0"/>
        </a:p>
      </dgm:t>
    </dgm:pt>
    <dgm:pt modelId="{AE390BA8-74A2-D84D-AF3E-7EB857DC7F75}" type="parTrans" cxnId="{79864D68-099B-8D43-AAD9-A89E82ECB589}">
      <dgm:prSet/>
      <dgm:spPr/>
      <dgm:t>
        <a:bodyPr/>
        <a:lstStyle/>
        <a:p>
          <a:endParaRPr lang="zh-CN" altLang="en-US"/>
        </a:p>
      </dgm:t>
    </dgm:pt>
    <dgm:pt modelId="{532A3B52-5A66-F841-82F5-2F77EE35560E}" type="sibTrans" cxnId="{79864D68-099B-8D43-AAD9-A89E82ECB589}">
      <dgm:prSet/>
      <dgm:spPr/>
      <dgm:t>
        <a:bodyPr/>
        <a:lstStyle/>
        <a:p>
          <a:endParaRPr lang="zh-CN" altLang="en-US"/>
        </a:p>
      </dgm:t>
    </dgm:pt>
    <dgm:pt modelId="{64530ECF-4A4D-D741-B652-D2BAA3E1DFF6}">
      <dgm:prSet/>
      <dgm:spPr/>
      <dgm:t>
        <a:bodyPr/>
        <a:lstStyle/>
        <a:p>
          <a:r>
            <a:rPr lang="zh-CN" dirty="0" smtClean="0"/>
            <a:t>中国文化对世界文化的影响</a:t>
          </a:r>
          <a:endParaRPr lang="zh-CN" altLang="en-US" dirty="0"/>
        </a:p>
      </dgm:t>
    </dgm:pt>
    <dgm:pt modelId="{2B69109C-C01D-1E47-9EEF-7590CD36508D}" type="parTrans" cxnId="{2DA505F0-99F1-2F45-BE46-C706249E32C5}">
      <dgm:prSet/>
      <dgm:spPr/>
      <dgm:t>
        <a:bodyPr/>
        <a:lstStyle/>
        <a:p>
          <a:endParaRPr lang="zh-CN" altLang="en-US"/>
        </a:p>
      </dgm:t>
    </dgm:pt>
    <dgm:pt modelId="{8607BFD1-1DBB-A64E-9273-CD91F8F50EAE}" type="sibTrans" cxnId="{2DA505F0-99F1-2F45-BE46-C706249E32C5}">
      <dgm:prSet/>
      <dgm:spPr/>
      <dgm:t>
        <a:bodyPr/>
        <a:lstStyle/>
        <a:p>
          <a:endParaRPr lang="zh-CN" altLang="en-US"/>
        </a:p>
      </dgm:t>
    </dgm:pt>
    <dgm:pt modelId="{DABA0EF6-B757-BF4F-9347-766D75125A7F}">
      <dgm:prSet/>
      <dgm:spPr/>
      <dgm:t>
        <a:bodyPr/>
        <a:lstStyle/>
        <a:p>
          <a:r>
            <a:rPr lang="zh-CN" dirty="0" smtClean="0"/>
            <a:t>中外文化的第一次大交汇</a:t>
          </a:r>
          <a:endParaRPr lang="zh-CN" altLang="en-US" dirty="0"/>
        </a:p>
      </dgm:t>
    </dgm:pt>
    <dgm:pt modelId="{CD75CACC-3E45-444E-ABCE-AF568CD88216}" type="parTrans" cxnId="{763DB7C9-8C0F-2C4B-9690-203108EF5F2F}">
      <dgm:prSet/>
      <dgm:spPr/>
      <dgm:t>
        <a:bodyPr/>
        <a:lstStyle/>
        <a:p>
          <a:endParaRPr lang="zh-CN" altLang="en-US"/>
        </a:p>
      </dgm:t>
    </dgm:pt>
    <dgm:pt modelId="{637B5AEE-47CD-704D-8EDC-991813D6B34E}" type="sibTrans" cxnId="{763DB7C9-8C0F-2C4B-9690-203108EF5F2F}">
      <dgm:prSet/>
      <dgm:spPr/>
      <dgm:t>
        <a:bodyPr/>
        <a:lstStyle/>
        <a:p>
          <a:endParaRPr lang="zh-CN" altLang="en-US"/>
        </a:p>
      </dgm:t>
    </dgm:pt>
    <dgm:pt modelId="{D1D85DD6-3CD1-AD4E-BFD9-4D705393DFA3}">
      <dgm:prSet/>
      <dgm:spPr/>
      <dgm:t>
        <a:bodyPr/>
        <a:lstStyle/>
        <a:p>
          <a:r>
            <a:rPr lang="zh-CN" dirty="0" smtClean="0"/>
            <a:t>中外文化的第二次大交汇</a:t>
          </a:r>
          <a:endParaRPr lang="zh-CN" altLang="en-US" dirty="0"/>
        </a:p>
      </dgm:t>
    </dgm:pt>
    <dgm:pt modelId="{E1D64B84-5712-E944-AF88-36B552503C57}" type="parTrans" cxnId="{4E1FAE08-F7D2-6A4A-A7FF-EC26551B7D46}">
      <dgm:prSet/>
      <dgm:spPr/>
      <dgm:t>
        <a:bodyPr/>
        <a:lstStyle/>
        <a:p>
          <a:endParaRPr lang="zh-CN" altLang="en-US"/>
        </a:p>
      </dgm:t>
    </dgm:pt>
    <dgm:pt modelId="{F52B95C5-4343-8B44-A551-214DC1E2C72B}" type="sibTrans" cxnId="{4E1FAE08-F7D2-6A4A-A7FF-EC26551B7D46}">
      <dgm:prSet/>
      <dgm:spPr/>
      <dgm:t>
        <a:bodyPr/>
        <a:lstStyle/>
        <a:p>
          <a:endParaRPr lang="zh-CN" altLang="en-US"/>
        </a:p>
      </dgm:t>
    </dgm:pt>
    <dgm:pt modelId="{F695C772-143B-E940-BAF6-5D013E6AE22C}">
      <dgm:prSet/>
      <dgm:spPr/>
      <dgm:t>
        <a:bodyPr/>
        <a:lstStyle/>
        <a:p>
          <a:r>
            <a:rPr lang="zh-CN" smtClean="0"/>
            <a:t>中国物质文化对世界的影响</a:t>
          </a:r>
          <a:endParaRPr lang="zh-CN" altLang="en-US"/>
        </a:p>
      </dgm:t>
    </dgm:pt>
    <dgm:pt modelId="{A6D9E4AC-98AE-644E-9797-53E1986849A9}" type="parTrans" cxnId="{95F1B00C-929C-D547-B66F-A43D00F267C0}">
      <dgm:prSet/>
      <dgm:spPr/>
      <dgm:t>
        <a:bodyPr/>
        <a:lstStyle/>
        <a:p>
          <a:endParaRPr lang="zh-CN" altLang="en-US"/>
        </a:p>
      </dgm:t>
    </dgm:pt>
    <dgm:pt modelId="{98B93787-48B2-3142-AA90-76B91E86D47B}" type="sibTrans" cxnId="{95F1B00C-929C-D547-B66F-A43D00F267C0}">
      <dgm:prSet/>
      <dgm:spPr/>
      <dgm:t>
        <a:bodyPr/>
        <a:lstStyle/>
        <a:p>
          <a:endParaRPr lang="zh-CN" altLang="en-US"/>
        </a:p>
      </dgm:t>
    </dgm:pt>
    <dgm:pt modelId="{50335C9B-2AE1-BD45-BAFA-40E79E809ED1}">
      <dgm:prSet/>
      <dgm:spPr/>
      <dgm:t>
        <a:bodyPr/>
        <a:lstStyle/>
        <a:p>
          <a:r>
            <a:rPr lang="zh-CN" smtClean="0"/>
            <a:t>中国制度文化对世界的影响</a:t>
          </a:r>
          <a:endParaRPr lang="zh-CN" altLang="en-US"/>
        </a:p>
      </dgm:t>
    </dgm:pt>
    <dgm:pt modelId="{C6E5BC51-483A-5449-9916-065712FD5D91}" type="parTrans" cxnId="{7912024B-C181-9148-8A1B-5D28AF5D3D6F}">
      <dgm:prSet/>
      <dgm:spPr/>
      <dgm:t>
        <a:bodyPr/>
        <a:lstStyle/>
        <a:p>
          <a:endParaRPr lang="zh-CN" altLang="en-US"/>
        </a:p>
      </dgm:t>
    </dgm:pt>
    <dgm:pt modelId="{51629E89-68ED-1341-BA14-D8023EFC012A}" type="sibTrans" cxnId="{7912024B-C181-9148-8A1B-5D28AF5D3D6F}">
      <dgm:prSet/>
      <dgm:spPr/>
      <dgm:t>
        <a:bodyPr/>
        <a:lstStyle/>
        <a:p>
          <a:endParaRPr lang="zh-CN" altLang="en-US"/>
        </a:p>
      </dgm:t>
    </dgm:pt>
    <dgm:pt modelId="{5C874966-B4B3-1847-92DF-DEE3B148B721}">
      <dgm:prSet/>
      <dgm:spPr/>
      <dgm:t>
        <a:bodyPr/>
        <a:lstStyle/>
        <a:p>
          <a:r>
            <a:rPr lang="zh-CN" smtClean="0"/>
            <a:t>中国精神文化对世界的影响</a:t>
          </a:r>
          <a:endParaRPr lang="zh-CN" altLang="en-US"/>
        </a:p>
      </dgm:t>
    </dgm:pt>
    <dgm:pt modelId="{763EE74D-C07F-364C-B055-B939DB156CC3}" type="parTrans" cxnId="{BD969F7D-94CF-E049-89B8-0CF4CF426764}">
      <dgm:prSet/>
      <dgm:spPr/>
      <dgm:t>
        <a:bodyPr/>
        <a:lstStyle/>
        <a:p>
          <a:endParaRPr lang="zh-CN" altLang="en-US"/>
        </a:p>
      </dgm:t>
    </dgm:pt>
    <dgm:pt modelId="{3933A5C2-3AEF-A049-A5AA-20C3FAE812FA}" type="sibTrans" cxnId="{BD969F7D-94CF-E049-89B8-0CF4CF426764}">
      <dgm:prSet/>
      <dgm:spPr/>
      <dgm:t>
        <a:bodyPr/>
        <a:lstStyle/>
        <a:p>
          <a:endParaRPr lang="zh-CN" altLang="en-US"/>
        </a:p>
      </dgm:t>
    </dgm:pt>
    <dgm:pt modelId="{5E41B125-8467-9945-A5D6-A63C541BBC30}" type="pres">
      <dgm:prSet presAssocID="{E9A6474D-0C07-7B41-9D3C-1723EDC85847}" presName="hierChild1" presStyleCnt="0">
        <dgm:presLayoutVars>
          <dgm:orgChart val="1"/>
          <dgm:chPref val="1"/>
          <dgm:dir/>
          <dgm:animOne val="branch"/>
          <dgm:animLvl val="lvl"/>
          <dgm:resizeHandles/>
        </dgm:presLayoutVars>
      </dgm:prSet>
      <dgm:spPr/>
      <dgm:t>
        <a:bodyPr/>
        <a:lstStyle/>
        <a:p>
          <a:endParaRPr lang="zh-CN" altLang="en-US"/>
        </a:p>
      </dgm:t>
    </dgm:pt>
    <dgm:pt modelId="{44B3141C-3351-9B41-9C89-EE77C8D8C4D9}" type="pres">
      <dgm:prSet presAssocID="{2D86B5BF-D6DF-594C-B20B-0AC2D836C304}" presName="hierRoot1" presStyleCnt="0">
        <dgm:presLayoutVars>
          <dgm:hierBranch val="init"/>
        </dgm:presLayoutVars>
      </dgm:prSet>
      <dgm:spPr/>
    </dgm:pt>
    <dgm:pt modelId="{2DE55677-F362-6B4F-A05C-19CFB36A5C67}" type="pres">
      <dgm:prSet presAssocID="{2D86B5BF-D6DF-594C-B20B-0AC2D836C304}" presName="rootComposite1" presStyleCnt="0"/>
      <dgm:spPr/>
    </dgm:pt>
    <dgm:pt modelId="{CF14799A-B55E-D448-9CD8-02DC6342DB58}" type="pres">
      <dgm:prSet presAssocID="{2D86B5BF-D6DF-594C-B20B-0AC2D836C304}" presName="rootText1" presStyleLbl="node0" presStyleIdx="0" presStyleCnt="1">
        <dgm:presLayoutVars>
          <dgm:chPref val="3"/>
        </dgm:presLayoutVars>
      </dgm:prSet>
      <dgm:spPr/>
      <dgm:t>
        <a:bodyPr/>
        <a:lstStyle/>
        <a:p>
          <a:endParaRPr lang="zh-CN" altLang="en-US"/>
        </a:p>
      </dgm:t>
    </dgm:pt>
    <dgm:pt modelId="{6C956BB2-71D6-5740-85AC-6F7F6F7FDFCC}" type="pres">
      <dgm:prSet presAssocID="{2D86B5BF-D6DF-594C-B20B-0AC2D836C304}" presName="rootConnector1" presStyleLbl="node1" presStyleIdx="0" presStyleCnt="0"/>
      <dgm:spPr/>
      <dgm:t>
        <a:bodyPr/>
        <a:lstStyle/>
        <a:p>
          <a:endParaRPr lang="zh-CN" altLang="en-US"/>
        </a:p>
      </dgm:t>
    </dgm:pt>
    <dgm:pt modelId="{E9206E51-1840-F946-A456-357F36DFF216}" type="pres">
      <dgm:prSet presAssocID="{2D86B5BF-D6DF-594C-B20B-0AC2D836C304}" presName="hierChild2" presStyleCnt="0"/>
      <dgm:spPr/>
    </dgm:pt>
    <dgm:pt modelId="{7050275F-F31C-CE42-A2C2-20A178B36A6A}" type="pres">
      <dgm:prSet presAssocID="{BF8C9BF4-019B-0F4B-92F1-E05BBA908D96}" presName="Name64" presStyleLbl="parChTrans1D2" presStyleIdx="0" presStyleCnt="4"/>
      <dgm:spPr/>
      <dgm:t>
        <a:bodyPr/>
        <a:lstStyle/>
        <a:p>
          <a:endParaRPr lang="zh-CN" altLang="en-US"/>
        </a:p>
      </dgm:t>
    </dgm:pt>
    <dgm:pt modelId="{80CB3C27-1AD3-7348-980C-EDDE9DD51227}" type="pres">
      <dgm:prSet presAssocID="{8C3BB2E5-9D0B-DF45-A233-E4F336F67CA9}" presName="hierRoot2" presStyleCnt="0">
        <dgm:presLayoutVars>
          <dgm:hierBranch val="init"/>
        </dgm:presLayoutVars>
      </dgm:prSet>
      <dgm:spPr/>
    </dgm:pt>
    <dgm:pt modelId="{7F7C5623-5BB4-B949-8E33-9BCCAF3C576A}" type="pres">
      <dgm:prSet presAssocID="{8C3BB2E5-9D0B-DF45-A233-E4F336F67CA9}" presName="rootComposite" presStyleCnt="0"/>
      <dgm:spPr/>
    </dgm:pt>
    <dgm:pt modelId="{92618AD8-6CDA-0D4D-94AE-2D651ACD2C14}" type="pres">
      <dgm:prSet presAssocID="{8C3BB2E5-9D0B-DF45-A233-E4F336F67CA9}" presName="rootText" presStyleLbl="node2" presStyleIdx="0" presStyleCnt="4">
        <dgm:presLayoutVars>
          <dgm:chPref val="3"/>
        </dgm:presLayoutVars>
      </dgm:prSet>
      <dgm:spPr/>
      <dgm:t>
        <a:bodyPr/>
        <a:lstStyle/>
        <a:p>
          <a:endParaRPr lang="zh-CN" altLang="en-US"/>
        </a:p>
      </dgm:t>
    </dgm:pt>
    <dgm:pt modelId="{D59985AD-CA7E-6345-BD1D-C5559726C498}" type="pres">
      <dgm:prSet presAssocID="{8C3BB2E5-9D0B-DF45-A233-E4F336F67CA9}" presName="rootConnector" presStyleLbl="node2" presStyleIdx="0" presStyleCnt="4"/>
      <dgm:spPr/>
      <dgm:t>
        <a:bodyPr/>
        <a:lstStyle/>
        <a:p>
          <a:endParaRPr lang="zh-CN" altLang="en-US"/>
        </a:p>
      </dgm:t>
    </dgm:pt>
    <dgm:pt modelId="{3A8864C0-10EF-4A43-8B31-C0945F5BCA00}" type="pres">
      <dgm:prSet presAssocID="{8C3BB2E5-9D0B-DF45-A233-E4F336F67CA9}" presName="hierChild4" presStyleCnt="0"/>
      <dgm:spPr/>
    </dgm:pt>
    <dgm:pt modelId="{D21958C6-844D-5243-BDE3-98500B1A2866}" type="pres">
      <dgm:prSet presAssocID="{CD75CACC-3E45-444E-ABCE-AF568CD88216}" presName="Name64" presStyleLbl="parChTrans1D3" presStyleIdx="0" presStyleCnt="5"/>
      <dgm:spPr/>
      <dgm:t>
        <a:bodyPr/>
        <a:lstStyle/>
        <a:p>
          <a:endParaRPr lang="zh-CN" altLang="en-US"/>
        </a:p>
      </dgm:t>
    </dgm:pt>
    <dgm:pt modelId="{741AB1C8-C941-254A-95C5-FFE784474FA1}" type="pres">
      <dgm:prSet presAssocID="{DABA0EF6-B757-BF4F-9347-766D75125A7F}" presName="hierRoot2" presStyleCnt="0">
        <dgm:presLayoutVars>
          <dgm:hierBranch val="init"/>
        </dgm:presLayoutVars>
      </dgm:prSet>
      <dgm:spPr/>
    </dgm:pt>
    <dgm:pt modelId="{D2A33033-9D90-D04A-9B1B-6F2BD1F876A3}" type="pres">
      <dgm:prSet presAssocID="{DABA0EF6-B757-BF4F-9347-766D75125A7F}" presName="rootComposite" presStyleCnt="0"/>
      <dgm:spPr/>
    </dgm:pt>
    <dgm:pt modelId="{CAAFCFF8-B842-E848-9DAD-6F8DB49A042B}" type="pres">
      <dgm:prSet presAssocID="{DABA0EF6-B757-BF4F-9347-766D75125A7F}" presName="rootText" presStyleLbl="node3" presStyleIdx="0" presStyleCnt="5">
        <dgm:presLayoutVars>
          <dgm:chPref val="3"/>
        </dgm:presLayoutVars>
      </dgm:prSet>
      <dgm:spPr/>
      <dgm:t>
        <a:bodyPr/>
        <a:lstStyle/>
        <a:p>
          <a:endParaRPr lang="zh-CN" altLang="en-US"/>
        </a:p>
      </dgm:t>
    </dgm:pt>
    <dgm:pt modelId="{E2E9DC5B-A3C6-274C-BABD-381F75C3645E}" type="pres">
      <dgm:prSet presAssocID="{DABA0EF6-B757-BF4F-9347-766D75125A7F}" presName="rootConnector" presStyleLbl="node3" presStyleIdx="0" presStyleCnt="5"/>
      <dgm:spPr/>
      <dgm:t>
        <a:bodyPr/>
        <a:lstStyle/>
        <a:p>
          <a:endParaRPr lang="zh-CN" altLang="en-US"/>
        </a:p>
      </dgm:t>
    </dgm:pt>
    <dgm:pt modelId="{98BC3398-9D68-4541-8472-AD16ED265F15}" type="pres">
      <dgm:prSet presAssocID="{DABA0EF6-B757-BF4F-9347-766D75125A7F}" presName="hierChild4" presStyleCnt="0"/>
      <dgm:spPr/>
    </dgm:pt>
    <dgm:pt modelId="{7DC99081-C5C0-A144-893F-7F237C5E2A87}" type="pres">
      <dgm:prSet presAssocID="{DABA0EF6-B757-BF4F-9347-766D75125A7F}" presName="hierChild5" presStyleCnt="0"/>
      <dgm:spPr/>
    </dgm:pt>
    <dgm:pt modelId="{68998C22-9BF9-4A49-A70B-A016F890741E}" type="pres">
      <dgm:prSet presAssocID="{E1D64B84-5712-E944-AF88-36B552503C57}" presName="Name64" presStyleLbl="parChTrans1D3" presStyleIdx="1" presStyleCnt="5"/>
      <dgm:spPr/>
      <dgm:t>
        <a:bodyPr/>
        <a:lstStyle/>
        <a:p>
          <a:endParaRPr lang="zh-CN" altLang="en-US"/>
        </a:p>
      </dgm:t>
    </dgm:pt>
    <dgm:pt modelId="{0EC6966E-1439-3C4C-96AE-01DA3B0848F8}" type="pres">
      <dgm:prSet presAssocID="{D1D85DD6-3CD1-AD4E-BFD9-4D705393DFA3}" presName="hierRoot2" presStyleCnt="0">
        <dgm:presLayoutVars>
          <dgm:hierBranch val="init"/>
        </dgm:presLayoutVars>
      </dgm:prSet>
      <dgm:spPr/>
    </dgm:pt>
    <dgm:pt modelId="{DED7B3D6-07E8-434A-BF6E-06501CC5D52C}" type="pres">
      <dgm:prSet presAssocID="{D1D85DD6-3CD1-AD4E-BFD9-4D705393DFA3}" presName="rootComposite" presStyleCnt="0"/>
      <dgm:spPr/>
    </dgm:pt>
    <dgm:pt modelId="{04640D6C-3B20-E543-91B3-FCD4366DACB5}" type="pres">
      <dgm:prSet presAssocID="{D1D85DD6-3CD1-AD4E-BFD9-4D705393DFA3}" presName="rootText" presStyleLbl="node3" presStyleIdx="1" presStyleCnt="5">
        <dgm:presLayoutVars>
          <dgm:chPref val="3"/>
        </dgm:presLayoutVars>
      </dgm:prSet>
      <dgm:spPr/>
      <dgm:t>
        <a:bodyPr/>
        <a:lstStyle/>
        <a:p>
          <a:endParaRPr lang="zh-CN" altLang="en-US"/>
        </a:p>
      </dgm:t>
    </dgm:pt>
    <dgm:pt modelId="{FFFF8CCA-527D-D442-AA21-79ACA7BD5A50}" type="pres">
      <dgm:prSet presAssocID="{D1D85DD6-3CD1-AD4E-BFD9-4D705393DFA3}" presName="rootConnector" presStyleLbl="node3" presStyleIdx="1" presStyleCnt="5"/>
      <dgm:spPr/>
      <dgm:t>
        <a:bodyPr/>
        <a:lstStyle/>
        <a:p>
          <a:endParaRPr lang="zh-CN" altLang="en-US"/>
        </a:p>
      </dgm:t>
    </dgm:pt>
    <dgm:pt modelId="{50995173-7230-3F43-A3C5-AF3703459A9A}" type="pres">
      <dgm:prSet presAssocID="{D1D85DD6-3CD1-AD4E-BFD9-4D705393DFA3}" presName="hierChild4" presStyleCnt="0"/>
      <dgm:spPr/>
    </dgm:pt>
    <dgm:pt modelId="{E2490674-7E8A-E643-861C-A80E5526E464}" type="pres">
      <dgm:prSet presAssocID="{D1D85DD6-3CD1-AD4E-BFD9-4D705393DFA3}" presName="hierChild5" presStyleCnt="0"/>
      <dgm:spPr/>
    </dgm:pt>
    <dgm:pt modelId="{13AEA165-11FF-9D4C-BA2F-9888D2D4BDEA}" type="pres">
      <dgm:prSet presAssocID="{8C3BB2E5-9D0B-DF45-A233-E4F336F67CA9}" presName="hierChild5" presStyleCnt="0"/>
      <dgm:spPr/>
    </dgm:pt>
    <dgm:pt modelId="{2F5034A9-7CEE-FE4C-83C0-E90598333434}" type="pres">
      <dgm:prSet presAssocID="{2B69109C-C01D-1E47-9EEF-7590CD36508D}" presName="Name64" presStyleLbl="parChTrans1D2" presStyleIdx="1" presStyleCnt="4"/>
      <dgm:spPr/>
      <dgm:t>
        <a:bodyPr/>
        <a:lstStyle/>
        <a:p>
          <a:endParaRPr lang="zh-CN" altLang="en-US"/>
        </a:p>
      </dgm:t>
    </dgm:pt>
    <dgm:pt modelId="{0157EE41-85AB-C541-A6CE-E516622FBF9D}" type="pres">
      <dgm:prSet presAssocID="{64530ECF-4A4D-D741-B652-D2BAA3E1DFF6}" presName="hierRoot2" presStyleCnt="0">
        <dgm:presLayoutVars>
          <dgm:hierBranch val="init"/>
        </dgm:presLayoutVars>
      </dgm:prSet>
      <dgm:spPr/>
    </dgm:pt>
    <dgm:pt modelId="{D43E5B3A-D82D-AD48-9BA0-5022DB7DDCAB}" type="pres">
      <dgm:prSet presAssocID="{64530ECF-4A4D-D741-B652-D2BAA3E1DFF6}" presName="rootComposite" presStyleCnt="0"/>
      <dgm:spPr/>
    </dgm:pt>
    <dgm:pt modelId="{8DE0FB6E-4932-CE41-A91C-461B7D00C218}" type="pres">
      <dgm:prSet presAssocID="{64530ECF-4A4D-D741-B652-D2BAA3E1DFF6}" presName="rootText" presStyleLbl="node2" presStyleIdx="1" presStyleCnt="4">
        <dgm:presLayoutVars>
          <dgm:chPref val="3"/>
        </dgm:presLayoutVars>
      </dgm:prSet>
      <dgm:spPr/>
      <dgm:t>
        <a:bodyPr/>
        <a:lstStyle/>
        <a:p>
          <a:endParaRPr lang="zh-CN" altLang="en-US"/>
        </a:p>
      </dgm:t>
    </dgm:pt>
    <dgm:pt modelId="{9307A226-5770-B646-800A-BE7F05DBE1AC}" type="pres">
      <dgm:prSet presAssocID="{64530ECF-4A4D-D741-B652-D2BAA3E1DFF6}" presName="rootConnector" presStyleLbl="node2" presStyleIdx="1" presStyleCnt="4"/>
      <dgm:spPr/>
      <dgm:t>
        <a:bodyPr/>
        <a:lstStyle/>
        <a:p>
          <a:endParaRPr lang="zh-CN" altLang="en-US"/>
        </a:p>
      </dgm:t>
    </dgm:pt>
    <dgm:pt modelId="{D42E7D21-D931-EF42-9ABE-86AD272C2574}" type="pres">
      <dgm:prSet presAssocID="{64530ECF-4A4D-D741-B652-D2BAA3E1DFF6}" presName="hierChild4" presStyleCnt="0"/>
      <dgm:spPr/>
    </dgm:pt>
    <dgm:pt modelId="{A7734356-3AD4-F34C-954F-9A54D7AC1C9C}" type="pres">
      <dgm:prSet presAssocID="{A6D9E4AC-98AE-644E-9797-53E1986849A9}" presName="Name64" presStyleLbl="parChTrans1D3" presStyleIdx="2" presStyleCnt="5"/>
      <dgm:spPr/>
      <dgm:t>
        <a:bodyPr/>
        <a:lstStyle/>
        <a:p>
          <a:endParaRPr lang="zh-CN" altLang="en-US"/>
        </a:p>
      </dgm:t>
    </dgm:pt>
    <dgm:pt modelId="{8DB9E601-70DB-0C49-A00B-B202E92493CB}" type="pres">
      <dgm:prSet presAssocID="{F695C772-143B-E940-BAF6-5D013E6AE22C}" presName="hierRoot2" presStyleCnt="0">
        <dgm:presLayoutVars>
          <dgm:hierBranch val="init"/>
        </dgm:presLayoutVars>
      </dgm:prSet>
      <dgm:spPr/>
    </dgm:pt>
    <dgm:pt modelId="{183A7065-BB89-174F-A4B5-3553D64A5FFF}" type="pres">
      <dgm:prSet presAssocID="{F695C772-143B-E940-BAF6-5D013E6AE22C}" presName="rootComposite" presStyleCnt="0"/>
      <dgm:spPr/>
    </dgm:pt>
    <dgm:pt modelId="{92B48CBB-8F87-824B-9354-630E8C873C1E}" type="pres">
      <dgm:prSet presAssocID="{F695C772-143B-E940-BAF6-5D013E6AE22C}" presName="rootText" presStyleLbl="node3" presStyleIdx="2" presStyleCnt="5">
        <dgm:presLayoutVars>
          <dgm:chPref val="3"/>
        </dgm:presLayoutVars>
      </dgm:prSet>
      <dgm:spPr/>
      <dgm:t>
        <a:bodyPr/>
        <a:lstStyle/>
        <a:p>
          <a:endParaRPr lang="zh-CN" altLang="en-US"/>
        </a:p>
      </dgm:t>
    </dgm:pt>
    <dgm:pt modelId="{97D029CF-A0F5-2F4D-9B86-B3073DD514E1}" type="pres">
      <dgm:prSet presAssocID="{F695C772-143B-E940-BAF6-5D013E6AE22C}" presName="rootConnector" presStyleLbl="node3" presStyleIdx="2" presStyleCnt="5"/>
      <dgm:spPr/>
      <dgm:t>
        <a:bodyPr/>
        <a:lstStyle/>
        <a:p>
          <a:endParaRPr lang="zh-CN" altLang="en-US"/>
        </a:p>
      </dgm:t>
    </dgm:pt>
    <dgm:pt modelId="{8D19DDCC-62BA-4B40-8642-01D22E957BE5}" type="pres">
      <dgm:prSet presAssocID="{F695C772-143B-E940-BAF6-5D013E6AE22C}" presName="hierChild4" presStyleCnt="0"/>
      <dgm:spPr/>
    </dgm:pt>
    <dgm:pt modelId="{1CC2EEA0-263C-0F4B-A08D-35E2043C8294}" type="pres">
      <dgm:prSet presAssocID="{F695C772-143B-E940-BAF6-5D013E6AE22C}" presName="hierChild5" presStyleCnt="0"/>
      <dgm:spPr/>
    </dgm:pt>
    <dgm:pt modelId="{F8BAF3AF-C0AC-704F-850A-D76A26819608}" type="pres">
      <dgm:prSet presAssocID="{C6E5BC51-483A-5449-9916-065712FD5D91}" presName="Name64" presStyleLbl="parChTrans1D3" presStyleIdx="3" presStyleCnt="5"/>
      <dgm:spPr/>
      <dgm:t>
        <a:bodyPr/>
        <a:lstStyle/>
        <a:p>
          <a:endParaRPr lang="zh-CN" altLang="en-US"/>
        </a:p>
      </dgm:t>
    </dgm:pt>
    <dgm:pt modelId="{1CE7B943-662D-8A44-86D2-DE02EF02BBD6}" type="pres">
      <dgm:prSet presAssocID="{50335C9B-2AE1-BD45-BAFA-40E79E809ED1}" presName="hierRoot2" presStyleCnt="0">
        <dgm:presLayoutVars>
          <dgm:hierBranch val="init"/>
        </dgm:presLayoutVars>
      </dgm:prSet>
      <dgm:spPr/>
    </dgm:pt>
    <dgm:pt modelId="{9C147982-C86F-6B48-BD7D-3E9845AF473E}" type="pres">
      <dgm:prSet presAssocID="{50335C9B-2AE1-BD45-BAFA-40E79E809ED1}" presName="rootComposite" presStyleCnt="0"/>
      <dgm:spPr/>
    </dgm:pt>
    <dgm:pt modelId="{99C57A4B-846B-5A45-82B2-102B1027D4C8}" type="pres">
      <dgm:prSet presAssocID="{50335C9B-2AE1-BD45-BAFA-40E79E809ED1}" presName="rootText" presStyleLbl="node3" presStyleIdx="3" presStyleCnt="5">
        <dgm:presLayoutVars>
          <dgm:chPref val="3"/>
        </dgm:presLayoutVars>
      </dgm:prSet>
      <dgm:spPr/>
      <dgm:t>
        <a:bodyPr/>
        <a:lstStyle/>
        <a:p>
          <a:endParaRPr lang="zh-CN" altLang="en-US"/>
        </a:p>
      </dgm:t>
    </dgm:pt>
    <dgm:pt modelId="{395EE8AE-3C37-E543-A3FA-952A96344B39}" type="pres">
      <dgm:prSet presAssocID="{50335C9B-2AE1-BD45-BAFA-40E79E809ED1}" presName="rootConnector" presStyleLbl="node3" presStyleIdx="3" presStyleCnt="5"/>
      <dgm:spPr/>
      <dgm:t>
        <a:bodyPr/>
        <a:lstStyle/>
        <a:p>
          <a:endParaRPr lang="zh-CN" altLang="en-US"/>
        </a:p>
      </dgm:t>
    </dgm:pt>
    <dgm:pt modelId="{3DAC16A6-16C3-C540-91E5-3EFAD2CAC19C}" type="pres">
      <dgm:prSet presAssocID="{50335C9B-2AE1-BD45-BAFA-40E79E809ED1}" presName="hierChild4" presStyleCnt="0"/>
      <dgm:spPr/>
    </dgm:pt>
    <dgm:pt modelId="{66809AFB-86C5-5847-8B11-F98E71640CB6}" type="pres">
      <dgm:prSet presAssocID="{50335C9B-2AE1-BD45-BAFA-40E79E809ED1}" presName="hierChild5" presStyleCnt="0"/>
      <dgm:spPr/>
    </dgm:pt>
    <dgm:pt modelId="{0C7B7558-8EF4-5B45-8623-1A31D33E9F4D}" type="pres">
      <dgm:prSet presAssocID="{763EE74D-C07F-364C-B055-B939DB156CC3}" presName="Name64" presStyleLbl="parChTrans1D3" presStyleIdx="4" presStyleCnt="5"/>
      <dgm:spPr/>
      <dgm:t>
        <a:bodyPr/>
        <a:lstStyle/>
        <a:p>
          <a:endParaRPr lang="zh-CN" altLang="en-US"/>
        </a:p>
      </dgm:t>
    </dgm:pt>
    <dgm:pt modelId="{27F35F99-7410-8940-A3CF-24730EFD3586}" type="pres">
      <dgm:prSet presAssocID="{5C874966-B4B3-1847-92DF-DEE3B148B721}" presName="hierRoot2" presStyleCnt="0">
        <dgm:presLayoutVars>
          <dgm:hierBranch val="init"/>
        </dgm:presLayoutVars>
      </dgm:prSet>
      <dgm:spPr/>
    </dgm:pt>
    <dgm:pt modelId="{6DCD410A-32AD-4744-993A-DE58E6B19B0D}" type="pres">
      <dgm:prSet presAssocID="{5C874966-B4B3-1847-92DF-DEE3B148B721}" presName="rootComposite" presStyleCnt="0"/>
      <dgm:spPr/>
    </dgm:pt>
    <dgm:pt modelId="{536AC7DE-E704-6046-849B-7859173F7224}" type="pres">
      <dgm:prSet presAssocID="{5C874966-B4B3-1847-92DF-DEE3B148B721}" presName="rootText" presStyleLbl="node3" presStyleIdx="4" presStyleCnt="5">
        <dgm:presLayoutVars>
          <dgm:chPref val="3"/>
        </dgm:presLayoutVars>
      </dgm:prSet>
      <dgm:spPr/>
      <dgm:t>
        <a:bodyPr/>
        <a:lstStyle/>
        <a:p>
          <a:endParaRPr lang="zh-CN" altLang="en-US"/>
        </a:p>
      </dgm:t>
    </dgm:pt>
    <dgm:pt modelId="{0D557220-8845-5D44-AA1D-E00BA3AB7C69}" type="pres">
      <dgm:prSet presAssocID="{5C874966-B4B3-1847-92DF-DEE3B148B721}" presName="rootConnector" presStyleLbl="node3" presStyleIdx="4" presStyleCnt="5"/>
      <dgm:spPr/>
      <dgm:t>
        <a:bodyPr/>
        <a:lstStyle/>
        <a:p>
          <a:endParaRPr lang="zh-CN" altLang="en-US"/>
        </a:p>
      </dgm:t>
    </dgm:pt>
    <dgm:pt modelId="{0BC293A5-9574-A64C-B21B-CAC4F7765280}" type="pres">
      <dgm:prSet presAssocID="{5C874966-B4B3-1847-92DF-DEE3B148B721}" presName="hierChild4" presStyleCnt="0"/>
      <dgm:spPr/>
    </dgm:pt>
    <dgm:pt modelId="{8596163D-7310-7C44-AA3C-6F1A993A14BD}" type="pres">
      <dgm:prSet presAssocID="{5C874966-B4B3-1847-92DF-DEE3B148B721}" presName="hierChild5" presStyleCnt="0"/>
      <dgm:spPr/>
    </dgm:pt>
    <dgm:pt modelId="{F08770AA-6F93-9643-8608-241295EF53BE}" type="pres">
      <dgm:prSet presAssocID="{64530ECF-4A4D-D741-B652-D2BAA3E1DFF6}" presName="hierChild5" presStyleCnt="0"/>
      <dgm:spPr/>
    </dgm:pt>
    <dgm:pt modelId="{ECAA5B26-D461-6F48-9945-B300CA4D2AE1}" type="pres">
      <dgm:prSet presAssocID="{B870A262-0EAC-AE4E-A899-812939077BBC}" presName="Name64" presStyleLbl="parChTrans1D2" presStyleIdx="2" presStyleCnt="4"/>
      <dgm:spPr/>
      <dgm:t>
        <a:bodyPr/>
        <a:lstStyle/>
        <a:p>
          <a:endParaRPr lang="zh-CN" altLang="en-US"/>
        </a:p>
      </dgm:t>
    </dgm:pt>
    <dgm:pt modelId="{221CCC1A-0446-8546-A9DB-C5BC6DCB26CA}" type="pres">
      <dgm:prSet presAssocID="{B17F5CF2-9A75-8442-9C96-0A4A6F42DBFE}" presName="hierRoot2" presStyleCnt="0">
        <dgm:presLayoutVars>
          <dgm:hierBranch val="init"/>
        </dgm:presLayoutVars>
      </dgm:prSet>
      <dgm:spPr/>
    </dgm:pt>
    <dgm:pt modelId="{3CF705C9-2D46-3E4D-B570-4BA4F4724ED1}" type="pres">
      <dgm:prSet presAssocID="{B17F5CF2-9A75-8442-9C96-0A4A6F42DBFE}" presName="rootComposite" presStyleCnt="0"/>
      <dgm:spPr/>
    </dgm:pt>
    <dgm:pt modelId="{25B54BA2-FC99-E24E-8D95-37C2681BD54B}" type="pres">
      <dgm:prSet presAssocID="{B17F5CF2-9A75-8442-9C96-0A4A6F42DBFE}" presName="rootText" presStyleLbl="node2" presStyleIdx="2" presStyleCnt="4">
        <dgm:presLayoutVars>
          <dgm:chPref val="3"/>
        </dgm:presLayoutVars>
      </dgm:prSet>
      <dgm:spPr/>
      <dgm:t>
        <a:bodyPr/>
        <a:lstStyle/>
        <a:p>
          <a:endParaRPr lang="zh-CN" altLang="en-US"/>
        </a:p>
      </dgm:t>
    </dgm:pt>
    <dgm:pt modelId="{01FC145A-7699-A745-8EDD-A5D7376F39EC}" type="pres">
      <dgm:prSet presAssocID="{B17F5CF2-9A75-8442-9C96-0A4A6F42DBFE}" presName="rootConnector" presStyleLbl="node2" presStyleIdx="2" presStyleCnt="4"/>
      <dgm:spPr/>
      <dgm:t>
        <a:bodyPr/>
        <a:lstStyle/>
        <a:p>
          <a:endParaRPr lang="zh-CN" altLang="en-US"/>
        </a:p>
      </dgm:t>
    </dgm:pt>
    <dgm:pt modelId="{E3BD349D-A482-9541-A09C-6A950D33FF96}" type="pres">
      <dgm:prSet presAssocID="{B17F5CF2-9A75-8442-9C96-0A4A6F42DBFE}" presName="hierChild4" presStyleCnt="0"/>
      <dgm:spPr/>
    </dgm:pt>
    <dgm:pt modelId="{23306344-B6D6-3843-8F6B-E27D881F45FC}" type="pres">
      <dgm:prSet presAssocID="{B17F5CF2-9A75-8442-9C96-0A4A6F42DBFE}" presName="hierChild5" presStyleCnt="0"/>
      <dgm:spPr/>
    </dgm:pt>
    <dgm:pt modelId="{A5F74CF3-34E3-E247-A3F2-8A9E31915963}" type="pres">
      <dgm:prSet presAssocID="{AE390BA8-74A2-D84D-AF3E-7EB857DC7F75}" presName="Name64" presStyleLbl="parChTrans1D2" presStyleIdx="3" presStyleCnt="4"/>
      <dgm:spPr/>
      <dgm:t>
        <a:bodyPr/>
        <a:lstStyle/>
        <a:p>
          <a:endParaRPr lang="zh-CN" altLang="en-US"/>
        </a:p>
      </dgm:t>
    </dgm:pt>
    <dgm:pt modelId="{8B8953E4-56C5-2349-B267-B7701F3B10A0}" type="pres">
      <dgm:prSet presAssocID="{E778D330-7A58-944D-8991-5B614F524F1B}" presName="hierRoot2" presStyleCnt="0">
        <dgm:presLayoutVars>
          <dgm:hierBranch val="init"/>
        </dgm:presLayoutVars>
      </dgm:prSet>
      <dgm:spPr/>
    </dgm:pt>
    <dgm:pt modelId="{F8B3A1B6-E58C-0E43-986C-1630E2D2E737}" type="pres">
      <dgm:prSet presAssocID="{E778D330-7A58-944D-8991-5B614F524F1B}" presName="rootComposite" presStyleCnt="0"/>
      <dgm:spPr/>
    </dgm:pt>
    <dgm:pt modelId="{F0078809-1852-C74A-9D0D-33CF118CAE5E}" type="pres">
      <dgm:prSet presAssocID="{E778D330-7A58-944D-8991-5B614F524F1B}" presName="rootText" presStyleLbl="node2" presStyleIdx="3" presStyleCnt="4">
        <dgm:presLayoutVars>
          <dgm:chPref val="3"/>
        </dgm:presLayoutVars>
      </dgm:prSet>
      <dgm:spPr/>
      <dgm:t>
        <a:bodyPr/>
        <a:lstStyle/>
        <a:p>
          <a:endParaRPr lang="zh-CN" altLang="en-US"/>
        </a:p>
      </dgm:t>
    </dgm:pt>
    <dgm:pt modelId="{30B559EF-37A3-2E43-B696-FE26F3BB257F}" type="pres">
      <dgm:prSet presAssocID="{E778D330-7A58-944D-8991-5B614F524F1B}" presName="rootConnector" presStyleLbl="node2" presStyleIdx="3" presStyleCnt="4"/>
      <dgm:spPr/>
      <dgm:t>
        <a:bodyPr/>
        <a:lstStyle/>
        <a:p>
          <a:endParaRPr lang="zh-CN" altLang="en-US"/>
        </a:p>
      </dgm:t>
    </dgm:pt>
    <dgm:pt modelId="{70B9D1E3-37CA-664F-920D-7941E2DB189F}" type="pres">
      <dgm:prSet presAssocID="{E778D330-7A58-944D-8991-5B614F524F1B}" presName="hierChild4" presStyleCnt="0"/>
      <dgm:spPr/>
    </dgm:pt>
    <dgm:pt modelId="{15890E79-CDD5-C442-83AB-199874F2C10A}" type="pres">
      <dgm:prSet presAssocID="{E778D330-7A58-944D-8991-5B614F524F1B}" presName="hierChild5" presStyleCnt="0"/>
      <dgm:spPr/>
    </dgm:pt>
    <dgm:pt modelId="{96E1EBB0-56BB-DE42-B270-3D36D11B4FE6}" type="pres">
      <dgm:prSet presAssocID="{2D86B5BF-D6DF-594C-B20B-0AC2D836C304}" presName="hierChild3" presStyleCnt="0"/>
      <dgm:spPr/>
    </dgm:pt>
  </dgm:ptLst>
  <dgm:cxnLst>
    <dgm:cxn modelId="{A72FF1F5-E00D-B444-BE5B-E9D12F0B09F3}" type="presOf" srcId="{DABA0EF6-B757-BF4F-9347-766D75125A7F}" destId="{E2E9DC5B-A3C6-274C-BABD-381F75C3645E}" srcOrd="1" destOrd="0" presId="urn:microsoft.com/office/officeart/2009/3/layout/HorizontalOrganizationChart"/>
    <dgm:cxn modelId="{0B87EDB7-00A9-E742-84B1-6C7EAAD754D8}" type="presOf" srcId="{A6D9E4AC-98AE-644E-9797-53E1986849A9}" destId="{A7734356-3AD4-F34C-954F-9A54D7AC1C9C}" srcOrd="0" destOrd="0" presId="urn:microsoft.com/office/officeart/2009/3/layout/HorizontalOrganizationChart"/>
    <dgm:cxn modelId="{D426C030-06EA-F943-AE92-DC4A467BF36A}" type="presOf" srcId="{2B69109C-C01D-1E47-9EEF-7590CD36508D}" destId="{2F5034A9-7CEE-FE4C-83C0-E90598333434}" srcOrd="0" destOrd="0" presId="urn:microsoft.com/office/officeart/2009/3/layout/HorizontalOrganizationChart"/>
    <dgm:cxn modelId="{CA4A2EC7-C928-EB4D-BDF7-443BE110DC46}" type="presOf" srcId="{F695C772-143B-E940-BAF6-5D013E6AE22C}" destId="{92B48CBB-8F87-824B-9354-630E8C873C1E}" srcOrd="0" destOrd="0" presId="urn:microsoft.com/office/officeart/2009/3/layout/HorizontalOrganizationChart"/>
    <dgm:cxn modelId="{2DBDE293-6726-D74D-82AA-4FB7DB51D831}" type="presOf" srcId="{D1D85DD6-3CD1-AD4E-BFD9-4D705393DFA3}" destId="{FFFF8CCA-527D-D442-AA21-79ACA7BD5A50}" srcOrd="1" destOrd="0" presId="urn:microsoft.com/office/officeart/2009/3/layout/HorizontalOrganizationChart"/>
    <dgm:cxn modelId="{57CEF18A-836B-954C-9F3B-E684224A24DF}" type="presOf" srcId="{F695C772-143B-E940-BAF6-5D013E6AE22C}" destId="{97D029CF-A0F5-2F4D-9B86-B3073DD514E1}" srcOrd="1" destOrd="0" presId="urn:microsoft.com/office/officeart/2009/3/layout/HorizontalOrganizationChart"/>
    <dgm:cxn modelId="{BD969F7D-94CF-E049-89B8-0CF4CF426764}" srcId="{64530ECF-4A4D-D741-B652-D2BAA3E1DFF6}" destId="{5C874966-B4B3-1847-92DF-DEE3B148B721}" srcOrd="2" destOrd="0" parTransId="{763EE74D-C07F-364C-B055-B939DB156CC3}" sibTransId="{3933A5C2-3AEF-A049-A5AA-20C3FAE812FA}"/>
    <dgm:cxn modelId="{CA814B42-34FA-C642-988C-7CB59E3FF743}" type="presOf" srcId="{E9A6474D-0C07-7B41-9D3C-1723EDC85847}" destId="{5E41B125-8467-9945-A5D6-A63C541BBC30}" srcOrd="0" destOrd="0" presId="urn:microsoft.com/office/officeart/2009/3/layout/HorizontalOrganizationChart"/>
    <dgm:cxn modelId="{B1BDC4C0-6FF1-E646-BAE0-B4991D96A4E1}" type="presOf" srcId="{2D86B5BF-D6DF-594C-B20B-0AC2D836C304}" destId="{CF14799A-B55E-D448-9CD8-02DC6342DB58}" srcOrd="0" destOrd="0" presId="urn:microsoft.com/office/officeart/2009/3/layout/HorizontalOrganizationChart"/>
    <dgm:cxn modelId="{08B27B26-712C-B94E-89C9-44763A10BF4C}" type="presOf" srcId="{5C874966-B4B3-1847-92DF-DEE3B148B721}" destId="{0D557220-8845-5D44-AA1D-E00BA3AB7C69}" srcOrd="1" destOrd="0" presId="urn:microsoft.com/office/officeart/2009/3/layout/HorizontalOrganizationChart"/>
    <dgm:cxn modelId="{79864D68-099B-8D43-AAD9-A89E82ECB589}" srcId="{2D86B5BF-D6DF-594C-B20B-0AC2D836C304}" destId="{E778D330-7A58-944D-8991-5B614F524F1B}" srcOrd="3" destOrd="0" parTransId="{AE390BA8-74A2-D84D-AF3E-7EB857DC7F75}" sibTransId="{532A3B52-5A66-F841-82F5-2F77EE35560E}"/>
    <dgm:cxn modelId="{08DF76AE-A701-CA45-B5CD-847C64E7FBB9}" type="presOf" srcId="{AE390BA8-74A2-D84D-AF3E-7EB857DC7F75}" destId="{A5F74CF3-34E3-E247-A3F2-8A9E31915963}" srcOrd="0" destOrd="0" presId="urn:microsoft.com/office/officeart/2009/3/layout/HorizontalOrganizationChart"/>
    <dgm:cxn modelId="{861B4E35-AD7D-9C4F-8042-EBB75A9BF8BE}" type="presOf" srcId="{C6E5BC51-483A-5449-9916-065712FD5D91}" destId="{F8BAF3AF-C0AC-704F-850A-D76A26819608}" srcOrd="0" destOrd="0" presId="urn:microsoft.com/office/officeart/2009/3/layout/HorizontalOrganizationChart"/>
    <dgm:cxn modelId="{77F27363-A1BD-BA4A-B1E2-7B5A1635FF85}" type="presOf" srcId="{8C3BB2E5-9D0B-DF45-A233-E4F336F67CA9}" destId="{D59985AD-CA7E-6345-BD1D-C5559726C498}" srcOrd="1" destOrd="0" presId="urn:microsoft.com/office/officeart/2009/3/layout/HorizontalOrganizationChart"/>
    <dgm:cxn modelId="{77D542A9-26B7-974A-AEE1-F922D2CE9260}" type="presOf" srcId="{64530ECF-4A4D-D741-B652-D2BAA3E1DFF6}" destId="{9307A226-5770-B646-800A-BE7F05DBE1AC}" srcOrd="1" destOrd="0" presId="urn:microsoft.com/office/officeart/2009/3/layout/HorizontalOrganizationChart"/>
    <dgm:cxn modelId="{0C426EC5-4D02-F847-992F-9AB04F3CEB7D}" type="presOf" srcId="{E1D64B84-5712-E944-AF88-36B552503C57}" destId="{68998C22-9BF9-4A49-A70B-A016F890741E}" srcOrd="0" destOrd="0" presId="urn:microsoft.com/office/officeart/2009/3/layout/HorizontalOrganizationChart"/>
    <dgm:cxn modelId="{7912024B-C181-9148-8A1B-5D28AF5D3D6F}" srcId="{64530ECF-4A4D-D741-B652-D2BAA3E1DFF6}" destId="{50335C9B-2AE1-BD45-BAFA-40E79E809ED1}" srcOrd="1" destOrd="0" parTransId="{C6E5BC51-483A-5449-9916-065712FD5D91}" sibTransId="{51629E89-68ED-1341-BA14-D8023EFC012A}"/>
    <dgm:cxn modelId="{68CBDAE3-A479-6149-BAC3-D5649F8F82B6}" type="presOf" srcId="{5C874966-B4B3-1847-92DF-DEE3B148B721}" destId="{536AC7DE-E704-6046-849B-7859173F7224}" srcOrd="0" destOrd="0" presId="urn:microsoft.com/office/officeart/2009/3/layout/HorizontalOrganizationChart"/>
    <dgm:cxn modelId="{482126D9-7C4B-3C4C-88D3-891731FC4852}" srcId="{2D86B5BF-D6DF-594C-B20B-0AC2D836C304}" destId="{B17F5CF2-9A75-8442-9C96-0A4A6F42DBFE}" srcOrd="2" destOrd="0" parTransId="{B870A262-0EAC-AE4E-A899-812939077BBC}" sibTransId="{1579C61E-D2C3-C245-A47C-31FDEFC3BB5B}"/>
    <dgm:cxn modelId="{B8213A75-F110-4D4C-9594-4046940D5FB4}" type="presOf" srcId="{763EE74D-C07F-364C-B055-B939DB156CC3}" destId="{0C7B7558-8EF4-5B45-8623-1A31D33E9F4D}" srcOrd="0" destOrd="0" presId="urn:microsoft.com/office/officeart/2009/3/layout/HorizontalOrganizationChart"/>
    <dgm:cxn modelId="{5B6410DB-0A1C-4A42-8DBB-EA3FA6F89FAD}" type="presOf" srcId="{B870A262-0EAC-AE4E-A899-812939077BBC}" destId="{ECAA5B26-D461-6F48-9945-B300CA4D2AE1}" srcOrd="0" destOrd="0" presId="urn:microsoft.com/office/officeart/2009/3/layout/HorizontalOrganizationChart"/>
    <dgm:cxn modelId="{763DB7C9-8C0F-2C4B-9690-203108EF5F2F}" srcId="{8C3BB2E5-9D0B-DF45-A233-E4F336F67CA9}" destId="{DABA0EF6-B757-BF4F-9347-766D75125A7F}" srcOrd="0" destOrd="0" parTransId="{CD75CACC-3E45-444E-ABCE-AF568CD88216}" sibTransId="{637B5AEE-47CD-704D-8EDC-991813D6B34E}"/>
    <dgm:cxn modelId="{DE8885DF-1075-F44A-A622-5EC3C4B46A87}" type="presOf" srcId="{B17F5CF2-9A75-8442-9C96-0A4A6F42DBFE}" destId="{01FC145A-7699-A745-8EDD-A5D7376F39EC}" srcOrd="1" destOrd="0" presId="urn:microsoft.com/office/officeart/2009/3/layout/HorizontalOrganizationChart"/>
    <dgm:cxn modelId="{6341A084-C5D0-034E-A3B4-F0A7F34A4709}" type="presOf" srcId="{50335C9B-2AE1-BD45-BAFA-40E79E809ED1}" destId="{99C57A4B-846B-5A45-82B2-102B1027D4C8}" srcOrd="0" destOrd="0" presId="urn:microsoft.com/office/officeart/2009/3/layout/HorizontalOrganizationChart"/>
    <dgm:cxn modelId="{62A17AD9-BCED-2D4D-AF46-DE5BC5BDD17C}" type="presOf" srcId="{8C3BB2E5-9D0B-DF45-A233-E4F336F67CA9}" destId="{92618AD8-6CDA-0D4D-94AE-2D651ACD2C14}" srcOrd="0" destOrd="0" presId="urn:microsoft.com/office/officeart/2009/3/layout/HorizontalOrganizationChart"/>
    <dgm:cxn modelId="{C779199B-3518-AF44-A711-6C356893F000}" type="presOf" srcId="{DABA0EF6-B757-BF4F-9347-766D75125A7F}" destId="{CAAFCFF8-B842-E848-9DAD-6F8DB49A042B}" srcOrd="0" destOrd="0" presId="urn:microsoft.com/office/officeart/2009/3/layout/HorizontalOrganizationChart"/>
    <dgm:cxn modelId="{3D42DE6A-6F55-F64C-93C3-397E136BDDE8}" type="presOf" srcId="{E778D330-7A58-944D-8991-5B614F524F1B}" destId="{30B559EF-37A3-2E43-B696-FE26F3BB257F}" srcOrd="1" destOrd="0" presId="urn:microsoft.com/office/officeart/2009/3/layout/HorizontalOrganizationChart"/>
    <dgm:cxn modelId="{1BA5A951-65CD-FE42-8112-84B146ED3683}" type="presOf" srcId="{50335C9B-2AE1-BD45-BAFA-40E79E809ED1}" destId="{395EE8AE-3C37-E543-A3FA-952A96344B39}" srcOrd="1" destOrd="0" presId="urn:microsoft.com/office/officeart/2009/3/layout/HorizontalOrganizationChart"/>
    <dgm:cxn modelId="{06266731-8677-5142-BD88-6DD569B9FB82}" type="presOf" srcId="{2D86B5BF-D6DF-594C-B20B-0AC2D836C304}" destId="{6C956BB2-71D6-5740-85AC-6F7F6F7FDFCC}" srcOrd="1" destOrd="0" presId="urn:microsoft.com/office/officeart/2009/3/layout/HorizontalOrganizationChart"/>
    <dgm:cxn modelId="{1CCC8019-3C4A-7F44-8D22-824D8F434AE1}" srcId="{2D86B5BF-D6DF-594C-B20B-0AC2D836C304}" destId="{8C3BB2E5-9D0B-DF45-A233-E4F336F67CA9}" srcOrd="0" destOrd="0" parTransId="{BF8C9BF4-019B-0F4B-92F1-E05BBA908D96}" sibTransId="{720837C8-E904-B841-9A64-19A07B9CEAF9}"/>
    <dgm:cxn modelId="{2DA505F0-99F1-2F45-BE46-C706249E32C5}" srcId="{2D86B5BF-D6DF-594C-B20B-0AC2D836C304}" destId="{64530ECF-4A4D-D741-B652-D2BAA3E1DFF6}" srcOrd="1" destOrd="0" parTransId="{2B69109C-C01D-1E47-9EEF-7590CD36508D}" sibTransId="{8607BFD1-1DBB-A64E-9273-CD91F8F50EAE}"/>
    <dgm:cxn modelId="{BC37CDA8-49FB-CA44-8775-5F666933DCBA}" srcId="{E9A6474D-0C07-7B41-9D3C-1723EDC85847}" destId="{2D86B5BF-D6DF-594C-B20B-0AC2D836C304}" srcOrd="0" destOrd="0" parTransId="{1547ABFC-6FCD-A84B-8B55-18AFF1736530}" sibTransId="{674F0128-AF25-1C47-A59A-724452D934EA}"/>
    <dgm:cxn modelId="{D8C63F03-4509-5543-80C5-591A9B26F0BF}" type="presOf" srcId="{CD75CACC-3E45-444E-ABCE-AF568CD88216}" destId="{D21958C6-844D-5243-BDE3-98500B1A2866}" srcOrd="0" destOrd="0" presId="urn:microsoft.com/office/officeart/2009/3/layout/HorizontalOrganizationChart"/>
    <dgm:cxn modelId="{96442430-84A3-7E4B-8999-43F68420A7A3}" type="presOf" srcId="{64530ECF-4A4D-D741-B652-D2BAA3E1DFF6}" destId="{8DE0FB6E-4932-CE41-A91C-461B7D00C218}" srcOrd="0" destOrd="0" presId="urn:microsoft.com/office/officeart/2009/3/layout/HorizontalOrganizationChart"/>
    <dgm:cxn modelId="{E89D0142-1263-4842-A13E-CCA613657086}" type="presOf" srcId="{BF8C9BF4-019B-0F4B-92F1-E05BBA908D96}" destId="{7050275F-F31C-CE42-A2C2-20A178B36A6A}" srcOrd="0" destOrd="0" presId="urn:microsoft.com/office/officeart/2009/3/layout/HorizontalOrganizationChart"/>
    <dgm:cxn modelId="{B8BB694A-105D-2646-BA9B-4B89BB764DF1}" type="presOf" srcId="{D1D85DD6-3CD1-AD4E-BFD9-4D705393DFA3}" destId="{04640D6C-3B20-E543-91B3-FCD4366DACB5}" srcOrd="0" destOrd="0" presId="urn:microsoft.com/office/officeart/2009/3/layout/HorizontalOrganizationChart"/>
    <dgm:cxn modelId="{95F1B00C-929C-D547-B66F-A43D00F267C0}" srcId="{64530ECF-4A4D-D741-B652-D2BAA3E1DFF6}" destId="{F695C772-143B-E940-BAF6-5D013E6AE22C}" srcOrd="0" destOrd="0" parTransId="{A6D9E4AC-98AE-644E-9797-53E1986849A9}" sibTransId="{98B93787-48B2-3142-AA90-76B91E86D47B}"/>
    <dgm:cxn modelId="{4E1FAE08-F7D2-6A4A-A7FF-EC26551B7D46}" srcId="{8C3BB2E5-9D0B-DF45-A233-E4F336F67CA9}" destId="{D1D85DD6-3CD1-AD4E-BFD9-4D705393DFA3}" srcOrd="1" destOrd="0" parTransId="{E1D64B84-5712-E944-AF88-36B552503C57}" sibTransId="{F52B95C5-4343-8B44-A551-214DC1E2C72B}"/>
    <dgm:cxn modelId="{B8B5203C-95FD-474F-B973-9C02E9EE52ED}" type="presOf" srcId="{E778D330-7A58-944D-8991-5B614F524F1B}" destId="{F0078809-1852-C74A-9D0D-33CF118CAE5E}" srcOrd="0" destOrd="0" presId="urn:microsoft.com/office/officeart/2009/3/layout/HorizontalOrganizationChart"/>
    <dgm:cxn modelId="{881BE5BE-F82A-2741-AAC2-D94B7A277C5F}" type="presOf" srcId="{B17F5CF2-9A75-8442-9C96-0A4A6F42DBFE}" destId="{25B54BA2-FC99-E24E-8D95-37C2681BD54B}" srcOrd="0" destOrd="0" presId="urn:microsoft.com/office/officeart/2009/3/layout/HorizontalOrganizationChart"/>
    <dgm:cxn modelId="{BFC54313-F322-3B4C-B540-7C0FEBC83EAF}" type="presParOf" srcId="{5E41B125-8467-9945-A5D6-A63C541BBC30}" destId="{44B3141C-3351-9B41-9C89-EE77C8D8C4D9}" srcOrd="0" destOrd="0" presId="urn:microsoft.com/office/officeart/2009/3/layout/HorizontalOrganizationChart"/>
    <dgm:cxn modelId="{E5999F84-5399-E54D-ACC9-C18B19A82017}" type="presParOf" srcId="{44B3141C-3351-9B41-9C89-EE77C8D8C4D9}" destId="{2DE55677-F362-6B4F-A05C-19CFB36A5C67}" srcOrd="0" destOrd="0" presId="urn:microsoft.com/office/officeart/2009/3/layout/HorizontalOrganizationChart"/>
    <dgm:cxn modelId="{9B3EC09E-2166-234F-994A-0B914CF2068B}" type="presParOf" srcId="{2DE55677-F362-6B4F-A05C-19CFB36A5C67}" destId="{CF14799A-B55E-D448-9CD8-02DC6342DB58}" srcOrd="0" destOrd="0" presId="urn:microsoft.com/office/officeart/2009/3/layout/HorizontalOrganizationChart"/>
    <dgm:cxn modelId="{FDB31761-2381-374B-BD8E-F5285182B3C8}" type="presParOf" srcId="{2DE55677-F362-6B4F-A05C-19CFB36A5C67}" destId="{6C956BB2-71D6-5740-85AC-6F7F6F7FDFCC}" srcOrd="1" destOrd="0" presId="urn:microsoft.com/office/officeart/2009/3/layout/HorizontalOrganizationChart"/>
    <dgm:cxn modelId="{7FBFFEA1-AFC0-A343-A765-F96C498A6F5A}" type="presParOf" srcId="{44B3141C-3351-9B41-9C89-EE77C8D8C4D9}" destId="{E9206E51-1840-F946-A456-357F36DFF216}" srcOrd="1" destOrd="0" presId="urn:microsoft.com/office/officeart/2009/3/layout/HorizontalOrganizationChart"/>
    <dgm:cxn modelId="{50CE4719-6772-FA4B-8D19-7A99A5C77718}" type="presParOf" srcId="{E9206E51-1840-F946-A456-357F36DFF216}" destId="{7050275F-F31C-CE42-A2C2-20A178B36A6A}" srcOrd="0" destOrd="0" presId="urn:microsoft.com/office/officeart/2009/3/layout/HorizontalOrganizationChart"/>
    <dgm:cxn modelId="{39662919-4DF8-F041-8C3A-5F24BFBAA58F}" type="presParOf" srcId="{E9206E51-1840-F946-A456-357F36DFF216}" destId="{80CB3C27-1AD3-7348-980C-EDDE9DD51227}" srcOrd="1" destOrd="0" presId="urn:microsoft.com/office/officeart/2009/3/layout/HorizontalOrganizationChart"/>
    <dgm:cxn modelId="{40067184-E820-A540-9C01-D049C9816D63}" type="presParOf" srcId="{80CB3C27-1AD3-7348-980C-EDDE9DD51227}" destId="{7F7C5623-5BB4-B949-8E33-9BCCAF3C576A}" srcOrd="0" destOrd="0" presId="urn:microsoft.com/office/officeart/2009/3/layout/HorizontalOrganizationChart"/>
    <dgm:cxn modelId="{DF152398-AC7D-8E40-91F3-6E7FE2AC8BAF}" type="presParOf" srcId="{7F7C5623-5BB4-B949-8E33-9BCCAF3C576A}" destId="{92618AD8-6CDA-0D4D-94AE-2D651ACD2C14}" srcOrd="0" destOrd="0" presId="urn:microsoft.com/office/officeart/2009/3/layout/HorizontalOrganizationChart"/>
    <dgm:cxn modelId="{598DD51D-B9BD-6D46-8485-E69D60F2A85F}" type="presParOf" srcId="{7F7C5623-5BB4-B949-8E33-9BCCAF3C576A}" destId="{D59985AD-CA7E-6345-BD1D-C5559726C498}" srcOrd="1" destOrd="0" presId="urn:microsoft.com/office/officeart/2009/3/layout/HorizontalOrganizationChart"/>
    <dgm:cxn modelId="{A07C0B2E-BB83-F14E-99C3-4D03716ACD74}" type="presParOf" srcId="{80CB3C27-1AD3-7348-980C-EDDE9DD51227}" destId="{3A8864C0-10EF-4A43-8B31-C0945F5BCA00}" srcOrd="1" destOrd="0" presId="urn:microsoft.com/office/officeart/2009/3/layout/HorizontalOrganizationChart"/>
    <dgm:cxn modelId="{69678085-2C4A-9449-B283-4DB11329D407}" type="presParOf" srcId="{3A8864C0-10EF-4A43-8B31-C0945F5BCA00}" destId="{D21958C6-844D-5243-BDE3-98500B1A2866}" srcOrd="0" destOrd="0" presId="urn:microsoft.com/office/officeart/2009/3/layout/HorizontalOrganizationChart"/>
    <dgm:cxn modelId="{D77A3ED3-9F04-4B40-B6D1-F7535DAF8919}" type="presParOf" srcId="{3A8864C0-10EF-4A43-8B31-C0945F5BCA00}" destId="{741AB1C8-C941-254A-95C5-FFE784474FA1}" srcOrd="1" destOrd="0" presId="urn:microsoft.com/office/officeart/2009/3/layout/HorizontalOrganizationChart"/>
    <dgm:cxn modelId="{30AA8055-3E38-1040-9CE7-556EECE056E4}" type="presParOf" srcId="{741AB1C8-C941-254A-95C5-FFE784474FA1}" destId="{D2A33033-9D90-D04A-9B1B-6F2BD1F876A3}" srcOrd="0" destOrd="0" presId="urn:microsoft.com/office/officeart/2009/3/layout/HorizontalOrganizationChart"/>
    <dgm:cxn modelId="{1A1D3AFC-A23A-2F48-B631-5EC2518E24E6}" type="presParOf" srcId="{D2A33033-9D90-D04A-9B1B-6F2BD1F876A3}" destId="{CAAFCFF8-B842-E848-9DAD-6F8DB49A042B}" srcOrd="0" destOrd="0" presId="urn:microsoft.com/office/officeart/2009/3/layout/HorizontalOrganizationChart"/>
    <dgm:cxn modelId="{6D1DF368-DE61-C146-B7DD-BBFCF937A736}" type="presParOf" srcId="{D2A33033-9D90-D04A-9B1B-6F2BD1F876A3}" destId="{E2E9DC5B-A3C6-274C-BABD-381F75C3645E}" srcOrd="1" destOrd="0" presId="urn:microsoft.com/office/officeart/2009/3/layout/HorizontalOrganizationChart"/>
    <dgm:cxn modelId="{4D79C3A4-5CD2-3B49-9602-EE9BE1F64C06}" type="presParOf" srcId="{741AB1C8-C941-254A-95C5-FFE784474FA1}" destId="{98BC3398-9D68-4541-8472-AD16ED265F15}" srcOrd="1" destOrd="0" presId="urn:microsoft.com/office/officeart/2009/3/layout/HorizontalOrganizationChart"/>
    <dgm:cxn modelId="{7CF2820C-A17C-3C43-BC5F-B4204BFD1406}" type="presParOf" srcId="{741AB1C8-C941-254A-95C5-FFE784474FA1}" destId="{7DC99081-C5C0-A144-893F-7F237C5E2A87}" srcOrd="2" destOrd="0" presId="urn:microsoft.com/office/officeart/2009/3/layout/HorizontalOrganizationChart"/>
    <dgm:cxn modelId="{26191437-F998-BA4E-B698-F0A280F4F3A1}" type="presParOf" srcId="{3A8864C0-10EF-4A43-8B31-C0945F5BCA00}" destId="{68998C22-9BF9-4A49-A70B-A016F890741E}" srcOrd="2" destOrd="0" presId="urn:microsoft.com/office/officeart/2009/3/layout/HorizontalOrganizationChart"/>
    <dgm:cxn modelId="{B26BC00E-8C9C-3342-B6B7-0B47A34DC722}" type="presParOf" srcId="{3A8864C0-10EF-4A43-8B31-C0945F5BCA00}" destId="{0EC6966E-1439-3C4C-96AE-01DA3B0848F8}" srcOrd="3" destOrd="0" presId="urn:microsoft.com/office/officeart/2009/3/layout/HorizontalOrganizationChart"/>
    <dgm:cxn modelId="{659F9832-CF03-7048-9365-909A84144E6E}" type="presParOf" srcId="{0EC6966E-1439-3C4C-96AE-01DA3B0848F8}" destId="{DED7B3D6-07E8-434A-BF6E-06501CC5D52C}" srcOrd="0" destOrd="0" presId="urn:microsoft.com/office/officeart/2009/3/layout/HorizontalOrganizationChart"/>
    <dgm:cxn modelId="{56EE6575-1AE8-C349-8B09-9AC1AD1E971F}" type="presParOf" srcId="{DED7B3D6-07E8-434A-BF6E-06501CC5D52C}" destId="{04640D6C-3B20-E543-91B3-FCD4366DACB5}" srcOrd="0" destOrd="0" presId="urn:microsoft.com/office/officeart/2009/3/layout/HorizontalOrganizationChart"/>
    <dgm:cxn modelId="{7BE5E0BE-6598-AC4F-A548-29916A6521AA}" type="presParOf" srcId="{DED7B3D6-07E8-434A-BF6E-06501CC5D52C}" destId="{FFFF8CCA-527D-D442-AA21-79ACA7BD5A50}" srcOrd="1" destOrd="0" presId="urn:microsoft.com/office/officeart/2009/3/layout/HorizontalOrganizationChart"/>
    <dgm:cxn modelId="{5A5C58BF-29BA-DD4C-A24B-2AB07F00F2E7}" type="presParOf" srcId="{0EC6966E-1439-3C4C-96AE-01DA3B0848F8}" destId="{50995173-7230-3F43-A3C5-AF3703459A9A}" srcOrd="1" destOrd="0" presId="urn:microsoft.com/office/officeart/2009/3/layout/HorizontalOrganizationChart"/>
    <dgm:cxn modelId="{6A48C328-7810-5643-AC06-17C636704F79}" type="presParOf" srcId="{0EC6966E-1439-3C4C-96AE-01DA3B0848F8}" destId="{E2490674-7E8A-E643-861C-A80E5526E464}" srcOrd="2" destOrd="0" presId="urn:microsoft.com/office/officeart/2009/3/layout/HorizontalOrganizationChart"/>
    <dgm:cxn modelId="{A895D1B1-D342-D34B-AFD2-EC8A45AA636D}" type="presParOf" srcId="{80CB3C27-1AD3-7348-980C-EDDE9DD51227}" destId="{13AEA165-11FF-9D4C-BA2F-9888D2D4BDEA}" srcOrd="2" destOrd="0" presId="urn:microsoft.com/office/officeart/2009/3/layout/HorizontalOrganizationChart"/>
    <dgm:cxn modelId="{D55CA111-E50A-3E43-B285-8E6C7BFDC5D9}" type="presParOf" srcId="{E9206E51-1840-F946-A456-357F36DFF216}" destId="{2F5034A9-7CEE-FE4C-83C0-E90598333434}" srcOrd="2" destOrd="0" presId="urn:microsoft.com/office/officeart/2009/3/layout/HorizontalOrganizationChart"/>
    <dgm:cxn modelId="{DD4121DD-5BB5-7440-95DD-60EEF13EDE2C}" type="presParOf" srcId="{E9206E51-1840-F946-A456-357F36DFF216}" destId="{0157EE41-85AB-C541-A6CE-E516622FBF9D}" srcOrd="3" destOrd="0" presId="urn:microsoft.com/office/officeart/2009/3/layout/HorizontalOrganizationChart"/>
    <dgm:cxn modelId="{BC8F0050-EBEB-4F42-8FC8-A26314C7440E}" type="presParOf" srcId="{0157EE41-85AB-C541-A6CE-E516622FBF9D}" destId="{D43E5B3A-D82D-AD48-9BA0-5022DB7DDCAB}" srcOrd="0" destOrd="0" presId="urn:microsoft.com/office/officeart/2009/3/layout/HorizontalOrganizationChart"/>
    <dgm:cxn modelId="{AF058E47-ED24-C74D-A9D8-8123216317B9}" type="presParOf" srcId="{D43E5B3A-D82D-AD48-9BA0-5022DB7DDCAB}" destId="{8DE0FB6E-4932-CE41-A91C-461B7D00C218}" srcOrd="0" destOrd="0" presId="urn:microsoft.com/office/officeart/2009/3/layout/HorizontalOrganizationChart"/>
    <dgm:cxn modelId="{9FC140C4-02C7-254A-8EB1-94FEBF8147A9}" type="presParOf" srcId="{D43E5B3A-D82D-AD48-9BA0-5022DB7DDCAB}" destId="{9307A226-5770-B646-800A-BE7F05DBE1AC}" srcOrd="1" destOrd="0" presId="urn:microsoft.com/office/officeart/2009/3/layout/HorizontalOrganizationChart"/>
    <dgm:cxn modelId="{D60BE406-D545-D546-9A28-FABD8E235E9C}" type="presParOf" srcId="{0157EE41-85AB-C541-A6CE-E516622FBF9D}" destId="{D42E7D21-D931-EF42-9ABE-86AD272C2574}" srcOrd="1" destOrd="0" presId="urn:microsoft.com/office/officeart/2009/3/layout/HorizontalOrganizationChart"/>
    <dgm:cxn modelId="{590367A8-4052-C34F-B45A-FA0EAE3CF908}" type="presParOf" srcId="{D42E7D21-D931-EF42-9ABE-86AD272C2574}" destId="{A7734356-3AD4-F34C-954F-9A54D7AC1C9C}" srcOrd="0" destOrd="0" presId="urn:microsoft.com/office/officeart/2009/3/layout/HorizontalOrganizationChart"/>
    <dgm:cxn modelId="{AE63AE5F-26D0-F94A-BD91-126B575C5007}" type="presParOf" srcId="{D42E7D21-D931-EF42-9ABE-86AD272C2574}" destId="{8DB9E601-70DB-0C49-A00B-B202E92493CB}" srcOrd="1" destOrd="0" presId="urn:microsoft.com/office/officeart/2009/3/layout/HorizontalOrganizationChart"/>
    <dgm:cxn modelId="{88123F48-3EDD-8A4C-83AC-8198CFB82E95}" type="presParOf" srcId="{8DB9E601-70DB-0C49-A00B-B202E92493CB}" destId="{183A7065-BB89-174F-A4B5-3553D64A5FFF}" srcOrd="0" destOrd="0" presId="urn:microsoft.com/office/officeart/2009/3/layout/HorizontalOrganizationChart"/>
    <dgm:cxn modelId="{FCF9050B-C3A4-A344-9CF1-2AC0B45A08E0}" type="presParOf" srcId="{183A7065-BB89-174F-A4B5-3553D64A5FFF}" destId="{92B48CBB-8F87-824B-9354-630E8C873C1E}" srcOrd="0" destOrd="0" presId="urn:microsoft.com/office/officeart/2009/3/layout/HorizontalOrganizationChart"/>
    <dgm:cxn modelId="{83C5C387-E56E-1448-8F54-E294D8D11EE3}" type="presParOf" srcId="{183A7065-BB89-174F-A4B5-3553D64A5FFF}" destId="{97D029CF-A0F5-2F4D-9B86-B3073DD514E1}" srcOrd="1" destOrd="0" presId="urn:microsoft.com/office/officeart/2009/3/layout/HorizontalOrganizationChart"/>
    <dgm:cxn modelId="{1C96D218-00E7-2A47-9E7E-FCC5ECCCDBF7}" type="presParOf" srcId="{8DB9E601-70DB-0C49-A00B-B202E92493CB}" destId="{8D19DDCC-62BA-4B40-8642-01D22E957BE5}" srcOrd="1" destOrd="0" presId="urn:microsoft.com/office/officeart/2009/3/layout/HorizontalOrganizationChart"/>
    <dgm:cxn modelId="{2A5F9DEB-3FBC-8645-A103-146390ACA98E}" type="presParOf" srcId="{8DB9E601-70DB-0C49-A00B-B202E92493CB}" destId="{1CC2EEA0-263C-0F4B-A08D-35E2043C8294}" srcOrd="2" destOrd="0" presId="urn:microsoft.com/office/officeart/2009/3/layout/HorizontalOrganizationChart"/>
    <dgm:cxn modelId="{2510B35B-72AE-E943-9A77-8F493CFC051F}" type="presParOf" srcId="{D42E7D21-D931-EF42-9ABE-86AD272C2574}" destId="{F8BAF3AF-C0AC-704F-850A-D76A26819608}" srcOrd="2" destOrd="0" presId="urn:microsoft.com/office/officeart/2009/3/layout/HorizontalOrganizationChart"/>
    <dgm:cxn modelId="{2D8507C3-99BF-E744-9A8B-5342E370B6B2}" type="presParOf" srcId="{D42E7D21-D931-EF42-9ABE-86AD272C2574}" destId="{1CE7B943-662D-8A44-86D2-DE02EF02BBD6}" srcOrd="3" destOrd="0" presId="urn:microsoft.com/office/officeart/2009/3/layout/HorizontalOrganizationChart"/>
    <dgm:cxn modelId="{8C142382-5D98-DE4D-9424-5FFED7389546}" type="presParOf" srcId="{1CE7B943-662D-8A44-86D2-DE02EF02BBD6}" destId="{9C147982-C86F-6B48-BD7D-3E9845AF473E}" srcOrd="0" destOrd="0" presId="urn:microsoft.com/office/officeart/2009/3/layout/HorizontalOrganizationChart"/>
    <dgm:cxn modelId="{2206809F-A48B-4D41-B72A-8D89968764F8}" type="presParOf" srcId="{9C147982-C86F-6B48-BD7D-3E9845AF473E}" destId="{99C57A4B-846B-5A45-82B2-102B1027D4C8}" srcOrd="0" destOrd="0" presId="urn:microsoft.com/office/officeart/2009/3/layout/HorizontalOrganizationChart"/>
    <dgm:cxn modelId="{27670361-43D2-C24D-8AED-0D83CE633858}" type="presParOf" srcId="{9C147982-C86F-6B48-BD7D-3E9845AF473E}" destId="{395EE8AE-3C37-E543-A3FA-952A96344B39}" srcOrd="1" destOrd="0" presId="urn:microsoft.com/office/officeart/2009/3/layout/HorizontalOrganizationChart"/>
    <dgm:cxn modelId="{7BB2B9BB-9505-EF4B-8059-FD7F8520AFC6}" type="presParOf" srcId="{1CE7B943-662D-8A44-86D2-DE02EF02BBD6}" destId="{3DAC16A6-16C3-C540-91E5-3EFAD2CAC19C}" srcOrd="1" destOrd="0" presId="urn:microsoft.com/office/officeart/2009/3/layout/HorizontalOrganizationChart"/>
    <dgm:cxn modelId="{B493E5C2-4192-A74D-BF6E-DB25F7B03253}" type="presParOf" srcId="{1CE7B943-662D-8A44-86D2-DE02EF02BBD6}" destId="{66809AFB-86C5-5847-8B11-F98E71640CB6}" srcOrd="2" destOrd="0" presId="urn:microsoft.com/office/officeart/2009/3/layout/HorizontalOrganizationChart"/>
    <dgm:cxn modelId="{2F22A303-0B43-F043-B049-5DA87131995A}" type="presParOf" srcId="{D42E7D21-D931-EF42-9ABE-86AD272C2574}" destId="{0C7B7558-8EF4-5B45-8623-1A31D33E9F4D}" srcOrd="4" destOrd="0" presId="urn:microsoft.com/office/officeart/2009/3/layout/HorizontalOrganizationChart"/>
    <dgm:cxn modelId="{85D3EA6F-EC86-AC42-8B00-C92B4205417F}" type="presParOf" srcId="{D42E7D21-D931-EF42-9ABE-86AD272C2574}" destId="{27F35F99-7410-8940-A3CF-24730EFD3586}" srcOrd="5" destOrd="0" presId="urn:microsoft.com/office/officeart/2009/3/layout/HorizontalOrganizationChart"/>
    <dgm:cxn modelId="{94E1C09A-1D2F-BF44-9DFB-B311BD408217}" type="presParOf" srcId="{27F35F99-7410-8940-A3CF-24730EFD3586}" destId="{6DCD410A-32AD-4744-993A-DE58E6B19B0D}" srcOrd="0" destOrd="0" presId="urn:microsoft.com/office/officeart/2009/3/layout/HorizontalOrganizationChart"/>
    <dgm:cxn modelId="{5CCA67B5-0F8A-7648-BCA2-5A0F0CD65F59}" type="presParOf" srcId="{6DCD410A-32AD-4744-993A-DE58E6B19B0D}" destId="{536AC7DE-E704-6046-849B-7859173F7224}" srcOrd="0" destOrd="0" presId="urn:microsoft.com/office/officeart/2009/3/layout/HorizontalOrganizationChart"/>
    <dgm:cxn modelId="{3565F078-FB53-5C40-AF3D-6B6DB9910A27}" type="presParOf" srcId="{6DCD410A-32AD-4744-993A-DE58E6B19B0D}" destId="{0D557220-8845-5D44-AA1D-E00BA3AB7C69}" srcOrd="1" destOrd="0" presId="urn:microsoft.com/office/officeart/2009/3/layout/HorizontalOrganizationChart"/>
    <dgm:cxn modelId="{19584A45-85EB-CF45-B2D1-57785267CA6D}" type="presParOf" srcId="{27F35F99-7410-8940-A3CF-24730EFD3586}" destId="{0BC293A5-9574-A64C-B21B-CAC4F7765280}" srcOrd="1" destOrd="0" presId="urn:microsoft.com/office/officeart/2009/3/layout/HorizontalOrganizationChart"/>
    <dgm:cxn modelId="{15E6E894-C320-424A-B5B2-A533D939C56D}" type="presParOf" srcId="{27F35F99-7410-8940-A3CF-24730EFD3586}" destId="{8596163D-7310-7C44-AA3C-6F1A993A14BD}" srcOrd="2" destOrd="0" presId="urn:microsoft.com/office/officeart/2009/3/layout/HorizontalOrganizationChart"/>
    <dgm:cxn modelId="{2892B9C2-093B-A849-B7C6-1C71134D5E81}" type="presParOf" srcId="{0157EE41-85AB-C541-A6CE-E516622FBF9D}" destId="{F08770AA-6F93-9643-8608-241295EF53BE}" srcOrd="2" destOrd="0" presId="urn:microsoft.com/office/officeart/2009/3/layout/HorizontalOrganizationChart"/>
    <dgm:cxn modelId="{760A3568-04EF-754D-9493-2B4EAD46025F}" type="presParOf" srcId="{E9206E51-1840-F946-A456-357F36DFF216}" destId="{ECAA5B26-D461-6F48-9945-B300CA4D2AE1}" srcOrd="4" destOrd="0" presId="urn:microsoft.com/office/officeart/2009/3/layout/HorizontalOrganizationChart"/>
    <dgm:cxn modelId="{9B651348-BD1A-4648-AA7D-6C32DE554AFD}" type="presParOf" srcId="{E9206E51-1840-F946-A456-357F36DFF216}" destId="{221CCC1A-0446-8546-A9DB-C5BC6DCB26CA}" srcOrd="5" destOrd="0" presId="urn:microsoft.com/office/officeart/2009/3/layout/HorizontalOrganizationChart"/>
    <dgm:cxn modelId="{E3A9C9BD-F10A-C945-94E1-1430D6C54A62}" type="presParOf" srcId="{221CCC1A-0446-8546-A9DB-C5BC6DCB26CA}" destId="{3CF705C9-2D46-3E4D-B570-4BA4F4724ED1}" srcOrd="0" destOrd="0" presId="urn:microsoft.com/office/officeart/2009/3/layout/HorizontalOrganizationChart"/>
    <dgm:cxn modelId="{5A21A5A0-E85D-8E41-BCB2-736CF1479B31}" type="presParOf" srcId="{3CF705C9-2D46-3E4D-B570-4BA4F4724ED1}" destId="{25B54BA2-FC99-E24E-8D95-37C2681BD54B}" srcOrd="0" destOrd="0" presId="urn:microsoft.com/office/officeart/2009/3/layout/HorizontalOrganizationChart"/>
    <dgm:cxn modelId="{91CA671F-56D3-F248-AC77-9F0D714B187E}" type="presParOf" srcId="{3CF705C9-2D46-3E4D-B570-4BA4F4724ED1}" destId="{01FC145A-7699-A745-8EDD-A5D7376F39EC}" srcOrd="1" destOrd="0" presId="urn:microsoft.com/office/officeart/2009/3/layout/HorizontalOrganizationChart"/>
    <dgm:cxn modelId="{A4729BE4-7EAF-A14E-A581-A4082226093E}" type="presParOf" srcId="{221CCC1A-0446-8546-A9DB-C5BC6DCB26CA}" destId="{E3BD349D-A482-9541-A09C-6A950D33FF96}" srcOrd="1" destOrd="0" presId="urn:microsoft.com/office/officeart/2009/3/layout/HorizontalOrganizationChart"/>
    <dgm:cxn modelId="{1F6B4DB7-8FEB-7F41-8CDA-33D00377EEFE}" type="presParOf" srcId="{221CCC1A-0446-8546-A9DB-C5BC6DCB26CA}" destId="{23306344-B6D6-3843-8F6B-E27D881F45FC}" srcOrd="2" destOrd="0" presId="urn:microsoft.com/office/officeart/2009/3/layout/HorizontalOrganizationChart"/>
    <dgm:cxn modelId="{7953EA57-42BF-AD42-997D-A61375493142}" type="presParOf" srcId="{E9206E51-1840-F946-A456-357F36DFF216}" destId="{A5F74CF3-34E3-E247-A3F2-8A9E31915963}" srcOrd="6" destOrd="0" presId="urn:microsoft.com/office/officeart/2009/3/layout/HorizontalOrganizationChart"/>
    <dgm:cxn modelId="{54BE5970-A59D-AB44-8E3F-CF3B577D877A}" type="presParOf" srcId="{E9206E51-1840-F946-A456-357F36DFF216}" destId="{8B8953E4-56C5-2349-B267-B7701F3B10A0}" srcOrd="7" destOrd="0" presId="urn:microsoft.com/office/officeart/2009/3/layout/HorizontalOrganizationChart"/>
    <dgm:cxn modelId="{3E2225A7-EC3B-8E49-B6FA-1E71A92C07D8}" type="presParOf" srcId="{8B8953E4-56C5-2349-B267-B7701F3B10A0}" destId="{F8B3A1B6-E58C-0E43-986C-1630E2D2E737}" srcOrd="0" destOrd="0" presId="urn:microsoft.com/office/officeart/2009/3/layout/HorizontalOrganizationChart"/>
    <dgm:cxn modelId="{9C88DE2B-488C-EA42-AF06-70B7362C806F}" type="presParOf" srcId="{F8B3A1B6-E58C-0E43-986C-1630E2D2E737}" destId="{F0078809-1852-C74A-9D0D-33CF118CAE5E}" srcOrd="0" destOrd="0" presId="urn:microsoft.com/office/officeart/2009/3/layout/HorizontalOrganizationChart"/>
    <dgm:cxn modelId="{CAED8DC0-B640-4C4C-B6B5-3B181242DF58}" type="presParOf" srcId="{F8B3A1B6-E58C-0E43-986C-1630E2D2E737}" destId="{30B559EF-37A3-2E43-B696-FE26F3BB257F}" srcOrd="1" destOrd="0" presId="urn:microsoft.com/office/officeart/2009/3/layout/HorizontalOrganizationChart"/>
    <dgm:cxn modelId="{68EB5286-ED4C-F445-9D85-08C21EA4A5D7}" type="presParOf" srcId="{8B8953E4-56C5-2349-B267-B7701F3B10A0}" destId="{70B9D1E3-37CA-664F-920D-7941E2DB189F}" srcOrd="1" destOrd="0" presId="urn:microsoft.com/office/officeart/2009/3/layout/HorizontalOrganizationChart"/>
    <dgm:cxn modelId="{08B16FD1-C8D4-E74D-885B-596B975A7E9C}" type="presParOf" srcId="{8B8953E4-56C5-2349-B267-B7701F3B10A0}" destId="{15890E79-CDD5-C442-83AB-199874F2C10A}" srcOrd="2" destOrd="0" presId="urn:microsoft.com/office/officeart/2009/3/layout/HorizontalOrganizationChart"/>
    <dgm:cxn modelId="{BFFAE0C5-5048-EE4A-B3F5-7744436D0112}" type="presParOf" srcId="{44B3141C-3351-9B41-9C89-EE77C8D8C4D9}" destId="{96E1EBB0-56BB-DE42-B270-3D36D11B4FE6}"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9A6474D-0C07-7B41-9D3C-1723EDC85847}" type="doc">
      <dgm:prSet loTypeId="urn:microsoft.com/office/officeart/2009/3/layout/HorizontalOrganizationChart" loCatId="" qsTypeId="urn:microsoft.com/office/officeart/2005/8/quickstyle/simple3" qsCatId="simple" csTypeId="urn:microsoft.com/office/officeart/2005/8/colors/accent0_2" csCatId="mainScheme" phldr="1"/>
      <dgm:spPr/>
      <dgm:t>
        <a:bodyPr/>
        <a:lstStyle/>
        <a:p>
          <a:endParaRPr lang="zh-CN" altLang="en-US"/>
        </a:p>
      </dgm:t>
    </dgm:pt>
    <dgm:pt modelId="{2D86B5BF-D6DF-594C-B20B-0AC2D836C304}">
      <dgm:prSet phldrT="[文本]"/>
      <dgm:spPr/>
      <dgm:t>
        <a:bodyPr/>
        <a:lstStyle/>
        <a:p>
          <a:r>
            <a:rPr lang="zh-CN" smtClean="0"/>
            <a:t>中国文化的对外交汇与现代化</a:t>
          </a:r>
          <a:endParaRPr lang="zh-CN" altLang="en-US"/>
        </a:p>
      </dgm:t>
    </dgm:pt>
    <dgm:pt modelId="{1547ABFC-6FCD-A84B-8B55-18AFF1736530}" type="parTrans" cxnId="{BC37CDA8-49FB-CA44-8775-5F666933DCBA}">
      <dgm:prSet/>
      <dgm:spPr/>
      <dgm:t>
        <a:bodyPr/>
        <a:lstStyle/>
        <a:p>
          <a:endParaRPr lang="zh-CN" altLang="en-US"/>
        </a:p>
      </dgm:t>
    </dgm:pt>
    <dgm:pt modelId="{674F0128-AF25-1C47-A59A-724452D934EA}" type="sibTrans" cxnId="{BC37CDA8-49FB-CA44-8775-5F666933DCBA}">
      <dgm:prSet/>
      <dgm:spPr/>
      <dgm:t>
        <a:bodyPr/>
        <a:lstStyle/>
        <a:p>
          <a:endParaRPr lang="zh-CN" altLang="en-US"/>
        </a:p>
      </dgm:t>
    </dgm:pt>
    <dgm:pt modelId="{8C3BB2E5-9D0B-DF45-A233-E4F336F67CA9}">
      <dgm:prSet phldrT="[文本]"/>
      <dgm:spPr/>
      <dgm:t>
        <a:bodyPr/>
        <a:lstStyle/>
        <a:p>
          <a:r>
            <a:rPr lang="zh-CN" dirty="0" smtClean="0"/>
            <a:t>中国文化与世界文化的交汇</a:t>
          </a:r>
          <a:endParaRPr lang="zh-CN" altLang="en-US" dirty="0"/>
        </a:p>
      </dgm:t>
    </dgm:pt>
    <dgm:pt modelId="{BF8C9BF4-019B-0F4B-92F1-E05BBA908D96}" type="parTrans" cxnId="{1CCC8019-3C4A-7F44-8D22-824D8F434AE1}">
      <dgm:prSet/>
      <dgm:spPr/>
      <dgm:t>
        <a:bodyPr/>
        <a:lstStyle/>
        <a:p>
          <a:endParaRPr lang="zh-CN" altLang="en-US"/>
        </a:p>
      </dgm:t>
    </dgm:pt>
    <dgm:pt modelId="{720837C8-E904-B841-9A64-19A07B9CEAF9}" type="sibTrans" cxnId="{1CCC8019-3C4A-7F44-8D22-824D8F434AE1}">
      <dgm:prSet/>
      <dgm:spPr/>
      <dgm:t>
        <a:bodyPr/>
        <a:lstStyle/>
        <a:p>
          <a:endParaRPr lang="zh-CN" altLang="en-US"/>
        </a:p>
      </dgm:t>
    </dgm:pt>
    <dgm:pt modelId="{B17F5CF2-9A75-8442-9C96-0A4A6F42DBFE}">
      <dgm:prSet phldrT="[文本]"/>
      <dgm:spPr/>
      <dgm:t>
        <a:bodyPr/>
        <a:lstStyle/>
        <a:p>
          <a:r>
            <a:rPr lang="zh-CN" dirty="0" smtClean="0"/>
            <a:t>中国文化发展的现代趋势与时代规范</a:t>
          </a:r>
          <a:endParaRPr lang="zh-CN" altLang="en-US" dirty="0"/>
        </a:p>
      </dgm:t>
    </dgm:pt>
    <dgm:pt modelId="{B870A262-0EAC-AE4E-A899-812939077BBC}" type="parTrans" cxnId="{482126D9-7C4B-3C4C-88D3-891731FC4852}">
      <dgm:prSet/>
      <dgm:spPr/>
      <dgm:t>
        <a:bodyPr/>
        <a:lstStyle/>
        <a:p>
          <a:endParaRPr lang="zh-CN" altLang="en-US"/>
        </a:p>
      </dgm:t>
    </dgm:pt>
    <dgm:pt modelId="{1579C61E-D2C3-C245-A47C-31FDEFC3BB5B}" type="sibTrans" cxnId="{482126D9-7C4B-3C4C-88D3-891731FC4852}">
      <dgm:prSet/>
      <dgm:spPr/>
      <dgm:t>
        <a:bodyPr/>
        <a:lstStyle/>
        <a:p>
          <a:endParaRPr lang="zh-CN" altLang="en-US"/>
        </a:p>
      </dgm:t>
    </dgm:pt>
    <dgm:pt modelId="{E778D330-7A58-944D-8991-5B614F524F1B}">
      <dgm:prSet phldrT="[文本]"/>
      <dgm:spPr/>
      <dgm:t>
        <a:bodyPr/>
        <a:lstStyle/>
        <a:p>
          <a:r>
            <a:rPr lang="zh-CN" dirty="0" smtClean="0"/>
            <a:t>弘扬优秀传统文化 实现民族复兴的中国梦</a:t>
          </a:r>
          <a:endParaRPr lang="zh-CN" altLang="en-US" dirty="0"/>
        </a:p>
      </dgm:t>
    </dgm:pt>
    <dgm:pt modelId="{AE390BA8-74A2-D84D-AF3E-7EB857DC7F75}" type="parTrans" cxnId="{79864D68-099B-8D43-AAD9-A89E82ECB589}">
      <dgm:prSet/>
      <dgm:spPr/>
      <dgm:t>
        <a:bodyPr/>
        <a:lstStyle/>
        <a:p>
          <a:endParaRPr lang="zh-CN" altLang="en-US"/>
        </a:p>
      </dgm:t>
    </dgm:pt>
    <dgm:pt modelId="{532A3B52-5A66-F841-82F5-2F77EE35560E}" type="sibTrans" cxnId="{79864D68-099B-8D43-AAD9-A89E82ECB589}">
      <dgm:prSet/>
      <dgm:spPr/>
      <dgm:t>
        <a:bodyPr/>
        <a:lstStyle/>
        <a:p>
          <a:endParaRPr lang="zh-CN" altLang="en-US"/>
        </a:p>
      </dgm:t>
    </dgm:pt>
    <dgm:pt modelId="{64530ECF-4A4D-D741-B652-D2BAA3E1DFF6}">
      <dgm:prSet/>
      <dgm:spPr>
        <a:solidFill>
          <a:srgbClr val="5B9BD5"/>
        </a:solidFill>
      </dgm:spPr>
      <dgm:t>
        <a:bodyPr/>
        <a:lstStyle/>
        <a:p>
          <a:r>
            <a:rPr lang="zh-CN" dirty="0" smtClean="0"/>
            <a:t>中国文化对世界文化的影响</a:t>
          </a:r>
          <a:endParaRPr lang="zh-CN" altLang="en-US" dirty="0"/>
        </a:p>
      </dgm:t>
    </dgm:pt>
    <dgm:pt modelId="{2B69109C-C01D-1E47-9EEF-7590CD36508D}" type="parTrans" cxnId="{2DA505F0-99F1-2F45-BE46-C706249E32C5}">
      <dgm:prSet/>
      <dgm:spPr/>
      <dgm:t>
        <a:bodyPr/>
        <a:lstStyle/>
        <a:p>
          <a:endParaRPr lang="zh-CN" altLang="en-US"/>
        </a:p>
      </dgm:t>
    </dgm:pt>
    <dgm:pt modelId="{8607BFD1-1DBB-A64E-9273-CD91F8F50EAE}" type="sibTrans" cxnId="{2DA505F0-99F1-2F45-BE46-C706249E32C5}">
      <dgm:prSet/>
      <dgm:spPr/>
      <dgm:t>
        <a:bodyPr/>
        <a:lstStyle/>
        <a:p>
          <a:endParaRPr lang="zh-CN" altLang="en-US"/>
        </a:p>
      </dgm:t>
    </dgm:pt>
    <dgm:pt modelId="{DABA0EF6-B757-BF4F-9347-766D75125A7F}">
      <dgm:prSet/>
      <dgm:spPr/>
      <dgm:t>
        <a:bodyPr/>
        <a:lstStyle/>
        <a:p>
          <a:r>
            <a:rPr lang="zh-CN" dirty="0" smtClean="0"/>
            <a:t>中外文化的第一次大交汇</a:t>
          </a:r>
          <a:endParaRPr lang="zh-CN" altLang="en-US" dirty="0"/>
        </a:p>
      </dgm:t>
    </dgm:pt>
    <dgm:pt modelId="{CD75CACC-3E45-444E-ABCE-AF568CD88216}" type="parTrans" cxnId="{763DB7C9-8C0F-2C4B-9690-203108EF5F2F}">
      <dgm:prSet/>
      <dgm:spPr/>
      <dgm:t>
        <a:bodyPr/>
        <a:lstStyle/>
        <a:p>
          <a:endParaRPr lang="zh-CN" altLang="en-US"/>
        </a:p>
      </dgm:t>
    </dgm:pt>
    <dgm:pt modelId="{637B5AEE-47CD-704D-8EDC-991813D6B34E}" type="sibTrans" cxnId="{763DB7C9-8C0F-2C4B-9690-203108EF5F2F}">
      <dgm:prSet/>
      <dgm:spPr/>
      <dgm:t>
        <a:bodyPr/>
        <a:lstStyle/>
        <a:p>
          <a:endParaRPr lang="zh-CN" altLang="en-US"/>
        </a:p>
      </dgm:t>
    </dgm:pt>
    <dgm:pt modelId="{D1D85DD6-3CD1-AD4E-BFD9-4D705393DFA3}">
      <dgm:prSet/>
      <dgm:spPr/>
      <dgm:t>
        <a:bodyPr/>
        <a:lstStyle/>
        <a:p>
          <a:r>
            <a:rPr lang="zh-CN" dirty="0" smtClean="0"/>
            <a:t>中外文化的第二次大交汇</a:t>
          </a:r>
          <a:endParaRPr lang="zh-CN" altLang="en-US" dirty="0"/>
        </a:p>
      </dgm:t>
    </dgm:pt>
    <dgm:pt modelId="{E1D64B84-5712-E944-AF88-36B552503C57}" type="parTrans" cxnId="{4E1FAE08-F7D2-6A4A-A7FF-EC26551B7D46}">
      <dgm:prSet/>
      <dgm:spPr/>
      <dgm:t>
        <a:bodyPr/>
        <a:lstStyle/>
        <a:p>
          <a:endParaRPr lang="zh-CN" altLang="en-US"/>
        </a:p>
      </dgm:t>
    </dgm:pt>
    <dgm:pt modelId="{F52B95C5-4343-8B44-A551-214DC1E2C72B}" type="sibTrans" cxnId="{4E1FAE08-F7D2-6A4A-A7FF-EC26551B7D46}">
      <dgm:prSet/>
      <dgm:spPr/>
      <dgm:t>
        <a:bodyPr/>
        <a:lstStyle/>
        <a:p>
          <a:endParaRPr lang="zh-CN" altLang="en-US"/>
        </a:p>
      </dgm:t>
    </dgm:pt>
    <dgm:pt modelId="{F695C772-143B-E940-BAF6-5D013E6AE22C}">
      <dgm:prSet/>
      <dgm:spPr/>
      <dgm:t>
        <a:bodyPr/>
        <a:lstStyle/>
        <a:p>
          <a:r>
            <a:rPr lang="zh-CN" smtClean="0"/>
            <a:t>中国物质文化对世界的影响</a:t>
          </a:r>
          <a:endParaRPr lang="zh-CN" altLang="en-US"/>
        </a:p>
      </dgm:t>
    </dgm:pt>
    <dgm:pt modelId="{A6D9E4AC-98AE-644E-9797-53E1986849A9}" type="parTrans" cxnId="{95F1B00C-929C-D547-B66F-A43D00F267C0}">
      <dgm:prSet/>
      <dgm:spPr/>
      <dgm:t>
        <a:bodyPr/>
        <a:lstStyle/>
        <a:p>
          <a:endParaRPr lang="zh-CN" altLang="en-US"/>
        </a:p>
      </dgm:t>
    </dgm:pt>
    <dgm:pt modelId="{98B93787-48B2-3142-AA90-76B91E86D47B}" type="sibTrans" cxnId="{95F1B00C-929C-D547-B66F-A43D00F267C0}">
      <dgm:prSet/>
      <dgm:spPr/>
      <dgm:t>
        <a:bodyPr/>
        <a:lstStyle/>
        <a:p>
          <a:endParaRPr lang="zh-CN" altLang="en-US"/>
        </a:p>
      </dgm:t>
    </dgm:pt>
    <dgm:pt modelId="{50335C9B-2AE1-BD45-BAFA-40E79E809ED1}">
      <dgm:prSet/>
      <dgm:spPr/>
      <dgm:t>
        <a:bodyPr/>
        <a:lstStyle/>
        <a:p>
          <a:r>
            <a:rPr lang="zh-CN" smtClean="0"/>
            <a:t>中国制度文化对世界的影响</a:t>
          </a:r>
          <a:endParaRPr lang="zh-CN" altLang="en-US"/>
        </a:p>
      </dgm:t>
    </dgm:pt>
    <dgm:pt modelId="{C6E5BC51-483A-5449-9916-065712FD5D91}" type="parTrans" cxnId="{7912024B-C181-9148-8A1B-5D28AF5D3D6F}">
      <dgm:prSet/>
      <dgm:spPr/>
      <dgm:t>
        <a:bodyPr/>
        <a:lstStyle/>
        <a:p>
          <a:endParaRPr lang="zh-CN" altLang="en-US"/>
        </a:p>
      </dgm:t>
    </dgm:pt>
    <dgm:pt modelId="{51629E89-68ED-1341-BA14-D8023EFC012A}" type="sibTrans" cxnId="{7912024B-C181-9148-8A1B-5D28AF5D3D6F}">
      <dgm:prSet/>
      <dgm:spPr/>
      <dgm:t>
        <a:bodyPr/>
        <a:lstStyle/>
        <a:p>
          <a:endParaRPr lang="zh-CN" altLang="en-US"/>
        </a:p>
      </dgm:t>
    </dgm:pt>
    <dgm:pt modelId="{5C874966-B4B3-1847-92DF-DEE3B148B721}">
      <dgm:prSet/>
      <dgm:spPr/>
      <dgm:t>
        <a:bodyPr/>
        <a:lstStyle/>
        <a:p>
          <a:r>
            <a:rPr lang="zh-CN" smtClean="0"/>
            <a:t>中国精神文化对世界的影响</a:t>
          </a:r>
          <a:endParaRPr lang="zh-CN" altLang="en-US"/>
        </a:p>
      </dgm:t>
    </dgm:pt>
    <dgm:pt modelId="{763EE74D-C07F-364C-B055-B939DB156CC3}" type="parTrans" cxnId="{BD969F7D-94CF-E049-89B8-0CF4CF426764}">
      <dgm:prSet/>
      <dgm:spPr/>
      <dgm:t>
        <a:bodyPr/>
        <a:lstStyle/>
        <a:p>
          <a:endParaRPr lang="zh-CN" altLang="en-US"/>
        </a:p>
      </dgm:t>
    </dgm:pt>
    <dgm:pt modelId="{3933A5C2-3AEF-A049-A5AA-20C3FAE812FA}" type="sibTrans" cxnId="{BD969F7D-94CF-E049-89B8-0CF4CF426764}">
      <dgm:prSet/>
      <dgm:spPr/>
      <dgm:t>
        <a:bodyPr/>
        <a:lstStyle/>
        <a:p>
          <a:endParaRPr lang="zh-CN" altLang="en-US"/>
        </a:p>
      </dgm:t>
    </dgm:pt>
    <dgm:pt modelId="{5E41B125-8467-9945-A5D6-A63C541BBC30}" type="pres">
      <dgm:prSet presAssocID="{E9A6474D-0C07-7B41-9D3C-1723EDC85847}" presName="hierChild1" presStyleCnt="0">
        <dgm:presLayoutVars>
          <dgm:orgChart val="1"/>
          <dgm:chPref val="1"/>
          <dgm:dir/>
          <dgm:animOne val="branch"/>
          <dgm:animLvl val="lvl"/>
          <dgm:resizeHandles/>
        </dgm:presLayoutVars>
      </dgm:prSet>
      <dgm:spPr/>
      <dgm:t>
        <a:bodyPr/>
        <a:lstStyle/>
        <a:p>
          <a:endParaRPr lang="zh-CN" altLang="en-US"/>
        </a:p>
      </dgm:t>
    </dgm:pt>
    <dgm:pt modelId="{44B3141C-3351-9B41-9C89-EE77C8D8C4D9}" type="pres">
      <dgm:prSet presAssocID="{2D86B5BF-D6DF-594C-B20B-0AC2D836C304}" presName="hierRoot1" presStyleCnt="0">
        <dgm:presLayoutVars>
          <dgm:hierBranch val="init"/>
        </dgm:presLayoutVars>
      </dgm:prSet>
      <dgm:spPr/>
    </dgm:pt>
    <dgm:pt modelId="{2DE55677-F362-6B4F-A05C-19CFB36A5C67}" type="pres">
      <dgm:prSet presAssocID="{2D86B5BF-D6DF-594C-B20B-0AC2D836C304}" presName="rootComposite1" presStyleCnt="0"/>
      <dgm:spPr/>
    </dgm:pt>
    <dgm:pt modelId="{CF14799A-B55E-D448-9CD8-02DC6342DB58}" type="pres">
      <dgm:prSet presAssocID="{2D86B5BF-D6DF-594C-B20B-0AC2D836C304}" presName="rootText1" presStyleLbl="node0" presStyleIdx="0" presStyleCnt="1">
        <dgm:presLayoutVars>
          <dgm:chPref val="3"/>
        </dgm:presLayoutVars>
      </dgm:prSet>
      <dgm:spPr/>
      <dgm:t>
        <a:bodyPr/>
        <a:lstStyle/>
        <a:p>
          <a:endParaRPr lang="zh-CN" altLang="en-US"/>
        </a:p>
      </dgm:t>
    </dgm:pt>
    <dgm:pt modelId="{6C956BB2-71D6-5740-85AC-6F7F6F7FDFCC}" type="pres">
      <dgm:prSet presAssocID="{2D86B5BF-D6DF-594C-B20B-0AC2D836C304}" presName="rootConnector1" presStyleLbl="node1" presStyleIdx="0" presStyleCnt="0"/>
      <dgm:spPr/>
      <dgm:t>
        <a:bodyPr/>
        <a:lstStyle/>
        <a:p>
          <a:endParaRPr lang="zh-CN" altLang="en-US"/>
        </a:p>
      </dgm:t>
    </dgm:pt>
    <dgm:pt modelId="{E9206E51-1840-F946-A456-357F36DFF216}" type="pres">
      <dgm:prSet presAssocID="{2D86B5BF-D6DF-594C-B20B-0AC2D836C304}" presName="hierChild2" presStyleCnt="0"/>
      <dgm:spPr/>
    </dgm:pt>
    <dgm:pt modelId="{7050275F-F31C-CE42-A2C2-20A178B36A6A}" type="pres">
      <dgm:prSet presAssocID="{BF8C9BF4-019B-0F4B-92F1-E05BBA908D96}" presName="Name64" presStyleLbl="parChTrans1D2" presStyleIdx="0" presStyleCnt="4"/>
      <dgm:spPr/>
      <dgm:t>
        <a:bodyPr/>
        <a:lstStyle/>
        <a:p>
          <a:endParaRPr lang="zh-CN" altLang="en-US"/>
        </a:p>
      </dgm:t>
    </dgm:pt>
    <dgm:pt modelId="{80CB3C27-1AD3-7348-980C-EDDE9DD51227}" type="pres">
      <dgm:prSet presAssocID="{8C3BB2E5-9D0B-DF45-A233-E4F336F67CA9}" presName="hierRoot2" presStyleCnt="0">
        <dgm:presLayoutVars>
          <dgm:hierBranch val="init"/>
        </dgm:presLayoutVars>
      </dgm:prSet>
      <dgm:spPr/>
    </dgm:pt>
    <dgm:pt modelId="{7F7C5623-5BB4-B949-8E33-9BCCAF3C576A}" type="pres">
      <dgm:prSet presAssocID="{8C3BB2E5-9D0B-DF45-A233-E4F336F67CA9}" presName="rootComposite" presStyleCnt="0"/>
      <dgm:spPr/>
    </dgm:pt>
    <dgm:pt modelId="{92618AD8-6CDA-0D4D-94AE-2D651ACD2C14}" type="pres">
      <dgm:prSet presAssocID="{8C3BB2E5-9D0B-DF45-A233-E4F336F67CA9}" presName="rootText" presStyleLbl="node2" presStyleIdx="0" presStyleCnt="4">
        <dgm:presLayoutVars>
          <dgm:chPref val="3"/>
        </dgm:presLayoutVars>
      </dgm:prSet>
      <dgm:spPr/>
      <dgm:t>
        <a:bodyPr/>
        <a:lstStyle/>
        <a:p>
          <a:endParaRPr lang="zh-CN" altLang="en-US"/>
        </a:p>
      </dgm:t>
    </dgm:pt>
    <dgm:pt modelId="{D59985AD-CA7E-6345-BD1D-C5559726C498}" type="pres">
      <dgm:prSet presAssocID="{8C3BB2E5-9D0B-DF45-A233-E4F336F67CA9}" presName="rootConnector" presStyleLbl="node2" presStyleIdx="0" presStyleCnt="4"/>
      <dgm:spPr/>
      <dgm:t>
        <a:bodyPr/>
        <a:lstStyle/>
        <a:p>
          <a:endParaRPr lang="zh-CN" altLang="en-US"/>
        </a:p>
      </dgm:t>
    </dgm:pt>
    <dgm:pt modelId="{3A8864C0-10EF-4A43-8B31-C0945F5BCA00}" type="pres">
      <dgm:prSet presAssocID="{8C3BB2E5-9D0B-DF45-A233-E4F336F67CA9}" presName="hierChild4" presStyleCnt="0"/>
      <dgm:spPr/>
    </dgm:pt>
    <dgm:pt modelId="{D21958C6-844D-5243-BDE3-98500B1A2866}" type="pres">
      <dgm:prSet presAssocID="{CD75CACC-3E45-444E-ABCE-AF568CD88216}" presName="Name64" presStyleLbl="parChTrans1D3" presStyleIdx="0" presStyleCnt="5"/>
      <dgm:spPr/>
      <dgm:t>
        <a:bodyPr/>
        <a:lstStyle/>
        <a:p>
          <a:endParaRPr lang="zh-CN" altLang="en-US"/>
        </a:p>
      </dgm:t>
    </dgm:pt>
    <dgm:pt modelId="{741AB1C8-C941-254A-95C5-FFE784474FA1}" type="pres">
      <dgm:prSet presAssocID="{DABA0EF6-B757-BF4F-9347-766D75125A7F}" presName="hierRoot2" presStyleCnt="0">
        <dgm:presLayoutVars>
          <dgm:hierBranch val="init"/>
        </dgm:presLayoutVars>
      </dgm:prSet>
      <dgm:spPr/>
    </dgm:pt>
    <dgm:pt modelId="{D2A33033-9D90-D04A-9B1B-6F2BD1F876A3}" type="pres">
      <dgm:prSet presAssocID="{DABA0EF6-B757-BF4F-9347-766D75125A7F}" presName="rootComposite" presStyleCnt="0"/>
      <dgm:spPr/>
    </dgm:pt>
    <dgm:pt modelId="{CAAFCFF8-B842-E848-9DAD-6F8DB49A042B}" type="pres">
      <dgm:prSet presAssocID="{DABA0EF6-B757-BF4F-9347-766D75125A7F}" presName="rootText" presStyleLbl="node3" presStyleIdx="0" presStyleCnt="5">
        <dgm:presLayoutVars>
          <dgm:chPref val="3"/>
        </dgm:presLayoutVars>
      </dgm:prSet>
      <dgm:spPr/>
      <dgm:t>
        <a:bodyPr/>
        <a:lstStyle/>
        <a:p>
          <a:endParaRPr lang="zh-CN" altLang="en-US"/>
        </a:p>
      </dgm:t>
    </dgm:pt>
    <dgm:pt modelId="{E2E9DC5B-A3C6-274C-BABD-381F75C3645E}" type="pres">
      <dgm:prSet presAssocID="{DABA0EF6-B757-BF4F-9347-766D75125A7F}" presName="rootConnector" presStyleLbl="node3" presStyleIdx="0" presStyleCnt="5"/>
      <dgm:spPr/>
      <dgm:t>
        <a:bodyPr/>
        <a:lstStyle/>
        <a:p>
          <a:endParaRPr lang="zh-CN" altLang="en-US"/>
        </a:p>
      </dgm:t>
    </dgm:pt>
    <dgm:pt modelId="{98BC3398-9D68-4541-8472-AD16ED265F15}" type="pres">
      <dgm:prSet presAssocID="{DABA0EF6-B757-BF4F-9347-766D75125A7F}" presName="hierChild4" presStyleCnt="0"/>
      <dgm:spPr/>
    </dgm:pt>
    <dgm:pt modelId="{7DC99081-C5C0-A144-893F-7F237C5E2A87}" type="pres">
      <dgm:prSet presAssocID="{DABA0EF6-B757-BF4F-9347-766D75125A7F}" presName="hierChild5" presStyleCnt="0"/>
      <dgm:spPr/>
    </dgm:pt>
    <dgm:pt modelId="{68998C22-9BF9-4A49-A70B-A016F890741E}" type="pres">
      <dgm:prSet presAssocID="{E1D64B84-5712-E944-AF88-36B552503C57}" presName="Name64" presStyleLbl="parChTrans1D3" presStyleIdx="1" presStyleCnt="5"/>
      <dgm:spPr/>
      <dgm:t>
        <a:bodyPr/>
        <a:lstStyle/>
        <a:p>
          <a:endParaRPr lang="zh-CN" altLang="en-US"/>
        </a:p>
      </dgm:t>
    </dgm:pt>
    <dgm:pt modelId="{0EC6966E-1439-3C4C-96AE-01DA3B0848F8}" type="pres">
      <dgm:prSet presAssocID="{D1D85DD6-3CD1-AD4E-BFD9-4D705393DFA3}" presName="hierRoot2" presStyleCnt="0">
        <dgm:presLayoutVars>
          <dgm:hierBranch val="init"/>
        </dgm:presLayoutVars>
      </dgm:prSet>
      <dgm:spPr/>
    </dgm:pt>
    <dgm:pt modelId="{DED7B3D6-07E8-434A-BF6E-06501CC5D52C}" type="pres">
      <dgm:prSet presAssocID="{D1D85DD6-3CD1-AD4E-BFD9-4D705393DFA3}" presName="rootComposite" presStyleCnt="0"/>
      <dgm:spPr/>
    </dgm:pt>
    <dgm:pt modelId="{04640D6C-3B20-E543-91B3-FCD4366DACB5}" type="pres">
      <dgm:prSet presAssocID="{D1D85DD6-3CD1-AD4E-BFD9-4D705393DFA3}" presName="rootText" presStyleLbl="node3" presStyleIdx="1" presStyleCnt="5">
        <dgm:presLayoutVars>
          <dgm:chPref val="3"/>
        </dgm:presLayoutVars>
      </dgm:prSet>
      <dgm:spPr/>
      <dgm:t>
        <a:bodyPr/>
        <a:lstStyle/>
        <a:p>
          <a:endParaRPr lang="zh-CN" altLang="en-US"/>
        </a:p>
      </dgm:t>
    </dgm:pt>
    <dgm:pt modelId="{FFFF8CCA-527D-D442-AA21-79ACA7BD5A50}" type="pres">
      <dgm:prSet presAssocID="{D1D85DD6-3CD1-AD4E-BFD9-4D705393DFA3}" presName="rootConnector" presStyleLbl="node3" presStyleIdx="1" presStyleCnt="5"/>
      <dgm:spPr/>
      <dgm:t>
        <a:bodyPr/>
        <a:lstStyle/>
        <a:p>
          <a:endParaRPr lang="zh-CN" altLang="en-US"/>
        </a:p>
      </dgm:t>
    </dgm:pt>
    <dgm:pt modelId="{50995173-7230-3F43-A3C5-AF3703459A9A}" type="pres">
      <dgm:prSet presAssocID="{D1D85DD6-3CD1-AD4E-BFD9-4D705393DFA3}" presName="hierChild4" presStyleCnt="0"/>
      <dgm:spPr/>
    </dgm:pt>
    <dgm:pt modelId="{E2490674-7E8A-E643-861C-A80E5526E464}" type="pres">
      <dgm:prSet presAssocID="{D1D85DD6-3CD1-AD4E-BFD9-4D705393DFA3}" presName="hierChild5" presStyleCnt="0"/>
      <dgm:spPr/>
    </dgm:pt>
    <dgm:pt modelId="{13AEA165-11FF-9D4C-BA2F-9888D2D4BDEA}" type="pres">
      <dgm:prSet presAssocID="{8C3BB2E5-9D0B-DF45-A233-E4F336F67CA9}" presName="hierChild5" presStyleCnt="0"/>
      <dgm:spPr/>
    </dgm:pt>
    <dgm:pt modelId="{2F5034A9-7CEE-FE4C-83C0-E90598333434}" type="pres">
      <dgm:prSet presAssocID="{2B69109C-C01D-1E47-9EEF-7590CD36508D}" presName="Name64" presStyleLbl="parChTrans1D2" presStyleIdx="1" presStyleCnt="4"/>
      <dgm:spPr/>
      <dgm:t>
        <a:bodyPr/>
        <a:lstStyle/>
        <a:p>
          <a:endParaRPr lang="zh-CN" altLang="en-US"/>
        </a:p>
      </dgm:t>
    </dgm:pt>
    <dgm:pt modelId="{0157EE41-85AB-C541-A6CE-E516622FBF9D}" type="pres">
      <dgm:prSet presAssocID="{64530ECF-4A4D-D741-B652-D2BAA3E1DFF6}" presName="hierRoot2" presStyleCnt="0">
        <dgm:presLayoutVars>
          <dgm:hierBranch val="init"/>
        </dgm:presLayoutVars>
      </dgm:prSet>
      <dgm:spPr/>
    </dgm:pt>
    <dgm:pt modelId="{D43E5B3A-D82D-AD48-9BA0-5022DB7DDCAB}" type="pres">
      <dgm:prSet presAssocID="{64530ECF-4A4D-D741-B652-D2BAA3E1DFF6}" presName="rootComposite" presStyleCnt="0"/>
      <dgm:spPr/>
    </dgm:pt>
    <dgm:pt modelId="{8DE0FB6E-4932-CE41-A91C-461B7D00C218}" type="pres">
      <dgm:prSet presAssocID="{64530ECF-4A4D-D741-B652-D2BAA3E1DFF6}" presName="rootText" presStyleLbl="node2" presStyleIdx="1" presStyleCnt="4">
        <dgm:presLayoutVars>
          <dgm:chPref val="3"/>
        </dgm:presLayoutVars>
      </dgm:prSet>
      <dgm:spPr/>
      <dgm:t>
        <a:bodyPr/>
        <a:lstStyle/>
        <a:p>
          <a:endParaRPr lang="zh-CN" altLang="en-US"/>
        </a:p>
      </dgm:t>
    </dgm:pt>
    <dgm:pt modelId="{9307A226-5770-B646-800A-BE7F05DBE1AC}" type="pres">
      <dgm:prSet presAssocID="{64530ECF-4A4D-D741-B652-D2BAA3E1DFF6}" presName="rootConnector" presStyleLbl="node2" presStyleIdx="1" presStyleCnt="4"/>
      <dgm:spPr/>
      <dgm:t>
        <a:bodyPr/>
        <a:lstStyle/>
        <a:p>
          <a:endParaRPr lang="zh-CN" altLang="en-US"/>
        </a:p>
      </dgm:t>
    </dgm:pt>
    <dgm:pt modelId="{D42E7D21-D931-EF42-9ABE-86AD272C2574}" type="pres">
      <dgm:prSet presAssocID="{64530ECF-4A4D-D741-B652-D2BAA3E1DFF6}" presName="hierChild4" presStyleCnt="0"/>
      <dgm:spPr/>
    </dgm:pt>
    <dgm:pt modelId="{A7734356-3AD4-F34C-954F-9A54D7AC1C9C}" type="pres">
      <dgm:prSet presAssocID="{A6D9E4AC-98AE-644E-9797-53E1986849A9}" presName="Name64" presStyleLbl="parChTrans1D3" presStyleIdx="2" presStyleCnt="5"/>
      <dgm:spPr/>
      <dgm:t>
        <a:bodyPr/>
        <a:lstStyle/>
        <a:p>
          <a:endParaRPr lang="zh-CN" altLang="en-US"/>
        </a:p>
      </dgm:t>
    </dgm:pt>
    <dgm:pt modelId="{8DB9E601-70DB-0C49-A00B-B202E92493CB}" type="pres">
      <dgm:prSet presAssocID="{F695C772-143B-E940-BAF6-5D013E6AE22C}" presName="hierRoot2" presStyleCnt="0">
        <dgm:presLayoutVars>
          <dgm:hierBranch val="init"/>
        </dgm:presLayoutVars>
      </dgm:prSet>
      <dgm:spPr/>
    </dgm:pt>
    <dgm:pt modelId="{183A7065-BB89-174F-A4B5-3553D64A5FFF}" type="pres">
      <dgm:prSet presAssocID="{F695C772-143B-E940-BAF6-5D013E6AE22C}" presName="rootComposite" presStyleCnt="0"/>
      <dgm:spPr/>
    </dgm:pt>
    <dgm:pt modelId="{92B48CBB-8F87-824B-9354-630E8C873C1E}" type="pres">
      <dgm:prSet presAssocID="{F695C772-143B-E940-BAF6-5D013E6AE22C}" presName="rootText" presStyleLbl="node3" presStyleIdx="2" presStyleCnt="5">
        <dgm:presLayoutVars>
          <dgm:chPref val="3"/>
        </dgm:presLayoutVars>
      </dgm:prSet>
      <dgm:spPr/>
      <dgm:t>
        <a:bodyPr/>
        <a:lstStyle/>
        <a:p>
          <a:endParaRPr lang="zh-CN" altLang="en-US"/>
        </a:p>
      </dgm:t>
    </dgm:pt>
    <dgm:pt modelId="{97D029CF-A0F5-2F4D-9B86-B3073DD514E1}" type="pres">
      <dgm:prSet presAssocID="{F695C772-143B-E940-BAF6-5D013E6AE22C}" presName="rootConnector" presStyleLbl="node3" presStyleIdx="2" presStyleCnt="5"/>
      <dgm:spPr/>
      <dgm:t>
        <a:bodyPr/>
        <a:lstStyle/>
        <a:p>
          <a:endParaRPr lang="zh-CN" altLang="en-US"/>
        </a:p>
      </dgm:t>
    </dgm:pt>
    <dgm:pt modelId="{8D19DDCC-62BA-4B40-8642-01D22E957BE5}" type="pres">
      <dgm:prSet presAssocID="{F695C772-143B-E940-BAF6-5D013E6AE22C}" presName="hierChild4" presStyleCnt="0"/>
      <dgm:spPr/>
    </dgm:pt>
    <dgm:pt modelId="{1CC2EEA0-263C-0F4B-A08D-35E2043C8294}" type="pres">
      <dgm:prSet presAssocID="{F695C772-143B-E940-BAF6-5D013E6AE22C}" presName="hierChild5" presStyleCnt="0"/>
      <dgm:spPr/>
    </dgm:pt>
    <dgm:pt modelId="{F8BAF3AF-C0AC-704F-850A-D76A26819608}" type="pres">
      <dgm:prSet presAssocID="{C6E5BC51-483A-5449-9916-065712FD5D91}" presName="Name64" presStyleLbl="parChTrans1D3" presStyleIdx="3" presStyleCnt="5"/>
      <dgm:spPr/>
      <dgm:t>
        <a:bodyPr/>
        <a:lstStyle/>
        <a:p>
          <a:endParaRPr lang="zh-CN" altLang="en-US"/>
        </a:p>
      </dgm:t>
    </dgm:pt>
    <dgm:pt modelId="{1CE7B943-662D-8A44-86D2-DE02EF02BBD6}" type="pres">
      <dgm:prSet presAssocID="{50335C9B-2AE1-BD45-BAFA-40E79E809ED1}" presName="hierRoot2" presStyleCnt="0">
        <dgm:presLayoutVars>
          <dgm:hierBranch val="init"/>
        </dgm:presLayoutVars>
      </dgm:prSet>
      <dgm:spPr/>
    </dgm:pt>
    <dgm:pt modelId="{9C147982-C86F-6B48-BD7D-3E9845AF473E}" type="pres">
      <dgm:prSet presAssocID="{50335C9B-2AE1-BD45-BAFA-40E79E809ED1}" presName="rootComposite" presStyleCnt="0"/>
      <dgm:spPr/>
    </dgm:pt>
    <dgm:pt modelId="{99C57A4B-846B-5A45-82B2-102B1027D4C8}" type="pres">
      <dgm:prSet presAssocID="{50335C9B-2AE1-BD45-BAFA-40E79E809ED1}" presName="rootText" presStyleLbl="node3" presStyleIdx="3" presStyleCnt="5">
        <dgm:presLayoutVars>
          <dgm:chPref val="3"/>
        </dgm:presLayoutVars>
      </dgm:prSet>
      <dgm:spPr/>
      <dgm:t>
        <a:bodyPr/>
        <a:lstStyle/>
        <a:p>
          <a:endParaRPr lang="zh-CN" altLang="en-US"/>
        </a:p>
      </dgm:t>
    </dgm:pt>
    <dgm:pt modelId="{395EE8AE-3C37-E543-A3FA-952A96344B39}" type="pres">
      <dgm:prSet presAssocID="{50335C9B-2AE1-BD45-BAFA-40E79E809ED1}" presName="rootConnector" presStyleLbl="node3" presStyleIdx="3" presStyleCnt="5"/>
      <dgm:spPr/>
      <dgm:t>
        <a:bodyPr/>
        <a:lstStyle/>
        <a:p>
          <a:endParaRPr lang="zh-CN" altLang="en-US"/>
        </a:p>
      </dgm:t>
    </dgm:pt>
    <dgm:pt modelId="{3DAC16A6-16C3-C540-91E5-3EFAD2CAC19C}" type="pres">
      <dgm:prSet presAssocID="{50335C9B-2AE1-BD45-BAFA-40E79E809ED1}" presName="hierChild4" presStyleCnt="0"/>
      <dgm:spPr/>
    </dgm:pt>
    <dgm:pt modelId="{66809AFB-86C5-5847-8B11-F98E71640CB6}" type="pres">
      <dgm:prSet presAssocID="{50335C9B-2AE1-BD45-BAFA-40E79E809ED1}" presName="hierChild5" presStyleCnt="0"/>
      <dgm:spPr/>
    </dgm:pt>
    <dgm:pt modelId="{0C7B7558-8EF4-5B45-8623-1A31D33E9F4D}" type="pres">
      <dgm:prSet presAssocID="{763EE74D-C07F-364C-B055-B939DB156CC3}" presName="Name64" presStyleLbl="parChTrans1D3" presStyleIdx="4" presStyleCnt="5"/>
      <dgm:spPr/>
      <dgm:t>
        <a:bodyPr/>
        <a:lstStyle/>
        <a:p>
          <a:endParaRPr lang="zh-CN" altLang="en-US"/>
        </a:p>
      </dgm:t>
    </dgm:pt>
    <dgm:pt modelId="{27F35F99-7410-8940-A3CF-24730EFD3586}" type="pres">
      <dgm:prSet presAssocID="{5C874966-B4B3-1847-92DF-DEE3B148B721}" presName="hierRoot2" presStyleCnt="0">
        <dgm:presLayoutVars>
          <dgm:hierBranch val="init"/>
        </dgm:presLayoutVars>
      </dgm:prSet>
      <dgm:spPr/>
    </dgm:pt>
    <dgm:pt modelId="{6DCD410A-32AD-4744-993A-DE58E6B19B0D}" type="pres">
      <dgm:prSet presAssocID="{5C874966-B4B3-1847-92DF-DEE3B148B721}" presName="rootComposite" presStyleCnt="0"/>
      <dgm:spPr/>
    </dgm:pt>
    <dgm:pt modelId="{536AC7DE-E704-6046-849B-7859173F7224}" type="pres">
      <dgm:prSet presAssocID="{5C874966-B4B3-1847-92DF-DEE3B148B721}" presName="rootText" presStyleLbl="node3" presStyleIdx="4" presStyleCnt="5">
        <dgm:presLayoutVars>
          <dgm:chPref val="3"/>
        </dgm:presLayoutVars>
      </dgm:prSet>
      <dgm:spPr/>
      <dgm:t>
        <a:bodyPr/>
        <a:lstStyle/>
        <a:p>
          <a:endParaRPr lang="zh-CN" altLang="en-US"/>
        </a:p>
      </dgm:t>
    </dgm:pt>
    <dgm:pt modelId="{0D557220-8845-5D44-AA1D-E00BA3AB7C69}" type="pres">
      <dgm:prSet presAssocID="{5C874966-B4B3-1847-92DF-DEE3B148B721}" presName="rootConnector" presStyleLbl="node3" presStyleIdx="4" presStyleCnt="5"/>
      <dgm:spPr/>
      <dgm:t>
        <a:bodyPr/>
        <a:lstStyle/>
        <a:p>
          <a:endParaRPr lang="zh-CN" altLang="en-US"/>
        </a:p>
      </dgm:t>
    </dgm:pt>
    <dgm:pt modelId="{0BC293A5-9574-A64C-B21B-CAC4F7765280}" type="pres">
      <dgm:prSet presAssocID="{5C874966-B4B3-1847-92DF-DEE3B148B721}" presName="hierChild4" presStyleCnt="0"/>
      <dgm:spPr/>
    </dgm:pt>
    <dgm:pt modelId="{8596163D-7310-7C44-AA3C-6F1A993A14BD}" type="pres">
      <dgm:prSet presAssocID="{5C874966-B4B3-1847-92DF-DEE3B148B721}" presName="hierChild5" presStyleCnt="0"/>
      <dgm:spPr/>
    </dgm:pt>
    <dgm:pt modelId="{F08770AA-6F93-9643-8608-241295EF53BE}" type="pres">
      <dgm:prSet presAssocID="{64530ECF-4A4D-D741-B652-D2BAA3E1DFF6}" presName="hierChild5" presStyleCnt="0"/>
      <dgm:spPr/>
    </dgm:pt>
    <dgm:pt modelId="{ECAA5B26-D461-6F48-9945-B300CA4D2AE1}" type="pres">
      <dgm:prSet presAssocID="{B870A262-0EAC-AE4E-A899-812939077BBC}" presName="Name64" presStyleLbl="parChTrans1D2" presStyleIdx="2" presStyleCnt="4"/>
      <dgm:spPr/>
      <dgm:t>
        <a:bodyPr/>
        <a:lstStyle/>
        <a:p>
          <a:endParaRPr lang="zh-CN" altLang="en-US"/>
        </a:p>
      </dgm:t>
    </dgm:pt>
    <dgm:pt modelId="{221CCC1A-0446-8546-A9DB-C5BC6DCB26CA}" type="pres">
      <dgm:prSet presAssocID="{B17F5CF2-9A75-8442-9C96-0A4A6F42DBFE}" presName="hierRoot2" presStyleCnt="0">
        <dgm:presLayoutVars>
          <dgm:hierBranch val="init"/>
        </dgm:presLayoutVars>
      </dgm:prSet>
      <dgm:spPr/>
    </dgm:pt>
    <dgm:pt modelId="{3CF705C9-2D46-3E4D-B570-4BA4F4724ED1}" type="pres">
      <dgm:prSet presAssocID="{B17F5CF2-9A75-8442-9C96-0A4A6F42DBFE}" presName="rootComposite" presStyleCnt="0"/>
      <dgm:spPr/>
    </dgm:pt>
    <dgm:pt modelId="{25B54BA2-FC99-E24E-8D95-37C2681BD54B}" type="pres">
      <dgm:prSet presAssocID="{B17F5CF2-9A75-8442-9C96-0A4A6F42DBFE}" presName="rootText" presStyleLbl="node2" presStyleIdx="2" presStyleCnt="4">
        <dgm:presLayoutVars>
          <dgm:chPref val="3"/>
        </dgm:presLayoutVars>
      </dgm:prSet>
      <dgm:spPr/>
      <dgm:t>
        <a:bodyPr/>
        <a:lstStyle/>
        <a:p>
          <a:endParaRPr lang="zh-CN" altLang="en-US"/>
        </a:p>
      </dgm:t>
    </dgm:pt>
    <dgm:pt modelId="{01FC145A-7699-A745-8EDD-A5D7376F39EC}" type="pres">
      <dgm:prSet presAssocID="{B17F5CF2-9A75-8442-9C96-0A4A6F42DBFE}" presName="rootConnector" presStyleLbl="node2" presStyleIdx="2" presStyleCnt="4"/>
      <dgm:spPr/>
      <dgm:t>
        <a:bodyPr/>
        <a:lstStyle/>
        <a:p>
          <a:endParaRPr lang="zh-CN" altLang="en-US"/>
        </a:p>
      </dgm:t>
    </dgm:pt>
    <dgm:pt modelId="{E3BD349D-A482-9541-A09C-6A950D33FF96}" type="pres">
      <dgm:prSet presAssocID="{B17F5CF2-9A75-8442-9C96-0A4A6F42DBFE}" presName="hierChild4" presStyleCnt="0"/>
      <dgm:spPr/>
    </dgm:pt>
    <dgm:pt modelId="{23306344-B6D6-3843-8F6B-E27D881F45FC}" type="pres">
      <dgm:prSet presAssocID="{B17F5CF2-9A75-8442-9C96-0A4A6F42DBFE}" presName="hierChild5" presStyleCnt="0"/>
      <dgm:spPr/>
    </dgm:pt>
    <dgm:pt modelId="{A5F74CF3-34E3-E247-A3F2-8A9E31915963}" type="pres">
      <dgm:prSet presAssocID="{AE390BA8-74A2-D84D-AF3E-7EB857DC7F75}" presName="Name64" presStyleLbl="parChTrans1D2" presStyleIdx="3" presStyleCnt="4"/>
      <dgm:spPr/>
      <dgm:t>
        <a:bodyPr/>
        <a:lstStyle/>
        <a:p>
          <a:endParaRPr lang="zh-CN" altLang="en-US"/>
        </a:p>
      </dgm:t>
    </dgm:pt>
    <dgm:pt modelId="{8B8953E4-56C5-2349-B267-B7701F3B10A0}" type="pres">
      <dgm:prSet presAssocID="{E778D330-7A58-944D-8991-5B614F524F1B}" presName="hierRoot2" presStyleCnt="0">
        <dgm:presLayoutVars>
          <dgm:hierBranch val="init"/>
        </dgm:presLayoutVars>
      </dgm:prSet>
      <dgm:spPr/>
    </dgm:pt>
    <dgm:pt modelId="{F8B3A1B6-E58C-0E43-986C-1630E2D2E737}" type="pres">
      <dgm:prSet presAssocID="{E778D330-7A58-944D-8991-5B614F524F1B}" presName="rootComposite" presStyleCnt="0"/>
      <dgm:spPr/>
    </dgm:pt>
    <dgm:pt modelId="{F0078809-1852-C74A-9D0D-33CF118CAE5E}" type="pres">
      <dgm:prSet presAssocID="{E778D330-7A58-944D-8991-5B614F524F1B}" presName="rootText" presStyleLbl="node2" presStyleIdx="3" presStyleCnt="4">
        <dgm:presLayoutVars>
          <dgm:chPref val="3"/>
        </dgm:presLayoutVars>
      </dgm:prSet>
      <dgm:spPr/>
      <dgm:t>
        <a:bodyPr/>
        <a:lstStyle/>
        <a:p>
          <a:endParaRPr lang="zh-CN" altLang="en-US"/>
        </a:p>
      </dgm:t>
    </dgm:pt>
    <dgm:pt modelId="{30B559EF-37A3-2E43-B696-FE26F3BB257F}" type="pres">
      <dgm:prSet presAssocID="{E778D330-7A58-944D-8991-5B614F524F1B}" presName="rootConnector" presStyleLbl="node2" presStyleIdx="3" presStyleCnt="4"/>
      <dgm:spPr/>
      <dgm:t>
        <a:bodyPr/>
        <a:lstStyle/>
        <a:p>
          <a:endParaRPr lang="zh-CN" altLang="en-US"/>
        </a:p>
      </dgm:t>
    </dgm:pt>
    <dgm:pt modelId="{70B9D1E3-37CA-664F-920D-7941E2DB189F}" type="pres">
      <dgm:prSet presAssocID="{E778D330-7A58-944D-8991-5B614F524F1B}" presName="hierChild4" presStyleCnt="0"/>
      <dgm:spPr/>
    </dgm:pt>
    <dgm:pt modelId="{15890E79-CDD5-C442-83AB-199874F2C10A}" type="pres">
      <dgm:prSet presAssocID="{E778D330-7A58-944D-8991-5B614F524F1B}" presName="hierChild5" presStyleCnt="0"/>
      <dgm:spPr/>
    </dgm:pt>
    <dgm:pt modelId="{96E1EBB0-56BB-DE42-B270-3D36D11B4FE6}" type="pres">
      <dgm:prSet presAssocID="{2D86B5BF-D6DF-594C-B20B-0AC2D836C304}" presName="hierChild3" presStyleCnt="0"/>
      <dgm:spPr/>
    </dgm:pt>
  </dgm:ptLst>
  <dgm:cxnLst>
    <dgm:cxn modelId="{50B0412B-36A0-C240-8AA3-BAA3B2A020B6}" type="presOf" srcId="{8C3BB2E5-9D0B-DF45-A233-E4F336F67CA9}" destId="{92618AD8-6CDA-0D4D-94AE-2D651ACD2C14}" srcOrd="0" destOrd="0" presId="urn:microsoft.com/office/officeart/2009/3/layout/HorizontalOrganizationChart"/>
    <dgm:cxn modelId="{2433198F-A590-094D-BA4B-97DA4BF40AEA}" type="presOf" srcId="{2D86B5BF-D6DF-594C-B20B-0AC2D836C304}" destId="{6C956BB2-71D6-5740-85AC-6F7F6F7FDFCC}" srcOrd="1" destOrd="0" presId="urn:microsoft.com/office/officeart/2009/3/layout/HorizontalOrganizationChart"/>
    <dgm:cxn modelId="{00051709-38B2-1A4B-8D98-5DC6BF6C6BC6}" type="presOf" srcId="{64530ECF-4A4D-D741-B652-D2BAA3E1DFF6}" destId="{8DE0FB6E-4932-CE41-A91C-461B7D00C218}" srcOrd="0" destOrd="0" presId="urn:microsoft.com/office/officeart/2009/3/layout/HorizontalOrganizationChart"/>
    <dgm:cxn modelId="{AD4B1755-55FB-6343-84D5-579FDFAFABC8}" type="presOf" srcId="{5C874966-B4B3-1847-92DF-DEE3B148B721}" destId="{0D557220-8845-5D44-AA1D-E00BA3AB7C69}" srcOrd="1" destOrd="0" presId="urn:microsoft.com/office/officeart/2009/3/layout/HorizontalOrganizationChart"/>
    <dgm:cxn modelId="{272C1EE4-48E2-F946-B4C7-E553FBA64FBA}" type="presOf" srcId="{F695C772-143B-E940-BAF6-5D013E6AE22C}" destId="{97D029CF-A0F5-2F4D-9B86-B3073DD514E1}" srcOrd="1" destOrd="0" presId="urn:microsoft.com/office/officeart/2009/3/layout/HorizontalOrganizationChart"/>
    <dgm:cxn modelId="{24859C8A-9403-064F-8871-6F852228B5D2}" type="presOf" srcId="{E778D330-7A58-944D-8991-5B614F524F1B}" destId="{30B559EF-37A3-2E43-B696-FE26F3BB257F}" srcOrd="1" destOrd="0" presId="urn:microsoft.com/office/officeart/2009/3/layout/HorizontalOrganizationChart"/>
    <dgm:cxn modelId="{BD969F7D-94CF-E049-89B8-0CF4CF426764}" srcId="{64530ECF-4A4D-D741-B652-D2BAA3E1DFF6}" destId="{5C874966-B4B3-1847-92DF-DEE3B148B721}" srcOrd="2" destOrd="0" parTransId="{763EE74D-C07F-364C-B055-B939DB156CC3}" sibTransId="{3933A5C2-3AEF-A049-A5AA-20C3FAE812FA}"/>
    <dgm:cxn modelId="{79864D68-099B-8D43-AAD9-A89E82ECB589}" srcId="{2D86B5BF-D6DF-594C-B20B-0AC2D836C304}" destId="{E778D330-7A58-944D-8991-5B614F524F1B}" srcOrd="3" destOrd="0" parTransId="{AE390BA8-74A2-D84D-AF3E-7EB857DC7F75}" sibTransId="{532A3B52-5A66-F841-82F5-2F77EE35560E}"/>
    <dgm:cxn modelId="{B0A1594F-85F1-DF42-9739-843C2EE184AA}" type="presOf" srcId="{763EE74D-C07F-364C-B055-B939DB156CC3}" destId="{0C7B7558-8EF4-5B45-8623-1A31D33E9F4D}" srcOrd="0" destOrd="0" presId="urn:microsoft.com/office/officeart/2009/3/layout/HorizontalOrganizationChart"/>
    <dgm:cxn modelId="{2165D9B5-5E43-A342-BF44-3E7579524F35}" type="presOf" srcId="{50335C9B-2AE1-BD45-BAFA-40E79E809ED1}" destId="{395EE8AE-3C37-E543-A3FA-952A96344B39}" srcOrd="1" destOrd="0" presId="urn:microsoft.com/office/officeart/2009/3/layout/HorizontalOrganizationChart"/>
    <dgm:cxn modelId="{EF305653-39DF-5B41-BCE3-E471BC8DBF27}" type="presOf" srcId="{64530ECF-4A4D-D741-B652-D2BAA3E1DFF6}" destId="{9307A226-5770-B646-800A-BE7F05DBE1AC}" srcOrd="1" destOrd="0" presId="urn:microsoft.com/office/officeart/2009/3/layout/HorizontalOrganizationChart"/>
    <dgm:cxn modelId="{4A1310A8-FAC5-2042-BC88-DA4336AD452F}" type="presOf" srcId="{E778D330-7A58-944D-8991-5B614F524F1B}" destId="{F0078809-1852-C74A-9D0D-33CF118CAE5E}" srcOrd="0" destOrd="0" presId="urn:microsoft.com/office/officeart/2009/3/layout/HorizontalOrganizationChart"/>
    <dgm:cxn modelId="{7912024B-C181-9148-8A1B-5D28AF5D3D6F}" srcId="{64530ECF-4A4D-D741-B652-D2BAA3E1DFF6}" destId="{50335C9B-2AE1-BD45-BAFA-40E79E809ED1}" srcOrd="1" destOrd="0" parTransId="{C6E5BC51-483A-5449-9916-065712FD5D91}" sibTransId="{51629E89-68ED-1341-BA14-D8023EFC012A}"/>
    <dgm:cxn modelId="{482126D9-7C4B-3C4C-88D3-891731FC4852}" srcId="{2D86B5BF-D6DF-594C-B20B-0AC2D836C304}" destId="{B17F5CF2-9A75-8442-9C96-0A4A6F42DBFE}" srcOrd="2" destOrd="0" parTransId="{B870A262-0EAC-AE4E-A899-812939077BBC}" sibTransId="{1579C61E-D2C3-C245-A47C-31FDEFC3BB5B}"/>
    <dgm:cxn modelId="{E5CCC072-FD24-6043-9690-604573F878FC}" type="presOf" srcId="{E9A6474D-0C07-7B41-9D3C-1723EDC85847}" destId="{5E41B125-8467-9945-A5D6-A63C541BBC30}" srcOrd="0" destOrd="0" presId="urn:microsoft.com/office/officeart/2009/3/layout/HorizontalOrganizationChart"/>
    <dgm:cxn modelId="{A5279452-505B-CC48-B108-06D1B5DC0AC9}" type="presOf" srcId="{A6D9E4AC-98AE-644E-9797-53E1986849A9}" destId="{A7734356-3AD4-F34C-954F-9A54D7AC1C9C}" srcOrd="0" destOrd="0" presId="urn:microsoft.com/office/officeart/2009/3/layout/HorizontalOrganizationChart"/>
    <dgm:cxn modelId="{95F28AA3-1052-884D-94EA-6D567311B02A}" type="presOf" srcId="{D1D85DD6-3CD1-AD4E-BFD9-4D705393DFA3}" destId="{FFFF8CCA-527D-D442-AA21-79ACA7BD5A50}" srcOrd="1" destOrd="0" presId="urn:microsoft.com/office/officeart/2009/3/layout/HorizontalOrganizationChart"/>
    <dgm:cxn modelId="{BA905998-B12C-3140-A9F7-A1E9B04BE940}" type="presOf" srcId="{DABA0EF6-B757-BF4F-9347-766D75125A7F}" destId="{E2E9DC5B-A3C6-274C-BABD-381F75C3645E}" srcOrd="1" destOrd="0" presId="urn:microsoft.com/office/officeart/2009/3/layout/HorizontalOrganizationChart"/>
    <dgm:cxn modelId="{763DB7C9-8C0F-2C4B-9690-203108EF5F2F}" srcId="{8C3BB2E5-9D0B-DF45-A233-E4F336F67CA9}" destId="{DABA0EF6-B757-BF4F-9347-766D75125A7F}" srcOrd="0" destOrd="0" parTransId="{CD75CACC-3E45-444E-ABCE-AF568CD88216}" sibTransId="{637B5AEE-47CD-704D-8EDC-991813D6B34E}"/>
    <dgm:cxn modelId="{28C01990-B536-9846-89F1-0B815B7A5F3B}" type="presOf" srcId="{AE390BA8-74A2-D84D-AF3E-7EB857DC7F75}" destId="{A5F74CF3-34E3-E247-A3F2-8A9E31915963}" srcOrd="0" destOrd="0" presId="urn:microsoft.com/office/officeart/2009/3/layout/HorizontalOrganizationChart"/>
    <dgm:cxn modelId="{9B4E2FBC-3717-9F45-A338-6600F7DA182B}" type="presOf" srcId="{50335C9B-2AE1-BD45-BAFA-40E79E809ED1}" destId="{99C57A4B-846B-5A45-82B2-102B1027D4C8}" srcOrd="0" destOrd="0" presId="urn:microsoft.com/office/officeart/2009/3/layout/HorizontalOrganizationChart"/>
    <dgm:cxn modelId="{7E19A6F0-1210-3A41-9778-76630924B1BE}" type="presOf" srcId="{E1D64B84-5712-E944-AF88-36B552503C57}" destId="{68998C22-9BF9-4A49-A70B-A016F890741E}" srcOrd="0" destOrd="0" presId="urn:microsoft.com/office/officeart/2009/3/layout/HorizontalOrganizationChart"/>
    <dgm:cxn modelId="{763D76F9-B372-AA48-8CD6-5279FC0A4E6C}" type="presOf" srcId="{5C874966-B4B3-1847-92DF-DEE3B148B721}" destId="{536AC7DE-E704-6046-849B-7859173F7224}" srcOrd="0" destOrd="0" presId="urn:microsoft.com/office/officeart/2009/3/layout/HorizontalOrganizationChart"/>
    <dgm:cxn modelId="{37CA10CC-6D35-664D-92AA-EFA767A0BB0D}" type="presOf" srcId="{B17F5CF2-9A75-8442-9C96-0A4A6F42DBFE}" destId="{25B54BA2-FC99-E24E-8D95-37C2681BD54B}" srcOrd="0" destOrd="0" presId="urn:microsoft.com/office/officeart/2009/3/layout/HorizontalOrganizationChart"/>
    <dgm:cxn modelId="{5DCC8484-D6CA-A843-B73B-338A3A94636C}" type="presOf" srcId="{DABA0EF6-B757-BF4F-9347-766D75125A7F}" destId="{CAAFCFF8-B842-E848-9DAD-6F8DB49A042B}" srcOrd="0" destOrd="0" presId="urn:microsoft.com/office/officeart/2009/3/layout/HorizontalOrganizationChart"/>
    <dgm:cxn modelId="{2F351470-4C91-5C4E-85EC-1A4958E32ABC}" type="presOf" srcId="{8C3BB2E5-9D0B-DF45-A233-E4F336F67CA9}" destId="{D59985AD-CA7E-6345-BD1D-C5559726C498}" srcOrd="1" destOrd="0" presId="urn:microsoft.com/office/officeart/2009/3/layout/HorizontalOrganizationChart"/>
    <dgm:cxn modelId="{367FE603-9FBF-7949-84F3-3999AECAFFEF}" type="presOf" srcId="{2D86B5BF-D6DF-594C-B20B-0AC2D836C304}" destId="{CF14799A-B55E-D448-9CD8-02DC6342DB58}" srcOrd="0" destOrd="0" presId="urn:microsoft.com/office/officeart/2009/3/layout/HorizontalOrganizationChart"/>
    <dgm:cxn modelId="{4BE0721D-97BC-2C41-88F9-B07DD12CEF54}" type="presOf" srcId="{D1D85DD6-3CD1-AD4E-BFD9-4D705393DFA3}" destId="{04640D6C-3B20-E543-91B3-FCD4366DACB5}" srcOrd="0" destOrd="0" presId="urn:microsoft.com/office/officeart/2009/3/layout/HorizontalOrganizationChart"/>
    <dgm:cxn modelId="{36F5CCF3-6AED-E34E-A806-71109A586379}" type="presOf" srcId="{F695C772-143B-E940-BAF6-5D013E6AE22C}" destId="{92B48CBB-8F87-824B-9354-630E8C873C1E}" srcOrd="0" destOrd="0" presId="urn:microsoft.com/office/officeart/2009/3/layout/HorizontalOrganizationChart"/>
    <dgm:cxn modelId="{1CCC8019-3C4A-7F44-8D22-824D8F434AE1}" srcId="{2D86B5BF-D6DF-594C-B20B-0AC2D836C304}" destId="{8C3BB2E5-9D0B-DF45-A233-E4F336F67CA9}" srcOrd="0" destOrd="0" parTransId="{BF8C9BF4-019B-0F4B-92F1-E05BBA908D96}" sibTransId="{720837C8-E904-B841-9A64-19A07B9CEAF9}"/>
    <dgm:cxn modelId="{9413F4A1-3472-7348-83C5-3C2310041E08}" type="presOf" srcId="{CD75CACC-3E45-444E-ABCE-AF568CD88216}" destId="{D21958C6-844D-5243-BDE3-98500B1A2866}" srcOrd="0" destOrd="0" presId="urn:microsoft.com/office/officeart/2009/3/layout/HorizontalOrganizationChart"/>
    <dgm:cxn modelId="{2DA505F0-99F1-2F45-BE46-C706249E32C5}" srcId="{2D86B5BF-D6DF-594C-B20B-0AC2D836C304}" destId="{64530ECF-4A4D-D741-B652-D2BAA3E1DFF6}" srcOrd="1" destOrd="0" parTransId="{2B69109C-C01D-1E47-9EEF-7590CD36508D}" sibTransId="{8607BFD1-1DBB-A64E-9273-CD91F8F50EAE}"/>
    <dgm:cxn modelId="{A7B44650-32AD-3D40-A62A-D5AB030D1D7E}" type="presOf" srcId="{B870A262-0EAC-AE4E-A899-812939077BBC}" destId="{ECAA5B26-D461-6F48-9945-B300CA4D2AE1}" srcOrd="0" destOrd="0" presId="urn:microsoft.com/office/officeart/2009/3/layout/HorizontalOrganizationChart"/>
    <dgm:cxn modelId="{BC37CDA8-49FB-CA44-8775-5F666933DCBA}" srcId="{E9A6474D-0C07-7B41-9D3C-1723EDC85847}" destId="{2D86B5BF-D6DF-594C-B20B-0AC2D836C304}" srcOrd="0" destOrd="0" parTransId="{1547ABFC-6FCD-A84B-8B55-18AFF1736530}" sibTransId="{674F0128-AF25-1C47-A59A-724452D934EA}"/>
    <dgm:cxn modelId="{E95CAAD3-62D6-6445-BFE7-ECB66FB5426E}" type="presOf" srcId="{C6E5BC51-483A-5449-9916-065712FD5D91}" destId="{F8BAF3AF-C0AC-704F-850A-D76A26819608}" srcOrd="0" destOrd="0" presId="urn:microsoft.com/office/officeart/2009/3/layout/HorizontalOrganizationChart"/>
    <dgm:cxn modelId="{95F1B00C-929C-D547-B66F-A43D00F267C0}" srcId="{64530ECF-4A4D-D741-B652-D2BAA3E1DFF6}" destId="{F695C772-143B-E940-BAF6-5D013E6AE22C}" srcOrd="0" destOrd="0" parTransId="{A6D9E4AC-98AE-644E-9797-53E1986849A9}" sibTransId="{98B93787-48B2-3142-AA90-76B91E86D47B}"/>
    <dgm:cxn modelId="{4E1FAE08-F7D2-6A4A-A7FF-EC26551B7D46}" srcId="{8C3BB2E5-9D0B-DF45-A233-E4F336F67CA9}" destId="{D1D85DD6-3CD1-AD4E-BFD9-4D705393DFA3}" srcOrd="1" destOrd="0" parTransId="{E1D64B84-5712-E944-AF88-36B552503C57}" sibTransId="{F52B95C5-4343-8B44-A551-214DC1E2C72B}"/>
    <dgm:cxn modelId="{9F06B61D-00C5-6B40-BE98-4FD92B15235D}" type="presOf" srcId="{BF8C9BF4-019B-0F4B-92F1-E05BBA908D96}" destId="{7050275F-F31C-CE42-A2C2-20A178B36A6A}" srcOrd="0" destOrd="0" presId="urn:microsoft.com/office/officeart/2009/3/layout/HorizontalOrganizationChart"/>
    <dgm:cxn modelId="{B9DEC866-8BFC-5A4A-8E11-14DFDCAC60D9}" type="presOf" srcId="{2B69109C-C01D-1E47-9EEF-7590CD36508D}" destId="{2F5034A9-7CEE-FE4C-83C0-E90598333434}" srcOrd="0" destOrd="0" presId="urn:microsoft.com/office/officeart/2009/3/layout/HorizontalOrganizationChart"/>
    <dgm:cxn modelId="{A8080BF0-6B47-AB48-B9F8-48B153B0610E}" type="presOf" srcId="{B17F5CF2-9A75-8442-9C96-0A4A6F42DBFE}" destId="{01FC145A-7699-A745-8EDD-A5D7376F39EC}" srcOrd="1" destOrd="0" presId="urn:microsoft.com/office/officeart/2009/3/layout/HorizontalOrganizationChart"/>
    <dgm:cxn modelId="{E1B23BFB-3100-0642-8D34-3F10FD26A4A0}" type="presParOf" srcId="{5E41B125-8467-9945-A5D6-A63C541BBC30}" destId="{44B3141C-3351-9B41-9C89-EE77C8D8C4D9}" srcOrd="0" destOrd="0" presId="urn:microsoft.com/office/officeart/2009/3/layout/HorizontalOrganizationChart"/>
    <dgm:cxn modelId="{6C395118-FF06-6348-BB3F-C8C31E69450C}" type="presParOf" srcId="{44B3141C-3351-9B41-9C89-EE77C8D8C4D9}" destId="{2DE55677-F362-6B4F-A05C-19CFB36A5C67}" srcOrd="0" destOrd="0" presId="urn:microsoft.com/office/officeart/2009/3/layout/HorizontalOrganizationChart"/>
    <dgm:cxn modelId="{18920317-7285-404C-9DB8-88094745FE31}" type="presParOf" srcId="{2DE55677-F362-6B4F-A05C-19CFB36A5C67}" destId="{CF14799A-B55E-D448-9CD8-02DC6342DB58}" srcOrd="0" destOrd="0" presId="urn:microsoft.com/office/officeart/2009/3/layout/HorizontalOrganizationChart"/>
    <dgm:cxn modelId="{ABE332B0-C95B-5549-BB06-5E71B9270C43}" type="presParOf" srcId="{2DE55677-F362-6B4F-A05C-19CFB36A5C67}" destId="{6C956BB2-71D6-5740-85AC-6F7F6F7FDFCC}" srcOrd="1" destOrd="0" presId="urn:microsoft.com/office/officeart/2009/3/layout/HorizontalOrganizationChart"/>
    <dgm:cxn modelId="{63C81E1A-AD63-5047-9547-222FB4BFFAAB}" type="presParOf" srcId="{44B3141C-3351-9B41-9C89-EE77C8D8C4D9}" destId="{E9206E51-1840-F946-A456-357F36DFF216}" srcOrd="1" destOrd="0" presId="urn:microsoft.com/office/officeart/2009/3/layout/HorizontalOrganizationChart"/>
    <dgm:cxn modelId="{ADF28155-0941-C847-977B-97B860DAEF43}" type="presParOf" srcId="{E9206E51-1840-F946-A456-357F36DFF216}" destId="{7050275F-F31C-CE42-A2C2-20A178B36A6A}" srcOrd="0" destOrd="0" presId="urn:microsoft.com/office/officeart/2009/3/layout/HorizontalOrganizationChart"/>
    <dgm:cxn modelId="{D1B0587B-954B-404D-B6D2-525AE39A7ABB}" type="presParOf" srcId="{E9206E51-1840-F946-A456-357F36DFF216}" destId="{80CB3C27-1AD3-7348-980C-EDDE9DD51227}" srcOrd="1" destOrd="0" presId="urn:microsoft.com/office/officeart/2009/3/layout/HorizontalOrganizationChart"/>
    <dgm:cxn modelId="{E5C03DAE-2FDC-2D47-8F2E-0B16EA0976C6}" type="presParOf" srcId="{80CB3C27-1AD3-7348-980C-EDDE9DD51227}" destId="{7F7C5623-5BB4-B949-8E33-9BCCAF3C576A}" srcOrd="0" destOrd="0" presId="urn:microsoft.com/office/officeart/2009/3/layout/HorizontalOrganizationChart"/>
    <dgm:cxn modelId="{D72EC598-D575-0547-A223-433ED0BE4F2E}" type="presParOf" srcId="{7F7C5623-5BB4-B949-8E33-9BCCAF3C576A}" destId="{92618AD8-6CDA-0D4D-94AE-2D651ACD2C14}" srcOrd="0" destOrd="0" presId="urn:microsoft.com/office/officeart/2009/3/layout/HorizontalOrganizationChart"/>
    <dgm:cxn modelId="{B02CB691-BEF6-C248-9C99-4CAB252161DB}" type="presParOf" srcId="{7F7C5623-5BB4-B949-8E33-9BCCAF3C576A}" destId="{D59985AD-CA7E-6345-BD1D-C5559726C498}" srcOrd="1" destOrd="0" presId="urn:microsoft.com/office/officeart/2009/3/layout/HorizontalOrganizationChart"/>
    <dgm:cxn modelId="{BC7DB5DE-7DE6-BD43-8C7B-673D8D8D0830}" type="presParOf" srcId="{80CB3C27-1AD3-7348-980C-EDDE9DD51227}" destId="{3A8864C0-10EF-4A43-8B31-C0945F5BCA00}" srcOrd="1" destOrd="0" presId="urn:microsoft.com/office/officeart/2009/3/layout/HorizontalOrganizationChart"/>
    <dgm:cxn modelId="{F2D1CE99-1F8A-764F-BECE-0DF8AF7C6C2F}" type="presParOf" srcId="{3A8864C0-10EF-4A43-8B31-C0945F5BCA00}" destId="{D21958C6-844D-5243-BDE3-98500B1A2866}" srcOrd="0" destOrd="0" presId="urn:microsoft.com/office/officeart/2009/3/layout/HorizontalOrganizationChart"/>
    <dgm:cxn modelId="{7D3B611C-4932-8E4C-8890-B8EF8867B3FF}" type="presParOf" srcId="{3A8864C0-10EF-4A43-8B31-C0945F5BCA00}" destId="{741AB1C8-C941-254A-95C5-FFE784474FA1}" srcOrd="1" destOrd="0" presId="urn:microsoft.com/office/officeart/2009/3/layout/HorizontalOrganizationChart"/>
    <dgm:cxn modelId="{5E83F221-8731-B841-AAF0-212F14DA0E33}" type="presParOf" srcId="{741AB1C8-C941-254A-95C5-FFE784474FA1}" destId="{D2A33033-9D90-D04A-9B1B-6F2BD1F876A3}" srcOrd="0" destOrd="0" presId="urn:microsoft.com/office/officeart/2009/3/layout/HorizontalOrganizationChart"/>
    <dgm:cxn modelId="{896BD380-2BEA-DE4C-8BF8-815BA9A9F4AC}" type="presParOf" srcId="{D2A33033-9D90-D04A-9B1B-6F2BD1F876A3}" destId="{CAAFCFF8-B842-E848-9DAD-6F8DB49A042B}" srcOrd="0" destOrd="0" presId="urn:microsoft.com/office/officeart/2009/3/layout/HorizontalOrganizationChart"/>
    <dgm:cxn modelId="{D7809D94-A913-264A-BF0E-4A3F2B081DDD}" type="presParOf" srcId="{D2A33033-9D90-D04A-9B1B-6F2BD1F876A3}" destId="{E2E9DC5B-A3C6-274C-BABD-381F75C3645E}" srcOrd="1" destOrd="0" presId="urn:microsoft.com/office/officeart/2009/3/layout/HorizontalOrganizationChart"/>
    <dgm:cxn modelId="{91E8DAD9-8D4D-BC4E-922E-D154464DA98C}" type="presParOf" srcId="{741AB1C8-C941-254A-95C5-FFE784474FA1}" destId="{98BC3398-9D68-4541-8472-AD16ED265F15}" srcOrd="1" destOrd="0" presId="urn:microsoft.com/office/officeart/2009/3/layout/HorizontalOrganizationChart"/>
    <dgm:cxn modelId="{3C3D96EA-BDE4-4E48-BF72-EC9BA80D8CA1}" type="presParOf" srcId="{741AB1C8-C941-254A-95C5-FFE784474FA1}" destId="{7DC99081-C5C0-A144-893F-7F237C5E2A87}" srcOrd="2" destOrd="0" presId="urn:microsoft.com/office/officeart/2009/3/layout/HorizontalOrganizationChart"/>
    <dgm:cxn modelId="{085217A9-A581-254E-B5F9-9D39FFC33A49}" type="presParOf" srcId="{3A8864C0-10EF-4A43-8B31-C0945F5BCA00}" destId="{68998C22-9BF9-4A49-A70B-A016F890741E}" srcOrd="2" destOrd="0" presId="urn:microsoft.com/office/officeart/2009/3/layout/HorizontalOrganizationChart"/>
    <dgm:cxn modelId="{670ECEFC-FAC5-3F48-BB0A-718B2B5D5BE5}" type="presParOf" srcId="{3A8864C0-10EF-4A43-8B31-C0945F5BCA00}" destId="{0EC6966E-1439-3C4C-96AE-01DA3B0848F8}" srcOrd="3" destOrd="0" presId="urn:microsoft.com/office/officeart/2009/3/layout/HorizontalOrganizationChart"/>
    <dgm:cxn modelId="{7EB2FF40-D2D7-A144-99AB-412A99D91219}" type="presParOf" srcId="{0EC6966E-1439-3C4C-96AE-01DA3B0848F8}" destId="{DED7B3D6-07E8-434A-BF6E-06501CC5D52C}" srcOrd="0" destOrd="0" presId="urn:microsoft.com/office/officeart/2009/3/layout/HorizontalOrganizationChart"/>
    <dgm:cxn modelId="{1FCF4F06-2C09-DC43-9FB5-2D3CB2425CF4}" type="presParOf" srcId="{DED7B3D6-07E8-434A-BF6E-06501CC5D52C}" destId="{04640D6C-3B20-E543-91B3-FCD4366DACB5}" srcOrd="0" destOrd="0" presId="urn:microsoft.com/office/officeart/2009/3/layout/HorizontalOrganizationChart"/>
    <dgm:cxn modelId="{65F4F8C9-939A-3040-8F27-71D541975091}" type="presParOf" srcId="{DED7B3D6-07E8-434A-BF6E-06501CC5D52C}" destId="{FFFF8CCA-527D-D442-AA21-79ACA7BD5A50}" srcOrd="1" destOrd="0" presId="urn:microsoft.com/office/officeart/2009/3/layout/HorizontalOrganizationChart"/>
    <dgm:cxn modelId="{578E841A-4A3B-DF44-9164-3B05DF9E3F72}" type="presParOf" srcId="{0EC6966E-1439-3C4C-96AE-01DA3B0848F8}" destId="{50995173-7230-3F43-A3C5-AF3703459A9A}" srcOrd="1" destOrd="0" presId="urn:microsoft.com/office/officeart/2009/3/layout/HorizontalOrganizationChart"/>
    <dgm:cxn modelId="{87C596D3-2AAC-F343-88D6-EB328C286E3F}" type="presParOf" srcId="{0EC6966E-1439-3C4C-96AE-01DA3B0848F8}" destId="{E2490674-7E8A-E643-861C-A80E5526E464}" srcOrd="2" destOrd="0" presId="urn:microsoft.com/office/officeart/2009/3/layout/HorizontalOrganizationChart"/>
    <dgm:cxn modelId="{79BB5207-CC03-B74E-8894-B079F710D988}" type="presParOf" srcId="{80CB3C27-1AD3-7348-980C-EDDE9DD51227}" destId="{13AEA165-11FF-9D4C-BA2F-9888D2D4BDEA}" srcOrd="2" destOrd="0" presId="urn:microsoft.com/office/officeart/2009/3/layout/HorizontalOrganizationChart"/>
    <dgm:cxn modelId="{4732FC7F-B00A-EA43-BFD8-6B97DA99A985}" type="presParOf" srcId="{E9206E51-1840-F946-A456-357F36DFF216}" destId="{2F5034A9-7CEE-FE4C-83C0-E90598333434}" srcOrd="2" destOrd="0" presId="urn:microsoft.com/office/officeart/2009/3/layout/HorizontalOrganizationChart"/>
    <dgm:cxn modelId="{00DB2672-28D8-4543-B4D1-041EF49C78A1}" type="presParOf" srcId="{E9206E51-1840-F946-A456-357F36DFF216}" destId="{0157EE41-85AB-C541-A6CE-E516622FBF9D}" srcOrd="3" destOrd="0" presId="urn:microsoft.com/office/officeart/2009/3/layout/HorizontalOrganizationChart"/>
    <dgm:cxn modelId="{D3BA1CE0-AB1F-8742-B70A-E14FA6F3EA60}" type="presParOf" srcId="{0157EE41-85AB-C541-A6CE-E516622FBF9D}" destId="{D43E5B3A-D82D-AD48-9BA0-5022DB7DDCAB}" srcOrd="0" destOrd="0" presId="urn:microsoft.com/office/officeart/2009/3/layout/HorizontalOrganizationChart"/>
    <dgm:cxn modelId="{8D8A08DB-82F4-9345-92B1-B67268755D32}" type="presParOf" srcId="{D43E5B3A-D82D-AD48-9BA0-5022DB7DDCAB}" destId="{8DE0FB6E-4932-CE41-A91C-461B7D00C218}" srcOrd="0" destOrd="0" presId="urn:microsoft.com/office/officeart/2009/3/layout/HorizontalOrganizationChart"/>
    <dgm:cxn modelId="{BC235C5D-6938-A64A-8167-9DA0847CD53A}" type="presParOf" srcId="{D43E5B3A-D82D-AD48-9BA0-5022DB7DDCAB}" destId="{9307A226-5770-B646-800A-BE7F05DBE1AC}" srcOrd="1" destOrd="0" presId="urn:microsoft.com/office/officeart/2009/3/layout/HorizontalOrganizationChart"/>
    <dgm:cxn modelId="{626B3057-0FB7-334B-AC37-1FC0B5E48FD6}" type="presParOf" srcId="{0157EE41-85AB-C541-A6CE-E516622FBF9D}" destId="{D42E7D21-D931-EF42-9ABE-86AD272C2574}" srcOrd="1" destOrd="0" presId="urn:microsoft.com/office/officeart/2009/3/layout/HorizontalOrganizationChart"/>
    <dgm:cxn modelId="{1A2D39AA-3209-4946-AC3F-A2EB8183298D}" type="presParOf" srcId="{D42E7D21-D931-EF42-9ABE-86AD272C2574}" destId="{A7734356-3AD4-F34C-954F-9A54D7AC1C9C}" srcOrd="0" destOrd="0" presId="urn:microsoft.com/office/officeart/2009/3/layout/HorizontalOrganizationChart"/>
    <dgm:cxn modelId="{49BD2D5A-9697-0048-B645-3572984DEE26}" type="presParOf" srcId="{D42E7D21-D931-EF42-9ABE-86AD272C2574}" destId="{8DB9E601-70DB-0C49-A00B-B202E92493CB}" srcOrd="1" destOrd="0" presId="urn:microsoft.com/office/officeart/2009/3/layout/HorizontalOrganizationChart"/>
    <dgm:cxn modelId="{B4EDCF75-7AF0-D044-A533-1571FA09682B}" type="presParOf" srcId="{8DB9E601-70DB-0C49-A00B-B202E92493CB}" destId="{183A7065-BB89-174F-A4B5-3553D64A5FFF}" srcOrd="0" destOrd="0" presId="urn:microsoft.com/office/officeart/2009/3/layout/HorizontalOrganizationChart"/>
    <dgm:cxn modelId="{35B84D8D-030C-DD41-B2C5-0DB80FD192CA}" type="presParOf" srcId="{183A7065-BB89-174F-A4B5-3553D64A5FFF}" destId="{92B48CBB-8F87-824B-9354-630E8C873C1E}" srcOrd="0" destOrd="0" presId="urn:microsoft.com/office/officeart/2009/3/layout/HorizontalOrganizationChart"/>
    <dgm:cxn modelId="{B555688F-78C3-1941-BD8B-5079C768A734}" type="presParOf" srcId="{183A7065-BB89-174F-A4B5-3553D64A5FFF}" destId="{97D029CF-A0F5-2F4D-9B86-B3073DD514E1}" srcOrd="1" destOrd="0" presId="urn:microsoft.com/office/officeart/2009/3/layout/HorizontalOrganizationChart"/>
    <dgm:cxn modelId="{60CC3BB9-E23D-734B-BD38-CEEFC35470D0}" type="presParOf" srcId="{8DB9E601-70DB-0C49-A00B-B202E92493CB}" destId="{8D19DDCC-62BA-4B40-8642-01D22E957BE5}" srcOrd="1" destOrd="0" presId="urn:microsoft.com/office/officeart/2009/3/layout/HorizontalOrganizationChart"/>
    <dgm:cxn modelId="{7E896610-1C81-4245-B54E-2BEA46023CA8}" type="presParOf" srcId="{8DB9E601-70DB-0C49-A00B-B202E92493CB}" destId="{1CC2EEA0-263C-0F4B-A08D-35E2043C8294}" srcOrd="2" destOrd="0" presId="urn:microsoft.com/office/officeart/2009/3/layout/HorizontalOrganizationChart"/>
    <dgm:cxn modelId="{D16211F2-B791-2A46-87A8-D9FCF3868664}" type="presParOf" srcId="{D42E7D21-D931-EF42-9ABE-86AD272C2574}" destId="{F8BAF3AF-C0AC-704F-850A-D76A26819608}" srcOrd="2" destOrd="0" presId="urn:microsoft.com/office/officeart/2009/3/layout/HorizontalOrganizationChart"/>
    <dgm:cxn modelId="{25490250-98BB-EE4F-AA47-A3748DC8E73D}" type="presParOf" srcId="{D42E7D21-D931-EF42-9ABE-86AD272C2574}" destId="{1CE7B943-662D-8A44-86D2-DE02EF02BBD6}" srcOrd="3" destOrd="0" presId="urn:microsoft.com/office/officeart/2009/3/layout/HorizontalOrganizationChart"/>
    <dgm:cxn modelId="{5EF124A2-5F0E-7F4F-AF8B-9D0E475BF37B}" type="presParOf" srcId="{1CE7B943-662D-8A44-86D2-DE02EF02BBD6}" destId="{9C147982-C86F-6B48-BD7D-3E9845AF473E}" srcOrd="0" destOrd="0" presId="urn:microsoft.com/office/officeart/2009/3/layout/HorizontalOrganizationChart"/>
    <dgm:cxn modelId="{8DFD038B-00C0-5546-9ABB-0F7A3223A1A5}" type="presParOf" srcId="{9C147982-C86F-6B48-BD7D-3E9845AF473E}" destId="{99C57A4B-846B-5A45-82B2-102B1027D4C8}" srcOrd="0" destOrd="0" presId="urn:microsoft.com/office/officeart/2009/3/layout/HorizontalOrganizationChart"/>
    <dgm:cxn modelId="{3CEE0A2F-96A2-414D-A630-34DB9E717EDF}" type="presParOf" srcId="{9C147982-C86F-6B48-BD7D-3E9845AF473E}" destId="{395EE8AE-3C37-E543-A3FA-952A96344B39}" srcOrd="1" destOrd="0" presId="urn:microsoft.com/office/officeart/2009/3/layout/HorizontalOrganizationChart"/>
    <dgm:cxn modelId="{A0C6C6B8-36E7-504A-963E-E940ECCB55ED}" type="presParOf" srcId="{1CE7B943-662D-8A44-86D2-DE02EF02BBD6}" destId="{3DAC16A6-16C3-C540-91E5-3EFAD2CAC19C}" srcOrd="1" destOrd="0" presId="urn:microsoft.com/office/officeart/2009/3/layout/HorizontalOrganizationChart"/>
    <dgm:cxn modelId="{CF00D795-5D83-C04A-9E79-A81936F4BBEE}" type="presParOf" srcId="{1CE7B943-662D-8A44-86D2-DE02EF02BBD6}" destId="{66809AFB-86C5-5847-8B11-F98E71640CB6}" srcOrd="2" destOrd="0" presId="urn:microsoft.com/office/officeart/2009/3/layout/HorizontalOrganizationChart"/>
    <dgm:cxn modelId="{17EEE8B4-665F-F647-8E0F-675ACAA1D1BA}" type="presParOf" srcId="{D42E7D21-D931-EF42-9ABE-86AD272C2574}" destId="{0C7B7558-8EF4-5B45-8623-1A31D33E9F4D}" srcOrd="4" destOrd="0" presId="urn:microsoft.com/office/officeart/2009/3/layout/HorizontalOrganizationChart"/>
    <dgm:cxn modelId="{C83FE78C-AA49-4940-BD00-387B555F82BA}" type="presParOf" srcId="{D42E7D21-D931-EF42-9ABE-86AD272C2574}" destId="{27F35F99-7410-8940-A3CF-24730EFD3586}" srcOrd="5" destOrd="0" presId="urn:microsoft.com/office/officeart/2009/3/layout/HorizontalOrganizationChart"/>
    <dgm:cxn modelId="{A38C35B1-0313-2B44-AF1E-655078D633DD}" type="presParOf" srcId="{27F35F99-7410-8940-A3CF-24730EFD3586}" destId="{6DCD410A-32AD-4744-993A-DE58E6B19B0D}" srcOrd="0" destOrd="0" presId="urn:microsoft.com/office/officeart/2009/3/layout/HorizontalOrganizationChart"/>
    <dgm:cxn modelId="{F24CDDAC-8095-7B48-85F5-192B2A30A6D2}" type="presParOf" srcId="{6DCD410A-32AD-4744-993A-DE58E6B19B0D}" destId="{536AC7DE-E704-6046-849B-7859173F7224}" srcOrd="0" destOrd="0" presId="urn:microsoft.com/office/officeart/2009/3/layout/HorizontalOrganizationChart"/>
    <dgm:cxn modelId="{5CBA8DE2-51CC-AB4A-BDFA-A1BF9C721385}" type="presParOf" srcId="{6DCD410A-32AD-4744-993A-DE58E6B19B0D}" destId="{0D557220-8845-5D44-AA1D-E00BA3AB7C69}" srcOrd="1" destOrd="0" presId="urn:microsoft.com/office/officeart/2009/3/layout/HorizontalOrganizationChart"/>
    <dgm:cxn modelId="{CB4C56C5-2E3E-6E44-9E8D-6368F235D407}" type="presParOf" srcId="{27F35F99-7410-8940-A3CF-24730EFD3586}" destId="{0BC293A5-9574-A64C-B21B-CAC4F7765280}" srcOrd="1" destOrd="0" presId="urn:microsoft.com/office/officeart/2009/3/layout/HorizontalOrganizationChart"/>
    <dgm:cxn modelId="{F8C23415-F213-1F42-9B43-49AF40FA2FA1}" type="presParOf" srcId="{27F35F99-7410-8940-A3CF-24730EFD3586}" destId="{8596163D-7310-7C44-AA3C-6F1A993A14BD}" srcOrd="2" destOrd="0" presId="urn:microsoft.com/office/officeart/2009/3/layout/HorizontalOrganizationChart"/>
    <dgm:cxn modelId="{77633D9C-864F-E94C-A161-8114BFD7B348}" type="presParOf" srcId="{0157EE41-85AB-C541-A6CE-E516622FBF9D}" destId="{F08770AA-6F93-9643-8608-241295EF53BE}" srcOrd="2" destOrd="0" presId="urn:microsoft.com/office/officeart/2009/3/layout/HorizontalOrganizationChart"/>
    <dgm:cxn modelId="{E63BFDBF-5263-3F43-AC31-A47BBF32CEB0}" type="presParOf" srcId="{E9206E51-1840-F946-A456-357F36DFF216}" destId="{ECAA5B26-D461-6F48-9945-B300CA4D2AE1}" srcOrd="4" destOrd="0" presId="urn:microsoft.com/office/officeart/2009/3/layout/HorizontalOrganizationChart"/>
    <dgm:cxn modelId="{995C073A-CB41-674A-A5B1-0532596C5C01}" type="presParOf" srcId="{E9206E51-1840-F946-A456-357F36DFF216}" destId="{221CCC1A-0446-8546-A9DB-C5BC6DCB26CA}" srcOrd="5" destOrd="0" presId="urn:microsoft.com/office/officeart/2009/3/layout/HorizontalOrganizationChart"/>
    <dgm:cxn modelId="{4884A8A1-48EF-9A4D-938B-A84C3E24388A}" type="presParOf" srcId="{221CCC1A-0446-8546-A9DB-C5BC6DCB26CA}" destId="{3CF705C9-2D46-3E4D-B570-4BA4F4724ED1}" srcOrd="0" destOrd="0" presId="urn:microsoft.com/office/officeart/2009/3/layout/HorizontalOrganizationChart"/>
    <dgm:cxn modelId="{578342DA-9E29-5A47-8829-38EC17681D6F}" type="presParOf" srcId="{3CF705C9-2D46-3E4D-B570-4BA4F4724ED1}" destId="{25B54BA2-FC99-E24E-8D95-37C2681BD54B}" srcOrd="0" destOrd="0" presId="urn:microsoft.com/office/officeart/2009/3/layout/HorizontalOrganizationChart"/>
    <dgm:cxn modelId="{9101024A-1798-D44A-A458-F368B65DD5A6}" type="presParOf" srcId="{3CF705C9-2D46-3E4D-B570-4BA4F4724ED1}" destId="{01FC145A-7699-A745-8EDD-A5D7376F39EC}" srcOrd="1" destOrd="0" presId="urn:microsoft.com/office/officeart/2009/3/layout/HorizontalOrganizationChart"/>
    <dgm:cxn modelId="{801DD366-7BA3-AE47-8CB3-1DB158D358CD}" type="presParOf" srcId="{221CCC1A-0446-8546-A9DB-C5BC6DCB26CA}" destId="{E3BD349D-A482-9541-A09C-6A950D33FF96}" srcOrd="1" destOrd="0" presId="urn:microsoft.com/office/officeart/2009/3/layout/HorizontalOrganizationChart"/>
    <dgm:cxn modelId="{59C3BDEA-B38F-0F40-B8D0-6DC00A5B1427}" type="presParOf" srcId="{221CCC1A-0446-8546-A9DB-C5BC6DCB26CA}" destId="{23306344-B6D6-3843-8F6B-E27D881F45FC}" srcOrd="2" destOrd="0" presId="urn:microsoft.com/office/officeart/2009/3/layout/HorizontalOrganizationChart"/>
    <dgm:cxn modelId="{F6D5856B-BD82-3641-903C-AE0043F9F3CF}" type="presParOf" srcId="{E9206E51-1840-F946-A456-357F36DFF216}" destId="{A5F74CF3-34E3-E247-A3F2-8A9E31915963}" srcOrd="6" destOrd="0" presId="urn:microsoft.com/office/officeart/2009/3/layout/HorizontalOrganizationChart"/>
    <dgm:cxn modelId="{846FBF28-F038-FB41-BD0B-6B812CA706E4}" type="presParOf" srcId="{E9206E51-1840-F946-A456-357F36DFF216}" destId="{8B8953E4-56C5-2349-B267-B7701F3B10A0}" srcOrd="7" destOrd="0" presId="urn:microsoft.com/office/officeart/2009/3/layout/HorizontalOrganizationChart"/>
    <dgm:cxn modelId="{2F1D73CA-4D61-E94C-BE59-7FEC7E8F4504}" type="presParOf" srcId="{8B8953E4-56C5-2349-B267-B7701F3B10A0}" destId="{F8B3A1B6-E58C-0E43-986C-1630E2D2E737}" srcOrd="0" destOrd="0" presId="urn:microsoft.com/office/officeart/2009/3/layout/HorizontalOrganizationChart"/>
    <dgm:cxn modelId="{C77BFF64-9DA1-6E40-9F63-0EC0B14FA663}" type="presParOf" srcId="{F8B3A1B6-E58C-0E43-986C-1630E2D2E737}" destId="{F0078809-1852-C74A-9D0D-33CF118CAE5E}" srcOrd="0" destOrd="0" presId="urn:microsoft.com/office/officeart/2009/3/layout/HorizontalOrganizationChart"/>
    <dgm:cxn modelId="{8A355766-4A41-4744-AD8E-76D28A4054E0}" type="presParOf" srcId="{F8B3A1B6-E58C-0E43-986C-1630E2D2E737}" destId="{30B559EF-37A3-2E43-B696-FE26F3BB257F}" srcOrd="1" destOrd="0" presId="urn:microsoft.com/office/officeart/2009/3/layout/HorizontalOrganizationChart"/>
    <dgm:cxn modelId="{F4B70D37-B629-6D46-A017-979489ED8D4C}" type="presParOf" srcId="{8B8953E4-56C5-2349-B267-B7701F3B10A0}" destId="{70B9D1E3-37CA-664F-920D-7941E2DB189F}" srcOrd="1" destOrd="0" presId="urn:microsoft.com/office/officeart/2009/3/layout/HorizontalOrganizationChart"/>
    <dgm:cxn modelId="{6FCB2DD2-E219-784F-BFF2-0B6C9F6F272B}" type="presParOf" srcId="{8B8953E4-56C5-2349-B267-B7701F3B10A0}" destId="{15890E79-CDD5-C442-83AB-199874F2C10A}" srcOrd="2" destOrd="0" presId="urn:microsoft.com/office/officeart/2009/3/layout/HorizontalOrganizationChart"/>
    <dgm:cxn modelId="{4F6EF86D-A14C-274E-A5FC-5881486C9B64}" type="presParOf" srcId="{44B3141C-3351-9B41-9C89-EE77C8D8C4D9}" destId="{96E1EBB0-56BB-DE42-B270-3D36D11B4FE6}"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9A6474D-0C07-7B41-9D3C-1723EDC85847}" type="doc">
      <dgm:prSet loTypeId="urn:microsoft.com/office/officeart/2009/3/layout/HorizontalOrganizationChart" loCatId="" qsTypeId="urn:microsoft.com/office/officeart/2005/8/quickstyle/simple3" qsCatId="simple" csTypeId="urn:microsoft.com/office/officeart/2005/8/colors/accent0_2" csCatId="mainScheme" phldr="1"/>
      <dgm:spPr/>
      <dgm:t>
        <a:bodyPr/>
        <a:lstStyle/>
        <a:p>
          <a:endParaRPr lang="zh-CN" altLang="en-US"/>
        </a:p>
      </dgm:t>
    </dgm:pt>
    <dgm:pt modelId="{2D86B5BF-D6DF-594C-B20B-0AC2D836C304}">
      <dgm:prSet phldrT="[文本]"/>
      <dgm:spPr/>
      <dgm:t>
        <a:bodyPr/>
        <a:lstStyle/>
        <a:p>
          <a:r>
            <a:rPr lang="zh-CN" smtClean="0"/>
            <a:t>中国文化的对外交汇与现代化</a:t>
          </a:r>
          <a:endParaRPr lang="zh-CN" altLang="en-US"/>
        </a:p>
      </dgm:t>
    </dgm:pt>
    <dgm:pt modelId="{1547ABFC-6FCD-A84B-8B55-18AFF1736530}" type="parTrans" cxnId="{BC37CDA8-49FB-CA44-8775-5F666933DCBA}">
      <dgm:prSet/>
      <dgm:spPr/>
      <dgm:t>
        <a:bodyPr/>
        <a:lstStyle/>
        <a:p>
          <a:endParaRPr lang="zh-CN" altLang="en-US"/>
        </a:p>
      </dgm:t>
    </dgm:pt>
    <dgm:pt modelId="{674F0128-AF25-1C47-A59A-724452D934EA}" type="sibTrans" cxnId="{BC37CDA8-49FB-CA44-8775-5F666933DCBA}">
      <dgm:prSet/>
      <dgm:spPr/>
      <dgm:t>
        <a:bodyPr/>
        <a:lstStyle/>
        <a:p>
          <a:endParaRPr lang="zh-CN" altLang="en-US"/>
        </a:p>
      </dgm:t>
    </dgm:pt>
    <dgm:pt modelId="{8C3BB2E5-9D0B-DF45-A233-E4F336F67CA9}">
      <dgm:prSet phldrT="[文本]"/>
      <dgm:spPr/>
      <dgm:t>
        <a:bodyPr/>
        <a:lstStyle/>
        <a:p>
          <a:r>
            <a:rPr lang="zh-CN" dirty="0" smtClean="0"/>
            <a:t>中国文化与世界文化的交汇</a:t>
          </a:r>
          <a:endParaRPr lang="zh-CN" altLang="en-US" dirty="0"/>
        </a:p>
      </dgm:t>
    </dgm:pt>
    <dgm:pt modelId="{BF8C9BF4-019B-0F4B-92F1-E05BBA908D96}" type="parTrans" cxnId="{1CCC8019-3C4A-7F44-8D22-824D8F434AE1}">
      <dgm:prSet/>
      <dgm:spPr/>
      <dgm:t>
        <a:bodyPr/>
        <a:lstStyle/>
        <a:p>
          <a:endParaRPr lang="zh-CN" altLang="en-US"/>
        </a:p>
      </dgm:t>
    </dgm:pt>
    <dgm:pt modelId="{720837C8-E904-B841-9A64-19A07B9CEAF9}" type="sibTrans" cxnId="{1CCC8019-3C4A-7F44-8D22-824D8F434AE1}">
      <dgm:prSet/>
      <dgm:spPr/>
      <dgm:t>
        <a:bodyPr/>
        <a:lstStyle/>
        <a:p>
          <a:endParaRPr lang="zh-CN" altLang="en-US"/>
        </a:p>
      </dgm:t>
    </dgm:pt>
    <dgm:pt modelId="{B17F5CF2-9A75-8442-9C96-0A4A6F42DBFE}">
      <dgm:prSet phldrT="[文本]"/>
      <dgm:spPr>
        <a:solidFill>
          <a:srgbClr val="5B9BD5"/>
        </a:solidFill>
      </dgm:spPr>
      <dgm:t>
        <a:bodyPr/>
        <a:lstStyle/>
        <a:p>
          <a:r>
            <a:rPr lang="zh-CN" dirty="0" smtClean="0"/>
            <a:t>中国文化发展的现代趋势与时代规范</a:t>
          </a:r>
          <a:endParaRPr lang="zh-CN" altLang="en-US" dirty="0"/>
        </a:p>
      </dgm:t>
    </dgm:pt>
    <dgm:pt modelId="{B870A262-0EAC-AE4E-A899-812939077BBC}" type="parTrans" cxnId="{482126D9-7C4B-3C4C-88D3-891731FC4852}">
      <dgm:prSet/>
      <dgm:spPr/>
      <dgm:t>
        <a:bodyPr/>
        <a:lstStyle/>
        <a:p>
          <a:endParaRPr lang="zh-CN" altLang="en-US"/>
        </a:p>
      </dgm:t>
    </dgm:pt>
    <dgm:pt modelId="{1579C61E-D2C3-C245-A47C-31FDEFC3BB5B}" type="sibTrans" cxnId="{482126D9-7C4B-3C4C-88D3-891731FC4852}">
      <dgm:prSet/>
      <dgm:spPr/>
      <dgm:t>
        <a:bodyPr/>
        <a:lstStyle/>
        <a:p>
          <a:endParaRPr lang="zh-CN" altLang="en-US"/>
        </a:p>
      </dgm:t>
    </dgm:pt>
    <dgm:pt modelId="{E778D330-7A58-944D-8991-5B614F524F1B}">
      <dgm:prSet phldrT="[文本]"/>
      <dgm:spPr/>
      <dgm:t>
        <a:bodyPr/>
        <a:lstStyle/>
        <a:p>
          <a:r>
            <a:rPr lang="zh-CN" dirty="0" smtClean="0"/>
            <a:t>弘扬优秀传统文化 实现民族复兴的中国梦</a:t>
          </a:r>
          <a:endParaRPr lang="zh-CN" altLang="en-US" dirty="0"/>
        </a:p>
      </dgm:t>
    </dgm:pt>
    <dgm:pt modelId="{AE390BA8-74A2-D84D-AF3E-7EB857DC7F75}" type="parTrans" cxnId="{79864D68-099B-8D43-AAD9-A89E82ECB589}">
      <dgm:prSet/>
      <dgm:spPr/>
      <dgm:t>
        <a:bodyPr/>
        <a:lstStyle/>
        <a:p>
          <a:endParaRPr lang="zh-CN" altLang="en-US"/>
        </a:p>
      </dgm:t>
    </dgm:pt>
    <dgm:pt modelId="{532A3B52-5A66-F841-82F5-2F77EE35560E}" type="sibTrans" cxnId="{79864D68-099B-8D43-AAD9-A89E82ECB589}">
      <dgm:prSet/>
      <dgm:spPr/>
      <dgm:t>
        <a:bodyPr/>
        <a:lstStyle/>
        <a:p>
          <a:endParaRPr lang="zh-CN" altLang="en-US"/>
        </a:p>
      </dgm:t>
    </dgm:pt>
    <dgm:pt modelId="{64530ECF-4A4D-D741-B652-D2BAA3E1DFF6}">
      <dgm:prSet/>
      <dgm:spPr/>
      <dgm:t>
        <a:bodyPr/>
        <a:lstStyle/>
        <a:p>
          <a:r>
            <a:rPr lang="zh-CN" dirty="0" smtClean="0"/>
            <a:t>中国文化对世界文化的影响</a:t>
          </a:r>
          <a:endParaRPr lang="zh-CN" altLang="en-US" dirty="0"/>
        </a:p>
      </dgm:t>
    </dgm:pt>
    <dgm:pt modelId="{2B69109C-C01D-1E47-9EEF-7590CD36508D}" type="parTrans" cxnId="{2DA505F0-99F1-2F45-BE46-C706249E32C5}">
      <dgm:prSet/>
      <dgm:spPr/>
      <dgm:t>
        <a:bodyPr/>
        <a:lstStyle/>
        <a:p>
          <a:endParaRPr lang="zh-CN" altLang="en-US"/>
        </a:p>
      </dgm:t>
    </dgm:pt>
    <dgm:pt modelId="{8607BFD1-1DBB-A64E-9273-CD91F8F50EAE}" type="sibTrans" cxnId="{2DA505F0-99F1-2F45-BE46-C706249E32C5}">
      <dgm:prSet/>
      <dgm:spPr/>
      <dgm:t>
        <a:bodyPr/>
        <a:lstStyle/>
        <a:p>
          <a:endParaRPr lang="zh-CN" altLang="en-US"/>
        </a:p>
      </dgm:t>
    </dgm:pt>
    <dgm:pt modelId="{DABA0EF6-B757-BF4F-9347-766D75125A7F}">
      <dgm:prSet/>
      <dgm:spPr/>
      <dgm:t>
        <a:bodyPr/>
        <a:lstStyle/>
        <a:p>
          <a:r>
            <a:rPr lang="zh-CN" dirty="0" smtClean="0"/>
            <a:t>中外文化的第一次大交汇</a:t>
          </a:r>
          <a:endParaRPr lang="zh-CN" altLang="en-US" dirty="0"/>
        </a:p>
      </dgm:t>
    </dgm:pt>
    <dgm:pt modelId="{CD75CACC-3E45-444E-ABCE-AF568CD88216}" type="parTrans" cxnId="{763DB7C9-8C0F-2C4B-9690-203108EF5F2F}">
      <dgm:prSet/>
      <dgm:spPr/>
      <dgm:t>
        <a:bodyPr/>
        <a:lstStyle/>
        <a:p>
          <a:endParaRPr lang="zh-CN" altLang="en-US"/>
        </a:p>
      </dgm:t>
    </dgm:pt>
    <dgm:pt modelId="{637B5AEE-47CD-704D-8EDC-991813D6B34E}" type="sibTrans" cxnId="{763DB7C9-8C0F-2C4B-9690-203108EF5F2F}">
      <dgm:prSet/>
      <dgm:spPr/>
      <dgm:t>
        <a:bodyPr/>
        <a:lstStyle/>
        <a:p>
          <a:endParaRPr lang="zh-CN" altLang="en-US"/>
        </a:p>
      </dgm:t>
    </dgm:pt>
    <dgm:pt modelId="{D1D85DD6-3CD1-AD4E-BFD9-4D705393DFA3}">
      <dgm:prSet/>
      <dgm:spPr/>
      <dgm:t>
        <a:bodyPr/>
        <a:lstStyle/>
        <a:p>
          <a:r>
            <a:rPr lang="zh-CN" dirty="0" smtClean="0"/>
            <a:t>中外文化的第二次大交汇</a:t>
          </a:r>
          <a:endParaRPr lang="zh-CN" altLang="en-US" dirty="0"/>
        </a:p>
      </dgm:t>
    </dgm:pt>
    <dgm:pt modelId="{E1D64B84-5712-E944-AF88-36B552503C57}" type="parTrans" cxnId="{4E1FAE08-F7D2-6A4A-A7FF-EC26551B7D46}">
      <dgm:prSet/>
      <dgm:spPr/>
      <dgm:t>
        <a:bodyPr/>
        <a:lstStyle/>
        <a:p>
          <a:endParaRPr lang="zh-CN" altLang="en-US"/>
        </a:p>
      </dgm:t>
    </dgm:pt>
    <dgm:pt modelId="{F52B95C5-4343-8B44-A551-214DC1E2C72B}" type="sibTrans" cxnId="{4E1FAE08-F7D2-6A4A-A7FF-EC26551B7D46}">
      <dgm:prSet/>
      <dgm:spPr/>
      <dgm:t>
        <a:bodyPr/>
        <a:lstStyle/>
        <a:p>
          <a:endParaRPr lang="zh-CN" altLang="en-US"/>
        </a:p>
      </dgm:t>
    </dgm:pt>
    <dgm:pt modelId="{F695C772-143B-E940-BAF6-5D013E6AE22C}">
      <dgm:prSet/>
      <dgm:spPr/>
      <dgm:t>
        <a:bodyPr/>
        <a:lstStyle/>
        <a:p>
          <a:r>
            <a:rPr lang="zh-CN" smtClean="0"/>
            <a:t>中国物质文化对世界的影响</a:t>
          </a:r>
          <a:endParaRPr lang="zh-CN" altLang="en-US"/>
        </a:p>
      </dgm:t>
    </dgm:pt>
    <dgm:pt modelId="{A6D9E4AC-98AE-644E-9797-53E1986849A9}" type="parTrans" cxnId="{95F1B00C-929C-D547-B66F-A43D00F267C0}">
      <dgm:prSet/>
      <dgm:spPr/>
      <dgm:t>
        <a:bodyPr/>
        <a:lstStyle/>
        <a:p>
          <a:endParaRPr lang="zh-CN" altLang="en-US"/>
        </a:p>
      </dgm:t>
    </dgm:pt>
    <dgm:pt modelId="{98B93787-48B2-3142-AA90-76B91E86D47B}" type="sibTrans" cxnId="{95F1B00C-929C-D547-B66F-A43D00F267C0}">
      <dgm:prSet/>
      <dgm:spPr/>
      <dgm:t>
        <a:bodyPr/>
        <a:lstStyle/>
        <a:p>
          <a:endParaRPr lang="zh-CN" altLang="en-US"/>
        </a:p>
      </dgm:t>
    </dgm:pt>
    <dgm:pt modelId="{50335C9B-2AE1-BD45-BAFA-40E79E809ED1}">
      <dgm:prSet/>
      <dgm:spPr/>
      <dgm:t>
        <a:bodyPr/>
        <a:lstStyle/>
        <a:p>
          <a:r>
            <a:rPr lang="zh-CN" smtClean="0"/>
            <a:t>中国制度文化对世界的影响</a:t>
          </a:r>
          <a:endParaRPr lang="zh-CN" altLang="en-US"/>
        </a:p>
      </dgm:t>
    </dgm:pt>
    <dgm:pt modelId="{C6E5BC51-483A-5449-9916-065712FD5D91}" type="parTrans" cxnId="{7912024B-C181-9148-8A1B-5D28AF5D3D6F}">
      <dgm:prSet/>
      <dgm:spPr/>
      <dgm:t>
        <a:bodyPr/>
        <a:lstStyle/>
        <a:p>
          <a:endParaRPr lang="zh-CN" altLang="en-US"/>
        </a:p>
      </dgm:t>
    </dgm:pt>
    <dgm:pt modelId="{51629E89-68ED-1341-BA14-D8023EFC012A}" type="sibTrans" cxnId="{7912024B-C181-9148-8A1B-5D28AF5D3D6F}">
      <dgm:prSet/>
      <dgm:spPr/>
      <dgm:t>
        <a:bodyPr/>
        <a:lstStyle/>
        <a:p>
          <a:endParaRPr lang="zh-CN" altLang="en-US"/>
        </a:p>
      </dgm:t>
    </dgm:pt>
    <dgm:pt modelId="{5C874966-B4B3-1847-92DF-DEE3B148B721}">
      <dgm:prSet/>
      <dgm:spPr/>
      <dgm:t>
        <a:bodyPr/>
        <a:lstStyle/>
        <a:p>
          <a:r>
            <a:rPr lang="zh-CN" smtClean="0"/>
            <a:t>中国精神文化对世界的影响</a:t>
          </a:r>
          <a:endParaRPr lang="zh-CN" altLang="en-US"/>
        </a:p>
      </dgm:t>
    </dgm:pt>
    <dgm:pt modelId="{763EE74D-C07F-364C-B055-B939DB156CC3}" type="parTrans" cxnId="{BD969F7D-94CF-E049-89B8-0CF4CF426764}">
      <dgm:prSet/>
      <dgm:spPr/>
      <dgm:t>
        <a:bodyPr/>
        <a:lstStyle/>
        <a:p>
          <a:endParaRPr lang="zh-CN" altLang="en-US"/>
        </a:p>
      </dgm:t>
    </dgm:pt>
    <dgm:pt modelId="{3933A5C2-3AEF-A049-A5AA-20C3FAE812FA}" type="sibTrans" cxnId="{BD969F7D-94CF-E049-89B8-0CF4CF426764}">
      <dgm:prSet/>
      <dgm:spPr/>
      <dgm:t>
        <a:bodyPr/>
        <a:lstStyle/>
        <a:p>
          <a:endParaRPr lang="zh-CN" altLang="en-US"/>
        </a:p>
      </dgm:t>
    </dgm:pt>
    <dgm:pt modelId="{5E41B125-8467-9945-A5D6-A63C541BBC30}" type="pres">
      <dgm:prSet presAssocID="{E9A6474D-0C07-7B41-9D3C-1723EDC85847}" presName="hierChild1" presStyleCnt="0">
        <dgm:presLayoutVars>
          <dgm:orgChart val="1"/>
          <dgm:chPref val="1"/>
          <dgm:dir/>
          <dgm:animOne val="branch"/>
          <dgm:animLvl val="lvl"/>
          <dgm:resizeHandles/>
        </dgm:presLayoutVars>
      </dgm:prSet>
      <dgm:spPr/>
      <dgm:t>
        <a:bodyPr/>
        <a:lstStyle/>
        <a:p>
          <a:endParaRPr lang="zh-CN" altLang="en-US"/>
        </a:p>
      </dgm:t>
    </dgm:pt>
    <dgm:pt modelId="{44B3141C-3351-9B41-9C89-EE77C8D8C4D9}" type="pres">
      <dgm:prSet presAssocID="{2D86B5BF-D6DF-594C-B20B-0AC2D836C304}" presName="hierRoot1" presStyleCnt="0">
        <dgm:presLayoutVars>
          <dgm:hierBranch val="init"/>
        </dgm:presLayoutVars>
      </dgm:prSet>
      <dgm:spPr/>
    </dgm:pt>
    <dgm:pt modelId="{2DE55677-F362-6B4F-A05C-19CFB36A5C67}" type="pres">
      <dgm:prSet presAssocID="{2D86B5BF-D6DF-594C-B20B-0AC2D836C304}" presName="rootComposite1" presStyleCnt="0"/>
      <dgm:spPr/>
    </dgm:pt>
    <dgm:pt modelId="{CF14799A-B55E-D448-9CD8-02DC6342DB58}" type="pres">
      <dgm:prSet presAssocID="{2D86B5BF-D6DF-594C-B20B-0AC2D836C304}" presName="rootText1" presStyleLbl="node0" presStyleIdx="0" presStyleCnt="1">
        <dgm:presLayoutVars>
          <dgm:chPref val="3"/>
        </dgm:presLayoutVars>
      </dgm:prSet>
      <dgm:spPr/>
      <dgm:t>
        <a:bodyPr/>
        <a:lstStyle/>
        <a:p>
          <a:endParaRPr lang="zh-CN" altLang="en-US"/>
        </a:p>
      </dgm:t>
    </dgm:pt>
    <dgm:pt modelId="{6C956BB2-71D6-5740-85AC-6F7F6F7FDFCC}" type="pres">
      <dgm:prSet presAssocID="{2D86B5BF-D6DF-594C-B20B-0AC2D836C304}" presName="rootConnector1" presStyleLbl="node1" presStyleIdx="0" presStyleCnt="0"/>
      <dgm:spPr/>
      <dgm:t>
        <a:bodyPr/>
        <a:lstStyle/>
        <a:p>
          <a:endParaRPr lang="zh-CN" altLang="en-US"/>
        </a:p>
      </dgm:t>
    </dgm:pt>
    <dgm:pt modelId="{E9206E51-1840-F946-A456-357F36DFF216}" type="pres">
      <dgm:prSet presAssocID="{2D86B5BF-D6DF-594C-B20B-0AC2D836C304}" presName="hierChild2" presStyleCnt="0"/>
      <dgm:spPr/>
    </dgm:pt>
    <dgm:pt modelId="{7050275F-F31C-CE42-A2C2-20A178B36A6A}" type="pres">
      <dgm:prSet presAssocID="{BF8C9BF4-019B-0F4B-92F1-E05BBA908D96}" presName="Name64" presStyleLbl="parChTrans1D2" presStyleIdx="0" presStyleCnt="4"/>
      <dgm:spPr/>
      <dgm:t>
        <a:bodyPr/>
        <a:lstStyle/>
        <a:p>
          <a:endParaRPr lang="zh-CN" altLang="en-US"/>
        </a:p>
      </dgm:t>
    </dgm:pt>
    <dgm:pt modelId="{80CB3C27-1AD3-7348-980C-EDDE9DD51227}" type="pres">
      <dgm:prSet presAssocID="{8C3BB2E5-9D0B-DF45-A233-E4F336F67CA9}" presName="hierRoot2" presStyleCnt="0">
        <dgm:presLayoutVars>
          <dgm:hierBranch val="init"/>
        </dgm:presLayoutVars>
      </dgm:prSet>
      <dgm:spPr/>
    </dgm:pt>
    <dgm:pt modelId="{7F7C5623-5BB4-B949-8E33-9BCCAF3C576A}" type="pres">
      <dgm:prSet presAssocID="{8C3BB2E5-9D0B-DF45-A233-E4F336F67CA9}" presName="rootComposite" presStyleCnt="0"/>
      <dgm:spPr/>
    </dgm:pt>
    <dgm:pt modelId="{92618AD8-6CDA-0D4D-94AE-2D651ACD2C14}" type="pres">
      <dgm:prSet presAssocID="{8C3BB2E5-9D0B-DF45-A233-E4F336F67CA9}" presName="rootText" presStyleLbl="node2" presStyleIdx="0" presStyleCnt="4">
        <dgm:presLayoutVars>
          <dgm:chPref val="3"/>
        </dgm:presLayoutVars>
      </dgm:prSet>
      <dgm:spPr/>
      <dgm:t>
        <a:bodyPr/>
        <a:lstStyle/>
        <a:p>
          <a:endParaRPr lang="zh-CN" altLang="en-US"/>
        </a:p>
      </dgm:t>
    </dgm:pt>
    <dgm:pt modelId="{D59985AD-CA7E-6345-BD1D-C5559726C498}" type="pres">
      <dgm:prSet presAssocID="{8C3BB2E5-9D0B-DF45-A233-E4F336F67CA9}" presName="rootConnector" presStyleLbl="node2" presStyleIdx="0" presStyleCnt="4"/>
      <dgm:spPr/>
      <dgm:t>
        <a:bodyPr/>
        <a:lstStyle/>
        <a:p>
          <a:endParaRPr lang="zh-CN" altLang="en-US"/>
        </a:p>
      </dgm:t>
    </dgm:pt>
    <dgm:pt modelId="{3A8864C0-10EF-4A43-8B31-C0945F5BCA00}" type="pres">
      <dgm:prSet presAssocID="{8C3BB2E5-9D0B-DF45-A233-E4F336F67CA9}" presName="hierChild4" presStyleCnt="0"/>
      <dgm:spPr/>
    </dgm:pt>
    <dgm:pt modelId="{D21958C6-844D-5243-BDE3-98500B1A2866}" type="pres">
      <dgm:prSet presAssocID="{CD75CACC-3E45-444E-ABCE-AF568CD88216}" presName="Name64" presStyleLbl="parChTrans1D3" presStyleIdx="0" presStyleCnt="5"/>
      <dgm:spPr/>
      <dgm:t>
        <a:bodyPr/>
        <a:lstStyle/>
        <a:p>
          <a:endParaRPr lang="zh-CN" altLang="en-US"/>
        </a:p>
      </dgm:t>
    </dgm:pt>
    <dgm:pt modelId="{741AB1C8-C941-254A-95C5-FFE784474FA1}" type="pres">
      <dgm:prSet presAssocID="{DABA0EF6-B757-BF4F-9347-766D75125A7F}" presName="hierRoot2" presStyleCnt="0">
        <dgm:presLayoutVars>
          <dgm:hierBranch val="init"/>
        </dgm:presLayoutVars>
      </dgm:prSet>
      <dgm:spPr/>
    </dgm:pt>
    <dgm:pt modelId="{D2A33033-9D90-D04A-9B1B-6F2BD1F876A3}" type="pres">
      <dgm:prSet presAssocID="{DABA0EF6-B757-BF4F-9347-766D75125A7F}" presName="rootComposite" presStyleCnt="0"/>
      <dgm:spPr/>
    </dgm:pt>
    <dgm:pt modelId="{CAAFCFF8-B842-E848-9DAD-6F8DB49A042B}" type="pres">
      <dgm:prSet presAssocID="{DABA0EF6-B757-BF4F-9347-766D75125A7F}" presName="rootText" presStyleLbl="node3" presStyleIdx="0" presStyleCnt="5">
        <dgm:presLayoutVars>
          <dgm:chPref val="3"/>
        </dgm:presLayoutVars>
      </dgm:prSet>
      <dgm:spPr/>
      <dgm:t>
        <a:bodyPr/>
        <a:lstStyle/>
        <a:p>
          <a:endParaRPr lang="zh-CN" altLang="en-US"/>
        </a:p>
      </dgm:t>
    </dgm:pt>
    <dgm:pt modelId="{E2E9DC5B-A3C6-274C-BABD-381F75C3645E}" type="pres">
      <dgm:prSet presAssocID="{DABA0EF6-B757-BF4F-9347-766D75125A7F}" presName="rootConnector" presStyleLbl="node3" presStyleIdx="0" presStyleCnt="5"/>
      <dgm:spPr/>
      <dgm:t>
        <a:bodyPr/>
        <a:lstStyle/>
        <a:p>
          <a:endParaRPr lang="zh-CN" altLang="en-US"/>
        </a:p>
      </dgm:t>
    </dgm:pt>
    <dgm:pt modelId="{98BC3398-9D68-4541-8472-AD16ED265F15}" type="pres">
      <dgm:prSet presAssocID="{DABA0EF6-B757-BF4F-9347-766D75125A7F}" presName="hierChild4" presStyleCnt="0"/>
      <dgm:spPr/>
    </dgm:pt>
    <dgm:pt modelId="{7DC99081-C5C0-A144-893F-7F237C5E2A87}" type="pres">
      <dgm:prSet presAssocID="{DABA0EF6-B757-BF4F-9347-766D75125A7F}" presName="hierChild5" presStyleCnt="0"/>
      <dgm:spPr/>
    </dgm:pt>
    <dgm:pt modelId="{68998C22-9BF9-4A49-A70B-A016F890741E}" type="pres">
      <dgm:prSet presAssocID="{E1D64B84-5712-E944-AF88-36B552503C57}" presName="Name64" presStyleLbl="parChTrans1D3" presStyleIdx="1" presStyleCnt="5"/>
      <dgm:spPr/>
      <dgm:t>
        <a:bodyPr/>
        <a:lstStyle/>
        <a:p>
          <a:endParaRPr lang="zh-CN" altLang="en-US"/>
        </a:p>
      </dgm:t>
    </dgm:pt>
    <dgm:pt modelId="{0EC6966E-1439-3C4C-96AE-01DA3B0848F8}" type="pres">
      <dgm:prSet presAssocID="{D1D85DD6-3CD1-AD4E-BFD9-4D705393DFA3}" presName="hierRoot2" presStyleCnt="0">
        <dgm:presLayoutVars>
          <dgm:hierBranch val="init"/>
        </dgm:presLayoutVars>
      </dgm:prSet>
      <dgm:spPr/>
    </dgm:pt>
    <dgm:pt modelId="{DED7B3D6-07E8-434A-BF6E-06501CC5D52C}" type="pres">
      <dgm:prSet presAssocID="{D1D85DD6-3CD1-AD4E-BFD9-4D705393DFA3}" presName="rootComposite" presStyleCnt="0"/>
      <dgm:spPr/>
    </dgm:pt>
    <dgm:pt modelId="{04640D6C-3B20-E543-91B3-FCD4366DACB5}" type="pres">
      <dgm:prSet presAssocID="{D1D85DD6-3CD1-AD4E-BFD9-4D705393DFA3}" presName="rootText" presStyleLbl="node3" presStyleIdx="1" presStyleCnt="5">
        <dgm:presLayoutVars>
          <dgm:chPref val="3"/>
        </dgm:presLayoutVars>
      </dgm:prSet>
      <dgm:spPr/>
      <dgm:t>
        <a:bodyPr/>
        <a:lstStyle/>
        <a:p>
          <a:endParaRPr lang="zh-CN" altLang="en-US"/>
        </a:p>
      </dgm:t>
    </dgm:pt>
    <dgm:pt modelId="{FFFF8CCA-527D-D442-AA21-79ACA7BD5A50}" type="pres">
      <dgm:prSet presAssocID="{D1D85DD6-3CD1-AD4E-BFD9-4D705393DFA3}" presName="rootConnector" presStyleLbl="node3" presStyleIdx="1" presStyleCnt="5"/>
      <dgm:spPr/>
      <dgm:t>
        <a:bodyPr/>
        <a:lstStyle/>
        <a:p>
          <a:endParaRPr lang="zh-CN" altLang="en-US"/>
        </a:p>
      </dgm:t>
    </dgm:pt>
    <dgm:pt modelId="{50995173-7230-3F43-A3C5-AF3703459A9A}" type="pres">
      <dgm:prSet presAssocID="{D1D85DD6-3CD1-AD4E-BFD9-4D705393DFA3}" presName="hierChild4" presStyleCnt="0"/>
      <dgm:spPr/>
    </dgm:pt>
    <dgm:pt modelId="{E2490674-7E8A-E643-861C-A80E5526E464}" type="pres">
      <dgm:prSet presAssocID="{D1D85DD6-3CD1-AD4E-BFD9-4D705393DFA3}" presName="hierChild5" presStyleCnt="0"/>
      <dgm:spPr/>
    </dgm:pt>
    <dgm:pt modelId="{13AEA165-11FF-9D4C-BA2F-9888D2D4BDEA}" type="pres">
      <dgm:prSet presAssocID="{8C3BB2E5-9D0B-DF45-A233-E4F336F67CA9}" presName="hierChild5" presStyleCnt="0"/>
      <dgm:spPr/>
    </dgm:pt>
    <dgm:pt modelId="{2F5034A9-7CEE-FE4C-83C0-E90598333434}" type="pres">
      <dgm:prSet presAssocID="{2B69109C-C01D-1E47-9EEF-7590CD36508D}" presName="Name64" presStyleLbl="parChTrans1D2" presStyleIdx="1" presStyleCnt="4"/>
      <dgm:spPr/>
      <dgm:t>
        <a:bodyPr/>
        <a:lstStyle/>
        <a:p>
          <a:endParaRPr lang="zh-CN" altLang="en-US"/>
        </a:p>
      </dgm:t>
    </dgm:pt>
    <dgm:pt modelId="{0157EE41-85AB-C541-A6CE-E516622FBF9D}" type="pres">
      <dgm:prSet presAssocID="{64530ECF-4A4D-D741-B652-D2BAA3E1DFF6}" presName="hierRoot2" presStyleCnt="0">
        <dgm:presLayoutVars>
          <dgm:hierBranch val="init"/>
        </dgm:presLayoutVars>
      </dgm:prSet>
      <dgm:spPr/>
    </dgm:pt>
    <dgm:pt modelId="{D43E5B3A-D82D-AD48-9BA0-5022DB7DDCAB}" type="pres">
      <dgm:prSet presAssocID="{64530ECF-4A4D-D741-B652-D2BAA3E1DFF6}" presName="rootComposite" presStyleCnt="0"/>
      <dgm:spPr/>
    </dgm:pt>
    <dgm:pt modelId="{8DE0FB6E-4932-CE41-A91C-461B7D00C218}" type="pres">
      <dgm:prSet presAssocID="{64530ECF-4A4D-D741-B652-D2BAA3E1DFF6}" presName="rootText" presStyleLbl="node2" presStyleIdx="1" presStyleCnt="4">
        <dgm:presLayoutVars>
          <dgm:chPref val="3"/>
        </dgm:presLayoutVars>
      </dgm:prSet>
      <dgm:spPr/>
      <dgm:t>
        <a:bodyPr/>
        <a:lstStyle/>
        <a:p>
          <a:endParaRPr lang="zh-CN" altLang="en-US"/>
        </a:p>
      </dgm:t>
    </dgm:pt>
    <dgm:pt modelId="{9307A226-5770-B646-800A-BE7F05DBE1AC}" type="pres">
      <dgm:prSet presAssocID="{64530ECF-4A4D-D741-B652-D2BAA3E1DFF6}" presName="rootConnector" presStyleLbl="node2" presStyleIdx="1" presStyleCnt="4"/>
      <dgm:spPr/>
      <dgm:t>
        <a:bodyPr/>
        <a:lstStyle/>
        <a:p>
          <a:endParaRPr lang="zh-CN" altLang="en-US"/>
        </a:p>
      </dgm:t>
    </dgm:pt>
    <dgm:pt modelId="{D42E7D21-D931-EF42-9ABE-86AD272C2574}" type="pres">
      <dgm:prSet presAssocID="{64530ECF-4A4D-D741-B652-D2BAA3E1DFF6}" presName="hierChild4" presStyleCnt="0"/>
      <dgm:spPr/>
    </dgm:pt>
    <dgm:pt modelId="{A7734356-3AD4-F34C-954F-9A54D7AC1C9C}" type="pres">
      <dgm:prSet presAssocID="{A6D9E4AC-98AE-644E-9797-53E1986849A9}" presName="Name64" presStyleLbl="parChTrans1D3" presStyleIdx="2" presStyleCnt="5"/>
      <dgm:spPr/>
      <dgm:t>
        <a:bodyPr/>
        <a:lstStyle/>
        <a:p>
          <a:endParaRPr lang="zh-CN" altLang="en-US"/>
        </a:p>
      </dgm:t>
    </dgm:pt>
    <dgm:pt modelId="{8DB9E601-70DB-0C49-A00B-B202E92493CB}" type="pres">
      <dgm:prSet presAssocID="{F695C772-143B-E940-BAF6-5D013E6AE22C}" presName="hierRoot2" presStyleCnt="0">
        <dgm:presLayoutVars>
          <dgm:hierBranch val="init"/>
        </dgm:presLayoutVars>
      </dgm:prSet>
      <dgm:spPr/>
    </dgm:pt>
    <dgm:pt modelId="{183A7065-BB89-174F-A4B5-3553D64A5FFF}" type="pres">
      <dgm:prSet presAssocID="{F695C772-143B-E940-BAF6-5D013E6AE22C}" presName="rootComposite" presStyleCnt="0"/>
      <dgm:spPr/>
    </dgm:pt>
    <dgm:pt modelId="{92B48CBB-8F87-824B-9354-630E8C873C1E}" type="pres">
      <dgm:prSet presAssocID="{F695C772-143B-E940-BAF6-5D013E6AE22C}" presName="rootText" presStyleLbl="node3" presStyleIdx="2" presStyleCnt="5">
        <dgm:presLayoutVars>
          <dgm:chPref val="3"/>
        </dgm:presLayoutVars>
      </dgm:prSet>
      <dgm:spPr/>
      <dgm:t>
        <a:bodyPr/>
        <a:lstStyle/>
        <a:p>
          <a:endParaRPr lang="zh-CN" altLang="en-US"/>
        </a:p>
      </dgm:t>
    </dgm:pt>
    <dgm:pt modelId="{97D029CF-A0F5-2F4D-9B86-B3073DD514E1}" type="pres">
      <dgm:prSet presAssocID="{F695C772-143B-E940-BAF6-5D013E6AE22C}" presName="rootConnector" presStyleLbl="node3" presStyleIdx="2" presStyleCnt="5"/>
      <dgm:spPr/>
      <dgm:t>
        <a:bodyPr/>
        <a:lstStyle/>
        <a:p>
          <a:endParaRPr lang="zh-CN" altLang="en-US"/>
        </a:p>
      </dgm:t>
    </dgm:pt>
    <dgm:pt modelId="{8D19DDCC-62BA-4B40-8642-01D22E957BE5}" type="pres">
      <dgm:prSet presAssocID="{F695C772-143B-E940-BAF6-5D013E6AE22C}" presName="hierChild4" presStyleCnt="0"/>
      <dgm:spPr/>
    </dgm:pt>
    <dgm:pt modelId="{1CC2EEA0-263C-0F4B-A08D-35E2043C8294}" type="pres">
      <dgm:prSet presAssocID="{F695C772-143B-E940-BAF6-5D013E6AE22C}" presName="hierChild5" presStyleCnt="0"/>
      <dgm:spPr/>
    </dgm:pt>
    <dgm:pt modelId="{F8BAF3AF-C0AC-704F-850A-D76A26819608}" type="pres">
      <dgm:prSet presAssocID="{C6E5BC51-483A-5449-9916-065712FD5D91}" presName="Name64" presStyleLbl="parChTrans1D3" presStyleIdx="3" presStyleCnt="5"/>
      <dgm:spPr/>
      <dgm:t>
        <a:bodyPr/>
        <a:lstStyle/>
        <a:p>
          <a:endParaRPr lang="zh-CN" altLang="en-US"/>
        </a:p>
      </dgm:t>
    </dgm:pt>
    <dgm:pt modelId="{1CE7B943-662D-8A44-86D2-DE02EF02BBD6}" type="pres">
      <dgm:prSet presAssocID="{50335C9B-2AE1-BD45-BAFA-40E79E809ED1}" presName="hierRoot2" presStyleCnt="0">
        <dgm:presLayoutVars>
          <dgm:hierBranch val="init"/>
        </dgm:presLayoutVars>
      </dgm:prSet>
      <dgm:spPr/>
    </dgm:pt>
    <dgm:pt modelId="{9C147982-C86F-6B48-BD7D-3E9845AF473E}" type="pres">
      <dgm:prSet presAssocID="{50335C9B-2AE1-BD45-BAFA-40E79E809ED1}" presName="rootComposite" presStyleCnt="0"/>
      <dgm:spPr/>
    </dgm:pt>
    <dgm:pt modelId="{99C57A4B-846B-5A45-82B2-102B1027D4C8}" type="pres">
      <dgm:prSet presAssocID="{50335C9B-2AE1-BD45-BAFA-40E79E809ED1}" presName="rootText" presStyleLbl="node3" presStyleIdx="3" presStyleCnt="5">
        <dgm:presLayoutVars>
          <dgm:chPref val="3"/>
        </dgm:presLayoutVars>
      </dgm:prSet>
      <dgm:spPr/>
      <dgm:t>
        <a:bodyPr/>
        <a:lstStyle/>
        <a:p>
          <a:endParaRPr lang="zh-CN" altLang="en-US"/>
        </a:p>
      </dgm:t>
    </dgm:pt>
    <dgm:pt modelId="{395EE8AE-3C37-E543-A3FA-952A96344B39}" type="pres">
      <dgm:prSet presAssocID="{50335C9B-2AE1-BD45-BAFA-40E79E809ED1}" presName="rootConnector" presStyleLbl="node3" presStyleIdx="3" presStyleCnt="5"/>
      <dgm:spPr/>
      <dgm:t>
        <a:bodyPr/>
        <a:lstStyle/>
        <a:p>
          <a:endParaRPr lang="zh-CN" altLang="en-US"/>
        </a:p>
      </dgm:t>
    </dgm:pt>
    <dgm:pt modelId="{3DAC16A6-16C3-C540-91E5-3EFAD2CAC19C}" type="pres">
      <dgm:prSet presAssocID="{50335C9B-2AE1-BD45-BAFA-40E79E809ED1}" presName="hierChild4" presStyleCnt="0"/>
      <dgm:spPr/>
    </dgm:pt>
    <dgm:pt modelId="{66809AFB-86C5-5847-8B11-F98E71640CB6}" type="pres">
      <dgm:prSet presAssocID="{50335C9B-2AE1-BD45-BAFA-40E79E809ED1}" presName="hierChild5" presStyleCnt="0"/>
      <dgm:spPr/>
    </dgm:pt>
    <dgm:pt modelId="{0C7B7558-8EF4-5B45-8623-1A31D33E9F4D}" type="pres">
      <dgm:prSet presAssocID="{763EE74D-C07F-364C-B055-B939DB156CC3}" presName="Name64" presStyleLbl="parChTrans1D3" presStyleIdx="4" presStyleCnt="5"/>
      <dgm:spPr/>
      <dgm:t>
        <a:bodyPr/>
        <a:lstStyle/>
        <a:p>
          <a:endParaRPr lang="zh-CN" altLang="en-US"/>
        </a:p>
      </dgm:t>
    </dgm:pt>
    <dgm:pt modelId="{27F35F99-7410-8940-A3CF-24730EFD3586}" type="pres">
      <dgm:prSet presAssocID="{5C874966-B4B3-1847-92DF-DEE3B148B721}" presName="hierRoot2" presStyleCnt="0">
        <dgm:presLayoutVars>
          <dgm:hierBranch val="init"/>
        </dgm:presLayoutVars>
      </dgm:prSet>
      <dgm:spPr/>
    </dgm:pt>
    <dgm:pt modelId="{6DCD410A-32AD-4744-993A-DE58E6B19B0D}" type="pres">
      <dgm:prSet presAssocID="{5C874966-B4B3-1847-92DF-DEE3B148B721}" presName="rootComposite" presStyleCnt="0"/>
      <dgm:spPr/>
    </dgm:pt>
    <dgm:pt modelId="{536AC7DE-E704-6046-849B-7859173F7224}" type="pres">
      <dgm:prSet presAssocID="{5C874966-B4B3-1847-92DF-DEE3B148B721}" presName="rootText" presStyleLbl="node3" presStyleIdx="4" presStyleCnt="5">
        <dgm:presLayoutVars>
          <dgm:chPref val="3"/>
        </dgm:presLayoutVars>
      </dgm:prSet>
      <dgm:spPr/>
      <dgm:t>
        <a:bodyPr/>
        <a:lstStyle/>
        <a:p>
          <a:endParaRPr lang="zh-CN" altLang="en-US"/>
        </a:p>
      </dgm:t>
    </dgm:pt>
    <dgm:pt modelId="{0D557220-8845-5D44-AA1D-E00BA3AB7C69}" type="pres">
      <dgm:prSet presAssocID="{5C874966-B4B3-1847-92DF-DEE3B148B721}" presName="rootConnector" presStyleLbl="node3" presStyleIdx="4" presStyleCnt="5"/>
      <dgm:spPr/>
      <dgm:t>
        <a:bodyPr/>
        <a:lstStyle/>
        <a:p>
          <a:endParaRPr lang="zh-CN" altLang="en-US"/>
        </a:p>
      </dgm:t>
    </dgm:pt>
    <dgm:pt modelId="{0BC293A5-9574-A64C-B21B-CAC4F7765280}" type="pres">
      <dgm:prSet presAssocID="{5C874966-B4B3-1847-92DF-DEE3B148B721}" presName="hierChild4" presStyleCnt="0"/>
      <dgm:spPr/>
    </dgm:pt>
    <dgm:pt modelId="{8596163D-7310-7C44-AA3C-6F1A993A14BD}" type="pres">
      <dgm:prSet presAssocID="{5C874966-B4B3-1847-92DF-DEE3B148B721}" presName="hierChild5" presStyleCnt="0"/>
      <dgm:spPr/>
    </dgm:pt>
    <dgm:pt modelId="{F08770AA-6F93-9643-8608-241295EF53BE}" type="pres">
      <dgm:prSet presAssocID="{64530ECF-4A4D-D741-B652-D2BAA3E1DFF6}" presName="hierChild5" presStyleCnt="0"/>
      <dgm:spPr/>
    </dgm:pt>
    <dgm:pt modelId="{ECAA5B26-D461-6F48-9945-B300CA4D2AE1}" type="pres">
      <dgm:prSet presAssocID="{B870A262-0EAC-AE4E-A899-812939077BBC}" presName="Name64" presStyleLbl="parChTrans1D2" presStyleIdx="2" presStyleCnt="4"/>
      <dgm:spPr/>
      <dgm:t>
        <a:bodyPr/>
        <a:lstStyle/>
        <a:p>
          <a:endParaRPr lang="zh-CN" altLang="en-US"/>
        </a:p>
      </dgm:t>
    </dgm:pt>
    <dgm:pt modelId="{221CCC1A-0446-8546-A9DB-C5BC6DCB26CA}" type="pres">
      <dgm:prSet presAssocID="{B17F5CF2-9A75-8442-9C96-0A4A6F42DBFE}" presName="hierRoot2" presStyleCnt="0">
        <dgm:presLayoutVars>
          <dgm:hierBranch val="init"/>
        </dgm:presLayoutVars>
      </dgm:prSet>
      <dgm:spPr/>
    </dgm:pt>
    <dgm:pt modelId="{3CF705C9-2D46-3E4D-B570-4BA4F4724ED1}" type="pres">
      <dgm:prSet presAssocID="{B17F5CF2-9A75-8442-9C96-0A4A6F42DBFE}" presName="rootComposite" presStyleCnt="0"/>
      <dgm:spPr/>
    </dgm:pt>
    <dgm:pt modelId="{25B54BA2-FC99-E24E-8D95-37C2681BD54B}" type="pres">
      <dgm:prSet presAssocID="{B17F5CF2-9A75-8442-9C96-0A4A6F42DBFE}" presName="rootText" presStyleLbl="node2" presStyleIdx="2" presStyleCnt="4">
        <dgm:presLayoutVars>
          <dgm:chPref val="3"/>
        </dgm:presLayoutVars>
      </dgm:prSet>
      <dgm:spPr/>
      <dgm:t>
        <a:bodyPr/>
        <a:lstStyle/>
        <a:p>
          <a:endParaRPr lang="zh-CN" altLang="en-US"/>
        </a:p>
      </dgm:t>
    </dgm:pt>
    <dgm:pt modelId="{01FC145A-7699-A745-8EDD-A5D7376F39EC}" type="pres">
      <dgm:prSet presAssocID="{B17F5CF2-9A75-8442-9C96-0A4A6F42DBFE}" presName="rootConnector" presStyleLbl="node2" presStyleIdx="2" presStyleCnt="4"/>
      <dgm:spPr/>
      <dgm:t>
        <a:bodyPr/>
        <a:lstStyle/>
        <a:p>
          <a:endParaRPr lang="zh-CN" altLang="en-US"/>
        </a:p>
      </dgm:t>
    </dgm:pt>
    <dgm:pt modelId="{E3BD349D-A482-9541-A09C-6A950D33FF96}" type="pres">
      <dgm:prSet presAssocID="{B17F5CF2-9A75-8442-9C96-0A4A6F42DBFE}" presName="hierChild4" presStyleCnt="0"/>
      <dgm:spPr/>
    </dgm:pt>
    <dgm:pt modelId="{23306344-B6D6-3843-8F6B-E27D881F45FC}" type="pres">
      <dgm:prSet presAssocID="{B17F5CF2-9A75-8442-9C96-0A4A6F42DBFE}" presName="hierChild5" presStyleCnt="0"/>
      <dgm:spPr/>
    </dgm:pt>
    <dgm:pt modelId="{A5F74CF3-34E3-E247-A3F2-8A9E31915963}" type="pres">
      <dgm:prSet presAssocID="{AE390BA8-74A2-D84D-AF3E-7EB857DC7F75}" presName="Name64" presStyleLbl="parChTrans1D2" presStyleIdx="3" presStyleCnt="4"/>
      <dgm:spPr/>
      <dgm:t>
        <a:bodyPr/>
        <a:lstStyle/>
        <a:p>
          <a:endParaRPr lang="zh-CN" altLang="en-US"/>
        </a:p>
      </dgm:t>
    </dgm:pt>
    <dgm:pt modelId="{8B8953E4-56C5-2349-B267-B7701F3B10A0}" type="pres">
      <dgm:prSet presAssocID="{E778D330-7A58-944D-8991-5B614F524F1B}" presName="hierRoot2" presStyleCnt="0">
        <dgm:presLayoutVars>
          <dgm:hierBranch val="init"/>
        </dgm:presLayoutVars>
      </dgm:prSet>
      <dgm:spPr/>
    </dgm:pt>
    <dgm:pt modelId="{F8B3A1B6-E58C-0E43-986C-1630E2D2E737}" type="pres">
      <dgm:prSet presAssocID="{E778D330-7A58-944D-8991-5B614F524F1B}" presName="rootComposite" presStyleCnt="0"/>
      <dgm:spPr/>
    </dgm:pt>
    <dgm:pt modelId="{F0078809-1852-C74A-9D0D-33CF118CAE5E}" type="pres">
      <dgm:prSet presAssocID="{E778D330-7A58-944D-8991-5B614F524F1B}" presName="rootText" presStyleLbl="node2" presStyleIdx="3" presStyleCnt="4">
        <dgm:presLayoutVars>
          <dgm:chPref val="3"/>
        </dgm:presLayoutVars>
      </dgm:prSet>
      <dgm:spPr/>
      <dgm:t>
        <a:bodyPr/>
        <a:lstStyle/>
        <a:p>
          <a:endParaRPr lang="zh-CN" altLang="en-US"/>
        </a:p>
      </dgm:t>
    </dgm:pt>
    <dgm:pt modelId="{30B559EF-37A3-2E43-B696-FE26F3BB257F}" type="pres">
      <dgm:prSet presAssocID="{E778D330-7A58-944D-8991-5B614F524F1B}" presName="rootConnector" presStyleLbl="node2" presStyleIdx="3" presStyleCnt="4"/>
      <dgm:spPr/>
      <dgm:t>
        <a:bodyPr/>
        <a:lstStyle/>
        <a:p>
          <a:endParaRPr lang="zh-CN" altLang="en-US"/>
        </a:p>
      </dgm:t>
    </dgm:pt>
    <dgm:pt modelId="{70B9D1E3-37CA-664F-920D-7941E2DB189F}" type="pres">
      <dgm:prSet presAssocID="{E778D330-7A58-944D-8991-5B614F524F1B}" presName="hierChild4" presStyleCnt="0"/>
      <dgm:spPr/>
    </dgm:pt>
    <dgm:pt modelId="{15890E79-CDD5-C442-83AB-199874F2C10A}" type="pres">
      <dgm:prSet presAssocID="{E778D330-7A58-944D-8991-5B614F524F1B}" presName="hierChild5" presStyleCnt="0"/>
      <dgm:spPr/>
    </dgm:pt>
    <dgm:pt modelId="{96E1EBB0-56BB-DE42-B270-3D36D11B4FE6}" type="pres">
      <dgm:prSet presAssocID="{2D86B5BF-D6DF-594C-B20B-0AC2D836C304}" presName="hierChild3" presStyleCnt="0"/>
      <dgm:spPr/>
    </dgm:pt>
  </dgm:ptLst>
  <dgm:cxnLst>
    <dgm:cxn modelId="{931BBA85-88FF-6946-8E64-6E3F81D5C8A3}" type="presOf" srcId="{B17F5CF2-9A75-8442-9C96-0A4A6F42DBFE}" destId="{25B54BA2-FC99-E24E-8D95-37C2681BD54B}" srcOrd="0" destOrd="0" presId="urn:microsoft.com/office/officeart/2009/3/layout/HorizontalOrganizationChart"/>
    <dgm:cxn modelId="{EC0C1F11-AB83-C044-B214-128F705E9F73}" type="presOf" srcId="{50335C9B-2AE1-BD45-BAFA-40E79E809ED1}" destId="{99C57A4B-846B-5A45-82B2-102B1027D4C8}" srcOrd="0" destOrd="0" presId="urn:microsoft.com/office/officeart/2009/3/layout/HorizontalOrganizationChart"/>
    <dgm:cxn modelId="{D96F92CA-9B1D-694F-A218-7DF46193809C}" type="presOf" srcId="{B870A262-0EAC-AE4E-A899-812939077BBC}" destId="{ECAA5B26-D461-6F48-9945-B300CA4D2AE1}" srcOrd="0" destOrd="0" presId="urn:microsoft.com/office/officeart/2009/3/layout/HorizontalOrganizationChart"/>
    <dgm:cxn modelId="{F84A6F08-C528-D348-AC68-2EA24E610A28}" type="presOf" srcId="{5C874966-B4B3-1847-92DF-DEE3B148B721}" destId="{0D557220-8845-5D44-AA1D-E00BA3AB7C69}" srcOrd="1" destOrd="0" presId="urn:microsoft.com/office/officeart/2009/3/layout/HorizontalOrganizationChart"/>
    <dgm:cxn modelId="{E483DF28-7F5C-2849-A62A-EECC8AB02775}" type="presOf" srcId="{BF8C9BF4-019B-0F4B-92F1-E05BBA908D96}" destId="{7050275F-F31C-CE42-A2C2-20A178B36A6A}" srcOrd="0" destOrd="0" presId="urn:microsoft.com/office/officeart/2009/3/layout/HorizontalOrganizationChart"/>
    <dgm:cxn modelId="{E4861D15-D4CB-A349-ACC2-6FAF6E7405A7}" type="presOf" srcId="{5C874966-B4B3-1847-92DF-DEE3B148B721}" destId="{536AC7DE-E704-6046-849B-7859173F7224}" srcOrd="0" destOrd="0" presId="urn:microsoft.com/office/officeart/2009/3/layout/HorizontalOrganizationChart"/>
    <dgm:cxn modelId="{95D29005-F098-7B4A-8F69-576FE12F8CD0}" type="presOf" srcId="{A6D9E4AC-98AE-644E-9797-53E1986849A9}" destId="{A7734356-3AD4-F34C-954F-9A54D7AC1C9C}" srcOrd="0" destOrd="0" presId="urn:microsoft.com/office/officeart/2009/3/layout/HorizontalOrganizationChart"/>
    <dgm:cxn modelId="{1C13124A-B867-FF4B-8DE0-EF4FEAE3FF5F}" type="presOf" srcId="{E1D64B84-5712-E944-AF88-36B552503C57}" destId="{68998C22-9BF9-4A49-A70B-A016F890741E}" srcOrd="0" destOrd="0" presId="urn:microsoft.com/office/officeart/2009/3/layout/HorizontalOrganizationChart"/>
    <dgm:cxn modelId="{177782BF-925C-B345-B88A-57517A78E277}" type="presOf" srcId="{F695C772-143B-E940-BAF6-5D013E6AE22C}" destId="{97D029CF-A0F5-2F4D-9B86-B3073DD514E1}" srcOrd="1" destOrd="0" presId="urn:microsoft.com/office/officeart/2009/3/layout/HorizontalOrganizationChart"/>
    <dgm:cxn modelId="{D120773B-AAAE-E04C-AB6A-032D93B0AB65}" type="presOf" srcId="{2B69109C-C01D-1E47-9EEF-7590CD36508D}" destId="{2F5034A9-7CEE-FE4C-83C0-E90598333434}" srcOrd="0" destOrd="0" presId="urn:microsoft.com/office/officeart/2009/3/layout/HorizontalOrganizationChart"/>
    <dgm:cxn modelId="{BD969F7D-94CF-E049-89B8-0CF4CF426764}" srcId="{64530ECF-4A4D-D741-B652-D2BAA3E1DFF6}" destId="{5C874966-B4B3-1847-92DF-DEE3B148B721}" srcOrd="2" destOrd="0" parTransId="{763EE74D-C07F-364C-B055-B939DB156CC3}" sibTransId="{3933A5C2-3AEF-A049-A5AA-20C3FAE812FA}"/>
    <dgm:cxn modelId="{D2481E3A-C264-774D-B53C-3E7D188A0AB6}" type="presOf" srcId="{E778D330-7A58-944D-8991-5B614F524F1B}" destId="{30B559EF-37A3-2E43-B696-FE26F3BB257F}" srcOrd="1" destOrd="0" presId="urn:microsoft.com/office/officeart/2009/3/layout/HorizontalOrganizationChart"/>
    <dgm:cxn modelId="{91DD40B3-5F16-B54E-803F-5AC81BFD88B6}" type="presOf" srcId="{8C3BB2E5-9D0B-DF45-A233-E4F336F67CA9}" destId="{D59985AD-CA7E-6345-BD1D-C5559726C498}" srcOrd="1" destOrd="0" presId="urn:microsoft.com/office/officeart/2009/3/layout/HorizontalOrganizationChart"/>
    <dgm:cxn modelId="{0E007D86-A7D8-7E41-AEE2-CCBDB4B8E0B8}" type="presOf" srcId="{DABA0EF6-B757-BF4F-9347-766D75125A7F}" destId="{E2E9DC5B-A3C6-274C-BABD-381F75C3645E}" srcOrd="1" destOrd="0" presId="urn:microsoft.com/office/officeart/2009/3/layout/HorizontalOrganizationChart"/>
    <dgm:cxn modelId="{79864D68-099B-8D43-AAD9-A89E82ECB589}" srcId="{2D86B5BF-D6DF-594C-B20B-0AC2D836C304}" destId="{E778D330-7A58-944D-8991-5B614F524F1B}" srcOrd="3" destOrd="0" parTransId="{AE390BA8-74A2-D84D-AF3E-7EB857DC7F75}" sibTransId="{532A3B52-5A66-F841-82F5-2F77EE35560E}"/>
    <dgm:cxn modelId="{53EC8071-B0AF-2944-AB85-B81D7FA738C8}" type="presOf" srcId="{50335C9B-2AE1-BD45-BAFA-40E79E809ED1}" destId="{395EE8AE-3C37-E543-A3FA-952A96344B39}" srcOrd="1" destOrd="0" presId="urn:microsoft.com/office/officeart/2009/3/layout/HorizontalOrganizationChart"/>
    <dgm:cxn modelId="{7F1F9DA8-E717-EA41-8D25-2C8E9B68FC53}" type="presOf" srcId="{64530ECF-4A4D-D741-B652-D2BAA3E1DFF6}" destId="{9307A226-5770-B646-800A-BE7F05DBE1AC}" srcOrd="1" destOrd="0" presId="urn:microsoft.com/office/officeart/2009/3/layout/HorizontalOrganizationChart"/>
    <dgm:cxn modelId="{79176F57-F280-D845-94A6-D2B85012DE34}" type="presOf" srcId="{2D86B5BF-D6DF-594C-B20B-0AC2D836C304}" destId="{6C956BB2-71D6-5740-85AC-6F7F6F7FDFCC}" srcOrd="1" destOrd="0" presId="urn:microsoft.com/office/officeart/2009/3/layout/HorizontalOrganizationChart"/>
    <dgm:cxn modelId="{7912024B-C181-9148-8A1B-5D28AF5D3D6F}" srcId="{64530ECF-4A4D-D741-B652-D2BAA3E1DFF6}" destId="{50335C9B-2AE1-BD45-BAFA-40E79E809ED1}" srcOrd="1" destOrd="0" parTransId="{C6E5BC51-483A-5449-9916-065712FD5D91}" sibTransId="{51629E89-68ED-1341-BA14-D8023EFC012A}"/>
    <dgm:cxn modelId="{482126D9-7C4B-3C4C-88D3-891731FC4852}" srcId="{2D86B5BF-D6DF-594C-B20B-0AC2D836C304}" destId="{B17F5CF2-9A75-8442-9C96-0A4A6F42DBFE}" srcOrd="2" destOrd="0" parTransId="{B870A262-0EAC-AE4E-A899-812939077BBC}" sibTransId="{1579C61E-D2C3-C245-A47C-31FDEFC3BB5B}"/>
    <dgm:cxn modelId="{625E630B-D012-674C-9750-B50FE3F4FB91}" type="presOf" srcId="{D1D85DD6-3CD1-AD4E-BFD9-4D705393DFA3}" destId="{04640D6C-3B20-E543-91B3-FCD4366DACB5}" srcOrd="0" destOrd="0" presId="urn:microsoft.com/office/officeart/2009/3/layout/HorizontalOrganizationChart"/>
    <dgm:cxn modelId="{1BCCF326-654B-1D45-A6B5-751E0A1B48E2}" type="presOf" srcId="{C6E5BC51-483A-5449-9916-065712FD5D91}" destId="{F8BAF3AF-C0AC-704F-850A-D76A26819608}" srcOrd="0" destOrd="0" presId="urn:microsoft.com/office/officeart/2009/3/layout/HorizontalOrganizationChart"/>
    <dgm:cxn modelId="{1B1E8CB3-2C24-9D44-B919-34B05A17F13B}" type="presOf" srcId="{763EE74D-C07F-364C-B055-B939DB156CC3}" destId="{0C7B7558-8EF4-5B45-8623-1A31D33E9F4D}" srcOrd="0" destOrd="0" presId="urn:microsoft.com/office/officeart/2009/3/layout/HorizontalOrganizationChart"/>
    <dgm:cxn modelId="{763DB7C9-8C0F-2C4B-9690-203108EF5F2F}" srcId="{8C3BB2E5-9D0B-DF45-A233-E4F336F67CA9}" destId="{DABA0EF6-B757-BF4F-9347-766D75125A7F}" srcOrd="0" destOrd="0" parTransId="{CD75CACC-3E45-444E-ABCE-AF568CD88216}" sibTransId="{637B5AEE-47CD-704D-8EDC-991813D6B34E}"/>
    <dgm:cxn modelId="{8C1DBAA7-BCD5-114A-B29E-716B960F8219}" type="presOf" srcId="{F695C772-143B-E940-BAF6-5D013E6AE22C}" destId="{92B48CBB-8F87-824B-9354-630E8C873C1E}" srcOrd="0" destOrd="0" presId="urn:microsoft.com/office/officeart/2009/3/layout/HorizontalOrganizationChart"/>
    <dgm:cxn modelId="{3CA73E8C-6AF7-3147-9449-02304C15CEDB}" type="presOf" srcId="{64530ECF-4A4D-D741-B652-D2BAA3E1DFF6}" destId="{8DE0FB6E-4932-CE41-A91C-461B7D00C218}" srcOrd="0" destOrd="0" presId="urn:microsoft.com/office/officeart/2009/3/layout/HorizontalOrganizationChart"/>
    <dgm:cxn modelId="{E57C61AB-3A8B-BD41-8EDE-8358B92AF6E4}" type="presOf" srcId="{8C3BB2E5-9D0B-DF45-A233-E4F336F67CA9}" destId="{92618AD8-6CDA-0D4D-94AE-2D651ACD2C14}" srcOrd="0" destOrd="0" presId="urn:microsoft.com/office/officeart/2009/3/layout/HorizontalOrganizationChart"/>
    <dgm:cxn modelId="{7937DFF7-9623-5E4D-9422-AA3408C9234D}" type="presOf" srcId="{AE390BA8-74A2-D84D-AF3E-7EB857DC7F75}" destId="{A5F74CF3-34E3-E247-A3F2-8A9E31915963}" srcOrd="0" destOrd="0" presId="urn:microsoft.com/office/officeart/2009/3/layout/HorizontalOrganizationChart"/>
    <dgm:cxn modelId="{D85DFC88-7782-134C-A7D2-CB58AB8162AF}" type="presOf" srcId="{B17F5CF2-9A75-8442-9C96-0A4A6F42DBFE}" destId="{01FC145A-7699-A745-8EDD-A5D7376F39EC}" srcOrd="1" destOrd="0" presId="urn:microsoft.com/office/officeart/2009/3/layout/HorizontalOrganizationChart"/>
    <dgm:cxn modelId="{CF8D81CB-8A53-634C-AC20-FE355FB97A3E}" type="presOf" srcId="{2D86B5BF-D6DF-594C-B20B-0AC2D836C304}" destId="{CF14799A-B55E-D448-9CD8-02DC6342DB58}" srcOrd="0" destOrd="0" presId="urn:microsoft.com/office/officeart/2009/3/layout/HorizontalOrganizationChart"/>
    <dgm:cxn modelId="{1CCC8019-3C4A-7F44-8D22-824D8F434AE1}" srcId="{2D86B5BF-D6DF-594C-B20B-0AC2D836C304}" destId="{8C3BB2E5-9D0B-DF45-A233-E4F336F67CA9}" srcOrd="0" destOrd="0" parTransId="{BF8C9BF4-019B-0F4B-92F1-E05BBA908D96}" sibTransId="{720837C8-E904-B841-9A64-19A07B9CEAF9}"/>
    <dgm:cxn modelId="{96C1CE3E-7707-A644-9683-84C56EDDB683}" type="presOf" srcId="{E778D330-7A58-944D-8991-5B614F524F1B}" destId="{F0078809-1852-C74A-9D0D-33CF118CAE5E}" srcOrd="0" destOrd="0" presId="urn:microsoft.com/office/officeart/2009/3/layout/HorizontalOrganizationChart"/>
    <dgm:cxn modelId="{2DA505F0-99F1-2F45-BE46-C706249E32C5}" srcId="{2D86B5BF-D6DF-594C-B20B-0AC2D836C304}" destId="{64530ECF-4A4D-D741-B652-D2BAA3E1DFF6}" srcOrd="1" destOrd="0" parTransId="{2B69109C-C01D-1E47-9EEF-7590CD36508D}" sibTransId="{8607BFD1-1DBB-A64E-9273-CD91F8F50EAE}"/>
    <dgm:cxn modelId="{BC37CDA8-49FB-CA44-8775-5F666933DCBA}" srcId="{E9A6474D-0C07-7B41-9D3C-1723EDC85847}" destId="{2D86B5BF-D6DF-594C-B20B-0AC2D836C304}" srcOrd="0" destOrd="0" parTransId="{1547ABFC-6FCD-A84B-8B55-18AFF1736530}" sibTransId="{674F0128-AF25-1C47-A59A-724452D934EA}"/>
    <dgm:cxn modelId="{6F92F484-28A2-5849-8A8D-1DE4F9E592B3}" type="presOf" srcId="{D1D85DD6-3CD1-AD4E-BFD9-4D705393DFA3}" destId="{FFFF8CCA-527D-D442-AA21-79ACA7BD5A50}" srcOrd="1" destOrd="0" presId="urn:microsoft.com/office/officeart/2009/3/layout/HorizontalOrganizationChart"/>
    <dgm:cxn modelId="{95F1B00C-929C-D547-B66F-A43D00F267C0}" srcId="{64530ECF-4A4D-D741-B652-D2BAA3E1DFF6}" destId="{F695C772-143B-E940-BAF6-5D013E6AE22C}" srcOrd="0" destOrd="0" parTransId="{A6D9E4AC-98AE-644E-9797-53E1986849A9}" sibTransId="{98B93787-48B2-3142-AA90-76B91E86D47B}"/>
    <dgm:cxn modelId="{4E1FAE08-F7D2-6A4A-A7FF-EC26551B7D46}" srcId="{8C3BB2E5-9D0B-DF45-A233-E4F336F67CA9}" destId="{D1D85DD6-3CD1-AD4E-BFD9-4D705393DFA3}" srcOrd="1" destOrd="0" parTransId="{E1D64B84-5712-E944-AF88-36B552503C57}" sibTransId="{F52B95C5-4343-8B44-A551-214DC1E2C72B}"/>
    <dgm:cxn modelId="{1D779089-3691-B84B-A559-757337BAB962}" type="presOf" srcId="{DABA0EF6-B757-BF4F-9347-766D75125A7F}" destId="{CAAFCFF8-B842-E848-9DAD-6F8DB49A042B}" srcOrd="0" destOrd="0" presId="urn:microsoft.com/office/officeart/2009/3/layout/HorizontalOrganizationChart"/>
    <dgm:cxn modelId="{544DDE74-0C21-0A43-B321-AED3DB49AB4A}" type="presOf" srcId="{E9A6474D-0C07-7B41-9D3C-1723EDC85847}" destId="{5E41B125-8467-9945-A5D6-A63C541BBC30}" srcOrd="0" destOrd="0" presId="urn:microsoft.com/office/officeart/2009/3/layout/HorizontalOrganizationChart"/>
    <dgm:cxn modelId="{6743FF52-BF5A-684B-9CEB-1030CB265D5D}" type="presOf" srcId="{CD75CACC-3E45-444E-ABCE-AF568CD88216}" destId="{D21958C6-844D-5243-BDE3-98500B1A2866}" srcOrd="0" destOrd="0" presId="urn:microsoft.com/office/officeart/2009/3/layout/HorizontalOrganizationChart"/>
    <dgm:cxn modelId="{1B15F65C-0416-7E49-912F-02D14606C543}" type="presParOf" srcId="{5E41B125-8467-9945-A5D6-A63C541BBC30}" destId="{44B3141C-3351-9B41-9C89-EE77C8D8C4D9}" srcOrd="0" destOrd="0" presId="urn:microsoft.com/office/officeart/2009/3/layout/HorizontalOrganizationChart"/>
    <dgm:cxn modelId="{7CDAA546-52BE-A34C-9002-20FA176DB04C}" type="presParOf" srcId="{44B3141C-3351-9B41-9C89-EE77C8D8C4D9}" destId="{2DE55677-F362-6B4F-A05C-19CFB36A5C67}" srcOrd="0" destOrd="0" presId="urn:microsoft.com/office/officeart/2009/3/layout/HorizontalOrganizationChart"/>
    <dgm:cxn modelId="{732FE652-4DCB-C04F-AF9F-4C786A2D5FC0}" type="presParOf" srcId="{2DE55677-F362-6B4F-A05C-19CFB36A5C67}" destId="{CF14799A-B55E-D448-9CD8-02DC6342DB58}" srcOrd="0" destOrd="0" presId="urn:microsoft.com/office/officeart/2009/3/layout/HorizontalOrganizationChart"/>
    <dgm:cxn modelId="{0D30A84C-B245-7048-935A-271E99E88452}" type="presParOf" srcId="{2DE55677-F362-6B4F-A05C-19CFB36A5C67}" destId="{6C956BB2-71D6-5740-85AC-6F7F6F7FDFCC}" srcOrd="1" destOrd="0" presId="urn:microsoft.com/office/officeart/2009/3/layout/HorizontalOrganizationChart"/>
    <dgm:cxn modelId="{C5DF7414-40D8-4B4D-A583-56CF6DD97834}" type="presParOf" srcId="{44B3141C-3351-9B41-9C89-EE77C8D8C4D9}" destId="{E9206E51-1840-F946-A456-357F36DFF216}" srcOrd="1" destOrd="0" presId="urn:microsoft.com/office/officeart/2009/3/layout/HorizontalOrganizationChart"/>
    <dgm:cxn modelId="{FA8B9A5C-85DD-7744-A558-847B7F2235EB}" type="presParOf" srcId="{E9206E51-1840-F946-A456-357F36DFF216}" destId="{7050275F-F31C-CE42-A2C2-20A178B36A6A}" srcOrd="0" destOrd="0" presId="urn:microsoft.com/office/officeart/2009/3/layout/HorizontalOrganizationChart"/>
    <dgm:cxn modelId="{24F52807-2D0F-304C-BB3A-4BC4171FA21E}" type="presParOf" srcId="{E9206E51-1840-F946-A456-357F36DFF216}" destId="{80CB3C27-1AD3-7348-980C-EDDE9DD51227}" srcOrd="1" destOrd="0" presId="urn:microsoft.com/office/officeart/2009/3/layout/HorizontalOrganizationChart"/>
    <dgm:cxn modelId="{94305254-AAC7-564E-A41C-01D1E46DDCE0}" type="presParOf" srcId="{80CB3C27-1AD3-7348-980C-EDDE9DD51227}" destId="{7F7C5623-5BB4-B949-8E33-9BCCAF3C576A}" srcOrd="0" destOrd="0" presId="urn:microsoft.com/office/officeart/2009/3/layout/HorizontalOrganizationChart"/>
    <dgm:cxn modelId="{C9E1FFA3-92B5-424F-8421-26FEDA0CCF91}" type="presParOf" srcId="{7F7C5623-5BB4-B949-8E33-9BCCAF3C576A}" destId="{92618AD8-6CDA-0D4D-94AE-2D651ACD2C14}" srcOrd="0" destOrd="0" presId="urn:microsoft.com/office/officeart/2009/3/layout/HorizontalOrganizationChart"/>
    <dgm:cxn modelId="{AF9A50A8-074C-1840-B6C2-CCBD58ECCA93}" type="presParOf" srcId="{7F7C5623-5BB4-B949-8E33-9BCCAF3C576A}" destId="{D59985AD-CA7E-6345-BD1D-C5559726C498}" srcOrd="1" destOrd="0" presId="urn:microsoft.com/office/officeart/2009/3/layout/HorizontalOrganizationChart"/>
    <dgm:cxn modelId="{36301CDB-09F8-7D45-9364-674624C41D22}" type="presParOf" srcId="{80CB3C27-1AD3-7348-980C-EDDE9DD51227}" destId="{3A8864C0-10EF-4A43-8B31-C0945F5BCA00}" srcOrd="1" destOrd="0" presId="urn:microsoft.com/office/officeart/2009/3/layout/HorizontalOrganizationChart"/>
    <dgm:cxn modelId="{9208E882-F240-4540-B911-B25D2306A048}" type="presParOf" srcId="{3A8864C0-10EF-4A43-8B31-C0945F5BCA00}" destId="{D21958C6-844D-5243-BDE3-98500B1A2866}" srcOrd="0" destOrd="0" presId="urn:microsoft.com/office/officeart/2009/3/layout/HorizontalOrganizationChart"/>
    <dgm:cxn modelId="{AF63C034-C286-4448-BEB7-BD3746468065}" type="presParOf" srcId="{3A8864C0-10EF-4A43-8B31-C0945F5BCA00}" destId="{741AB1C8-C941-254A-95C5-FFE784474FA1}" srcOrd="1" destOrd="0" presId="urn:microsoft.com/office/officeart/2009/3/layout/HorizontalOrganizationChart"/>
    <dgm:cxn modelId="{B88185D7-D1BE-3746-A6CD-DA1CB56C7371}" type="presParOf" srcId="{741AB1C8-C941-254A-95C5-FFE784474FA1}" destId="{D2A33033-9D90-D04A-9B1B-6F2BD1F876A3}" srcOrd="0" destOrd="0" presId="urn:microsoft.com/office/officeart/2009/3/layout/HorizontalOrganizationChart"/>
    <dgm:cxn modelId="{288F9E60-1A4D-C14C-AE12-5889CA53737F}" type="presParOf" srcId="{D2A33033-9D90-D04A-9B1B-6F2BD1F876A3}" destId="{CAAFCFF8-B842-E848-9DAD-6F8DB49A042B}" srcOrd="0" destOrd="0" presId="urn:microsoft.com/office/officeart/2009/3/layout/HorizontalOrganizationChart"/>
    <dgm:cxn modelId="{3FCA88A3-964C-8B4C-AF8B-2164E3F330E6}" type="presParOf" srcId="{D2A33033-9D90-D04A-9B1B-6F2BD1F876A3}" destId="{E2E9DC5B-A3C6-274C-BABD-381F75C3645E}" srcOrd="1" destOrd="0" presId="urn:microsoft.com/office/officeart/2009/3/layout/HorizontalOrganizationChart"/>
    <dgm:cxn modelId="{A2AE0DD0-B52D-7247-A20B-BEFDA9209423}" type="presParOf" srcId="{741AB1C8-C941-254A-95C5-FFE784474FA1}" destId="{98BC3398-9D68-4541-8472-AD16ED265F15}" srcOrd="1" destOrd="0" presId="urn:microsoft.com/office/officeart/2009/3/layout/HorizontalOrganizationChart"/>
    <dgm:cxn modelId="{903FA8EB-0490-F54F-A6EA-40A4A310BD8B}" type="presParOf" srcId="{741AB1C8-C941-254A-95C5-FFE784474FA1}" destId="{7DC99081-C5C0-A144-893F-7F237C5E2A87}" srcOrd="2" destOrd="0" presId="urn:microsoft.com/office/officeart/2009/3/layout/HorizontalOrganizationChart"/>
    <dgm:cxn modelId="{94133641-A19A-D742-B76F-ADA141054AD1}" type="presParOf" srcId="{3A8864C0-10EF-4A43-8B31-C0945F5BCA00}" destId="{68998C22-9BF9-4A49-A70B-A016F890741E}" srcOrd="2" destOrd="0" presId="urn:microsoft.com/office/officeart/2009/3/layout/HorizontalOrganizationChart"/>
    <dgm:cxn modelId="{26784D5C-BAAD-C54B-8BEA-C70727A8A213}" type="presParOf" srcId="{3A8864C0-10EF-4A43-8B31-C0945F5BCA00}" destId="{0EC6966E-1439-3C4C-96AE-01DA3B0848F8}" srcOrd="3" destOrd="0" presId="urn:microsoft.com/office/officeart/2009/3/layout/HorizontalOrganizationChart"/>
    <dgm:cxn modelId="{8459F678-3895-3E45-BE31-77DEA55544E4}" type="presParOf" srcId="{0EC6966E-1439-3C4C-96AE-01DA3B0848F8}" destId="{DED7B3D6-07E8-434A-BF6E-06501CC5D52C}" srcOrd="0" destOrd="0" presId="urn:microsoft.com/office/officeart/2009/3/layout/HorizontalOrganizationChart"/>
    <dgm:cxn modelId="{C596AC7D-427F-D54B-9860-4A33D4542F70}" type="presParOf" srcId="{DED7B3D6-07E8-434A-BF6E-06501CC5D52C}" destId="{04640D6C-3B20-E543-91B3-FCD4366DACB5}" srcOrd="0" destOrd="0" presId="urn:microsoft.com/office/officeart/2009/3/layout/HorizontalOrganizationChart"/>
    <dgm:cxn modelId="{27887E9D-88A7-304D-AEAD-9A67467CB988}" type="presParOf" srcId="{DED7B3D6-07E8-434A-BF6E-06501CC5D52C}" destId="{FFFF8CCA-527D-D442-AA21-79ACA7BD5A50}" srcOrd="1" destOrd="0" presId="urn:microsoft.com/office/officeart/2009/3/layout/HorizontalOrganizationChart"/>
    <dgm:cxn modelId="{1346B39D-5708-CD48-8E0A-C85A91595B92}" type="presParOf" srcId="{0EC6966E-1439-3C4C-96AE-01DA3B0848F8}" destId="{50995173-7230-3F43-A3C5-AF3703459A9A}" srcOrd="1" destOrd="0" presId="urn:microsoft.com/office/officeart/2009/3/layout/HorizontalOrganizationChart"/>
    <dgm:cxn modelId="{EF33B3E0-13F1-6D49-90FD-432C411ACD9B}" type="presParOf" srcId="{0EC6966E-1439-3C4C-96AE-01DA3B0848F8}" destId="{E2490674-7E8A-E643-861C-A80E5526E464}" srcOrd="2" destOrd="0" presId="urn:microsoft.com/office/officeart/2009/3/layout/HorizontalOrganizationChart"/>
    <dgm:cxn modelId="{6F3257FE-68A8-4A40-B02D-CCE6B9E3275E}" type="presParOf" srcId="{80CB3C27-1AD3-7348-980C-EDDE9DD51227}" destId="{13AEA165-11FF-9D4C-BA2F-9888D2D4BDEA}" srcOrd="2" destOrd="0" presId="urn:microsoft.com/office/officeart/2009/3/layout/HorizontalOrganizationChart"/>
    <dgm:cxn modelId="{3C653952-12A0-6F46-9BB0-2053B242B725}" type="presParOf" srcId="{E9206E51-1840-F946-A456-357F36DFF216}" destId="{2F5034A9-7CEE-FE4C-83C0-E90598333434}" srcOrd="2" destOrd="0" presId="urn:microsoft.com/office/officeart/2009/3/layout/HorizontalOrganizationChart"/>
    <dgm:cxn modelId="{0BF39D77-9B52-6F45-BB08-1FF04901362E}" type="presParOf" srcId="{E9206E51-1840-F946-A456-357F36DFF216}" destId="{0157EE41-85AB-C541-A6CE-E516622FBF9D}" srcOrd="3" destOrd="0" presId="urn:microsoft.com/office/officeart/2009/3/layout/HorizontalOrganizationChart"/>
    <dgm:cxn modelId="{37602F04-1224-0540-A704-55CE9429D6E0}" type="presParOf" srcId="{0157EE41-85AB-C541-A6CE-E516622FBF9D}" destId="{D43E5B3A-D82D-AD48-9BA0-5022DB7DDCAB}" srcOrd="0" destOrd="0" presId="urn:microsoft.com/office/officeart/2009/3/layout/HorizontalOrganizationChart"/>
    <dgm:cxn modelId="{8D2B1715-D636-CB41-BBC1-4F25D29B31EB}" type="presParOf" srcId="{D43E5B3A-D82D-AD48-9BA0-5022DB7DDCAB}" destId="{8DE0FB6E-4932-CE41-A91C-461B7D00C218}" srcOrd="0" destOrd="0" presId="urn:microsoft.com/office/officeart/2009/3/layout/HorizontalOrganizationChart"/>
    <dgm:cxn modelId="{A4CD7C06-85D1-F948-AAB4-4E904AF84236}" type="presParOf" srcId="{D43E5B3A-D82D-AD48-9BA0-5022DB7DDCAB}" destId="{9307A226-5770-B646-800A-BE7F05DBE1AC}" srcOrd="1" destOrd="0" presId="urn:microsoft.com/office/officeart/2009/3/layout/HorizontalOrganizationChart"/>
    <dgm:cxn modelId="{3ABF4C7E-DA05-0745-81BC-215F18C568D8}" type="presParOf" srcId="{0157EE41-85AB-C541-A6CE-E516622FBF9D}" destId="{D42E7D21-D931-EF42-9ABE-86AD272C2574}" srcOrd="1" destOrd="0" presId="urn:microsoft.com/office/officeart/2009/3/layout/HorizontalOrganizationChart"/>
    <dgm:cxn modelId="{FD697E0B-6524-2744-AF3B-406DE775DD76}" type="presParOf" srcId="{D42E7D21-D931-EF42-9ABE-86AD272C2574}" destId="{A7734356-3AD4-F34C-954F-9A54D7AC1C9C}" srcOrd="0" destOrd="0" presId="urn:microsoft.com/office/officeart/2009/3/layout/HorizontalOrganizationChart"/>
    <dgm:cxn modelId="{0F67C466-9E54-B84C-A163-87B3C6238A4C}" type="presParOf" srcId="{D42E7D21-D931-EF42-9ABE-86AD272C2574}" destId="{8DB9E601-70DB-0C49-A00B-B202E92493CB}" srcOrd="1" destOrd="0" presId="urn:microsoft.com/office/officeart/2009/3/layout/HorizontalOrganizationChart"/>
    <dgm:cxn modelId="{95D6999F-A396-F44A-96C2-F111018C4675}" type="presParOf" srcId="{8DB9E601-70DB-0C49-A00B-B202E92493CB}" destId="{183A7065-BB89-174F-A4B5-3553D64A5FFF}" srcOrd="0" destOrd="0" presId="urn:microsoft.com/office/officeart/2009/3/layout/HorizontalOrganizationChart"/>
    <dgm:cxn modelId="{116E6CC7-229C-114E-84B6-A9E37BA87D58}" type="presParOf" srcId="{183A7065-BB89-174F-A4B5-3553D64A5FFF}" destId="{92B48CBB-8F87-824B-9354-630E8C873C1E}" srcOrd="0" destOrd="0" presId="urn:microsoft.com/office/officeart/2009/3/layout/HorizontalOrganizationChart"/>
    <dgm:cxn modelId="{8B33E384-AAFE-AD43-9170-708F38786FB1}" type="presParOf" srcId="{183A7065-BB89-174F-A4B5-3553D64A5FFF}" destId="{97D029CF-A0F5-2F4D-9B86-B3073DD514E1}" srcOrd="1" destOrd="0" presId="urn:microsoft.com/office/officeart/2009/3/layout/HorizontalOrganizationChart"/>
    <dgm:cxn modelId="{586E3389-ACED-BD48-AE18-CFB4EE534F3E}" type="presParOf" srcId="{8DB9E601-70DB-0C49-A00B-B202E92493CB}" destId="{8D19DDCC-62BA-4B40-8642-01D22E957BE5}" srcOrd="1" destOrd="0" presId="urn:microsoft.com/office/officeart/2009/3/layout/HorizontalOrganizationChart"/>
    <dgm:cxn modelId="{455B631D-F767-5B4C-B84E-7A60EC84FF17}" type="presParOf" srcId="{8DB9E601-70DB-0C49-A00B-B202E92493CB}" destId="{1CC2EEA0-263C-0F4B-A08D-35E2043C8294}" srcOrd="2" destOrd="0" presId="urn:microsoft.com/office/officeart/2009/3/layout/HorizontalOrganizationChart"/>
    <dgm:cxn modelId="{DDBB1E0A-E0B6-5D4A-9E42-9E7402C39851}" type="presParOf" srcId="{D42E7D21-D931-EF42-9ABE-86AD272C2574}" destId="{F8BAF3AF-C0AC-704F-850A-D76A26819608}" srcOrd="2" destOrd="0" presId="urn:microsoft.com/office/officeart/2009/3/layout/HorizontalOrganizationChart"/>
    <dgm:cxn modelId="{043AD3DE-1804-794E-8E38-F37DCC4FDE9D}" type="presParOf" srcId="{D42E7D21-D931-EF42-9ABE-86AD272C2574}" destId="{1CE7B943-662D-8A44-86D2-DE02EF02BBD6}" srcOrd="3" destOrd="0" presId="urn:microsoft.com/office/officeart/2009/3/layout/HorizontalOrganizationChart"/>
    <dgm:cxn modelId="{14529A68-2936-5B46-B94E-B9D9C5D6F101}" type="presParOf" srcId="{1CE7B943-662D-8A44-86D2-DE02EF02BBD6}" destId="{9C147982-C86F-6B48-BD7D-3E9845AF473E}" srcOrd="0" destOrd="0" presId="urn:microsoft.com/office/officeart/2009/3/layout/HorizontalOrganizationChart"/>
    <dgm:cxn modelId="{425F7D4D-2ED9-B34C-969E-629631A4D91A}" type="presParOf" srcId="{9C147982-C86F-6B48-BD7D-3E9845AF473E}" destId="{99C57A4B-846B-5A45-82B2-102B1027D4C8}" srcOrd="0" destOrd="0" presId="urn:microsoft.com/office/officeart/2009/3/layout/HorizontalOrganizationChart"/>
    <dgm:cxn modelId="{782280C1-3955-C643-BD4C-E28F846E4C4A}" type="presParOf" srcId="{9C147982-C86F-6B48-BD7D-3E9845AF473E}" destId="{395EE8AE-3C37-E543-A3FA-952A96344B39}" srcOrd="1" destOrd="0" presId="urn:microsoft.com/office/officeart/2009/3/layout/HorizontalOrganizationChart"/>
    <dgm:cxn modelId="{B86EDA0E-C6D5-D249-9300-B938E4170537}" type="presParOf" srcId="{1CE7B943-662D-8A44-86D2-DE02EF02BBD6}" destId="{3DAC16A6-16C3-C540-91E5-3EFAD2CAC19C}" srcOrd="1" destOrd="0" presId="urn:microsoft.com/office/officeart/2009/3/layout/HorizontalOrganizationChart"/>
    <dgm:cxn modelId="{02125B9A-D4BC-6948-8A91-92FF165A4A1A}" type="presParOf" srcId="{1CE7B943-662D-8A44-86D2-DE02EF02BBD6}" destId="{66809AFB-86C5-5847-8B11-F98E71640CB6}" srcOrd="2" destOrd="0" presId="urn:microsoft.com/office/officeart/2009/3/layout/HorizontalOrganizationChart"/>
    <dgm:cxn modelId="{BFDCDC9A-84BA-9845-A83B-4E91FC3B57D7}" type="presParOf" srcId="{D42E7D21-D931-EF42-9ABE-86AD272C2574}" destId="{0C7B7558-8EF4-5B45-8623-1A31D33E9F4D}" srcOrd="4" destOrd="0" presId="urn:microsoft.com/office/officeart/2009/3/layout/HorizontalOrganizationChart"/>
    <dgm:cxn modelId="{871BDF41-DD04-D94E-9146-EC0E1B38BF1F}" type="presParOf" srcId="{D42E7D21-D931-EF42-9ABE-86AD272C2574}" destId="{27F35F99-7410-8940-A3CF-24730EFD3586}" srcOrd="5" destOrd="0" presId="urn:microsoft.com/office/officeart/2009/3/layout/HorizontalOrganizationChart"/>
    <dgm:cxn modelId="{DBF444AA-04C2-724B-BD6F-FC94BD5BB61A}" type="presParOf" srcId="{27F35F99-7410-8940-A3CF-24730EFD3586}" destId="{6DCD410A-32AD-4744-993A-DE58E6B19B0D}" srcOrd="0" destOrd="0" presId="urn:microsoft.com/office/officeart/2009/3/layout/HorizontalOrganizationChart"/>
    <dgm:cxn modelId="{3FB09748-AE74-1042-8A2F-6D1F5E3A4908}" type="presParOf" srcId="{6DCD410A-32AD-4744-993A-DE58E6B19B0D}" destId="{536AC7DE-E704-6046-849B-7859173F7224}" srcOrd="0" destOrd="0" presId="urn:microsoft.com/office/officeart/2009/3/layout/HorizontalOrganizationChart"/>
    <dgm:cxn modelId="{3713DF49-DC68-5843-9A6A-F286C6B75210}" type="presParOf" srcId="{6DCD410A-32AD-4744-993A-DE58E6B19B0D}" destId="{0D557220-8845-5D44-AA1D-E00BA3AB7C69}" srcOrd="1" destOrd="0" presId="urn:microsoft.com/office/officeart/2009/3/layout/HorizontalOrganizationChart"/>
    <dgm:cxn modelId="{ED2EB785-9C29-414D-8C60-96C6116BB958}" type="presParOf" srcId="{27F35F99-7410-8940-A3CF-24730EFD3586}" destId="{0BC293A5-9574-A64C-B21B-CAC4F7765280}" srcOrd="1" destOrd="0" presId="urn:microsoft.com/office/officeart/2009/3/layout/HorizontalOrganizationChart"/>
    <dgm:cxn modelId="{47244D9C-99CF-DE45-88C9-880B0DAA9798}" type="presParOf" srcId="{27F35F99-7410-8940-A3CF-24730EFD3586}" destId="{8596163D-7310-7C44-AA3C-6F1A993A14BD}" srcOrd="2" destOrd="0" presId="urn:microsoft.com/office/officeart/2009/3/layout/HorizontalOrganizationChart"/>
    <dgm:cxn modelId="{F1607771-60A8-0D4D-83E0-9E9381193B62}" type="presParOf" srcId="{0157EE41-85AB-C541-A6CE-E516622FBF9D}" destId="{F08770AA-6F93-9643-8608-241295EF53BE}" srcOrd="2" destOrd="0" presId="urn:microsoft.com/office/officeart/2009/3/layout/HorizontalOrganizationChart"/>
    <dgm:cxn modelId="{DF142F4E-E46F-BA44-896C-82C6C56130C1}" type="presParOf" srcId="{E9206E51-1840-F946-A456-357F36DFF216}" destId="{ECAA5B26-D461-6F48-9945-B300CA4D2AE1}" srcOrd="4" destOrd="0" presId="urn:microsoft.com/office/officeart/2009/3/layout/HorizontalOrganizationChart"/>
    <dgm:cxn modelId="{B2705DBD-C88D-5644-B655-FBA49F3F71F5}" type="presParOf" srcId="{E9206E51-1840-F946-A456-357F36DFF216}" destId="{221CCC1A-0446-8546-A9DB-C5BC6DCB26CA}" srcOrd="5" destOrd="0" presId="urn:microsoft.com/office/officeart/2009/3/layout/HorizontalOrganizationChart"/>
    <dgm:cxn modelId="{D3659830-C505-8A49-ADE3-BF7F9EFC58FC}" type="presParOf" srcId="{221CCC1A-0446-8546-A9DB-C5BC6DCB26CA}" destId="{3CF705C9-2D46-3E4D-B570-4BA4F4724ED1}" srcOrd="0" destOrd="0" presId="urn:microsoft.com/office/officeart/2009/3/layout/HorizontalOrganizationChart"/>
    <dgm:cxn modelId="{38A745C9-8E7B-2448-8828-34D55220DA01}" type="presParOf" srcId="{3CF705C9-2D46-3E4D-B570-4BA4F4724ED1}" destId="{25B54BA2-FC99-E24E-8D95-37C2681BD54B}" srcOrd="0" destOrd="0" presId="urn:microsoft.com/office/officeart/2009/3/layout/HorizontalOrganizationChart"/>
    <dgm:cxn modelId="{0D201450-1AD9-854F-83F4-A919EF9609F1}" type="presParOf" srcId="{3CF705C9-2D46-3E4D-B570-4BA4F4724ED1}" destId="{01FC145A-7699-A745-8EDD-A5D7376F39EC}" srcOrd="1" destOrd="0" presId="urn:microsoft.com/office/officeart/2009/3/layout/HorizontalOrganizationChart"/>
    <dgm:cxn modelId="{2E1720DA-B401-0749-9910-36C9A3D051F4}" type="presParOf" srcId="{221CCC1A-0446-8546-A9DB-C5BC6DCB26CA}" destId="{E3BD349D-A482-9541-A09C-6A950D33FF96}" srcOrd="1" destOrd="0" presId="urn:microsoft.com/office/officeart/2009/3/layout/HorizontalOrganizationChart"/>
    <dgm:cxn modelId="{6B8501FC-EDE0-0A40-9A83-55E3D5F34624}" type="presParOf" srcId="{221CCC1A-0446-8546-A9DB-C5BC6DCB26CA}" destId="{23306344-B6D6-3843-8F6B-E27D881F45FC}" srcOrd="2" destOrd="0" presId="urn:microsoft.com/office/officeart/2009/3/layout/HorizontalOrganizationChart"/>
    <dgm:cxn modelId="{A911361B-BE69-6E40-A163-85DBF6FF08E7}" type="presParOf" srcId="{E9206E51-1840-F946-A456-357F36DFF216}" destId="{A5F74CF3-34E3-E247-A3F2-8A9E31915963}" srcOrd="6" destOrd="0" presId="urn:microsoft.com/office/officeart/2009/3/layout/HorizontalOrganizationChart"/>
    <dgm:cxn modelId="{DC00CC91-7E2B-AC4C-A4BB-41C6B226D71F}" type="presParOf" srcId="{E9206E51-1840-F946-A456-357F36DFF216}" destId="{8B8953E4-56C5-2349-B267-B7701F3B10A0}" srcOrd="7" destOrd="0" presId="urn:microsoft.com/office/officeart/2009/3/layout/HorizontalOrganizationChart"/>
    <dgm:cxn modelId="{4021C961-AEDC-DC48-8BE5-D7128A25D2D4}" type="presParOf" srcId="{8B8953E4-56C5-2349-B267-B7701F3B10A0}" destId="{F8B3A1B6-E58C-0E43-986C-1630E2D2E737}" srcOrd="0" destOrd="0" presId="urn:microsoft.com/office/officeart/2009/3/layout/HorizontalOrganizationChart"/>
    <dgm:cxn modelId="{C983339E-52B0-B949-9D4A-E7FDA5EC1C4B}" type="presParOf" srcId="{F8B3A1B6-E58C-0E43-986C-1630E2D2E737}" destId="{F0078809-1852-C74A-9D0D-33CF118CAE5E}" srcOrd="0" destOrd="0" presId="urn:microsoft.com/office/officeart/2009/3/layout/HorizontalOrganizationChart"/>
    <dgm:cxn modelId="{82710C7F-285D-C641-B136-0509651B16E5}" type="presParOf" srcId="{F8B3A1B6-E58C-0E43-986C-1630E2D2E737}" destId="{30B559EF-37A3-2E43-B696-FE26F3BB257F}" srcOrd="1" destOrd="0" presId="urn:microsoft.com/office/officeart/2009/3/layout/HorizontalOrganizationChart"/>
    <dgm:cxn modelId="{4B8AA72D-63C7-BA41-BB72-F245E364A8BA}" type="presParOf" srcId="{8B8953E4-56C5-2349-B267-B7701F3B10A0}" destId="{70B9D1E3-37CA-664F-920D-7941E2DB189F}" srcOrd="1" destOrd="0" presId="urn:microsoft.com/office/officeart/2009/3/layout/HorizontalOrganizationChart"/>
    <dgm:cxn modelId="{C9577BAD-C47E-A545-BE12-059ED910A056}" type="presParOf" srcId="{8B8953E4-56C5-2349-B267-B7701F3B10A0}" destId="{15890E79-CDD5-C442-83AB-199874F2C10A}" srcOrd="2" destOrd="0" presId="urn:microsoft.com/office/officeart/2009/3/layout/HorizontalOrganizationChart"/>
    <dgm:cxn modelId="{38D70690-319B-0D48-A4CA-ADD15FE5B23F}" type="presParOf" srcId="{44B3141C-3351-9B41-9C89-EE77C8D8C4D9}" destId="{96E1EBB0-56BB-DE42-B270-3D36D11B4FE6}"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9A6474D-0C07-7B41-9D3C-1723EDC85847}" type="doc">
      <dgm:prSet loTypeId="urn:microsoft.com/office/officeart/2009/3/layout/HorizontalOrganizationChart" loCatId="" qsTypeId="urn:microsoft.com/office/officeart/2005/8/quickstyle/simple3" qsCatId="simple" csTypeId="urn:microsoft.com/office/officeart/2005/8/colors/accent0_2" csCatId="mainScheme" phldr="1"/>
      <dgm:spPr/>
      <dgm:t>
        <a:bodyPr/>
        <a:lstStyle/>
        <a:p>
          <a:endParaRPr lang="zh-CN" altLang="en-US"/>
        </a:p>
      </dgm:t>
    </dgm:pt>
    <dgm:pt modelId="{2D86B5BF-D6DF-594C-B20B-0AC2D836C304}">
      <dgm:prSet phldrT="[文本]"/>
      <dgm:spPr/>
      <dgm:t>
        <a:bodyPr/>
        <a:lstStyle/>
        <a:p>
          <a:r>
            <a:rPr lang="zh-CN" smtClean="0"/>
            <a:t>中国文化的对外交汇与现代化</a:t>
          </a:r>
          <a:endParaRPr lang="zh-CN" altLang="en-US"/>
        </a:p>
      </dgm:t>
    </dgm:pt>
    <dgm:pt modelId="{1547ABFC-6FCD-A84B-8B55-18AFF1736530}" type="parTrans" cxnId="{BC37CDA8-49FB-CA44-8775-5F666933DCBA}">
      <dgm:prSet/>
      <dgm:spPr/>
      <dgm:t>
        <a:bodyPr/>
        <a:lstStyle/>
        <a:p>
          <a:endParaRPr lang="zh-CN" altLang="en-US"/>
        </a:p>
      </dgm:t>
    </dgm:pt>
    <dgm:pt modelId="{674F0128-AF25-1C47-A59A-724452D934EA}" type="sibTrans" cxnId="{BC37CDA8-49FB-CA44-8775-5F666933DCBA}">
      <dgm:prSet/>
      <dgm:spPr/>
      <dgm:t>
        <a:bodyPr/>
        <a:lstStyle/>
        <a:p>
          <a:endParaRPr lang="zh-CN" altLang="en-US"/>
        </a:p>
      </dgm:t>
    </dgm:pt>
    <dgm:pt modelId="{8C3BB2E5-9D0B-DF45-A233-E4F336F67CA9}">
      <dgm:prSet phldrT="[文本]"/>
      <dgm:spPr/>
      <dgm:t>
        <a:bodyPr/>
        <a:lstStyle/>
        <a:p>
          <a:r>
            <a:rPr lang="zh-CN" dirty="0" smtClean="0"/>
            <a:t>中国文化与世界文化的交汇</a:t>
          </a:r>
          <a:endParaRPr lang="zh-CN" altLang="en-US" dirty="0"/>
        </a:p>
      </dgm:t>
    </dgm:pt>
    <dgm:pt modelId="{BF8C9BF4-019B-0F4B-92F1-E05BBA908D96}" type="parTrans" cxnId="{1CCC8019-3C4A-7F44-8D22-824D8F434AE1}">
      <dgm:prSet/>
      <dgm:spPr/>
      <dgm:t>
        <a:bodyPr/>
        <a:lstStyle/>
        <a:p>
          <a:endParaRPr lang="zh-CN" altLang="en-US"/>
        </a:p>
      </dgm:t>
    </dgm:pt>
    <dgm:pt modelId="{720837C8-E904-B841-9A64-19A07B9CEAF9}" type="sibTrans" cxnId="{1CCC8019-3C4A-7F44-8D22-824D8F434AE1}">
      <dgm:prSet/>
      <dgm:spPr/>
      <dgm:t>
        <a:bodyPr/>
        <a:lstStyle/>
        <a:p>
          <a:endParaRPr lang="zh-CN" altLang="en-US"/>
        </a:p>
      </dgm:t>
    </dgm:pt>
    <dgm:pt modelId="{B17F5CF2-9A75-8442-9C96-0A4A6F42DBFE}">
      <dgm:prSet phldrT="[文本]"/>
      <dgm:spPr/>
      <dgm:t>
        <a:bodyPr/>
        <a:lstStyle/>
        <a:p>
          <a:r>
            <a:rPr lang="zh-CN" dirty="0" smtClean="0"/>
            <a:t>中国文化发展的现代趋势与时代规范</a:t>
          </a:r>
          <a:endParaRPr lang="zh-CN" altLang="en-US" dirty="0"/>
        </a:p>
      </dgm:t>
    </dgm:pt>
    <dgm:pt modelId="{B870A262-0EAC-AE4E-A899-812939077BBC}" type="parTrans" cxnId="{482126D9-7C4B-3C4C-88D3-891731FC4852}">
      <dgm:prSet/>
      <dgm:spPr/>
      <dgm:t>
        <a:bodyPr/>
        <a:lstStyle/>
        <a:p>
          <a:endParaRPr lang="zh-CN" altLang="en-US"/>
        </a:p>
      </dgm:t>
    </dgm:pt>
    <dgm:pt modelId="{1579C61E-D2C3-C245-A47C-31FDEFC3BB5B}" type="sibTrans" cxnId="{482126D9-7C4B-3C4C-88D3-891731FC4852}">
      <dgm:prSet/>
      <dgm:spPr/>
      <dgm:t>
        <a:bodyPr/>
        <a:lstStyle/>
        <a:p>
          <a:endParaRPr lang="zh-CN" altLang="en-US"/>
        </a:p>
      </dgm:t>
    </dgm:pt>
    <dgm:pt modelId="{E778D330-7A58-944D-8991-5B614F524F1B}">
      <dgm:prSet phldrT="[文本]"/>
      <dgm:spPr>
        <a:solidFill>
          <a:srgbClr val="5B9BD5"/>
        </a:solidFill>
      </dgm:spPr>
      <dgm:t>
        <a:bodyPr/>
        <a:lstStyle/>
        <a:p>
          <a:r>
            <a:rPr lang="zh-CN" dirty="0" smtClean="0"/>
            <a:t>弘扬优秀传统文化 实现民族复兴的中国梦</a:t>
          </a:r>
          <a:endParaRPr lang="zh-CN" altLang="en-US" dirty="0"/>
        </a:p>
      </dgm:t>
    </dgm:pt>
    <dgm:pt modelId="{AE390BA8-74A2-D84D-AF3E-7EB857DC7F75}" type="parTrans" cxnId="{79864D68-099B-8D43-AAD9-A89E82ECB589}">
      <dgm:prSet/>
      <dgm:spPr/>
      <dgm:t>
        <a:bodyPr/>
        <a:lstStyle/>
        <a:p>
          <a:endParaRPr lang="zh-CN" altLang="en-US"/>
        </a:p>
      </dgm:t>
    </dgm:pt>
    <dgm:pt modelId="{532A3B52-5A66-F841-82F5-2F77EE35560E}" type="sibTrans" cxnId="{79864D68-099B-8D43-AAD9-A89E82ECB589}">
      <dgm:prSet/>
      <dgm:spPr/>
      <dgm:t>
        <a:bodyPr/>
        <a:lstStyle/>
        <a:p>
          <a:endParaRPr lang="zh-CN" altLang="en-US"/>
        </a:p>
      </dgm:t>
    </dgm:pt>
    <dgm:pt modelId="{64530ECF-4A4D-D741-B652-D2BAA3E1DFF6}">
      <dgm:prSet/>
      <dgm:spPr/>
      <dgm:t>
        <a:bodyPr/>
        <a:lstStyle/>
        <a:p>
          <a:r>
            <a:rPr lang="zh-CN" dirty="0" smtClean="0"/>
            <a:t>中国文化对世界文化的影响</a:t>
          </a:r>
          <a:endParaRPr lang="zh-CN" altLang="en-US" dirty="0"/>
        </a:p>
      </dgm:t>
    </dgm:pt>
    <dgm:pt modelId="{2B69109C-C01D-1E47-9EEF-7590CD36508D}" type="parTrans" cxnId="{2DA505F0-99F1-2F45-BE46-C706249E32C5}">
      <dgm:prSet/>
      <dgm:spPr/>
      <dgm:t>
        <a:bodyPr/>
        <a:lstStyle/>
        <a:p>
          <a:endParaRPr lang="zh-CN" altLang="en-US"/>
        </a:p>
      </dgm:t>
    </dgm:pt>
    <dgm:pt modelId="{8607BFD1-1DBB-A64E-9273-CD91F8F50EAE}" type="sibTrans" cxnId="{2DA505F0-99F1-2F45-BE46-C706249E32C5}">
      <dgm:prSet/>
      <dgm:spPr/>
      <dgm:t>
        <a:bodyPr/>
        <a:lstStyle/>
        <a:p>
          <a:endParaRPr lang="zh-CN" altLang="en-US"/>
        </a:p>
      </dgm:t>
    </dgm:pt>
    <dgm:pt modelId="{DABA0EF6-B757-BF4F-9347-766D75125A7F}">
      <dgm:prSet/>
      <dgm:spPr/>
      <dgm:t>
        <a:bodyPr/>
        <a:lstStyle/>
        <a:p>
          <a:r>
            <a:rPr lang="zh-CN" dirty="0" smtClean="0"/>
            <a:t>中外文化的第一次大交汇</a:t>
          </a:r>
          <a:endParaRPr lang="zh-CN" altLang="en-US" dirty="0"/>
        </a:p>
      </dgm:t>
    </dgm:pt>
    <dgm:pt modelId="{CD75CACC-3E45-444E-ABCE-AF568CD88216}" type="parTrans" cxnId="{763DB7C9-8C0F-2C4B-9690-203108EF5F2F}">
      <dgm:prSet/>
      <dgm:spPr/>
      <dgm:t>
        <a:bodyPr/>
        <a:lstStyle/>
        <a:p>
          <a:endParaRPr lang="zh-CN" altLang="en-US"/>
        </a:p>
      </dgm:t>
    </dgm:pt>
    <dgm:pt modelId="{637B5AEE-47CD-704D-8EDC-991813D6B34E}" type="sibTrans" cxnId="{763DB7C9-8C0F-2C4B-9690-203108EF5F2F}">
      <dgm:prSet/>
      <dgm:spPr/>
      <dgm:t>
        <a:bodyPr/>
        <a:lstStyle/>
        <a:p>
          <a:endParaRPr lang="zh-CN" altLang="en-US"/>
        </a:p>
      </dgm:t>
    </dgm:pt>
    <dgm:pt modelId="{D1D85DD6-3CD1-AD4E-BFD9-4D705393DFA3}">
      <dgm:prSet/>
      <dgm:spPr/>
      <dgm:t>
        <a:bodyPr/>
        <a:lstStyle/>
        <a:p>
          <a:r>
            <a:rPr lang="zh-CN" dirty="0" smtClean="0"/>
            <a:t>中外文化的第二次大交汇</a:t>
          </a:r>
          <a:endParaRPr lang="zh-CN" altLang="en-US" dirty="0"/>
        </a:p>
      </dgm:t>
    </dgm:pt>
    <dgm:pt modelId="{E1D64B84-5712-E944-AF88-36B552503C57}" type="parTrans" cxnId="{4E1FAE08-F7D2-6A4A-A7FF-EC26551B7D46}">
      <dgm:prSet/>
      <dgm:spPr/>
      <dgm:t>
        <a:bodyPr/>
        <a:lstStyle/>
        <a:p>
          <a:endParaRPr lang="zh-CN" altLang="en-US"/>
        </a:p>
      </dgm:t>
    </dgm:pt>
    <dgm:pt modelId="{F52B95C5-4343-8B44-A551-214DC1E2C72B}" type="sibTrans" cxnId="{4E1FAE08-F7D2-6A4A-A7FF-EC26551B7D46}">
      <dgm:prSet/>
      <dgm:spPr/>
      <dgm:t>
        <a:bodyPr/>
        <a:lstStyle/>
        <a:p>
          <a:endParaRPr lang="zh-CN" altLang="en-US"/>
        </a:p>
      </dgm:t>
    </dgm:pt>
    <dgm:pt modelId="{F695C772-143B-E940-BAF6-5D013E6AE22C}">
      <dgm:prSet/>
      <dgm:spPr/>
      <dgm:t>
        <a:bodyPr/>
        <a:lstStyle/>
        <a:p>
          <a:r>
            <a:rPr lang="zh-CN" smtClean="0"/>
            <a:t>中国物质文化对世界的影响</a:t>
          </a:r>
          <a:endParaRPr lang="zh-CN" altLang="en-US"/>
        </a:p>
      </dgm:t>
    </dgm:pt>
    <dgm:pt modelId="{A6D9E4AC-98AE-644E-9797-53E1986849A9}" type="parTrans" cxnId="{95F1B00C-929C-D547-B66F-A43D00F267C0}">
      <dgm:prSet/>
      <dgm:spPr/>
      <dgm:t>
        <a:bodyPr/>
        <a:lstStyle/>
        <a:p>
          <a:endParaRPr lang="zh-CN" altLang="en-US"/>
        </a:p>
      </dgm:t>
    </dgm:pt>
    <dgm:pt modelId="{98B93787-48B2-3142-AA90-76B91E86D47B}" type="sibTrans" cxnId="{95F1B00C-929C-D547-B66F-A43D00F267C0}">
      <dgm:prSet/>
      <dgm:spPr/>
      <dgm:t>
        <a:bodyPr/>
        <a:lstStyle/>
        <a:p>
          <a:endParaRPr lang="zh-CN" altLang="en-US"/>
        </a:p>
      </dgm:t>
    </dgm:pt>
    <dgm:pt modelId="{50335C9B-2AE1-BD45-BAFA-40E79E809ED1}">
      <dgm:prSet/>
      <dgm:spPr/>
      <dgm:t>
        <a:bodyPr/>
        <a:lstStyle/>
        <a:p>
          <a:r>
            <a:rPr lang="zh-CN" smtClean="0"/>
            <a:t>中国制度文化对世界的影响</a:t>
          </a:r>
          <a:endParaRPr lang="zh-CN" altLang="en-US"/>
        </a:p>
      </dgm:t>
    </dgm:pt>
    <dgm:pt modelId="{C6E5BC51-483A-5449-9916-065712FD5D91}" type="parTrans" cxnId="{7912024B-C181-9148-8A1B-5D28AF5D3D6F}">
      <dgm:prSet/>
      <dgm:spPr/>
      <dgm:t>
        <a:bodyPr/>
        <a:lstStyle/>
        <a:p>
          <a:endParaRPr lang="zh-CN" altLang="en-US"/>
        </a:p>
      </dgm:t>
    </dgm:pt>
    <dgm:pt modelId="{51629E89-68ED-1341-BA14-D8023EFC012A}" type="sibTrans" cxnId="{7912024B-C181-9148-8A1B-5D28AF5D3D6F}">
      <dgm:prSet/>
      <dgm:spPr/>
      <dgm:t>
        <a:bodyPr/>
        <a:lstStyle/>
        <a:p>
          <a:endParaRPr lang="zh-CN" altLang="en-US"/>
        </a:p>
      </dgm:t>
    </dgm:pt>
    <dgm:pt modelId="{5C874966-B4B3-1847-92DF-DEE3B148B721}">
      <dgm:prSet/>
      <dgm:spPr/>
      <dgm:t>
        <a:bodyPr/>
        <a:lstStyle/>
        <a:p>
          <a:r>
            <a:rPr lang="zh-CN" smtClean="0"/>
            <a:t>中国精神文化对世界的影响</a:t>
          </a:r>
          <a:endParaRPr lang="zh-CN" altLang="en-US"/>
        </a:p>
      </dgm:t>
    </dgm:pt>
    <dgm:pt modelId="{763EE74D-C07F-364C-B055-B939DB156CC3}" type="parTrans" cxnId="{BD969F7D-94CF-E049-89B8-0CF4CF426764}">
      <dgm:prSet/>
      <dgm:spPr/>
      <dgm:t>
        <a:bodyPr/>
        <a:lstStyle/>
        <a:p>
          <a:endParaRPr lang="zh-CN" altLang="en-US"/>
        </a:p>
      </dgm:t>
    </dgm:pt>
    <dgm:pt modelId="{3933A5C2-3AEF-A049-A5AA-20C3FAE812FA}" type="sibTrans" cxnId="{BD969F7D-94CF-E049-89B8-0CF4CF426764}">
      <dgm:prSet/>
      <dgm:spPr/>
      <dgm:t>
        <a:bodyPr/>
        <a:lstStyle/>
        <a:p>
          <a:endParaRPr lang="zh-CN" altLang="en-US"/>
        </a:p>
      </dgm:t>
    </dgm:pt>
    <dgm:pt modelId="{5E41B125-8467-9945-A5D6-A63C541BBC30}" type="pres">
      <dgm:prSet presAssocID="{E9A6474D-0C07-7B41-9D3C-1723EDC85847}" presName="hierChild1" presStyleCnt="0">
        <dgm:presLayoutVars>
          <dgm:orgChart val="1"/>
          <dgm:chPref val="1"/>
          <dgm:dir/>
          <dgm:animOne val="branch"/>
          <dgm:animLvl val="lvl"/>
          <dgm:resizeHandles/>
        </dgm:presLayoutVars>
      </dgm:prSet>
      <dgm:spPr/>
      <dgm:t>
        <a:bodyPr/>
        <a:lstStyle/>
        <a:p>
          <a:endParaRPr lang="zh-CN" altLang="en-US"/>
        </a:p>
      </dgm:t>
    </dgm:pt>
    <dgm:pt modelId="{44B3141C-3351-9B41-9C89-EE77C8D8C4D9}" type="pres">
      <dgm:prSet presAssocID="{2D86B5BF-D6DF-594C-B20B-0AC2D836C304}" presName="hierRoot1" presStyleCnt="0">
        <dgm:presLayoutVars>
          <dgm:hierBranch val="init"/>
        </dgm:presLayoutVars>
      </dgm:prSet>
      <dgm:spPr/>
    </dgm:pt>
    <dgm:pt modelId="{2DE55677-F362-6B4F-A05C-19CFB36A5C67}" type="pres">
      <dgm:prSet presAssocID="{2D86B5BF-D6DF-594C-B20B-0AC2D836C304}" presName="rootComposite1" presStyleCnt="0"/>
      <dgm:spPr/>
    </dgm:pt>
    <dgm:pt modelId="{CF14799A-B55E-D448-9CD8-02DC6342DB58}" type="pres">
      <dgm:prSet presAssocID="{2D86B5BF-D6DF-594C-B20B-0AC2D836C304}" presName="rootText1" presStyleLbl="node0" presStyleIdx="0" presStyleCnt="1">
        <dgm:presLayoutVars>
          <dgm:chPref val="3"/>
        </dgm:presLayoutVars>
      </dgm:prSet>
      <dgm:spPr/>
      <dgm:t>
        <a:bodyPr/>
        <a:lstStyle/>
        <a:p>
          <a:endParaRPr lang="zh-CN" altLang="en-US"/>
        </a:p>
      </dgm:t>
    </dgm:pt>
    <dgm:pt modelId="{6C956BB2-71D6-5740-85AC-6F7F6F7FDFCC}" type="pres">
      <dgm:prSet presAssocID="{2D86B5BF-D6DF-594C-B20B-0AC2D836C304}" presName="rootConnector1" presStyleLbl="node1" presStyleIdx="0" presStyleCnt="0"/>
      <dgm:spPr/>
      <dgm:t>
        <a:bodyPr/>
        <a:lstStyle/>
        <a:p>
          <a:endParaRPr lang="zh-CN" altLang="en-US"/>
        </a:p>
      </dgm:t>
    </dgm:pt>
    <dgm:pt modelId="{E9206E51-1840-F946-A456-357F36DFF216}" type="pres">
      <dgm:prSet presAssocID="{2D86B5BF-D6DF-594C-B20B-0AC2D836C304}" presName="hierChild2" presStyleCnt="0"/>
      <dgm:spPr/>
    </dgm:pt>
    <dgm:pt modelId="{7050275F-F31C-CE42-A2C2-20A178B36A6A}" type="pres">
      <dgm:prSet presAssocID="{BF8C9BF4-019B-0F4B-92F1-E05BBA908D96}" presName="Name64" presStyleLbl="parChTrans1D2" presStyleIdx="0" presStyleCnt="4"/>
      <dgm:spPr/>
      <dgm:t>
        <a:bodyPr/>
        <a:lstStyle/>
        <a:p>
          <a:endParaRPr lang="zh-CN" altLang="en-US"/>
        </a:p>
      </dgm:t>
    </dgm:pt>
    <dgm:pt modelId="{80CB3C27-1AD3-7348-980C-EDDE9DD51227}" type="pres">
      <dgm:prSet presAssocID="{8C3BB2E5-9D0B-DF45-A233-E4F336F67CA9}" presName="hierRoot2" presStyleCnt="0">
        <dgm:presLayoutVars>
          <dgm:hierBranch val="init"/>
        </dgm:presLayoutVars>
      </dgm:prSet>
      <dgm:spPr/>
    </dgm:pt>
    <dgm:pt modelId="{7F7C5623-5BB4-B949-8E33-9BCCAF3C576A}" type="pres">
      <dgm:prSet presAssocID="{8C3BB2E5-9D0B-DF45-A233-E4F336F67CA9}" presName="rootComposite" presStyleCnt="0"/>
      <dgm:spPr/>
    </dgm:pt>
    <dgm:pt modelId="{92618AD8-6CDA-0D4D-94AE-2D651ACD2C14}" type="pres">
      <dgm:prSet presAssocID="{8C3BB2E5-9D0B-DF45-A233-E4F336F67CA9}" presName="rootText" presStyleLbl="node2" presStyleIdx="0" presStyleCnt="4">
        <dgm:presLayoutVars>
          <dgm:chPref val="3"/>
        </dgm:presLayoutVars>
      </dgm:prSet>
      <dgm:spPr/>
      <dgm:t>
        <a:bodyPr/>
        <a:lstStyle/>
        <a:p>
          <a:endParaRPr lang="zh-CN" altLang="en-US"/>
        </a:p>
      </dgm:t>
    </dgm:pt>
    <dgm:pt modelId="{D59985AD-CA7E-6345-BD1D-C5559726C498}" type="pres">
      <dgm:prSet presAssocID="{8C3BB2E5-9D0B-DF45-A233-E4F336F67CA9}" presName="rootConnector" presStyleLbl="node2" presStyleIdx="0" presStyleCnt="4"/>
      <dgm:spPr/>
      <dgm:t>
        <a:bodyPr/>
        <a:lstStyle/>
        <a:p>
          <a:endParaRPr lang="zh-CN" altLang="en-US"/>
        </a:p>
      </dgm:t>
    </dgm:pt>
    <dgm:pt modelId="{3A8864C0-10EF-4A43-8B31-C0945F5BCA00}" type="pres">
      <dgm:prSet presAssocID="{8C3BB2E5-9D0B-DF45-A233-E4F336F67CA9}" presName="hierChild4" presStyleCnt="0"/>
      <dgm:spPr/>
    </dgm:pt>
    <dgm:pt modelId="{D21958C6-844D-5243-BDE3-98500B1A2866}" type="pres">
      <dgm:prSet presAssocID="{CD75CACC-3E45-444E-ABCE-AF568CD88216}" presName="Name64" presStyleLbl="parChTrans1D3" presStyleIdx="0" presStyleCnt="5"/>
      <dgm:spPr/>
      <dgm:t>
        <a:bodyPr/>
        <a:lstStyle/>
        <a:p>
          <a:endParaRPr lang="zh-CN" altLang="en-US"/>
        </a:p>
      </dgm:t>
    </dgm:pt>
    <dgm:pt modelId="{741AB1C8-C941-254A-95C5-FFE784474FA1}" type="pres">
      <dgm:prSet presAssocID="{DABA0EF6-B757-BF4F-9347-766D75125A7F}" presName="hierRoot2" presStyleCnt="0">
        <dgm:presLayoutVars>
          <dgm:hierBranch val="init"/>
        </dgm:presLayoutVars>
      </dgm:prSet>
      <dgm:spPr/>
    </dgm:pt>
    <dgm:pt modelId="{D2A33033-9D90-D04A-9B1B-6F2BD1F876A3}" type="pres">
      <dgm:prSet presAssocID="{DABA0EF6-B757-BF4F-9347-766D75125A7F}" presName="rootComposite" presStyleCnt="0"/>
      <dgm:spPr/>
    </dgm:pt>
    <dgm:pt modelId="{CAAFCFF8-B842-E848-9DAD-6F8DB49A042B}" type="pres">
      <dgm:prSet presAssocID="{DABA0EF6-B757-BF4F-9347-766D75125A7F}" presName="rootText" presStyleLbl="node3" presStyleIdx="0" presStyleCnt="5">
        <dgm:presLayoutVars>
          <dgm:chPref val="3"/>
        </dgm:presLayoutVars>
      </dgm:prSet>
      <dgm:spPr/>
      <dgm:t>
        <a:bodyPr/>
        <a:lstStyle/>
        <a:p>
          <a:endParaRPr lang="zh-CN" altLang="en-US"/>
        </a:p>
      </dgm:t>
    </dgm:pt>
    <dgm:pt modelId="{E2E9DC5B-A3C6-274C-BABD-381F75C3645E}" type="pres">
      <dgm:prSet presAssocID="{DABA0EF6-B757-BF4F-9347-766D75125A7F}" presName="rootConnector" presStyleLbl="node3" presStyleIdx="0" presStyleCnt="5"/>
      <dgm:spPr/>
      <dgm:t>
        <a:bodyPr/>
        <a:lstStyle/>
        <a:p>
          <a:endParaRPr lang="zh-CN" altLang="en-US"/>
        </a:p>
      </dgm:t>
    </dgm:pt>
    <dgm:pt modelId="{98BC3398-9D68-4541-8472-AD16ED265F15}" type="pres">
      <dgm:prSet presAssocID="{DABA0EF6-B757-BF4F-9347-766D75125A7F}" presName="hierChild4" presStyleCnt="0"/>
      <dgm:spPr/>
    </dgm:pt>
    <dgm:pt modelId="{7DC99081-C5C0-A144-893F-7F237C5E2A87}" type="pres">
      <dgm:prSet presAssocID="{DABA0EF6-B757-BF4F-9347-766D75125A7F}" presName="hierChild5" presStyleCnt="0"/>
      <dgm:spPr/>
    </dgm:pt>
    <dgm:pt modelId="{68998C22-9BF9-4A49-A70B-A016F890741E}" type="pres">
      <dgm:prSet presAssocID="{E1D64B84-5712-E944-AF88-36B552503C57}" presName="Name64" presStyleLbl="parChTrans1D3" presStyleIdx="1" presStyleCnt="5"/>
      <dgm:spPr/>
      <dgm:t>
        <a:bodyPr/>
        <a:lstStyle/>
        <a:p>
          <a:endParaRPr lang="zh-CN" altLang="en-US"/>
        </a:p>
      </dgm:t>
    </dgm:pt>
    <dgm:pt modelId="{0EC6966E-1439-3C4C-96AE-01DA3B0848F8}" type="pres">
      <dgm:prSet presAssocID="{D1D85DD6-3CD1-AD4E-BFD9-4D705393DFA3}" presName="hierRoot2" presStyleCnt="0">
        <dgm:presLayoutVars>
          <dgm:hierBranch val="init"/>
        </dgm:presLayoutVars>
      </dgm:prSet>
      <dgm:spPr/>
    </dgm:pt>
    <dgm:pt modelId="{DED7B3D6-07E8-434A-BF6E-06501CC5D52C}" type="pres">
      <dgm:prSet presAssocID="{D1D85DD6-3CD1-AD4E-BFD9-4D705393DFA3}" presName="rootComposite" presStyleCnt="0"/>
      <dgm:spPr/>
    </dgm:pt>
    <dgm:pt modelId="{04640D6C-3B20-E543-91B3-FCD4366DACB5}" type="pres">
      <dgm:prSet presAssocID="{D1D85DD6-3CD1-AD4E-BFD9-4D705393DFA3}" presName="rootText" presStyleLbl="node3" presStyleIdx="1" presStyleCnt="5">
        <dgm:presLayoutVars>
          <dgm:chPref val="3"/>
        </dgm:presLayoutVars>
      </dgm:prSet>
      <dgm:spPr/>
      <dgm:t>
        <a:bodyPr/>
        <a:lstStyle/>
        <a:p>
          <a:endParaRPr lang="zh-CN" altLang="en-US"/>
        </a:p>
      </dgm:t>
    </dgm:pt>
    <dgm:pt modelId="{FFFF8CCA-527D-D442-AA21-79ACA7BD5A50}" type="pres">
      <dgm:prSet presAssocID="{D1D85DD6-3CD1-AD4E-BFD9-4D705393DFA3}" presName="rootConnector" presStyleLbl="node3" presStyleIdx="1" presStyleCnt="5"/>
      <dgm:spPr/>
      <dgm:t>
        <a:bodyPr/>
        <a:lstStyle/>
        <a:p>
          <a:endParaRPr lang="zh-CN" altLang="en-US"/>
        </a:p>
      </dgm:t>
    </dgm:pt>
    <dgm:pt modelId="{50995173-7230-3F43-A3C5-AF3703459A9A}" type="pres">
      <dgm:prSet presAssocID="{D1D85DD6-3CD1-AD4E-BFD9-4D705393DFA3}" presName="hierChild4" presStyleCnt="0"/>
      <dgm:spPr/>
    </dgm:pt>
    <dgm:pt modelId="{E2490674-7E8A-E643-861C-A80E5526E464}" type="pres">
      <dgm:prSet presAssocID="{D1D85DD6-3CD1-AD4E-BFD9-4D705393DFA3}" presName="hierChild5" presStyleCnt="0"/>
      <dgm:spPr/>
    </dgm:pt>
    <dgm:pt modelId="{13AEA165-11FF-9D4C-BA2F-9888D2D4BDEA}" type="pres">
      <dgm:prSet presAssocID="{8C3BB2E5-9D0B-DF45-A233-E4F336F67CA9}" presName="hierChild5" presStyleCnt="0"/>
      <dgm:spPr/>
    </dgm:pt>
    <dgm:pt modelId="{2F5034A9-7CEE-FE4C-83C0-E90598333434}" type="pres">
      <dgm:prSet presAssocID="{2B69109C-C01D-1E47-9EEF-7590CD36508D}" presName="Name64" presStyleLbl="parChTrans1D2" presStyleIdx="1" presStyleCnt="4"/>
      <dgm:spPr/>
      <dgm:t>
        <a:bodyPr/>
        <a:lstStyle/>
        <a:p>
          <a:endParaRPr lang="zh-CN" altLang="en-US"/>
        </a:p>
      </dgm:t>
    </dgm:pt>
    <dgm:pt modelId="{0157EE41-85AB-C541-A6CE-E516622FBF9D}" type="pres">
      <dgm:prSet presAssocID="{64530ECF-4A4D-D741-B652-D2BAA3E1DFF6}" presName="hierRoot2" presStyleCnt="0">
        <dgm:presLayoutVars>
          <dgm:hierBranch val="init"/>
        </dgm:presLayoutVars>
      </dgm:prSet>
      <dgm:spPr/>
    </dgm:pt>
    <dgm:pt modelId="{D43E5B3A-D82D-AD48-9BA0-5022DB7DDCAB}" type="pres">
      <dgm:prSet presAssocID="{64530ECF-4A4D-D741-B652-D2BAA3E1DFF6}" presName="rootComposite" presStyleCnt="0"/>
      <dgm:spPr/>
    </dgm:pt>
    <dgm:pt modelId="{8DE0FB6E-4932-CE41-A91C-461B7D00C218}" type="pres">
      <dgm:prSet presAssocID="{64530ECF-4A4D-D741-B652-D2BAA3E1DFF6}" presName="rootText" presStyleLbl="node2" presStyleIdx="1" presStyleCnt="4">
        <dgm:presLayoutVars>
          <dgm:chPref val="3"/>
        </dgm:presLayoutVars>
      </dgm:prSet>
      <dgm:spPr/>
      <dgm:t>
        <a:bodyPr/>
        <a:lstStyle/>
        <a:p>
          <a:endParaRPr lang="zh-CN" altLang="en-US"/>
        </a:p>
      </dgm:t>
    </dgm:pt>
    <dgm:pt modelId="{9307A226-5770-B646-800A-BE7F05DBE1AC}" type="pres">
      <dgm:prSet presAssocID="{64530ECF-4A4D-D741-B652-D2BAA3E1DFF6}" presName="rootConnector" presStyleLbl="node2" presStyleIdx="1" presStyleCnt="4"/>
      <dgm:spPr/>
      <dgm:t>
        <a:bodyPr/>
        <a:lstStyle/>
        <a:p>
          <a:endParaRPr lang="zh-CN" altLang="en-US"/>
        </a:p>
      </dgm:t>
    </dgm:pt>
    <dgm:pt modelId="{D42E7D21-D931-EF42-9ABE-86AD272C2574}" type="pres">
      <dgm:prSet presAssocID="{64530ECF-4A4D-D741-B652-D2BAA3E1DFF6}" presName="hierChild4" presStyleCnt="0"/>
      <dgm:spPr/>
    </dgm:pt>
    <dgm:pt modelId="{A7734356-3AD4-F34C-954F-9A54D7AC1C9C}" type="pres">
      <dgm:prSet presAssocID="{A6D9E4AC-98AE-644E-9797-53E1986849A9}" presName="Name64" presStyleLbl="parChTrans1D3" presStyleIdx="2" presStyleCnt="5"/>
      <dgm:spPr/>
      <dgm:t>
        <a:bodyPr/>
        <a:lstStyle/>
        <a:p>
          <a:endParaRPr lang="zh-CN" altLang="en-US"/>
        </a:p>
      </dgm:t>
    </dgm:pt>
    <dgm:pt modelId="{8DB9E601-70DB-0C49-A00B-B202E92493CB}" type="pres">
      <dgm:prSet presAssocID="{F695C772-143B-E940-BAF6-5D013E6AE22C}" presName="hierRoot2" presStyleCnt="0">
        <dgm:presLayoutVars>
          <dgm:hierBranch val="init"/>
        </dgm:presLayoutVars>
      </dgm:prSet>
      <dgm:spPr/>
    </dgm:pt>
    <dgm:pt modelId="{183A7065-BB89-174F-A4B5-3553D64A5FFF}" type="pres">
      <dgm:prSet presAssocID="{F695C772-143B-E940-BAF6-5D013E6AE22C}" presName="rootComposite" presStyleCnt="0"/>
      <dgm:spPr/>
    </dgm:pt>
    <dgm:pt modelId="{92B48CBB-8F87-824B-9354-630E8C873C1E}" type="pres">
      <dgm:prSet presAssocID="{F695C772-143B-E940-BAF6-5D013E6AE22C}" presName="rootText" presStyleLbl="node3" presStyleIdx="2" presStyleCnt="5">
        <dgm:presLayoutVars>
          <dgm:chPref val="3"/>
        </dgm:presLayoutVars>
      </dgm:prSet>
      <dgm:spPr/>
      <dgm:t>
        <a:bodyPr/>
        <a:lstStyle/>
        <a:p>
          <a:endParaRPr lang="zh-CN" altLang="en-US"/>
        </a:p>
      </dgm:t>
    </dgm:pt>
    <dgm:pt modelId="{97D029CF-A0F5-2F4D-9B86-B3073DD514E1}" type="pres">
      <dgm:prSet presAssocID="{F695C772-143B-E940-BAF6-5D013E6AE22C}" presName="rootConnector" presStyleLbl="node3" presStyleIdx="2" presStyleCnt="5"/>
      <dgm:spPr/>
      <dgm:t>
        <a:bodyPr/>
        <a:lstStyle/>
        <a:p>
          <a:endParaRPr lang="zh-CN" altLang="en-US"/>
        </a:p>
      </dgm:t>
    </dgm:pt>
    <dgm:pt modelId="{8D19DDCC-62BA-4B40-8642-01D22E957BE5}" type="pres">
      <dgm:prSet presAssocID="{F695C772-143B-E940-BAF6-5D013E6AE22C}" presName="hierChild4" presStyleCnt="0"/>
      <dgm:spPr/>
    </dgm:pt>
    <dgm:pt modelId="{1CC2EEA0-263C-0F4B-A08D-35E2043C8294}" type="pres">
      <dgm:prSet presAssocID="{F695C772-143B-E940-BAF6-5D013E6AE22C}" presName="hierChild5" presStyleCnt="0"/>
      <dgm:spPr/>
    </dgm:pt>
    <dgm:pt modelId="{F8BAF3AF-C0AC-704F-850A-D76A26819608}" type="pres">
      <dgm:prSet presAssocID="{C6E5BC51-483A-5449-9916-065712FD5D91}" presName="Name64" presStyleLbl="parChTrans1D3" presStyleIdx="3" presStyleCnt="5"/>
      <dgm:spPr/>
      <dgm:t>
        <a:bodyPr/>
        <a:lstStyle/>
        <a:p>
          <a:endParaRPr lang="zh-CN" altLang="en-US"/>
        </a:p>
      </dgm:t>
    </dgm:pt>
    <dgm:pt modelId="{1CE7B943-662D-8A44-86D2-DE02EF02BBD6}" type="pres">
      <dgm:prSet presAssocID="{50335C9B-2AE1-BD45-BAFA-40E79E809ED1}" presName="hierRoot2" presStyleCnt="0">
        <dgm:presLayoutVars>
          <dgm:hierBranch val="init"/>
        </dgm:presLayoutVars>
      </dgm:prSet>
      <dgm:spPr/>
    </dgm:pt>
    <dgm:pt modelId="{9C147982-C86F-6B48-BD7D-3E9845AF473E}" type="pres">
      <dgm:prSet presAssocID="{50335C9B-2AE1-BD45-BAFA-40E79E809ED1}" presName="rootComposite" presStyleCnt="0"/>
      <dgm:spPr/>
    </dgm:pt>
    <dgm:pt modelId="{99C57A4B-846B-5A45-82B2-102B1027D4C8}" type="pres">
      <dgm:prSet presAssocID="{50335C9B-2AE1-BD45-BAFA-40E79E809ED1}" presName="rootText" presStyleLbl="node3" presStyleIdx="3" presStyleCnt="5">
        <dgm:presLayoutVars>
          <dgm:chPref val="3"/>
        </dgm:presLayoutVars>
      </dgm:prSet>
      <dgm:spPr/>
      <dgm:t>
        <a:bodyPr/>
        <a:lstStyle/>
        <a:p>
          <a:endParaRPr lang="zh-CN" altLang="en-US"/>
        </a:p>
      </dgm:t>
    </dgm:pt>
    <dgm:pt modelId="{395EE8AE-3C37-E543-A3FA-952A96344B39}" type="pres">
      <dgm:prSet presAssocID="{50335C9B-2AE1-BD45-BAFA-40E79E809ED1}" presName="rootConnector" presStyleLbl="node3" presStyleIdx="3" presStyleCnt="5"/>
      <dgm:spPr/>
      <dgm:t>
        <a:bodyPr/>
        <a:lstStyle/>
        <a:p>
          <a:endParaRPr lang="zh-CN" altLang="en-US"/>
        </a:p>
      </dgm:t>
    </dgm:pt>
    <dgm:pt modelId="{3DAC16A6-16C3-C540-91E5-3EFAD2CAC19C}" type="pres">
      <dgm:prSet presAssocID="{50335C9B-2AE1-BD45-BAFA-40E79E809ED1}" presName="hierChild4" presStyleCnt="0"/>
      <dgm:spPr/>
    </dgm:pt>
    <dgm:pt modelId="{66809AFB-86C5-5847-8B11-F98E71640CB6}" type="pres">
      <dgm:prSet presAssocID="{50335C9B-2AE1-BD45-BAFA-40E79E809ED1}" presName="hierChild5" presStyleCnt="0"/>
      <dgm:spPr/>
    </dgm:pt>
    <dgm:pt modelId="{0C7B7558-8EF4-5B45-8623-1A31D33E9F4D}" type="pres">
      <dgm:prSet presAssocID="{763EE74D-C07F-364C-B055-B939DB156CC3}" presName="Name64" presStyleLbl="parChTrans1D3" presStyleIdx="4" presStyleCnt="5"/>
      <dgm:spPr/>
      <dgm:t>
        <a:bodyPr/>
        <a:lstStyle/>
        <a:p>
          <a:endParaRPr lang="zh-CN" altLang="en-US"/>
        </a:p>
      </dgm:t>
    </dgm:pt>
    <dgm:pt modelId="{27F35F99-7410-8940-A3CF-24730EFD3586}" type="pres">
      <dgm:prSet presAssocID="{5C874966-B4B3-1847-92DF-DEE3B148B721}" presName="hierRoot2" presStyleCnt="0">
        <dgm:presLayoutVars>
          <dgm:hierBranch val="init"/>
        </dgm:presLayoutVars>
      </dgm:prSet>
      <dgm:spPr/>
    </dgm:pt>
    <dgm:pt modelId="{6DCD410A-32AD-4744-993A-DE58E6B19B0D}" type="pres">
      <dgm:prSet presAssocID="{5C874966-B4B3-1847-92DF-DEE3B148B721}" presName="rootComposite" presStyleCnt="0"/>
      <dgm:spPr/>
    </dgm:pt>
    <dgm:pt modelId="{536AC7DE-E704-6046-849B-7859173F7224}" type="pres">
      <dgm:prSet presAssocID="{5C874966-B4B3-1847-92DF-DEE3B148B721}" presName="rootText" presStyleLbl="node3" presStyleIdx="4" presStyleCnt="5">
        <dgm:presLayoutVars>
          <dgm:chPref val="3"/>
        </dgm:presLayoutVars>
      </dgm:prSet>
      <dgm:spPr/>
      <dgm:t>
        <a:bodyPr/>
        <a:lstStyle/>
        <a:p>
          <a:endParaRPr lang="zh-CN" altLang="en-US"/>
        </a:p>
      </dgm:t>
    </dgm:pt>
    <dgm:pt modelId="{0D557220-8845-5D44-AA1D-E00BA3AB7C69}" type="pres">
      <dgm:prSet presAssocID="{5C874966-B4B3-1847-92DF-DEE3B148B721}" presName="rootConnector" presStyleLbl="node3" presStyleIdx="4" presStyleCnt="5"/>
      <dgm:spPr/>
      <dgm:t>
        <a:bodyPr/>
        <a:lstStyle/>
        <a:p>
          <a:endParaRPr lang="zh-CN" altLang="en-US"/>
        </a:p>
      </dgm:t>
    </dgm:pt>
    <dgm:pt modelId="{0BC293A5-9574-A64C-B21B-CAC4F7765280}" type="pres">
      <dgm:prSet presAssocID="{5C874966-B4B3-1847-92DF-DEE3B148B721}" presName="hierChild4" presStyleCnt="0"/>
      <dgm:spPr/>
    </dgm:pt>
    <dgm:pt modelId="{8596163D-7310-7C44-AA3C-6F1A993A14BD}" type="pres">
      <dgm:prSet presAssocID="{5C874966-B4B3-1847-92DF-DEE3B148B721}" presName="hierChild5" presStyleCnt="0"/>
      <dgm:spPr/>
    </dgm:pt>
    <dgm:pt modelId="{F08770AA-6F93-9643-8608-241295EF53BE}" type="pres">
      <dgm:prSet presAssocID="{64530ECF-4A4D-D741-B652-D2BAA3E1DFF6}" presName="hierChild5" presStyleCnt="0"/>
      <dgm:spPr/>
    </dgm:pt>
    <dgm:pt modelId="{ECAA5B26-D461-6F48-9945-B300CA4D2AE1}" type="pres">
      <dgm:prSet presAssocID="{B870A262-0EAC-AE4E-A899-812939077BBC}" presName="Name64" presStyleLbl="parChTrans1D2" presStyleIdx="2" presStyleCnt="4"/>
      <dgm:spPr/>
      <dgm:t>
        <a:bodyPr/>
        <a:lstStyle/>
        <a:p>
          <a:endParaRPr lang="zh-CN" altLang="en-US"/>
        </a:p>
      </dgm:t>
    </dgm:pt>
    <dgm:pt modelId="{221CCC1A-0446-8546-A9DB-C5BC6DCB26CA}" type="pres">
      <dgm:prSet presAssocID="{B17F5CF2-9A75-8442-9C96-0A4A6F42DBFE}" presName="hierRoot2" presStyleCnt="0">
        <dgm:presLayoutVars>
          <dgm:hierBranch val="init"/>
        </dgm:presLayoutVars>
      </dgm:prSet>
      <dgm:spPr/>
    </dgm:pt>
    <dgm:pt modelId="{3CF705C9-2D46-3E4D-B570-4BA4F4724ED1}" type="pres">
      <dgm:prSet presAssocID="{B17F5CF2-9A75-8442-9C96-0A4A6F42DBFE}" presName="rootComposite" presStyleCnt="0"/>
      <dgm:spPr/>
    </dgm:pt>
    <dgm:pt modelId="{25B54BA2-FC99-E24E-8D95-37C2681BD54B}" type="pres">
      <dgm:prSet presAssocID="{B17F5CF2-9A75-8442-9C96-0A4A6F42DBFE}" presName="rootText" presStyleLbl="node2" presStyleIdx="2" presStyleCnt="4">
        <dgm:presLayoutVars>
          <dgm:chPref val="3"/>
        </dgm:presLayoutVars>
      </dgm:prSet>
      <dgm:spPr/>
      <dgm:t>
        <a:bodyPr/>
        <a:lstStyle/>
        <a:p>
          <a:endParaRPr lang="zh-CN" altLang="en-US"/>
        </a:p>
      </dgm:t>
    </dgm:pt>
    <dgm:pt modelId="{01FC145A-7699-A745-8EDD-A5D7376F39EC}" type="pres">
      <dgm:prSet presAssocID="{B17F5CF2-9A75-8442-9C96-0A4A6F42DBFE}" presName="rootConnector" presStyleLbl="node2" presStyleIdx="2" presStyleCnt="4"/>
      <dgm:spPr/>
      <dgm:t>
        <a:bodyPr/>
        <a:lstStyle/>
        <a:p>
          <a:endParaRPr lang="zh-CN" altLang="en-US"/>
        </a:p>
      </dgm:t>
    </dgm:pt>
    <dgm:pt modelId="{E3BD349D-A482-9541-A09C-6A950D33FF96}" type="pres">
      <dgm:prSet presAssocID="{B17F5CF2-9A75-8442-9C96-0A4A6F42DBFE}" presName="hierChild4" presStyleCnt="0"/>
      <dgm:spPr/>
    </dgm:pt>
    <dgm:pt modelId="{23306344-B6D6-3843-8F6B-E27D881F45FC}" type="pres">
      <dgm:prSet presAssocID="{B17F5CF2-9A75-8442-9C96-0A4A6F42DBFE}" presName="hierChild5" presStyleCnt="0"/>
      <dgm:spPr/>
    </dgm:pt>
    <dgm:pt modelId="{A5F74CF3-34E3-E247-A3F2-8A9E31915963}" type="pres">
      <dgm:prSet presAssocID="{AE390BA8-74A2-D84D-AF3E-7EB857DC7F75}" presName="Name64" presStyleLbl="parChTrans1D2" presStyleIdx="3" presStyleCnt="4"/>
      <dgm:spPr/>
      <dgm:t>
        <a:bodyPr/>
        <a:lstStyle/>
        <a:p>
          <a:endParaRPr lang="zh-CN" altLang="en-US"/>
        </a:p>
      </dgm:t>
    </dgm:pt>
    <dgm:pt modelId="{8B8953E4-56C5-2349-B267-B7701F3B10A0}" type="pres">
      <dgm:prSet presAssocID="{E778D330-7A58-944D-8991-5B614F524F1B}" presName="hierRoot2" presStyleCnt="0">
        <dgm:presLayoutVars>
          <dgm:hierBranch val="init"/>
        </dgm:presLayoutVars>
      </dgm:prSet>
      <dgm:spPr/>
    </dgm:pt>
    <dgm:pt modelId="{F8B3A1B6-E58C-0E43-986C-1630E2D2E737}" type="pres">
      <dgm:prSet presAssocID="{E778D330-7A58-944D-8991-5B614F524F1B}" presName="rootComposite" presStyleCnt="0"/>
      <dgm:spPr/>
    </dgm:pt>
    <dgm:pt modelId="{F0078809-1852-C74A-9D0D-33CF118CAE5E}" type="pres">
      <dgm:prSet presAssocID="{E778D330-7A58-944D-8991-5B614F524F1B}" presName="rootText" presStyleLbl="node2" presStyleIdx="3" presStyleCnt="4">
        <dgm:presLayoutVars>
          <dgm:chPref val="3"/>
        </dgm:presLayoutVars>
      </dgm:prSet>
      <dgm:spPr/>
      <dgm:t>
        <a:bodyPr/>
        <a:lstStyle/>
        <a:p>
          <a:endParaRPr lang="zh-CN" altLang="en-US"/>
        </a:p>
      </dgm:t>
    </dgm:pt>
    <dgm:pt modelId="{30B559EF-37A3-2E43-B696-FE26F3BB257F}" type="pres">
      <dgm:prSet presAssocID="{E778D330-7A58-944D-8991-5B614F524F1B}" presName="rootConnector" presStyleLbl="node2" presStyleIdx="3" presStyleCnt="4"/>
      <dgm:spPr/>
      <dgm:t>
        <a:bodyPr/>
        <a:lstStyle/>
        <a:p>
          <a:endParaRPr lang="zh-CN" altLang="en-US"/>
        </a:p>
      </dgm:t>
    </dgm:pt>
    <dgm:pt modelId="{70B9D1E3-37CA-664F-920D-7941E2DB189F}" type="pres">
      <dgm:prSet presAssocID="{E778D330-7A58-944D-8991-5B614F524F1B}" presName="hierChild4" presStyleCnt="0"/>
      <dgm:spPr/>
    </dgm:pt>
    <dgm:pt modelId="{15890E79-CDD5-C442-83AB-199874F2C10A}" type="pres">
      <dgm:prSet presAssocID="{E778D330-7A58-944D-8991-5B614F524F1B}" presName="hierChild5" presStyleCnt="0"/>
      <dgm:spPr/>
    </dgm:pt>
    <dgm:pt modelId="{96E1EBB0-56BB-DE42-B270-3D36D11B4FE6}" type="pres">
      <dgm:prSet presAssocID="{2D86B5BF-D6DF-594C-B20B-0AC2D836C304}" presName="hierChild3" presStyleCnt="0"/>
      <dgm:spPr/>
    </dgm:pt>
  </dgm:ptLst>
  <dgm:cxnLst>
    <dgm:cxn modelId="{60BEF011-7764-4946-B6A0-FD348EA7F540}" type="presOf" srcId="{E9A6474D-0C07-7B41-9D3C-1723EDC85847}" destId="{5E41B125-8467-9945-A5D6-A63C541BBC30}" srcOrd="0" destOrd="0" presId="urn:microsoft.com/office/officeart/2009/3/layout/HorizontalOrganizationChart"/>
    <dgm:cxn modelId="{8BEE4559-13F3-A743-8C5C-3771A835D206}" type="presOf" srcId="{8C3BB2E5-9D0B-DF45-A233-E4F336F67CA9}" destId="{D59985AD-CA7E-6345-BD1D-C5559726C498}" srcOrd="1" destOrd="0" presId="urn:microsoft.com/office/officeart/2009/3/layout/HorizontalOrganizationChart"/>
    <dgm:cxn modelId="{0DB63A25-7F38-454D-8911-C32DAC5D2153}" type="presOf" srcId="{50335C9B-2AE1-BD45-BAFA-40E79E809ED1}" destId="{99C57A4B-846B-5A45-82B2-102B1027D4C8}" srcOrd="0" destOrd="0" presId="urn:microsoft.com/office/officeart/2009/3/layout/HorizontalOrganizationChart"/>
    <dgm:cxn modelId="{0A88F6C9-AF31-DF43-8D07-95785CFFD0A5}" type="presOf" srcId="{64530ECF-4A4D-D741-B652-D2BAA3E1DFF6}" destId="{9307A226-5770-B646-800A-BE7F05DBE1AC}" srcOrd="1" destOrd="0" presId="urn:microsoft.com/office/officeart/2009/3/layout/HorizontalOrganizationChart"/>
    <dgm:cxn modelId="{CB1E2307-42AB-D940-A071-D11DA89CB01D}" type="presOf" srcId="{B870A262-0EAC-AE4E-A899-812939077BBC}" destId="{ECAA5B26-D461-6F48-9945-B300CA4D2AE1}" srcOrd="0" destOrd="0" presId="urn:microsoft.com/office/officeart/2009/3/layout/HorizontalOrganizationChart"/>
    <dgm:cxn modelId="{85B75307-DC0E-4B40-AA5A-7A1E9D3EB8E9}" type="presOf" srcId="{F695C772-143B-E940-BAF6-5D013E6AE22C}" destId="{97D029CF-A0F5-2F4D-9B86-B3073DD514E1}" srcOrd="1" destOrd="0" presId="urn:microsoft.com/office/officeart/2009/3/layout/HorizontalOrganizationChart"/>
    <dgm:cxn modelId="{B0105E7D-9917-C54F-8EC1-AEB5DD1A41D7}" type="presOf" srcId="{F695C772-143B-E940-BAF6-5D013E6AE22C}" destId="{92B48CBB-8F87-824B-9354-630E8C873C1E}" srcOrd="0" destOrd="0" presId="urn:microsoft.com/office/officeart/2009/3/layout/HorizontalOrganizationChart"/>
    <dgm:cxn modelId="{C96DACF6-E5CC-2D45-80AB-4FD2D631C534}" type="presOf" srcId="{5C874966-B4B3-1847-92DF-DEE3B148B721}" destId="{536AC7DE-E704-6046-849B-7859173F7224}" srcOrd="0" destOrd="0" presId="urn:microsoft.com/office/officeart/2009/3/layout/HorizontalOrganizationChart"/>
    <dgm:cxn modelId="{BD969F7D-94CF-E049-89B8-0CF4CF426764}" srcId="{64530ECF-4A4D-D741-B652-D2BAA3E1DFF6}" destId="{5C874966-B4B3-1847-92DF-DEE3B148B721}" srcOrd="2" destOrd="0" parTransId="{763EE74D-C07F-364C-B055-B939DB156CC3}" sibTransId="{3933A5C2-3AEF-A049-A5AA-20C3FAE812FA}"/>
    <dgm:cxn modelId="{266CCB78-14D4-2942-9BC7-43151825A81D}" type="presOf" srcId="{8C3BB2E5-9D0B-DF45-A233-E4F336F67CA9}" destId="{92618AD8-6CDA-0D4D-94AE-2D651ACD2C14}" srcOrd="0" destOrd="0" presId="urn:microsoft.com/office/officeart/2009/3/layout/HorizontalOrganizationChart"/>
    <dgm:cxn modelId="{793A7451-8EB8-354B-8695-25B527D1ABDF}" type="presOf" srcId="{D1D85DD6-3CD1-AD4E-BFD9-4D705393DFA3}" destId="{FFFF8CCA-527D-D442-AA21-79ACA7BD5A50}" srcOrd="1" destOrd="0" presId="urn:microsoft.com/office/officeart/2009/3/layout/HorizontalOrganizationChart"/>
    <dgm:cxn modelId="{79864D68-099B-8D43-AAD9-A89E82ECB589}" srcId="{2D86B5BF-D6DF-594C-B20B-0AC2D836C304}" destId="{E778D330-7A58-944D-8991-5B614F524F1B}" srcOrd="3" destOrd="0" parTransId="{AE390BA8-74A2-D84D-AF3E-7EB857DC7F75}" sibTransId="{532A3B52-5A66-F841-82F5-2F77EE35560E}"/>
    <dgm:cxn modelId="{6409D0DD-8F3C-0844-81F7-E7BDDB657383}" type="presOf" srcId="{AE390BA8-74A2-D84D-AF3E-7EB857DC7F75}" destId="{A5F74CF3-34E3-E247-A3F2-8A9E31915963}" srcOrd="0" destOrd="0" presId="urn:microsoft.com/office/officeart/2009/3/layout/HorizontalOrganizationChart"/>
    <dgm:cxn modelId="{CCDD0811-4CF5-EA47-B5B1-2A759108D658}" type="presOf" srcId="{C6E5BC51-483A-5449-9916-065712FD5D91}" destId="{F8BAF3AF-C0AC-704F-850A-D76A26819608}" srcOrd="0" destOrd="0" presId="urn:microsoft.com/office/officeart/2009/3/layout/HorizontalOrganizationChart"/>
    <dgm:cxn modelId="{01220631-54FE-5F41-9796-C5C39F4E7D52}" type="presOf" srcId="{E778D330-7A58-944D-8991-5B614F524F1B}" destId="{30B559EF-37A3-2E43-B696-FE26F3BB257F}" srcOrd="1" destOrd="0" presId="urn:microsoft.com/office/officeart/2009/3/layout/HorizontalOrganizationChart"/>
    <dgm:cxn modelId="{7912024B-C181-9148-8A1B-5D28AF5D3D6F}" srcId="{64530ECF-4A4D-D741-B652-D2BAA3E1DFF6}" destId="{50335C9B-2AE1-BD45-BAFA-40E79E809ED1}" srcOrd="1" destOrd="0" parTransId="{C6E5BC51-483A-5449-9916-065712FD5D91}" sibTransId="{51629E89-68ED-1341-BA14-D8023EFC012A}"/>
    <dgm:cxn modelId="{D95A829C-F280-0340-8E8D-EEBB05AF1B59}" type="presOf" srcId="{B17F5CF2-9A75-8442-9C96-0A4A6F42DBFE}" destId="{01FC145A-7699-A745-8EDD-A5D7376F39EC}" srcOrd="1" destOrd="0" presId="urn:microsoft.com/office/officeart/2009/3/layout/HorizontalOrganizationChart"/>
    <dgm:cxn modelId="{F58B81AF-595F-334E-8C95-89FD9911CDED}" type="presOf" srcId="{5C874966-B4B3-1847-92DF-DEE3B148B721}" destId="{0D557220-8845-5D44-AA1D-E00BA3AB7C69}" srcOrd="1" destOrd="0" presId="urn:microsoft.com/office/officeart/2009/3/layout/HorizontalOrganizationChart"/>
    <dgm:cxn modelId="{482126D9-7C4B-3C4C-88D3-891731FC4852}" srcId="{2D86B5BF-D6DF-594C-B20B-0AC2D836C304}" destId="{B17F5CF2-9A75-8442-9C96-0A4A6F42DBFE}" srcOrd="2" destOrd="0" parTransId="{B870A262-0EAC-AE4E-A899-812939077BBC}" sibTransId="{1579C61E-D2C3-C245-A47C-31FDEFC3BB5B}"/>
    <dgm:cxn modelId="{763DB7C9-8C0F-2C4B-9690-203108EF5F2F}" srcId="{8C3BB2E5-9D0B-DF45-A233-E4F336F67CA9}" destId="{DABA0EF6-B757-BF4F-9347-766D75125A7F}" srcOrd="0" destOrd="0" parTransId="{CD75CACC-3E45-444E-ABCE-AF568CD88216}" sibTransId="{637B5AEE-47CD-704D-8EDC-991813D6B34E}"/>
    <dgm:cxn modelId="{E7DE198C-F892-7A44-AD13-668BB89EDDFE}" type="presOf" srcId="{B17F5CF2-9A75-8442-9C96-0A4A6F42DBFE}" destId="{25B54BA2-FC99-E24E-8D95-37C2681BD54B}" srcOrd="0" destOrd="0" presId="urn:microsoft.com/office/officeart/2009/3/layout/HorizontalOrganizationChart"/>
    <dgm:cxn modelId="{8BE40A25-E00B-CF42-95FC-8A0F468D4D7C}" type="presOf" srcId="{2D86B5BF-D6DF-594C-B20B-0AC2D836C304}" destId="{6C956BB2-71D6-5740-85AC-6F7F6F7FDFCC}" srcOrd="1" destOrd="0" presId="urn:microsoft.com/office/officeart/2009/3/layout/HorizontalOrganizationChart"/>
    <dgm:cxn modelId="{853B6D9C-79AC-2345-A817-3CE2AE04E195}" type="presOf" srcId="{64530ECF-4A4D-D741-B652-D2BAA3E1DFF6}" destId="{8DE0FB6E-4932-CE41-A91C-461B7D00C218}" srcOrd="0" destOrd="0" presId="urn:microsoft.com/office/officeart/2009/3/layout/HorizontalOrganizationChart"/>
    <dgm:cxn modelId="{7ED3B0B2-CBA7-E940-ABE6-7AFB3D43C2C8}" type="presOf" srcId="{DABA0EF6-B757-BF4F-9347-766D75125A7F}" destId="{CAAFCFF8-B842-E848-9DAD-6F8DB49A042B}" srcOrd="0" destOrd="0" presId="urn:microsoft.com/office/officeart/2009/3/layout/HorizontalOrganizationChart"/>
    <dgm:cxn modelId="{3BE8BAAE-7A60-2C42-BB73-282C84443EBB}" type="presOf" srcId="{CD75CACC-3E45-444E-ABCE-AF568CD88216}" destId="{D21958C6-844D-5243-BDE3-98500B1A2866}" srcOrd="0" destOrd="0" presId="urn:microsoft.com/office/officeart/2009/3/layout/HorizontalOrganizationChart"/>
    <dgm:cxn modelId="{CC568239-BB3A-654E-A8F8-3138113E0E0C}" type="presOf" srcId="{50335C9B-2AE1-BD45-BAFA-40E79E809ED1}" destId="{395EE8AE-3C37-E543-A3FA-952A96344B39}" srcOrd="1" destOrd="0" presId="urn:microsoft.com/office/officeart/2009/3/layout/HorizontalOrganizationChart"/>
    <dgm:cxn modelId="{34EDD216-841A-3844-BA3C-35D6B65DA96A}" type="presOf" srcId="{BF8C9BF4-019B-0F4B-92F1-E05BBA908D96}" destId="{7050275F-F31C-CE42-A2C2-20A178B36A6A}" srcOrd="0" destOrd="0" presId="urn:microsoft.com/office/officeart/2009/3/layout/HorizontalOrganizationChart"/>
    <dgm:cxn modelId="{6CEAD362-C14D-1E45-9CA5-BE0B70C78713}" type="presOf" srcId="{763EE74D-C07F-364C-B055-B939DB156CC3}" destId="{0C7B7558-8EF4-5B45-8623-1A31D33E9F4D}" srcOrd="0" destOrd="0" presId="urn:microsoft.com/office/officeart/2009/3/layout/HorizontalOrganizationChart"/>
    <dgm:cxn modelId="{697B6613-C719-8947-8A63-54C5EB89D7EA}" type="presOf" srcId="{A6D9E4AC-98AE-644E-9797-53E1986849A9}" destId="{A7734356-3AD4-F34C-954F-9A54D7AC1C9C}" srcOrd="0" destOrd="0" presId="urn:microsoft.com/office/officeart/2009/3/layout/HorizontalOrganizationChart"/>
    <dgm:cxn modelId="{89329CA7-D24B-D74F-9A9E-B651BDF8DDE0}" type="presOf" srcId="{E1D64B84-5712-E944-AF88-36B552503C57}" destId="{68998C22-9BF9-4A49-A70B-A016F890741E}" srcOrd="0" destOrd="0" presId="urn:microsoft.com/office/officeart/2009/3/layout/HorizontalOrganizationChart"/>
    <dgm:cxn modelId="{1CCC8019-3C4A-7F44-8D22-824D8F434AE1}" srcId="{2D86B5BF-D6DF-594C-B20B-0AC2D836C304}" destId="{8C3BB2E5-9D0B-DF45-A233-E4F336F67CA9}" srcOrd="0" destOrd="0" parTransId="{BF8C9BF4-019B-0F4B-92F1-E05BBA908D96}" sibTransId="{720837C8-E904-B841-9A64-19A07B9CEAF9}"/>
    <dgm:cxn modelId="{2DA505F0-99F1-2F45-BE46-C706249E32C5}" srcId="{2D86B5BF-D6DF-594C-B20B-0AC2D836C304}" destId="{64530ECF-4A4D-D741-B652-D2BAA3E1DFF6}" srcOrd="1" destOrd="0" parTransId="{2B69109C-C01D-1E47-9EEF-7590CD36508D}" sibTransId="{8607BFD1-1DBB-A64E-9273-CD91F8F50EAE}"/>
    <dgm:cxn modelId="{F48F3DB3-B234-7C45-94C3-E308F1DED18C}" type="presOf" srcId="{DABA0EF6-B757-BF4F-9347-766D75125A7F}" destId="{E2E9DC5B-A3C6-274C-BABD-381F75C3645E}" srcOrd="1" destOrd="0" presId="urn:microsoft.com/office/officeart/2009/3/layout/HorizontalOrganizationChart"/>
    <dgm:cxn modelId="{BC37CDA8-49FB-CA44-8775-5F666933DCBA}" srcId="{E9A6474D-0C07-7B41-9D3C-1723EDC85847}" destId="{2D86B5BF-D6DF-594C-B20B-0AC2D836C304}" srcOrd="0" destOrd="0" parTransId="{1547ABFC-6FCD-A84B-8B55-18AFF1736530}" sibTransId="{674F0128-AF25-1C47-A59A-724452D934EA}"/>
    <dgm:cxn modelId="{1801DD7A-D306-2443-8ACE-1E69B7707D2D}" type="presOf" srcId="{2D86B5BF-D6DF-594C-B20B-0AC2D836C304}" destId="{CF14799A-B55E-D448-9CD8-02DC6342DB58}" srcOrd="0" destOrd="0" presId="urn:microsoft.com/office/officeart/2009/3/layout/HorizontalOrganizationChart"/>
    <dgm:cxn modelId="{95F1B00C-929C-D547-B66F-A43D00F267C0}" srcId="{64530ECF-4A4D-D741-B652-D2BAA3E1DFF6}" destId="{F695C772-143B-E940-BAF6-5D013E6AE22C}" srcOrd="0" destOrd="0" parTransId="{A6D9E4AC-98AE-644E-9797-53E1986849A9}" sibTransId="{98B93787-48B2-3142-AA90-76B91E86D47B}"/>
    <dgm:cxn modelId="{4E1FAE08-F7D2-6A4A-A7FF-EC26551B7D46}" srcId="{8C3BB2E5-9D0B-DF45-A233-E4F336F67CA9}" destId="{D1D85DD6-3CD1-AD4E-BFD9-4D705393DFA3}" srcOrd="1" destOrd="0" parTransId="{E1D64B84-5712-E944-AF88-36B552503C57}" sibTransId="{F52B95C5-4343-8B44-A551-214DC1E2C72B}"/>
    <dgm:cxn modelId="{24C83C4D-2819-8C49-A4E4-D2E8EB65E1F8}" type="presOf" srcId="{D1D85DD6-3CD1-AD4E-BFD9-4D705393DFA3}" destId="{04640D6C-3B20-E543-91B3-FCD4366DACB5}" srcOrd="0" destOrd="0" presId="urn:microsoft.com/office/officeart/2009/3/layout/HorizontalOrganizationChart"/>
    <dgm:cxn modelId="{7D85FA4D-DF39-8440-98C0-B2AA68BDBADC}" type="presOf" srcId="{E778D330-7A58-944D-8991-5B614F524F1B}" destId="{F0078809-1852-C74A-9D0D-33CF118CAE5E}" srcOrd="0" destOrd="0" presId="urn:microsoft.com/office/officeart/2009/3/layout/HorizontalOrganizationChart"/>
    <dgm:cxn modelId="{2978ED53-9F5D-9045-B653-BB5072533EC9}" type="presOf" srcId="{2B69109C-C01D-1E47-9EEF-7590CD36508D}" destId="{2F5034A9-7CEE-FE4C-83C0-E90598333434}" srcOrd="0" destOrd="0" presId="urn:microsoft.com/office/officeart/2009/3/layout/HorizontalOrganizationChart"/>
    <dgm:cxn modelId="{7FF8724D-828B-504D-91A0-435E959667A5}" type="presParOf" srcId="{5E41B125-8467-9945-A5D6-A63C541BBC30}" destId="{44B3141C-3351-9B41-9C89-EE77C8D8C4D9}" srcOrd="0" destOrd="0" presId="urn:microsoft.com/office/officeart/2009/3/layout/HorizontalOrganizationChart"/>
    <dgm:cxn modelId="{4A378F14-301B-9549-AEA1-85A1626C72DF}" type="presParOf" srcId="{44B3141C-3351-9B41-9C89-EE77C8D8C4D9}" destId="{2DE55677-F362-6B4F-A05C-19CFB36A5C67}" srcOrd="0" destOrd="0" presId="urn:microsoft.com/office/officeart/2009/3/layout/HorizontalOrganizationChart"/>
    <dgm:cxn modelId="{111A6E57-2A8D-CE41-8F82-F5DD0B3D826E}" type="presParOf" srcId="{2DE55677-F362-6B4F-A05C-19CFB36A5C67}" destId="{CF14799A-B55E-D448-9CD8-02DC6342DB58}" srcOrd="0" destOrd="0" presId="urn:microsoft.com/office/officeart/2009/3/layout/HorizontalOrganizationChart"/>
    <dgm:cxn modelId="{387763CC-6202-4140-BD34-B72152D4C9ED}" type="presParOf" srcId="{2DE55677-F362-6B4F-A05C-19CFB36A5C67}" destId="{6C956BB2-71D6-5740-85AC-6F7F6F7FDFCC}" srcOrd="1" destOrd="0" presId="urn:microsoft.com/office/officeart/2009/3/layout/HorizontalOrganizationChart"/>
    <dgm:cxn modelId="{09810131-784F-6E4E-B45C-D2C6E211D7A1}" type="presParOf" srcId="{44B3141C-3351-9B41-9C89-EE77C8D8C4D9}" destId="{E9206E51-1840-F946-A456-357F36DFF216}" srcOrd="1" destOrd="0" presId="urn:microsoft.com/office/officeart/2009/3/layout/HorizontalOrganizationChart"/>
    <dgm:cxn modelId="{2228581D-2793-6E49-BB2B-8696160C082B}" type="presParOf" srcId="{E9206E51-1840-F946-A456-357F36DFF216}" destId="{7050275F-F31C-CE42-A2C2-20A178B36A6A}" srcOrd="0" destOrd="0" presId="urn:microsoft.com/office/officeart/2009/3/layout/HorizontalOrganizationChart"/>
    <dgm:cxn modelId="{C10F6668-2360-9B41-B35D-5C6621F5830E}" type="presParOf" srcId="{E9206E51-1840-F946-A456-357F36DFF216}" destId="{80CB3C27-1AD3-7348-980C-EDDE9DD51227}" srcOrd="1" destOrd="0" presId="urn:microsoft.com/office/officeart/2009/3/layout/HorizontalOrganizationChart"/>
    <dgm:cxn modelId="{2F5C4FF8-8C20-9242-B8A7-CD097654E38D}" type="presParOf" srcId="{80CB3C27-1AD3-7348-980C-EDDE9DD51227}" destId="{7F7C5623-5BB4-B949-8E33-9BCCAF3C576A}" srcOrd="0" destOrd="0" presId="urn:microsoft.com/office/officeart/2009/3/layout/HorizontalOrganizationChart"/>
    <dgm:cxn modelId="{6BD0BFBD-D27F-014C-8CA4-28A22547340F}" type="presParOf" srcId="{7F7C5623-5BB4-B949-8E33-9BCCAF3C576A}" destId="{92618AD8-6CDA-0D4D-94AE-2D651ACD2C14}" srcOrd="0" destOrd="0" presId="urn:microsoft.com/office/officeart/2009/3/layout/HorizontalOrganizationChart"/>
    <dgm:cxn modelId="{4A29C84A-104D-4245-BD38-D19623AD2151}" type="presParOf" srcId="{7F7C5623-5BB4-B949-8E33-9BCCAF3C576A}" destId="{D59985AD-CA7E-6345-BD1D-C5559726C498}" srcOrd="1" destOrd="0" presId="urn:microsoft.com/office/officeart/2009/3/layout/HorizontalOrganizationChart"/>
    <dgm:cxn modelId="{E5CEB391-C02E-374C-A295-172DB6AD300F}" type="presParOf" srcId="{80CB3C27-1AD3-7348-980C-EDDE9DD51227}" destId="{3A8864C0-10EF-4A43-8B31-C0945F5BCA00}" srcOrd="1" destOrd="0" presId="urn:microsoft.com/office/officeart/2009/3/layout/HorizontalOrganizationChart"/>
    <dgm:cxn modelId="{E5D751FD-BD27-3746-A5C4-0F1FA2C787A3}" type="presParOf" srcId="{3A8864C0-10EF-4A43-8B31-C0945F5BCA00}" destId="{D21958C6-844D-5243-BDE3-98500B1A2866}" srcOrd="0" destOrd="0" presId="urn:microsoft.com/office/officeart/2009/3/layout/HorizontalOrganizationChart"/>
    <dgm:cxn modelId="{F676BEDE-DE58-1B4E-8273-63E0FD4CD0E0}" type="presParOf" srcId="{3A8864C0-10EF-4A43-8B31-C0945F5BCA00}" destId="{741AB1C8-C941-254A-95C5-FFE784474FA1}" srcOrd="1" destOrd="0" presId="urn:microsoft.com/office/officeart/2009/3/layout/HorizontalOrganizationChart"/>
    <dgm:cxn modelId="{F19465CC-4F44-8941-ADB4-73480A20A8F0}" type="presParOf" srcId="{741AB1C8-C941-254A-95C5-FFE784474FA1}" destId="{D2A33033-9D90-D04A-9B1B-6F2BD1F876A3}" srcOrd="0" destOrd="0" presId="urn:microsoft.com/office/officeart/2009/3/layout/HorizontalOrganizationChart"/>
    <dgm:cxn modelId="{F36C1EEE-FF9F-734F-83BA-BDD646ED058B}" type="presParOf" srcId="{D2A33033-9D90-D04A-9B1B-6F2BD1F876A3}" destId="{CAAFCFF8-B842-E848-9DAD-6F8DB49A042B}" srcOrd="0" destOrd="0" presId="urn:microsoft.com/office/officeart/2009/3/layout/HorizontalOrganizationChart"/>
    <dgm:cxn modelId="{574E0E6A-AFCE-1845-9300-DB85CDDBECA3}" type="presParOf" srcId="{D2A33033-9D90-D04A-9B1B-6F2BD1F876A3}" destId="{E2E9DC5B-A3C6-274C-BABD-381F75C3645E}" srcOrd="1" destOrd="0" presId="urn:microsoft.com/office/officeart/2009/3/layout/HorizontalOrganizationChart"/>
    <dgm:cxn modelId="{0654C58E-F6E9-6B4B-B8BE-947F60537DB9}" type="presParOf" srcId="{741AB1C8-C941-254A-95C5-FFE784474FA1}" destId="{98BC3398-9D68-4541-8472-AD16ED265F15}" srcOrd="1" destOrd="0" presId="urn:microsoft.com/office/officeart/2009/3/layout/HorizontalOrganizationChart"/>
    <dgm:cxn modelId="{F2C36113-F72A-FE42-93BD-A96088663B26}" type="presParOf" srcId="{741AB1C8-C941-254A-95C5-FFE784474FA1}" destId="{7DC99081-C5C0-A144-893F-7F237C5E2A87}" srcOrd="2" destOrd="0" presId="urn:microsoft.com/office/officeart/2009/3/layout/HorizontalOrganizationChart"/>
    <dgm:cxn modelId="{4F09ECC0-38A1-E342-8E87-CF6F75094D9D}" type="presParOf" srcId="{3A8864C0-10EF-4A43-8B31-C0945F5BCA00}" destId="{68998C22-9BF9-4A49-A70B-A016F890741E}" srcOrd="2" destOrd="0" presId="urn:microsoft.com/office/officeart/2009/3/layout/HorizontalOrganizationChart"/>
    <dgm:cxn modelId="{959FBFE9-5935-0341-AFF7-50C3A9C6CD11}" type="presParOf" srcId="{3A8864C0-10EF-4A43-8B31-C0945F5BCA00}" destId="{0EC6966E-1439-3C4C-96AE-01DA3B0848F8}" srcOrd="3" destOrd="0" presId="urn:microsoft.com/office/officeart/2009/3/layout/HorizontalOrganizationChart"/>
    <dgm:cxn modelId="{BC0B21FD-4028-5544-B728-CC1AE39AFDFE}" type="presParOf" srcId="{0EC6966E-1439-3C4C-96AE-01DA3B0848F8}" destId="{DED7B3D6-07E8-434A-BF6E-06501CC5D52C}" srcOrd="0" destOrd="0" presId="urn:microsoft.com/office/officeart/2009/3/layout/HorizontalOrganizationChart"/>
    <dgm:cxn modelId="{AB3F2F1D-1EC7-664F-B5D5-0455B3F1E53A}" type="presParOf" srcId="{DED7B3D6-07E8-434A-BF6E-06501CC5D52C}" destId="{04640D6C-3B20-E543-91B3-FCD4366DACB5}" srcOrd="0" destOrd="0" presId="urn:microsoft.com/office/officeart/2009/3/layout/HorizontalOrganizationChart"/>
    <dgm:cxn modelId="{45950F6D-9BAD-0B45-9ED6-69280EE9E77F}" type="presParOf" srcId="{DED7B3D6-07E8-434A-BF6E-06501CC5D52C}" destId="{FFFF8CCA-527D-D442-AA21-79ACA7BD5A50}" srcOrd="1" destOrd="0" presId="urn:microsoft.com/office/officeart/2009/3/layout/HorizontalOrganizationChart"/>
    <dgm:cxn modelId="{E0E16AEF-DA62-2844-BE45-DD213AFF5D05}" type="presParOf" srcId="{0EC6966E-1439-3C4C-96AE-01DA3B0848F8}" destId="{50995173-7230-3F43-A3C5-AF3703459A9A}" srcOrd="1" destOrd="0" presId="urn:microsoft.com/office/officeart/2009/3/layout/HorizontalOrganizationChart"/>
    <dgm:cxn modelId="{EFAFB923-A6E0-BC45-A8D7-A584D7522E59}" type="presParOf" srcId="{0EC6966E-1439-3C4C-96AE-01DA3B0848F8}" destId="{E2490674-7E8A-E643-861C-A80E5526E464}" srcOrd="2" destOrd="0" presId="urn:microsoft.com/office/officeart/2009/3/layout/HorizontalOrganizationChart"/>
    <dgm:cxn modelId="{07F10BBA-C443-8D47-A797-E3172DF600D0}" type="presParOf" srcId="{80CB3C27-1AD3-7348-980C-EDDE9DD51227}" destId="{13AEA165-11FF-9D4C-BA2F-9888D2D4BDEA}" srcOrd="2" destOrd="0" presId="urn:microsoft.com/office/officeart/2009/3/layout/HorizontalOrganizationChart"/>
    <dgm:cxn modelId="{25F5938A-C1A3-0549-9FF8-1110B819B35B}" type="presParOf" srcId="{E9206E51-1840-F946-A456-357F36DFF216}" destId="{2F5034A9-7CEE-FE4C-83C0-E90598333434}" srcOrd="2" destOrd="0" presId="urn:microsoft.com/office/officeart/2009/3/layout/HorizontalOrganizationChart"/>
    <dgm:cxn modelId="{4739BF5E-0D05-A143-80D6-337D5DE34A45}" type="presParOf" srcId="{E9206E51-1840-F946-A456-357F36DFF216}" destId="{0157EE41-85AB-C541-A6CE-E516622FBF9D}" srcOrd="3" destOrd="0" presId="urn:microsoft.com/office/officeart/2009/3/layout/HorizontalOrganizationChart"/>
    <dgm:cxn modelId="{B6ED4CEF-DD1C-0243-9E04-05EA06C692B0}" type="presParOf" srcId="{0157EE41-85AB-C541-A6CE-E516622FBF9D}" destId="{D43E5B3A-D82D-AD48-9BA0-5022DB7DDCAB}" srcOrd="0" destOrd="0" presId="urn:microsoft.com/office/officeart/2009/3/layout/HorizontalOrganizationChart"/>
    <dgm:cxn modelId="{9842E15F-9B70-2446-8CBD-9575C9F3044A}" type="presParOf" srcId="{D43E5B3A-D82D-AD48-9BA0-5022DB7DDCAB}" destId="{8DE0FB6E-4932-CE41-A91C-461B7D00C218}" srcOrd="0" destOrd="0" presId="urn:microsoft.com/office/officeart/2009/3/layout/HorizontalOrganizationChart"/>
    <dgm:cxn modelId="{B0EBB5C3-F801-A142-A9CB-9D035377086E}" type="presParOf" srcId="{D43E5B3A-D82D-AD48-9BA0-5022DB7DDCAB}" destId="{9307A226-5770-B646-800A-BE7F05DBE1AC}" srcOrd="1" destOrd="0" presId="urn:microsoft.com/office/officeart/2009/3/layout/HorizontalOrganizationChart"/>
    <dgm:cxn modelId="{B2C1B7DD-A8F1-4844-83B3-EBDB9CB6426C}" type="presParOf" srcId="{0157EE41-85AB-C541-A6CE-E516622FBF9D}" destId="{D42E7D21-D931-EF42-9ABE-86AD272C2574}" srcOrd="1" destOrd="0" presId="urn:microsoft.com/office/officeart/2009/3/layout/HorizontalOrganizationChart"/>
    <dgm:cxn modelId="{BA658923-2C99-274F-B50A-758F00CDD5FD}" type="presParOf" srcId="{D42E7D21-D931-EF42-9ABE-86AD272C2574}" destId="{A7734356-3AD4-F34C-954F-9A54D7AC1C9C}" srcOrd="0" destOrd="0" presId="urn:microsoft.com/office/officeart/2009/3/layout/HorizontalOrganizationChart"/>
    <dgm:cxn modelId="{E438A527-3E4B-FE4C-97C3-801E0F3716FE}" type="presParOf" srcId="{D42E7D21-D931-EF42-9ABE-86AD272C2574}" destId="{8DB9E601-70DB-0C49-A00B-B202E92493CB}" srcOrd="1" destOrd="0" presId="urn:microsoft.com/office/officeart/2009/3/layout/HorizontalOrganizationChart"/>
    <dgm:cxn modelId="{CA383652-C2CA-0C41-AD17-FBCCC15F6FA9}" type="presParOf" srcId="{8DB9E601-70DB-0C49-A00B-B202E92493CB}" destId="{183A7065-BB89-174F-A4B5-3553D64A5FFF}" srcOrd="0" destOrd="0" presId="urn:microsoft.com/office/officeart/2009/3/layout/HorizontalOrganizationChart"/>
    <dgm:cxn modelId="{38AF1A50-8F20-2847-BDE0-41B7DC6AC139}" type="presParOf" srcId="{183A7065-BB89-174F-A4B5-3553D64A5FFF}" destId="{92B48CBB-8F87-824B-9354-630E8C873C1E}" srcOrd="0" destOrd="0" presId="urn:microsoft.com/office/officeart/2009/3/layout/HorizontalOrganizationChart"/>
    <dgm:cxn modelId="{FFC293F1-FC24-B640-8799-E6F17D4CFFD9}" type="presParOf" srcId="{183A7065-BB89-174F-A4B5-3553D64A5FFF}" destId="{97D029CF-A0F5-2F4D-9B86-B3073DD514E1}" srcOrd="1" destOrd="0" presId="urn:microsoft.com/office/officeart/2009/3/layout/HorizontalOrganizationChart"/>
    <dgm:cxn modelId="{893B2CBE-B78D-554A-8995-E71615AAADC8}" type="presParOf" srcId="{8DB9E601-70DB-0C49-A00B-B202E92493CB}" destId="{8D19DDCC-62BA-4B40-8642-01D22E957BE5}" srcOrd="1" destOrd="0" presId="urn:microsoft.com/office/officeart/2009/3/layout/HorizontalOrganizationChart"/>
    <dgm:cxn modelId="{75649B7A-FB09-5A49-8E2A-F1BA6F9925B4}" type="presParOf" srcId="{8DB9E601-70DB-0C49-A00B-B202E92493CB}" destId="{1CC2EEA0-263C-0F4B-A08D-35E2043C8294}" srcOrd="2" destOrd="0" presId="urn:microsoft.com/office/officeart/2009/3/layout/HorizontalOrganizationChart"/>
    <dgm:cxn modelId="{EAC07516-15C5-E847-B179-279F5EEF7A9D}" type="presParOf" srcId="{D42E7D21-D931-EF42-9ABE-86AD272C2574}" destId="{F8BAF3AF-C0AC-704F-850A-D76A26819608}" srcOrd="2" destOrd="0" presId="urn:microsoft.com/office/officeart/2009/3/layout/HorizontalOrganizationChart"/>
    <dgm:cxn modelId="{6DFA5BF8-B621-6F49-B4A9-62A9609EC6D4}" type="presParOf" srcId="{D42E7D21-D931-EF42-9ABE-86AD272C2574}" destId="{1CE7B943-662D-8A44-86D2-DE02EF02BBD6}" srcOrd="3" destOrd="0" presId="urn:microsoft.com/office/officeart/2009/3/layout/HorizontalOrganizationChart"/>
    <dgm:cxn modelId="{D52CFA46-C5FA-4949-AC0F-3B54CDCB0727}" type="presParOf" srcId="{1CE7B943-662D-8A44-86D2-DE02EF02BBD6}" destId="{9C147982-C86F-6B48-BD7D-3E9845AF473E}" srcOrd="0" destOrd="0" presId="urn:microsoft.com/office/officeart/2009/3/layout/HorizontalOrganizationChart"/>
    <dgm:cxn modelId="{AAE30D23-EE59-C44A-907C-CA2375C53C68}" type="presParOf" srcId="{9C147982-C86F-6B48-BD7D-3E9845AF473E}" destId="{99C57A4B-846B-5A45-82B2-102B1027D4C8}" srcOrd="0" destOrd="0" presId="urn:microsoft.com/office/officeart/2009/3/layout/HorizontalOrganizationChart"/>
    <dgm:cxn modelId="{9D48AF32-A470-B94C-99DB-958E5E3A7CA7}" type="presParOf" srcId="{9C147982-C86F-6B48-BD7D-3E9845AF473E}" destId="{395EE8AE-3C37-E543-A3FA-952A96344B39}" srcOrd="1" destOrd="0" presId="urn:microsoft.com/office/officeart/2009/3/layout/HorizontalOrganizationChart"/>
    <dgm:cxn modelId="{261478D4-35D4-9D42-8367-CA607857397E}" type="presParOf" srcId="{1CE7B943-662D-8A44-86D2-DE02EF02BBD6}" destId="{3DAC16A6-16C3-C540-91E5-3EFAD2CAC19C}" srcOrd="1" destOrd="0" presId="urn:microsoft.com/office/officeart/2009/3/layout/HorizontalOrganizationChart"/>
    <dgm:cxn modelId="{7986D577-D82A-1D44-9140-A13EC45534FE}" type="presParOf" srcId="{1CE7B943-662D-8A44-86D2-DE02EF02BBD6}" destId="{66809AFB-86C5-5847-8B11-F98E71640CB6}" srcOrd="2" destOrd="0" presId="urn:microsoft.com/office/officeart/2009/3/layout/HorizontalOrganizationChart"/>
    <dgm:cxn modelId="{51BCF9CF-B3B9-E647-ABC6-E6DB1F44BC7D}" type="presParOf" srcId="{D42E7D21-D931-EF42-9ABE-86AD272C2574}" destId="{0C7B7558-8EF4-5B45-8623-1A31D33E9F4D}" srcOrd="4" destOrd="0" presId="urn:microsoft.com/office/officeart/2009/3/layout/HorizontalOrganizationChart"/>
    <dgm:cxn modelId="{4A29F533-C5BD-7E4B-914E-B4169D529D2D}" type="presParOf" srcId="{D42E7D21-D931-EF42-9ABE-86AD272C2574}" destId="{27F35F99-7410-8940-A3CF-24730EFD3586}" srcOrd="5" destOrd="0" presId="urn:microsoft.com/office/officeart/2009/3/layout/HorizontalOrganizationChart"/>
    <dgm:cxn modelId="{D5B69608-DA51-3448-A10E-B56BF72D2943}" type="presParOf" srcId="{27F35F99-7410-8940-A3CF-24730EFD3586}" destId="{6DCD410A-32AD-4744-993A-DE58E6B19B0D}" srcOrd="0" destOrd="0" presId="urn:microsoft.com/office/officeart/2009/3/layout/HorizontalOrganizationChart"/>
    <dgm:cxn modelId="{6249FD0E-A4BB-0646-A213-A461735687A7}" type="presParOf" srcId="{6DCD410A-32AD-4744-993A-DE58E6B19B0D}" destId="{536AC7DE-E704-6046-849B-7859173F7224}" srcOrd="0" destOrd="0" presId="urn:microsoft.com/office/officeart/2009/3/layout/HorizontalOrganizationChart"/>
    <dgm:cxn modelId="{269583AD-6C42-DA49-8EF2-AAC439C8FE14}" type="presParOf" srcId="{6DCD410A-32AD-4744-993A-DE58E6B19B0D}" destId="{0D557220-8845-5D44-AA1D-E00BA3AB7C69}" srcOrd="1" destOrd="0" presId="urn:microsoft.com/office/officeart/2009/3/layout/HorizontalOrganizationChart"/>
    <dgm:cxn modelId="{31AADDDA-6189-5045-A48F-5F20313A8495}" type="presParOf" srcId="{27F35F99-7410-8940-A3CF-24730EFD3586}" destId="{0BC293A5-9574-A64C-B21B-CAC4F7765280}" srcOrd="1" destOrd="0" presId="urn:microsoft.com/office/officeart/2009/3/layout/HorizontalOrganizationChart"/>
    <dgm:cxn modelId="{95916B44-88C8-5B41-A131-69BDA0434DF0}" type="presParOf" srcId="{27F35F99-7410-8940-A3CF-24730EFD3586}" destId="{8596163D-7310-7C44-AA3C-6F1A993A14BD}" srcOrd="2" destOrd="0" presId="urn:microsoft.com/office/officeart/2009/3/layout/HorizontalOrganizationChart"/>
    <dgm:cxn modelId="{B399E7E2-8B45-5546-8436-A6A23B72D243}" type="presParOf" srcId="{0157EE41-85AB-C541-A6CE-E516622FBF9D}" destId="{F08770AA-6F93-9643-8608-241295EF53BE}" srcOrd="2" destOrd="0" presId="urn:microsoft.com/office/officeart/2009/3/layout/HorizontalOrganizationChart"/>
    <dgm:cxn modelId="{474BC5BF-8092-154E-9AE3-86A95A8087C7}" type="presParOf" srcId="{E9206E51-1840-F946-A456-357F36DFF216}" destId="{ECAA5B26-D461-6F48-9945-B300CA4D2AE1}" srcOrd="4" destOrd="0" presId="urn:microsoft.com/office/officeart/2009/3/layout/HorizontalOrganizationChart"/>
    <dgm:cxn modelId="{70A9D165-3726-CF41-8B9F-0DE0EC38032A}" type="presParOf" srcId="{E9206E51-1840-F946-A456-357F36DFF216}" destId="{221CCC1A-0446-8546-A9DB-C5BC6DCB26CA}" srcOrd="5" destOrd="0" presId="urn:microsoft.com/office/officeart/2009/3/layout/HorizontalOrganizationChart"/>
    <dgm:cxn modelId="{6178D952-600A-254D-9B1E-A0E60C3B7EFF}" type="presParOf" srcId="{221CCC1A-0446-8546-A9DB-C5BC6DCB26CA}" destId="{3CF705C9-2D46-3E4D-B570-4BA4F4724ED1}" srcOrd="0" destOrd="0" presId="urn:microsoft.com/office/officeart/2009/3/layout/HorizontalOrganizationChart"/>
    <dgm:cxn modelId="{9C921169-0381-D046-981D-BBB8D52BF126}" type="presParOf" srcId="{3CF705C9-2D46-3E4D-B570-4BA4F4724ED1}" destId="{25B54BA2-FC99-E24E-8D95-37C2681BD54B}" srcOrd="0" destOrd="0" presId="urn:microsoft.com/office/officeart/2009/3/layout/HorizontalOrganizationChart"/>
    <dgm:cxn modelId="{93E475D1-1F3F-7F4F-8C0A-BB4537244495}" type="presParOf" srcId="{3CF705C9-2D46-3E4D-B570-4BA4F4724ED1}" destId="{01FC145A-7699-A745-8EDD-A5D7376F39EC}" srcOrd="1" destOrd="0" presId="urn:microsoft.com/office/officeart/2009/3/layout/HorizontalOrganizationChart"/>
    <dgm:cxn modelId="{9EE80FDF-BD6E-AB44-A64D-2A02DD0DDDA7}" type="presParOf" srcId="{221CCC1A-0446-8546-A9DB-C5BC6DCB26CA}" destId="{E3BD349D-A482-9541-A09C-6A950D33FF96}" srcOrd="1" destOrd="0" presId="urn:microsoft.com/office/officeart/2009/3/layout/HorizontalOrganizationChart"/>
    <dgm:cxn modelId="{BCAC8F08-44E1-FC47-ACBD-3FD50ABF2D7B}" type="presParOf" srcId="{221CCC1A-0446-8546-A9DB-C5BC6DCB26CA}" destId="{23306344-B6D6-3843-8F6B-E27D881F45FC}" srcOrd="2" destOrd="0" presId="urn:microsoft.com/office/officeart/2009/3/layout/HorizontalOrganizationChart"/>
    <dgm:cxn modelId="{4514D5A8-8571-5240-A13E-FD27D1CA488D}" type="presParOf" srcId="{E9206E51-1840-F946-A456-357F36DFF216}" destId="{A5F74CF3-34E3-E247-A3F2-8A9E31915963}" srcOrd="6" destOrd="0" presId="urn:microsoft.com/office/officeart/2009/3/layout/HorizontalOrganizationChart"/>
    <dgm:cxn modelId="{F4D7A552-DA44-7143-B4D7-D89FE3442BEA}" type="presParOf" srcId="{E9206E51-1840-F946-A456-357F36DFF216}" destId="{8B8953E4-56C5-2349-B267-B7701F3B10A0}" srcOrd="7" destOrd="0" presId="urn:microsoft.com/office/officeart/2009/3/layout/HorizontalOrganizationChart"/>
    <dgm:cxn modelId="{B7BA3F42-F49D-1147-A463-20439871E5B5}" type="presParOf" srcId="{8B8953E4-56C5-2349-B267-B7701F3B10A0}" destId="{F8B3A1B6-E58C-0E43-986C-1630E2D2E737}" srcOrd="0" destOrd="0" presId="urn:microsoft.com/office/officeart/2009/3/layout/HorizontalOrganizationChart"/>
    <dgm:cxn modelId="{812AF205-CCA0-8B47-98EB-83334753A5CB}" type="presParOf" srcId="{F8B3A1B6-E58C-0E43-986C-1630E2D2E737}" destId="{F0078809-1852-C74A-9D0D-33CF118CAE5E}" srcOrd="0" destOrd="0" presId="urn:microsoft.com/office/officeart/2009/3/layout/HorizontalOrganizationChart"/>
    <dgm:cxn modelId="{AE5E8336-5D70-9A4C-827C-BA2074559FF8}" type="presParOf" srcId="{F8B3A1B6-E58C-0E43-986C-1630E2D2E737}" destId="{30B559EF-37A3-2E43-B696-FE26F3BB257F}" srcOrd="1" destOrd="0" presId="urn:microsoft.com/office/officeart/2009/3/layout/HorizontalOrganizationChart"/>
    <dgm:cxn modelId="{234903AB-5FED-CB48-B7CA-42CFCD7688A9}" type="presParOf" srcId="{8B8953E4-56C5-2349-B267-B7701F3B10A0}" destId="{70B9D1E3-37CA-664F-920D-7941E2DB189F}" srcOrd="1" destOrd="0" presId="urn:microsoft.com/office/officeart/2009/3/layout/HorizontalOrganizationChart"/>
    <dgm:cxn modelId="{F99BAEA6-1E9C-4645-B365-72EBF713DA68}" type="presParOf" srcId="{8B8953E4-56C5-2349-B267-B7701F3B10A0}" destId="{15890E79-CDD5-C442-83AB-199874F2C10A}" srcOrd="2" destOrd="0" presId="urn:microsoft.com/office/officeart/2009/3/layout/HorizontalOrganizationChart"/>
    <dgm:cxn modelId="{E28989D1-6E46-154D-B7DD-CB526B9E5C61}" type="presParOf" srcId="{44B3141C-3351-9B41-9C89-EE77C8D8C4D9}" destId="{96E1EBB0-56BB-DE42-B270-3D36D11B4FE6}"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9A21CF-1803-3D4E-B213-77FA0E8F8919}">
      <dsp:nvSpPr>
        <dsp:cNvPr id="0" name=""/>
        <dsp:cNvSpPr/>
      </dsp:nvSpPr>
      <dsp:spPr>
        <a:xfrm>
          <a:off x="5537029" y="5028270"/>
          <a:ext cx="420873" cy="289610"/>
        </a:xfrm>
        <a:custGeom>
          <a:avLst/>
          <a:gdLst/>
          <a:ahLst/>
          <a:cxnLst/>
          <a:rect l="0" t="0" r="0" b="0"/>
          <a:pathLst>
            <a:path>
              <a:moveTo>
                <a:pt x="0" y="0"/>
              </a:moveTo>
              <a:lnTo>
                <a:pt x="273260" y="0"/>
              </a:lnTo>
              <a:lnTo>
                <a:pt x="273260" y="289610"/>
              </a:lnTo>
              <a:lnTo>
                <a:pt x="420873" y="28961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B4A927-7B6B-7B48-9C6D-22DA9ED3AEE2}">
      <dsp:nvSpPr>
        <dsp:cNvPr id="0" name=""/>
        <dsp:cNvSpPr/>
      </dsp:nvSpPr>
      <dsp:spPr>
        <a:xfrm>
          <a:off x="5537029" y="4738660"/>
          <a:ext cx="420873" cy="289610"/>
        </a:xfrm>
        <a:custGeom>
          <a:avLst/>
          <a:gdLst/>
          <a:ahLst/>
          <a:cxnLst/>
          <a:rect l="0" t="0" r="0" b="0"/>
          <a:pathLst>
            <a:path>
              <a:moveTo>
                <a:pt x="0" y="289610"/>
              </a:moveTo>
              <a:lnTo>
                <a:pt x="273260" y="289610"/>
              </a:lnTo>
              <a:lnTo>
                <a:pt x="273260" y="0"/>
              </a:lnTo>
              <a:lnTo>
                <a:pt x="420873"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2B90A9-F563-6742-9983-F4F2440EC549}">
      <dsp:nvSpPr>
        <dsp:cNvPr id="0" name=""/>
        <dsp:cNvSpPr/>
      </dsp:nvSpPr>
      <dsp:spPr>
        <a:xfrm>
          <a:off x="1476132" y="3001000"/>
          <a:ext cx="1396714" cy="2027270"/>
        </a:xfrm>
        <a:custGeom>
          <a:avLst/>
          <a:gdLst/>
          <a:ahLst/>
          <a:cxnLst/>
          <a:rect l="0" t="0" r="0" b="0"/>
          <a:pathLst>
            <a:path>
              <a:moveTo>
                <a:pt x="0" y="0"/>
              </a:moveTo>
              <a:lnTo>
                <a:pt x="1249101" y="0"/>
              </a:lnTo>
              <a:lnTo>
                <a:pt x="1249101" y="2027270"/>
              </a:lnTo>
              <a:lnTo>
                <a:pt x="1396714" y="202727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64C23D-00D3-C04B-A0E3-03E7224525F8}">
      <dsp:nvSpPr>
        <dsp:cNvPr id="0" name=""/>
        <dsp:cNvSpPr/>
      </dsp:nvSpPr>
      <dsp:spPr>
        <a:xfrm>
          <a:off x="5537029" y="3290610"/>
          <a:ext cx="420873" cy="868830"/>
        </a:xfrm>
        <a:custGeom>
          <a:avLst/>
          <a:gdLst/>
          <a:ahLst/>
          <a:cxnLst/>
          <a:rect l="0" t="0" r="0" b="0"/>
          <a:pathLst>
            <a:path>
              <a:moveTo>
                <a:pt x="0" y="0"/>
              </a:moveTo>
              <a:lnTo>
                <a:pt x="273260" y="0"/>
              </a:lnTo>
              <a:lnTo>
                <a:pt x="273260" y="868830"/>
              </a:lnTo>
              <a:lnTo>
                <a:pt x="420873" y="86883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F4EC10-E5A3-0B49-8AB6-23E1E2380CEE}">
      <dsp:nvSpPr>
        <dsp:cNvPr id="0" name=""/>
        <dsp:cNvSpPr/>
      </dsp:nvSpPr>
      <dsp:spPr>
        <a:xfrm>
          <a:off x="5537029" y="3290610"/>
          <a:ext cx="420873" cy="289610"/>
        </a:xfrm>
        <a:custGeom>
          <a:avLst/>
          <a:gdLst/>
          <a:ahLst/>
          <a:cxnLst/>
          <a:rect l="0" t="0" r="0" b="0"/>
          <a:pathLst>
            <a:path>
              <a:moveTo>
                <a:pt x="0" y="0"/>
              </a:moveTo>
              <a:lnTo>
                <a:pt x="273260" y="0"/>
              </a:lnTo>
              <a:lnTo>
                <a:pt x="273260" y="289610"/>
              </a:lnTo>
              <a:lnTo>
                <a:pt x="420873" y="28961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A9671E-4CD9-5545-B3A9-F283142403F7}">
      <dsp:nvSpPr>
        <dsp:cNvPr id="0" name=""/>
        <dsp:cNvSpPr/>
      </dsp:nvSpPr>
      <dsp:spPr>
        <a:xfrm>
          <a:off x="5537029" y="3001000"/>
          <a:ext cx="420873" cy="289610"/>
        </a:xfrm>
        <a:custGeom>
          <a:avLst/>
          <a:gdLst/>
          <a:ahLst/>
          <a:cxnLst/>
          <a:rect l="0" t="0" r="0" b="0"/>
          <a:pathLst>
            <a:path>
              <a:moveTo>
                <a:pt x="0" y="289610"/>
              </a:moveTo>
              <a:lnTo>
                <a:pt x="273260" y="289610"/>
              </a:lnTo>
              <a:lnTo>
                <a:pt x="273260" y="0"/>
              </a:lnTo>
              <a:lnTo>
                <a:pt x="420873"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D5A7BC-0883-6741-B99B-4D203BCB8086}">
      <dsp:nvSpPr>
        <dsp:cNvPr id="0" name=""/>
        <dsp:cNvSpPr/>
      </dsp:nvSpPr>
      <dsp:spPr>
        <a:xfrm>
          <a:off x="5537029" y="2421780"/>
          <a:ext cx="420873" cy="868830"/>
        </a:xfrm>
        <a:custGeom>
          <a:avLst/>
          <a:gdLst/>
          <a:ahLst/>
          <a:cxnLst/>
          <a:rect l="0" t="0" r="0" b="0"/>
          <a:pathLst>
            <a:path>
              <a:moveTo>
                <a:pt x="0" y="868830"/>
              </a:moveTo>
              <a:lnTo>
                <a:pt x="273260" y="868830"/>
              </a:lnTo>
              <a:lnTo>
                <a:pt x="273260" y="0"/>
              </a:lnTo>
              <a:lnTo>
                <a:pt x="420873"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6990D0-7F50-B446-99F5-21967C5D7D27}">
      <dsp:nvSpPr>
        <dsp:cNvPr id="0" name=""/>
        <dsp:cNvSpPr/>
      </dsp:nvSpPr>
      <dsp:spPr>
        <a:xfrm>
          <a:off x="1476132" y="3001000"/>
          <a:ext cx="1396714" cy="289610"/>
        </a:xfrm>
        <a:custGeom>
          <a:avLst/>
          <a:gdLst/>
          <a:ahLst/>
          <a:cxnLst/>
          <a:rect l="0" t="0" r="0" b="0"/>
          <a:pathLst>
            <a:path>
              <a:moveTo>
                <a:pt x="0" y="0"/>
              </a:moveTo>
              <a:lnTo>
                <a:pt x="1249101" y="0"/>
              </a:lnTo>
              <a:lnTo>
                <a:pt x="1249101" y="289610"/>
              </a:lnTo>
              <a:lnTo>
                <a:pt x="1396714" y="28961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B41ACC-6AE5-AC47-A1F5-B200B8A78601}">
      <dsp:nvSpPr>
        <dsp:cNvPr id="0" name=""/>
        <dsp:cNvSpPr/>
      </dsp:nvSpPr>
      <dsp:spPr>
        <a:xfrm>
          <a:off x="5537029" y="973729"/>
          <a:ext cx="420873" cy="868830"/>
        </a:xfrm>
        <a:custGeom>
          <a:avLst/>
          <a:gdLst/>
          <a:ahLst/>
          <a:cxnLst/>
          <a:rect l="0" t="0" r="0" b="0"/>
          <a:pathLst>
            <a:path>
              <a:moveTo>
                <a:pt x="0" y="0"/>
              </a:moveTo>
              <a:lnTo>
                <a:pt x="273260" y="0"/>
              </a:lnTo>
              <a:lnTo>
                <a:pt x="273260" y="868830"/>
              </a:lnTo>
              <a:lnTo>
                <a:pt x="420873" y="86883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90B981-02E9-B346-9098-F0DE0B0F474A}">
      <dsp:nvSpPr>
        <dsp:cNvPr id="0" name=""/>
        <dsp:cNvSpPr/>
      </dsp:nvSpPr>
      <dsp:spPr>
        <a:xfrm>
          <a:off x="5537029" y="973729"/>
          <a:ext cx="420873" cy="289610"/>
        </a:xfrm>
        <a:custGeom>
          <a:avLst/>
          <a:gdLst/>
          <a:ahLst/>
          <a:cxnLst/>
          <a:rect l="0" t="0" r="0" b="0"/>
          <a:pathLst>
            <a:path>
              <a:moveTo>
                <a:pt x="0" y="0"/>
              </a:moveTo>
              <a:lnTo>
                <a:pt x="273260" y="0"/>
              </a:lnTo>
              <a:lnTo>
                <a:pt x="273260" y="289610"/>
              </a:lnTo>
              <a:lnTo>
                <a:pt x="420873" y="28961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753847-4340-3747-8AC5-D268C943A5AC}">
      <dsp:nvSpPr>
        <dsp:cNvPr id="0" name=""/>
        <dsp:cNvSpPr/>
      </dsp:nvSpPr>
      <dsp:spPr>
        <a:xfrm>
          <a:off x="5537029" y="684119"/>
          <a:ext cx="420873" cy="289610"/>
        </a:xfrm>
        <a:custGeom>
          <a:avLst/>
          <a:gdLst/>
          <a:ahLst/>
          <a:cxnLst/>
          <a:rect l="0" t="0" r="0" b="0"/>
          <a:pathLst>
            <a:path>
              <a:moveTo>
                <a:pt x="0" y="289610"/>
              </a:moveTo>
              <a:lnTo>
                <a:pt x="273260" y="289610"/>
              </a:lnTo>
              <a:lnTo>
                <a:pt x="273260" y="0"/>
              </a:lnTo>
              <a:lnTo>
                <a:pt x="420873"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04C8D5-DA0B-9F40-9EE9-3EA30F272E0C}">
      <dsp:nvSpPr>
        <dsp:cNvPr id="0" name=""/>
        <dsp:cNvSpPr/>
      </dsp:nvSpPr>
      <dsp:spPr>
        <a:xfrm>
          <a:off x="5537029" y="197351"/>
          <a:ext cx="420873" cy="776377"/>
        </a:xfrm>
        <a:custGeom>
          <a:avLst/>
          <a:gdLst/>
          <a:ahLst/>
          <a:cxnLst/>
          <a:rect l="0" t="0" r="0" b="0"/>
          <a:pathLst>
            <a:path>
              <a:moveTo>
                <a:pt x="0" y="776377"/>
              </a:moveTo>
              <a:lnTo>
                <a:pt x="273260" y="776377"/>
              </a:lnTo>
              <a:lnTo>
                <a:pt x="273260" y="0"/>
              </a:lnTo>
              <a:lnTo>
                <a:pt x="420873"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8C8421-B1E0-644B-A40D-F9C058DB288F}">
      <dsp:nvSpPr>
        <dsp:cNvPr id="0" name=""/>
        <dsp:cNvSpPr/>
      </dsp:nvSpPr>
      <dsp:spPr>
        <a:xfrm>
          <a:off x="1476132" y="973729"/>
          <a:ext cx="1396714" cy="2027270"/>
        </a:xfrm>
        <a:custGeom>
          <a:avLst/>
          <a:gdLst/>
          <a:ahLst/>
          <a:cxnLst/>
          <a:rect l="0" t="0" r="0" b="0"/>
          <a:pathLst>
            <a:path>
              <a:moveTo>
                <a:pt x="0" y="2027270"/>
              </a:moveTo>
              <a:lnTo>
                <a:pt x="1249101" y="2027270"/>
              </a:lnTo>
              <a:lnTo>
                <a:pt x="1249101" y="0"/>
              </a:lnTo>
              <a:lnTo>
                <a:pt x="1396714" y="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E0E527-8668-5147-A58C-BC6827467202}">
      <dsp:nvSpPr>
        <dsp:cNvPr id="0" name=""/>
        <dsp:cNvSpPr/>
      </dsp:nvSpPr>
      <dsp:spPr>
        <a:xfrm>
          <a:off x="0" y="2775890"/>
          <a:ext cx="1476132" cy="45022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中国的语言文字文化</a:t>
          </a:r>
          <a:endParaRPr lang="zh-CN" altLang="en-US" sz="1400" kern="1200" dirty="0"/>
        </a:p>
      </dsp:txBody>
      <dsp:txXfrm>
        <a:off x="0" y="2775890"/>
        <a:ext cx="1476132" cy="450220"/>
      </dsp:txXfrm>
    </dsp:sp>
    <dsp:sp modelId="{CE2DA207-9F7B-7848-80C8-6B3195B0F954}">
      <dsp:nvSpPr>
        <dsp:cNvPr id="0" name=""/>
        <dsp:cNvSpPr/>
      </dsp:nvSpPr>
      <dsp:spPr>
        <a:xfrm>
          <a:off x="2872846" y="776377"/>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语言文字及其文化特征</a:t>
          </a:r>
          <a:endParaRPr lang="zh-CN" altLang="en-US" sz="1400" kern="1200" dirty="0"/>
        </a:p>
      </dsp:txBody>
      <dsp:txXfrm>
        <a:off x="2872846" y="776377"/>
        <a:ext cx="2664182" cy="394703"/>
      </dsp:txXfrm>
    </dsp:sp>
    <dsp:sp modelId="{8DF80F88-6A5E-1D4F-AF37-910F113CA5EE}">
      <dsp:nvSpPr>
        <dsp:cNvPr id="0" name=""/>
        <dsp:cNvSpPr/>
      </dsp:nvSpPr>
      <dsp:spPr>
        <a:xfrm>
          <a:off x="5957902" y="0"/>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语言文字的文化特征</a:t>
          </a:r>
          <a:endParaRPr lang="zh-CN" altLang="en-US" sz="1400" kern="1200" dirty="0"/>
        </a:p>
      </dsp:txBody>
      <dsp:txXfrm>
        <a:off x="5957902" y="0"/>
        <a:ext cx="2664182" cy="394703"/>
      </dsp:txXfrm>
    </dsp:sp>
    <dsp:sp modelId="{BCBC5B59-6912-A14E-9A0F-4362017A7892}">
      <dsp:nvSpPr>
        <dsp:cNvPr id="0" name=""/>
        <dsp:cNvSpPr/>
      </dsp:nvSpPr>
      <dsp:spPr>
        <a:xfrm>
          <a:off x="5957902" y="486767"/>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中国境内的语言文字</a:t>
          </a:r>
          <a:endParaRPr lang="zh-CN" altLang="en-US" sz="1400" kern="1200" dirty="0"/>
        </a:p>
      </dsp:txBody>
      <dsp:txXfrm>
        <a:off x="5957902" y="486767"/>
        <a:ext cx="2664182" cy="394703"/>
      </dsp:txXfrm>
    </dsp:sp>
    <dsp:sp modelId="{EC5B4526-4434-394A-B2A2-401DFE141810}">
      <dsp:nvSpPr>
        <dsp:cNvPr id="0" name=""/>
        <dsp:cNvSpPr/>
      </dsp:nvSpPr>
      <dsp:spPr>
        <a:xfrm>
          <a:off x="5957902" y="1065987"/>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汉语汉字的特点</a:t>
          </a:r>
          <a:endParaRPr lang="zh-CN" altLang="en-US" sz="1400" kern="1200" dirty="0"/>
        </a:p>
      </dsp:txBody>
      <dsp:txXfrm>
        <a:off x="5957902" y="1065987"/>
        <a:ext cx="2664182" cy="394703"/>
      </dsp:txXfrm>
    </dsp:sp>
    <dsp:sp modelId="{2435711A-5636-2B46-B171-131C824547CA}">
      <dsp:nvSpPr>
        <dsp:cNvPr id="0" name=""/>
        <dsp:cNvSpPr/>
      </dsp:nvSpPr>
      <dsp:spPr>
        <a:xfrm>
          <a:off x="5957902" y="1645208"/>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汉语汉字的传播</a:t>
          </a:r>
          <a:endParaRPr lang="zh-CN" altLang="en-US" sz="1400" kern="1200" dirty="0"/>
        </a:p>
      </dsp:txBody>
      <dsp:txXfrm>
        <a:off x="5957902" y="1645208"/>
        <a:ext cx="2664182" cy="394703"/>
      </dsp:txXfrm>
    </dsp:sp>
    <dsp:sp modelId="{321BC814-C7A8-4144-AC7F-12D7D0BC3F92}">
      <dsp:nvSpPr>
        <dsp:cNvPr id="0" name=""/>
        <dsp:cNvSpPr/>
      </dsp:nvSpPr>
      <dsp:spPr>
        <a:xfrm>
          <a:off x="2872846" y="3093258"/>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中国传统的语言文字观念与制度</a:t>
          </a:r>
          <a:endParaRPr lang="zh-CN" altLang="en-US" sz="1400" kern="1200" dirty="0"/>
        </a:p>
      </dsp:txBody>
      <dsp:txXfrm>
        <a:off x="2872846" y="3093258"/>
        <a:ext cx="2664182" cy="394703"/>
      </dsp:txXfrm>
    </dsp:sp>
    <dsp:sp modelId="{69412E7E-3172-7A49-B1FD-9324A54EE6CE}">
      <dsp:nvSpPr>
        <dsp:cNvPr id="0" name=""/>
        <dsp:cNvSpPr/>
      </dsp:nvSpPr>
      <dsp:spPr>
        <a:xfrm>
          <a:off x="5957902" y="2224428"/>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语言观</a:t>
          </a:r>
          <a:endParaRPr lang="zh-CN" altLang="en-US" sz="1400" kern="1200" dirty="0"/>
        </a:p>
      </dsp:txBody>
      <dsp:txXfrm>
        <a:off x="5957902" y="2224428"/>
        <a:ext cx="2664182" cy="394703"/>
      </dsp:txXfrm>
    </dsp:sp>
    <dsp:sp modelId="{0876D431-A7F5-3749-8EFE-E3F2AF66237E}">
      <dsp:nvSpPr>
        <dsp:cNvPr id="0" name=""/>
        <dsp:cNvSpPr/>
      </dsp:nvSpPr>
      <dsp:spPr>
        <a:xfrm>
          <a:off x="5957902" y="2803648"/>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汉字观念</a:t>
          </a:r>
          <a:endParaRPr lang="zh-CN" altLang="en-US" sz="1400" kern="1200" dirty="0"/>
        </a:p>
      </dsp:txBody>
      <dsp:txXfrm>
        <a:off x="5957902" y="2803648"/>
        <a:ext cx="2664182" cy="394703"/>
      </dsp:txXfrm>
    </dsp:sp>
    <dsp:sp modelId="{4E930F76-2091-954E-9DA7-B65D5AACE2D0}">
      <dsp:nvSpPr>
        <dsp:cNvPr id="0" name=""/>
        <dsp:cNvSpPr/>
      </dsp:nvSpPr>
      <dsp:spPr>
        <a:xfrm>
          <a:off x="5957902" y="3382868"/>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汉语汉字的规范意识</a:t>
          </a:r>
          <a:endParaRPr lang="zh-CN" altLang="en-US" sz="1400" kern="1200" dirty="0"/>
        </a:p>
      </dsp:txBody>
      <dsp:txXfrm>
        <a:off x="5957902" y="3382868"/>
        <a:ext cx="2664182" cy="394703"/>
      </dsp:txXfrm>
    </dsp:sp>
    <dsp:sp modelId="{63E0F61B-127A-484B-9E4A-6BEA7BA618EB}">
      <dsp:nvSpPr>
        <dsp:cNvPr id="0" name=""/>
        <dsp:cNvSpPr/>
      </dsp:nvSpPr>
      <dsp:spPr>
        <a:xfrm>
          <a:off x="5957902" y="3962088"/>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smtClean="0"/>
            <a:t>中国传统的语言文字教育</a:t>
          </a:r>
          <a:endParaRPr lang="zh-CN" altLang="en-US" sz="1400" kern="1200"/>
        </a:p>
      </dsp:txBody>
      <dsp:txXfrm>
        <a:off x="5957902" y="3962088"/>
        <a:ext cx="2664182" cy="394703"/>
      </dsp:txXfrm>
    </dsp:sp>
    <dsp:sp modelId="{972AFEF5-6C47-DF44-8BAF-1ED6715CCD08}">
      <dsp:nvSpPr>
        <dsp:cNvPr id="0" name=""/>
        <dsp:cNvSpPr/>
      </dsp:nvSpPr>
      <dsp:spPr>
        <a:xfrm>
          <a:off x="2872846" y="4830918"/>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利用汉语汉字形成的文化事象</a:t>
          </a:r>
          <a:endParaRPr lang="zh-CN" altLang="en-US" sz="1400" kern="1200" dirty="0"/>
        </a:p>
      </dsp:txBody>
      <dsp:txXfrm>
        <a:off x="2872846" y="4830918"/>
        <a:ext cx="2664182" cy="394703"/>
      </dsp:txXfrm>
    </dsp:sp>
    <dsp:sp modelId="{2087B783-CACF-564A-8799-B98B45E48FD5}">
      <dsp:nvSpPr>
        <dsp:cNvPr id="0" name=""/>
        <dsp:cNvSpPr/>
      </dsp:nvSpPr>
      <dsp:spPr>
        <a:xfrm>
          <a:off x="5957902" y="4541308"/>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汉语汉字与文学艺术</a:t>
          </a:r>
          <a:endParaRPr lang="zh-CN" altLang="en-US" sz="1400" kern="1200" dirty="0"/>
        </a:p>
      </dsp:txBody>
      <dsp:txXfrm>
        <a:off x="5957902" y="4541308"/>
        <a:ext cx="2664182" cy="394703"/>
      </dsp:txXfrm>
    </dsp:sp>
    <dsp:sp modelId="{C3308A2D-5128-4844-A362-1EB02E8FA234}">
      <dsp:nvSpPr>
        <dsp:cNvPr id="0" name=""/>
        <dsp:cNvSpPr/>
      </dsp:nvSpPr>
      <dsp:spPr>
        <a:xfrm>
          <a:off x="5957902" y="5120528"/>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汉语汉字与民俗</a:t>
          </a:r>
          <a:endParaRPr lang="zh-CN" altLang="en-US" sz="1400" kern="1200" dirty="0"/>
        </a:p>
      </dsp:txBody>
      <dsp:txXfrm>
        <a:off x="5957902" y="5120528"/>
        <a:ext cx="2664182" cy="3947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9A21CF-1803-3D4E-B213-77FA0E8F8919}">
      <dsp:nvSpPr>
        <dsp:cNvPr id="0" name=""/>
        <dsp:cNvSpPr/>
      </dsp:nvSpPr>
      <dsp:spPr>
        <a:xfrm>
          <a:off x="5537029" y="5028270"/>
          <a:ext cx="420873" cy="289610"/>
        </a:xfrm>
        <a:custGeom>
          <a:avLst/>
          <a:gdLst/>
          <a:ahLst/>
          <a:cxnLst/>
          <a:rect l="0" t="0" r="0" b="0"/>
          <a:pathLst>
            <a:path>
              <a:moveTo>
                <a:pt x="0" y="0"/>
              </a:moveTo>
              <a:lnTo>
                <a:pt x="273260" y="0"/>
              </a:lnTo>
              <a:lnTo>
                <a:pt x="273260" y="289610"/>
              </a:lnTo>
              <a:lnTo>
                <a:pt x="420873" y="28961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B4A927-7B6B-7B48-9C6D-22DA9ED3AEE2}">
      <dsp:nvSpPr>
        <dsp:cNvPr id="0" name=""/>
        <dsp:cNvSpPr/>
      </dsp:nvSpPr>
      <dsp:spPr>
        <a:xfrm>
          <a:off x="5537029" y="4738660"/>
          <a:ext cx="420873" cy="289610"/>
        </a:xfrm>
        <a:custGeom>
          <a:avLst/>
          <a:gdLst/>
          <a:ahLst/>
          <a:cxnLst/>
          <a:rect l="0" t="0" r="0" b="0"/>
          <a:pathLst>
            <a:path>
              <a:moveTo>
                <a:pt x="0" y="289610"/>
              </a:moveTo>
              <a:lnTo>
                <a:pt x="273260" y="289610"/>
              </a:lnTo>
              <a:lnTo>
                <a:pt x="273260" y="0"/>
              </a:lnTo>
              <a:lnTo>
                <a:pt x="420873"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2B90A9-F563-6742-9983-F4F2440EC549}">
      <dsp:nvSpPr>
        <dsp:cNvPr id="0" name=""/>
        <dsp:cNvSpPr/>
      </dsp:nvSpPr>
      <dsp:spPr>
        <a:xfrm>
          <a:off x="1476132" y="3001000"/>
          <a:ext cx="1396714" cy="2027270"/>
        </a:xfrm>
        <a:custGeom>
          <a:avLst/>
          <a:gdLst/>
          <a:ahLst/>
          <a:cxnLst/>
          <a:rect l="0" t="0" r="0" b="0"/>
          <a:pathLst>
            <a:path>
              <a:moveTo>
                <a:pt x="0" y="0"/>
              </a:moveTo>
              <a:lnTo>
                <a:pt x="1249101" y="0"/>
              </a:lnTo>
              <a:lnTo>
                <a:pt x="1249101" y="2027270"/>
              </a:lnTo>
              <a:lnTo>
                <a:pt x="1396714" y="202727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64C23D-00D3-C04B-A0E3-03E7224525F8}">
      <dsp:nvSpPr>
        <dsp:cNvPr id="0" name=""/>
        <dsp:cNvSpPr/>
      </dsp:nvSpPr>
      <dsp:spPr>
        <a:xfrm>
          <a:off x="5537029" y="3290610"/>
          <a:ext cx="420873" cy="868830"/>
        </a:xfrm>
        <a:custGeom>
          <a:avLst/>
          <a:gdLst/>
          <a:ahLst/>
          <a:cxnLst/>
          <a:rect l="0" t="0" r="0" b="0"/>
          <a:pathLst>
            <a:path>
              <a:moveTo>
                <a:pt x="0" y="0"/>
              </a:moveTo>
              <a:lnTo>
                <a:pt x="273260" y="0"/>
              </a:lnTo>
              <a:lnTo>
                <a:pt x="273260" y="868830"/>
              </a:lnTo>
              <a:lnTo>
                <a:pt x="420873" y="86883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F4EC10-E5A3-0B49-8AB6-23E1E2380CEE}">
      <dsp:nvSpPr>
        <dsp:cNvPr id="0" name=""/>
        <dsp:cNvSpPr/>
      </dsp:nvSpPr>
      <dsp:spPr>
        <a:xfrm>
          <a:off x="5537029" y="3290610"/>
          <a:ext cx="420873" cy="289610"/>
        </a:xfrm>
        <a:custGeom>
          <a:avLst/>
          <a:gdLst/>
          <a:ahLst/>
          <a:cxnLst/>
          <a:rect l="0" t="0" r="0" b="0"/>
          <a:pathLst>
            <a:path>
              <a:moveTo>
                <a:pt x="0" y="0"/>
              </a:moveTo>
              <a:lnTo>
                <a:pt x="273260" y="0"/>
              </a:lnTo>
              <a:lnTo>
                <a:pt x="273260" y="289610"/>
              </a:lnTo>
              <a:lnTo>
                <a:pt x="420873" y="28961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A9671E-4CD9-5545-B3A9-F283142403F7}">
      <dsp:nvSpPr>
        <dsp:cNvPr id="0" name=""/>
        <dsp:cNvSpPr/>
      </dsp:nvSpPr>
      <dsp:spPr>
        <a:xfrm>
          <a:off x="5537029" y="3001000"/>
          <a:ext cx="420873" cy="289610"/>
        </a:xfrm>
        <a:custGeom>
          <a:avLst/>
          <a:gdLst/>
          <a:ahLst/>
          <a:cxnLst/>
          <a:rect l="0" t="0" r="0" b="0"/>
          <a:pathLst>
            <a:path>
              <a:moveTo>
                <a:pt x="0" y="289610"/>
              </a:moveTo>
              <a:lnTo>
                <a:pt x="273260" y="289610"/>
              </a:lnTo>
              <a:lnTo>
                <a:pt x="273260" y="0"/>
              </a:lnTo>
              <a:lnTo>
                <a:pt x="420873"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D5A7BC-0883-6741-B99B-4D203BCB8086}">
      <dsp:nvSpPr>
        <dsp:cNvPr id="0" name=""/>
        <dsp:cNvSpPr/>
      </dsp:nvSpPr>
      <dsp:spPr>
        <a:xfrm>
          <a:off x="5537029" y="2421780"/>
          <a:ext cx="420873" cy="868830"/>
        </a:xfrm>
        <a:custGeom>
          <a:avLst/>
          <a:gdLst/>
          <a:ahLst/>
          <a:cxnLst/>
          <a:rect l="0" t="0" r="0" b="0"/>
          <a:pathLst>
            <a:path>
              <a:moveTo>
                <a:pt x="0" y="868830"/>
              </a:moveTo>
              <a:lnTo>
                <a:pt x="273260" y="868830"/>
              </a:lnTo>
              <a:lnTo>
                <a:pt x="273260" y="0"/>
              </a:lnTo>
              <a:lnTo>
                <a:pt x="420873"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6990D0-7F50-B446-99F5-21967C5D7D27}">
      <dsp:nvSpPr>
        <dsp:cNvPr id="0" name=""/>
        <dsp:cNvSpPr/>
      </dsp:nvSpPr>
      <dsp:spPr>
        <a:xfrm>
          <a:off x="1476132" y="3001000"/>
          <a:ext cx="1396714" cy="289610"/>
        </a:xfrm>
        <a:custGeom>
          <a:avLst/>
          <a:gdLst/>
          <a:ahLst/>
          <a:cxnLst/>
          <a:rect l="0" t="0" r="0" b="0"/>
          <a:pathLst>
            <a:path>
              <a:moveTo>
                <a:pt x="0" y="0"/>
              </a:moveTo>
              <a:lnTo>
                <a:pt x="1249101" y="0"/>
              </a:lnTo>
              <a:lnTo>
                <a:pt x="1249101" y="289610"/>
              </a:lnTo>
              <a:lnTo>
                <a:pt x="1396714" y="28961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B41ACC-6AE5-AC47-A1F5-B200B8A78601}">
      <dsp:nvSpPr>
        <dsp:cNvPr id="0" name=""/>
        <dsp:cNvSpPr/>
      </dsp:nvSpPr>
      <dsp:spPr>
        <a:xfrm>
          <a:off x="5537029" y="973729"/>
          <a:ext cx="420873" cy="868830"/>
        </a:xfrm>
        <a:custGeom>
          <a:avLst/>
          <a:gdLst/>
          <a:ahLst/>
          <a:cxnLst/>
          <a:rect l="0" t="0" r="0" b="0"/>
          <a:pathLst>
            <a:path>
              <a:moveTo>
                <a:pt x="0" y="0"/>
              </a:moveTo>
              <a:lnTo>
                <a:pt x="273260" y="0"/>
              </a:lnTo>
              <a:lnTo>
                <a:pt x="273260" y="868830"/>
              </a:lnTo>
              <a:lnTo>
                <a:pt x="420873" y="86883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90B981-02E9-B346-9098-F0DE0B0F474A}">
      <dsp:nvSpPr>
        <dsp:cNvPr id="0" name=""/>
        <dsp:cNvSpPr/>
      </dsp:nvSpPr>
      <dsp:spPr>
        <a:xfrm>
          <a:off x="5537029" y="973729"/>
          <a:ext cx="420873" cy="289610"/>
        </a:xfrm>
        <a:custGeom>
          <a:avLst/>
          <a:gdLst/>
          <a:ahLst/>
          <a:cxnLst/>
          <a:rect l="0" t="0" r="0" b="0"/>
          <a:pathLst>
            <a:path>
              <a:moveTo>
                <a:pt x="0" y="0"/>
              </a:moveTo>
              <a:lnTo>
                <a:pt x="273260" y="0"/>
              </a:lnTo>
              <a:lnTo>
                <a:pt x="273260" y="289610"/>
              </a:lnTo>
              <a:lnTo>
                <a:pt x="420873" y="28961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753847-4340-3747-8AC5-D268C943A5AC}">
      <dsp:nvSpPr>
        <dsp:cNvPr id="0" name=""/>
        <dsp:cNvSpPr/>
      </dsp:nvSpPr>
      <dsp:spPr>
        <a:xfrm>
          <a:off x="5537029" y="684119"/>
          <a:ext cx="420873" cy="289610"/>
        </a:xfrm>
        <a:custGeom>
          <a:avLst/>
          <a:gdLst/>
          <a:ahLst/>
          <a:cxnLst/>
          <a:rect l="0" t="0" r="0" b="0"/>
          <a:pathLst>
            <a:path>
              <a:moveTo>
                <a:pt x="0" y="289610"/>
              </a:moveTo>
              <a:lnTo>
                <a:pt x="273260" y="289610"/>
              </a:lnTo>
              <a:lnTo>
                <a:pt x="273260" y="0"/>
              </a:lnTo>
              <a:lnTo>
                <a:pt x="420873"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04C8D5-DA0B-9F40-9EE9-3EA30F272E0C}">
      <dsp:nvSpPr>
        <dsp:cNvPr id="0" name=""/>
        <dsp:cNvSpPr/>
      </dsp:nvSpPr>
      <dsp:spPr>
        <a:xfrm>
          <a:off x="5537029" y="197351"/>
          <a:ext cx="420873" cy="776377"/>
        </a:xfrm>
        <a:custGeom>
          <a:avLst/>
          <a:gdLst/>
          <a:ahLst/>
          <a:cxnLst/>
          <a:rect l="0" t="0" r="0" b="0"/>
          <a:pathLst>
            <a:path>
              <a:moveTo>
                <a:pt x="0" y="776377"/>
              </a:moveTo>
              <a:lnTo>
                <a:pt x="273260" y="776377"/>
              </a:lnTo>
              <a:lnTo>
                <a:pt x="273260" y="0"/>
              </a:lnTo>
              <a:lnTo>
                <a:pt x="420873"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8C8421-B1E0-644B-A40D-F9C058DB288F}">
      <dsp:nvSpPr>
        <dsp:cNvPr id="0" name=""/>
        <dsp:cNvSpPr/>
      </dsp:nvSpPr>
      <dsp:spPr>
        <a:xfrm>
          <a:off x="1476132" y="973729"/>
          <a:ext cx="1396714" cy="2027270"/>
        </a:xfrm>
        <a:custGeom>
          <a:avLst/>
          <a:gdLst/>
          <a:ahLst/>
          <a:cxnLst/>
          <a:rect l="0" t="0" r="0" b="0"/>
          <a:pathLst>
            <a:path>
              <a:moveTo>
                <a:pt x="0" y="2027270"/>
              </a:moveTo>
              <a:lnTo>
                <a:pt x="1249101" y="2027270"/>
              </a:lnTo>
              <a:lnTo>
                <a:pt x="1249101" y="0"/>
              </a:lnTo>
              <a:lnTo>
                <a:pt x="1396714" y="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E0E527-8668-5147-A58C-BC6827467202}">
      <dsp:nvSpPr>
        <dsp:cNvPr id="0" name=""/>
        <dsp:cNvSpPr/>
      </dsp:nvSpPr>
      <dsp:spPr>
        <a:xfrm>
          <a:off x="0" y="2775890"/>
          <a:ext cx="1476132" cy="45022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中国的语言文字文化</a:t>
          </a:r>
          <a:endParaRPr lang="zh-CN" altLang="en-US" sz="1400" kern="1200" dirty="0"/>
        </a:p>
      </dsp:txBody>
      <dsp:txXfrm>
        <a:off x="0" y="2775890"/>
        <a:ext cx="1476132" cy="450220"/>
      </dsp:txXfrm>
    </dsp:sp>
    <dsp:sp modelId="{CE2DA207-9F7B-7848-80C8-6B3195B0F954}">
      <dsp:nvSpPr>
        <dsp:cNvPr id="0" name=""/>
        <dsp:cNvSpPr/>
      </dsp:nvSpPr>
      <dsp:spPr>
        <a:xfrm>
          <a:off x="2872846" y="776377"/>
          <a:ext cx="2664182" cy="394703"/>
        </a:xfrm>
        <a:prstGeom prst="rect">
          <a:avLst/>
        </a:prstGeom>
        <a:solidFill>
          <a:srgbClr val="5B9BD5"/>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语言文字及其文化特征</a:t>
          </a:r>
          <a:endParaRPr lang="zh-CN" altLang="en-US" sz="1400" kern="1200" dirty="0"/>
        </a:p>
      </dsp:txBody>
      <dsp:txXfrm>
        <a:off x="2872846" y="776377"/>
        <a:ext cx="2664182" cy="394703"/>
      </dsp:txXfrm>
    </dsp:sp>
    <dsp:sp modelId="{8DF80F88-6A5E-1D4F-AF37-910F113CA5EE}">
      <dsp:nvSpPr>
        <dsp:cNvPr id="0" name=""/>
        <dsp:cNvSpPr/>
      </dsp:nvSpPr>
      <dsp:spPr>
        <a:xfrm>
          <a:off x="5957902" y="0"/>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语言文字的文化特征</a:t>
          </a:r>
          <a:endParaRPr lang="zh-CN" altLang="en-US" sz="1400" kern="1200" dirty="0"/>
        </a:p>
      </dsp:txBody>
      <dsp:txXfrm>
        <a:off x="5957902" y="0"/>
        <a:ext cx="2664182" cy="394703"/>
      </dsp:txXfrm>
    </dsp:sp>
    <dsp:sp modelId="{BCBC5B59-6912-A14E-9A0F-4362017A7892}">
      <dsp:nvSpPr>
        <dsp:cNvPr id="0" name=""/>
        <dsp:cNvSpPr/>
      </dsp:nvSpPr>
      <dsp:spPr>
        <a:xfrm>
          <a:off x="5957902" y="486767"/>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中国境内的语言文字</a:t>
          </a:r>
          <a:endParaRPr lang="zh-CN" altLang="en-US" sz="1400" kern="1200" dirty="0"/>
        </a:p>
      </dsp:txBody>
      <dsp:txXfrm>
        <a:off x="5957902" y="486767"/>
        <a:ext cx="2664182" cy="394703"/>
      </dsp:txXfrm>
    </dsp:sp>
    <dsp:sp modelId="{EC5B4526-4434-394A-B2A2-401DFE141810}">
      <dsp:nvSpPr>
        <dsp:cNvPr id="0" name=""/>
        <dsp:cNvSpPr/>
      </dsp:nvSpPr>
      <dsp:spPr>
        <a:xfrm>
          <a:off x="5957902" y="1065987"/>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汉语汉字的特点</a:t>
          </a:r>
          <a:endParaRPr lang="zh-CN" altLang="en-US" sz="1400" kern="1200" dirty="0"/>
        </a:p>
      </dsp:txBody>
      <dsp:txXfrm>
        <a:off x="5957902" y="1065987"/>
        <a:ext cx="2664182" cy="394703"/>
      </dsp:txXfrm>
    </dsp:sp>
    <dsp:sp modelId="{2435711A-5636-2B46-B171-131C824547CA}">
      <dsp:nvSpPr>
        <dsp:cNvPr id="0" name=""/>
        <dsp:cNvSpPr/>
      </dsp:nvSpPr>
      <dsp:spPr>
        <a:xfrm>
          <a:off x="5957902" y="1645208"/>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汉语汉字的传播</a:t>
          </a:r>
          <a:endParaRPr lang="zh-CN" altLang="en-US" sz="1400" kern="1200" dirty="0"/>
        </a:p>
      </dsp:txBody>
      <dsp:txXfrm>
        <a:off x="5957902" y="1645208"/>
        <a:ext cx="2664182" cy="394703"/>
      </dsp:txXfrm>
    </dsp:sp>
    <dsp:sp modelId="{321BC814-C7A8-4144-AC7F-12D7D0BC3F92}">
      <dsp:nvSpPr>
        <dsp:cNvPr id="0" name=""/>
        <dsp:cNvSpPr/>
      </dsp:nvSpPr>
      <dsp:spPr>
        <a:xfrm>
          <a:off x="2872846" y="3093258"/>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中国传统的语言文字观念与制度</a:t>
          </a:r>
          <a:endParaRPr lang="zh-CN" altLang="en-US" sz="1400" kern="1200" dirty="0"/>
        </a:p>
      </dsp:txBody>
      <dsp:txXfrm>
        <a:off x="2872846" y="3093258"/>
        <a:ext cx="2664182" cy="394703"/>
      </dsp:txXfrm>
    </dsp:sp>
    <dsp:sp modelId="{69412E7E-3172-7A49-B1FD-9324A54EE6CE}">
      <dsp:nvSpPr>
        <dsp:cNvPr id="0" name=""/>
        <dsp:cNvSpPr/>
      </dsp:nvSpPr>
      <dsp:spPr>
        <a:xfrm>
          <a:off x="5957902" y="2224428"/>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语言观</a:t>
          </a:r>
          <a:endParaRPr lang="zh-CN" altLang="en-US" sz="1400" kern="1200" dirty="0"/>
        </a:p>
      </dsp:txBody>
      <dsp:txXfrm>
        <a:off x="5957902" y="2224428"/>
        <a:ext cx="2664182" cy="394703"/>
      </dsp:txXfrm>
    </dsp:sp>
    <dsp:sp modelId="{0876D431-A7F5-3749-8EFE-E3F2AF66237E}">
      <dsp:nvSpPr>
        <dsp:cNvPr id="0" name=""/>
        <dsp:cNvSpPr/>
      </dsp:nvSpPr>
      <dsp:spPr>
        <a:xfrm>
          <a:off x="5957902" y="2803648"/>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汉字观念</a:t>
          </a:r>
          <a:endParaRPr lang="zh-CN" altLang="en-US" sz="1400" kern="1200" dirty="0"/>
        </a:p>
      </dsp:txBody>
      <dsp:txXfrm>
        <a:off x="5957902" y="2803648"/>
        <a:ext cx="2664182" cy="394703"/>
      </dsp:txXfrm>
    </dsp:sp>
    <dsp:sp modelId="{4E930F76-2091-954E-9DA7-B65D5AACE2D0}">
      <dsp:nvSpPr>
        <dsp:cNvPr id="0" name=""/>
        <dsp:cNvSpPr/>
      </dsp:nvSpPr>
      <dsp:spPr>
        <a:xfrm>
          <a:off x="5957902" y="3382868"/>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汉语汉字的规范意识</a:t>
          </a:r>
          <a:endParaRPr lang="zh-CN" altLang="en-US" sz="1400" kern="1200" dirty="0"/>
        </a:p>
      </dsp:txBody>
      <dsp:txXfrm>
        <a:off x="5957902" y="3382868"/>
        <a:ext cx="2664182" cy="394703"/>
      </dsp:txXfrm>
    </dsp:sp>
    <dsp:sp modelId="{63E0F61B-127A-484B-9E4A-6BEA7BA618EB}">
      <dsp:nvSpPr>
        <dsp:cNvPr id="0" name=""/>
        <dsp:cNvSpPr/>
      </dsp:nvSpPr>
      <dsp:spPr>
        <a:xfrm>
          <a:off x="5957902" y="3962088"/>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smtClean="0"/>
            <a:t>中国传统的语言文字教育</a:t>
          </a:r>
          <a:endParaRPr lang="zh-CN" altLang="en-US" sz="1400" kern="1200"/>
        </a:p>
      </dsp:txBody>
      <dsp:txXfrm>
        <a:off x="5957902" y="3962088"/>
        <a:ext cx="2664182" cy="394703"/>
      </dsp:txXfrm>
    </dsp:sp>
    <dsp:sp modelId="{972AFEF5-6C47-DF44-8BAF-1ED6715CCD08}">
      <dsp:nvSpPr>
        <dsp:cNvPr id="0" name=""/>
        <dsp:cNvSpPr/>
      </dsp:nvSpPr>
      <dsp:spPr>
        <a:xfrm>
          <a:off x="2872846" y="4830918"/>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利用汉语汉字形成的文化事象</a:t>
          </a:r>
          <a:endParaRPr lang="zh-CN" altLang="en-US" sz="1400" kern="1200" dirty="0"/>
        </a:p>
      </dsp:txBody>
      <dsp:txXfrm>
        <a:off x="2872846" y="4830918"/>
        <a:ext cx="2664182" cy="394703"/>
      </dsp:txXfrm>
    </dsp:sp>
    <dsp:sp modelId="{2087B783-CACF-564A-8799-B98B45E48FD5}">
      <dsp:nvSpPr>
        <dsp:cNvPr id="0" name=""/>
        <dsp:cNvSpPr/>
      </dsp:nvSpPr>
      <dsp:spPr>
        <a:xfrm>
          <a:off x="5957902" y="4541308"/>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汉语汉字与文学艺术</a:t>
          </a:r>
          <a:endParaRPr lang="zh-CN" altLang="en-US" sz="1400" kern="1200" dirty="0"/>
        </a:p>
      </dsp:txBody>
      <dsp:txXfrm>
        <a:off x="5957902" y="4541308"/>
        <a:ext cx="2664182" cy="394703"/>
      </dsp:txXfrm>
    </dsp:sp>
    <dsp:sp modelId="{C3308A2D-5128-4844-A362-1EB02E8FA234}">
      <dsp:nvSpPr>
        <dsp:cNvPr id="0" name=""/>
        <dsp:cNvSpPr/>
      </dsp:nvSpPr>
      <dsp:spPr>
        <a:xfrm>
          <a:off x="5957902" y="5120528"/>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汉语汉字与民俗</a:t>
          </a:r>
          <a:endParaRPr lang="zh-CN" altLang="en-US" sz="1400" kern="1200" dirty="0"/>
        </a:p>
      </dsp:txBody>
      <dsp:txXfrm>
        <a:off x="5957902" y="5120528"/>
        <a:ext cx="2664182" cy="3947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9A21CF-1803-3D4E-B213-77FA0E8F8919}">
      <dsp:nvSpPr>
        <dsp:cNvPr id="0" name=""/>
        <dsp:cNvSpPr/>
      </dsp:nvSpPr>
      <dsp:spPr>
        <a:xfrm>
          <a:off x="5537029" y="5028270"/>
          <a:ext cx="420873" cy="289610"/>
        </a:xfrm>
        <a:custGeom>
          <a:avLst/>
          <a:gdLst/>
          <a:ahLst/>
          <a:cxnLst/>
          <a:rect l="0" t="0" r="0" b="0"/>
          <a:pathLst>
            <a:path>
              <a:moveTo>
                <a:pt x="0" y="0"/>
              </a:moveTo>
              <a:lnTo>
                <a:pt x="273260" y="0"/>
              </a:lnTo>
              <a:lnTo>
                <a:pt x="273260" y="289610"/>
              </a:lnTo>
              <a:lnTo>
                <a:pt x="420873" y="28961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B4A927-7B6B-7B48-9C6D-22DA9ED3AEE2}">
      <dsp:nvSpPr>
        <dsp:cNvPr id="0" name=""/>
        <dsp:cNvSpPr/>
      </dsp:nvSpPr>
      <dsp:spPr>
        <a:xfrm>
          <a:off x="5537029" y="4738660"/>
          <a:ext cx="420873" cy="289610"/>
        </a:xfrm>
        <a:custGeom>
          <a:avLst/>
          <a:gdLst/>
          <a:ahLst/>
          <a:cxnLst/>
          <a:rect l="0" t="0" r="0" b="0"/>
          <a:pathLst>
            <a:path>
              <a:moveTo>
                <a:pt x="0" y="289610"/>
              </a:moveTo>
              <a:lnTo>
                <a:pt x="273260" y="289610"/>
              </a:lnTo>
              <a:lnTo>
                <a:pt x="273260" y="0"/>
              </a:lnTo>
              <a:lnTo>
                <a:pt x="420873"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2B90A9-F563-6742-9983-F4F2440EC549}">
      <dsp:nvSpPr>
        <dsp:cNvPr id="0" name=""/>
        <dsp:cNvSpPr/>
      </dsp:nvSpPr>
      <dsp:spPr>
        <a:xfrm>
          <a:off x="1476132" y="3001000"/>
          <a:ext cx="1396714" cy="2027270"/>
        </a:xfrm>
        <a:custGeom>
          <a:avLst/>
          <a:gdLst/>
          <a:ahLst/>
          <a:cxnLst/>
          <a:rect l="0" t="0" r="0" b="0"/>
          <a:pathLst>
            <a:path>
              <a:moveTo>
                <a:pt x="0" y="0"/>
              </a:moveTo>
              <a:lnTo>
                <a:pt x="1249101" y="0"/>
              </a:lnTo>
              <a:lnTo>
                <a:pt x="1249101" y="2027270"/>
              </a:lnTo>
              <a:lnTo>
                <a:pt x="1396714" y="202727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64C23D-00D3-C04B-A0E3-03E7224525F8}">
      <dsp:nvSpPr>
        <dsp:cNvPr id="0" name=""/>
        <dsp:cNvSpPr/>
      </dsp:nvSpPr>
      <dsp:spPr>
        <a:xfrm>
          <a:off x="5537029" y="3290610"/>
          <a:ext cx="420873" cy="868830"/>
        </a:xfrm>
        <a:custGeom>
          <a:avLst/>
          <a:gdLst/>
          <a:ahLst/>
          <a:cxnLst/>
          <a:rect l="0" t="0" r="0" b="0"/>
          <a:pathLst>
            <a:path>
              <a:moveTo>
                <a:pt x="0" y="0"/>
              </a:moveTo>
              <a:lnTo>
                <a:pt x="273260" y="0"/>
              </a:lnTo>
              <a:lnTo>
                <a:pt x="273260" y="868830"/>
              </a:lnTo>
              <a:lnTo>
                <a:pt x="420873" y="86883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F4EC10-E5A3-0B49-8AB6-23E1E2380CEE}">
      <dsp:nvSpPr>
        <dsp:cNvPr id="0" name=""/>
        <dsp:cNvSpPr/>
      </dsp:nvSpPr>
      <dsp:spPr>
        <a:xfrm>
          <a:off x="5537029" y="3290610"/>
          <a:ext cx="420873" cy="289610"/>
        </a:xfrm>
        <a:custGeom>
          <a:avLst/>
          <a:gdLst/>
          <a:ahLst/>
          <a:cxnLst/>
          <a:rect l="0" t="0" r="0" b="0"/>
          <a:pathLst>
            <a:path>
              <a:moveTo>
                <a:pt x="0" y="0"/>
              </a:moveTo>
              <a:lnTo>
                <a:pt x="273260" y="0"/>
              </a:lnTo>
              <a:lnTo>
                <a:pt x="273260" y="289610"/>
              </a:lnTo>
              <a:lnTo>
                <a:pt x="420873" y="28961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A9671E-4CD9-5545-B3A9-F283142403F7}">
      <dsp:nvSpPr>
        <dsp:cNvPr id="0" name=""/>
        <dsp:cNvSpPr/>
      </dsp:nvSpPr>
      <dsp:spPr>
        <a:xfrm>
          <a:off x="5537029" y="3001000"/>
          <a:ext cx="420873" cy="289610"/>
        </a:xfrm>
        <a:custGeom>
          <a:avLst/>
          <a:gdLst/>
          <a:ahLst/>
          <a:cxnLst/>
          <a:rect l="0" t="0" r="0" b="0"/>
          <a:pathLst>
            <a:path>
              <a:moveTo>
                <a:pt x="0" y="289610"/>
              </a:moveTo>
              <a:lnTo>
                <a:pt x="273260" y="289610"/>
              </a:lnTo>
              <a:lnTo>
                <a:pt x="273260" y="0"/>
              </a:lnTo>
              <a:lnTo>
                <a:pt x="420873"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D5A7BC-0883-6741-B99B-4D203BCB8086}">
      <dsp:nvSpPr>
        <dsp:cNvPr id="0" name=""/>
        <dsp:cNvSpPr/>
      </dsp:nvSpPr>
      <dsp:spPr>
        <a:xfrm>
          <a:off x="5537029" y="2421780"/>
          <a:ext cx="420873" cy="868830"/>
        </a:xfrm>
        <a:custGeom>
          <a:avLst/>
          <a:gdLst/>
          <a:ahLst/>
          <a:cxnLst/>
          <a:rect l="0" t="0" r="0" b="0"/>
          <a:pathLst>
            <a:path>
              <a:moveTo>
                <a:pt x="0" y="868830"/>
              </a:moveTo>
              <a:lnTo>
                <a:pt x="273260" y="868830"/>
              </a:lnTo>
              <a:lnTo>
                <a:pt x="273260" y="0"/>
              </a:lnTo>
              <a:lnTo>
                <a:pt x="420873"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6990D0-7F50-B446-99F5-21967C5D7D27}">
      <dsp:nvSpPr>
        <dsp:cNvPr id="0" name=""/>
        <dsp:cNvSpPr/>
      </dsp:nvSpPr>
      <dsp:spPr>
        <a:xfrm>
          <a:off x="1476132" y="3001000"/>
          <a:ext cx="1396714" cy="289610"/>
        </a:xfrm>
        <a:custGeom>
          <a:avLst/>
          <a:gdLst/>
          <a:ahLst/>
          <a:cxnLst/>
          <a:rect l="0" t="0" r="0" b="0"/>
          <a:pathLst>
            <a:path>
              <a:moveTo>
                <a:pt x="0" y="0"/>
              </a:moveTo>
              <a:lnTo>
                <a:pt x="1249101" y="0"/>
              </a:lnTo>
              <a:lnTo>
                <a:pt x="1249101" y="289610"/>
              </a:lnTo>
              <a:lnTo>
                <a:pt x="1396714" y="28961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B41ACC-6AE5-AC47-A1F5-B200B8A78601}">
      <dsp:nvSpPr>
        <dsp:cNvPr id="0" name=""/>
        <dsp:cNvSpPr/>
      </dsp:nvSpPr>
      <dsp:spPr>
        <a:xfrm>
          <a:off x="5537029" y="973729"/>
          <a:ext cx="420873" cy="868830"/>
        </a:xfrm>
        <a:custGeom>
          <a:avLst/>
          <a:gdLst/>
          <a:ahLst/>
          <a:cxnLst/>
          <a:rect l="0" t="0" r="0" b="0"/>
          <a:pathLst>
            <a:path>
              <a:moveTo>
                <a:pt x="0" y="0"/>
              </a:moveTo>
              <a:lnTo>
                <a:pt x="273260" y="0"/>
              </a:lnTo>
              <a:lnTo>
                <a:pt x="273260" y="868830"/>
              </a:lnTo>
              <a:lnTo>
                <a:pt x="420873" y="86883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90B981-02E9-B346-9098-F0DE0B0F474A}">
      <dsp:nvSpPr>
        <dsp:cNvPr id="0" name=""/>
        <dsp:cNvSpPr/>
      </dsp:nvSpPr>
      <dsp:spPr>
        <a:xfrm>
          <a:off x="5537029" y="973729"/>
          <a:ext cx="420873" cy="289610"/>
        </a:xfrm>
        <a:custGeom>
          <a:avLst/>
          <a:gdLst/>
          <a:ahLst/>
          <a:cxnLst/>
          <a:rect l="0" t="0" r="0" b="0"/>
          <a:pathLst>
            <a:path>
              <a:moveTo>
                <a:pt x="0" y="0"/>
              </a:moveTo>
              <a:lnTo>
                <a:pt x="273260" y="0"/>
              </a:lnTo>
              <a:lnTo>
                <a:pt x="273260" y="289610"/>
              </a:lnTo>
              <a:lnTo>
                <a:pt x="420873" y="28961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753847-4340-3747-8AC5-D268C943A5AC}">
      <dsp:nvSpPr>
        <dsp:cNvPr id="0" name=""/>
        <dsp:cNvSpPr/>
      </dsp:nvSpPr>
      <dsp:spPr>
        <a:xfrm>
          <a:off x="5537029" y="684119"/>
          <a:ext cx="420873" cy="289610"/>
        </a:xfrm>
        <a:custGeom>
          <a:avLst/>
          <a:gdLst/>
          <a:ahLst/>
          <a:cxnLst/>
          <a:rect l="0" t="0" r="0" b="0"/>
          <a:pathLst>
            <a:path>
              <a:moveTo>
                <a:pt x="0" y="289610"/>
              </a:moveTo>
              <a:lnTo>
                <a:pt x="273260" y="289610"/>
              </a:lnTo>
              <a:lnTo>
                <a:pt x="273260" y="0"/>
              </a:lnTo>
              <a:lnTo>
                <a:pt x="420873"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04C8D5-DA0B-9F40-9EE9-3EA30F272E0C}">
      <dsp:nvSpPr>
        <dsp:cNvPr id="0" name=""/>
        <dsp:cNvSpPr/>
      </dsp:nvSpPr>
      <dsp:spPr>
        <a:xfrm>
          <a:off x="5537029" y="197351"/>
          <a:ext cx="420873" cy="776377"/>
        </a:xfrm>
        <a:custGeom>
          <a:avLst/>
          <a:gdLst/>
          <a:ahLst/>
          <a:cxnLst/>
          <a:rect l="0" t="0" r="0" b="0"/>
          <a:pathLst>
            <a:path>
              <a:moveTo>
                <a:pt x="0" y="776377"/>
              </a:moveTo>
              <a:lnTo>
                <a:pt x="273260" y="776377"/>
              </a:lnTo>
              <a:lnTo>
                <a:pt x="273260" y="0"/>
              </a:lnTo>
              <a:lnTo>
                <a:pt x="420873"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8C8421-B1E0-644B-A40D-F9C058DB288F}">
      <dsp:nvSpPr>
        <dsp:cNvPr id="0" name=""/>
        <dsp:cNvSpPr/>
      </dsp:nvSpPr>
      <dsp:spPr>
        <a:xfrm>
          <a:off x="1476132" y="973729"/>
          <a:ext cx="1396714" cy="2027270"/>
        </a:xfrm>
        <a:custGeom>
          <a:avLst/>
          <a:gdLst/>
          <a:ahLst/>
          <a:cxnLst/>
          <a:rect l="0" t="0" r="0" b="0"/>
          <a:pathLst>
            <a:path>
              <a:moveTo>
                <a:pt x="0" y="2027270"/>
              </a:moveTo>
              <a:lnTo>
                <a:pt x="1249101" y="2027270"/>
              </a:lnTo>
              <a:lnTo>
                <a:pt x="1249101" y="0"/>
              </a:lnTo>
              <a:lnTo>
                <a:pt x="1396714" y="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E0E527-8668-5147-A58C-BC6827467202}">
      <dsp:nvSpPr>
        <dsp:cNvPr id="0" name=""/>
        <dsp:cNvSpPr/>
      </dsp:nvSpPr>
      <dsp:spPr>
        <a:xfrm>
          <a:off x="0" y="2775890"/>
          <a:ext cx="1476132" cy="45022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中国的语言文字文化</a:t>
          </a:r>
          <a:endParaRPr lang="zh-CN" altLang="en-US" sz="1400" kern="1200" dirty="0"/>
        </a:p>
      </dsp:txBody>
      <dsp:txXfrm>
        <a:off x="0" y="2775890"/>
        <a:ext cx="1476132" cy="450220"/>
      </dsp:txXfrm>
    </dsp:sp>
    <dsp:sp modelId="{CE2DA207-9F7B-7848-80C8-6B3195B0F954}">
      <dsp:nvSpPr>
        <dsp:cNvPr id="0" name=""/>
        <dsp:cNvSpPr/>
      </dsp:nvSpPr>
      <dsp:spPr>
        <a:xfrm>
          <a:off x="2872846" y="776377"/>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语言文字及其文化特征</a:t>
          </a:r>
          <a:endParaRPr lang="zh-CN" altLang="en-US" sz="1400" kern="1200" dirty="0"/>
        </a:p>
      </dsp:txBody>
      <dsp:txXfrm>
        <a:off x="2872846" y="776377"/>
        <a:ext cx="2664182" cy="394703"/>
      </dsp:txXfrm>
    </dsp:sp>
    <dsp:sp modelId="{8DF80F88-6A5E-1D4F-AF37-910F113CA5EE}">
      <dsp:nvSpPr>
        <dsp:cNvPr id="0" name=""/>
        <dsp:cNvSpPr/>
      </dsp:nvSpPr>
      <dsp:spPr>
        <a:xfrm>
          <a:off x="5957902" y="0"/>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语言文字的文化特征</a:t>
          </a:r>
          <a:endParaRPr lang="zh-CN" altLang="en-US" sz="1400" kern="1200" dirty="0"/>
        </a:p>
      </dsp:txBody>
      <dsp:txXfrm>
        <a:off x="5957902" y="0"/>
        <a:ext cx="2664182" cy="394703"/>
      </dsp:txXfrm>
    </dsp:sp>
    <dsp:sp modelId="{BCBC5B59-6912-A14E-9A0F-4362017A7892}">
      <dsp:nvSpPr>
        <dsp:cNvPr id="0" name=""/>
        <dsp:cNvSpPr/>
      </dsp:nvSpPr>
      <dsp:spPr>
        <a:xfrm>
          <a:off x="5957902" y="486767"/>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中国境内的语言文字</a:t>
          </a:r>
          <a:endParaRPr lang="zh-CN" altLang="en-US" sz="1400" kern="1200" dirty="0"/>
        </a:p>
      </dsp:txBody>
      <dsp:txXfrm>
        <a:off x="5957902" y="486767"/>
        <a:ext cx="2664182" cy="394703"/>
      </dsp:txXfrm>
    </dsp:sp>
    <dsp:sp modelId="{EC5B4526-4434-394A-B2A2-401DFE141810}">
      <dsp:nvSpPr>
        <dsp:cNvPr id="0" name=""/>
        <dsp:cNvSpPr/>
      </dsp:nvSpPr>
      <dsp:spPr>
        <a:xfrm>
          <a:off x="5957902" y="1065987"/>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汉语汉字的特点</a:t>
          </a:r>
          <a:endParaRPr lang="zh-CN" altLang="en-US" sz="1400" kern="1200" dirty="0"/>
        </a:p>
      </dsp:txBody>
      <dsp:txXfrm>
        <a:off x="5957902" y="1065987"/>
        <a:ext cx="2664182" cy="394703"/>
      </dsp:txXfrm>
    </dsp:sp>
    <dsp:sp modelId="{2435711A-5636-2B46-B171-131C824547CA}">
      <dsp:nvSpPr>
        <dsp:cNvPr id="0" name=""/>
        <dsp:cNvSpPr/>
      </dsp:nvSpPr>
      <dsp:spPr>
        <a:xfrm>
          <a:off x="5957902" y="1645208"/>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汉语汉字的传播</a:t>
          </a:r>
          <a:endParaRPr lang="zh-CN" altLang="en-US" sz="1400" kern="1200" dirty="0"/>
        </a:p>
      </dsp:txBody>
      <dsp:txXfrm>
        <a:off x="5957902" y="1645208"/>
        <a:ext cx="2664182" cy="394703"/>
      </dsp:txXfrm>
    </dsp:sp>
    <dsp:sp modelId="{321BC814-C7A8-4144-AC7F-12D7D0BC3F92}">
      <dsp:nvSpPr>
        <dsp:cNvPr id="0" name=""/>
        <dsp:cNvSpPr/>
      </dsp:nvSpPr>
      <dsp:spPr>
        <a:xfrm>
          <a:off x="2872846" y="3093258"/>
          <a:ext cx="2664182" cy="394703"/>
        </a:xfrm>
        <a:prstGeom prst="rect">
          <a:avLst/>
        </a:prstGeom>
        <a:solidFill>
          <a:srgbClr val="5B9BD5"/>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中国传统的语言文字观念与制度</a:t>
          </a:r>
          <a:endParaRPr lang="zh-CN" altLang="en-US" sz="1400" kern="1200" dirty="0"/>
        </a:p>
      </dsp:txBody>
      <dsp:txXfrm>
        <a:off x="2872846" y="3093258"/>
        <a:ext cx="2664182" cy="394703"/>
      </dsp:txXfrm>
    </dsp:sp>
    <dsp:sp modelId="{69412E7E-3172-7A49-B1FD-9324A54EE6CE}">
      <dsp:nvSpPr>
        <dsp:cNvPr id="0" name=""/>
        <dsp:cNvSpPr/>
      </dsp:nvSpPr>
      <dsp:spPr>
        <a:xfrm>
          <a:off x="5957902" y="2224428"/>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语言观</a:t>
          </a:r>
          <a:endParaRPr lang="zh-CN" altLang="en-US" sz="1400" kern="1200" dirty="0"/>
        </a:p>
      </dsp:txBody>
      <dsp:txXfrm>
        <a:off x="5957902" y="2224428"/>
        <a:ext cx="2664182" cy="394703"/>
      </dsp:txXfrm>
    </dsp:sp>
    <dsp:sp modelId="{0876D431-A7F5-3749-8EFE-E3F2AF66237E}">
      <dsp:nvSpPr>
        <dsp:cNvPr id="0" name=""/>
        <dsp:cNvSpPr/>
      </dsp:nvSpPr>
      <dsp:spPr>
        <a:xfrm>
          <a:off x="5957902" y="2803648"/>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汉字观念</a:t>
          </a:r>
          <a:endParaRPr lang="zh-CN" altLang="en-US" sz="1400" kern="1200" dirty="0"/>
        </a:p>
      </dsp:txBody>
      <dsp:txXfrm>
        <a:off x="5957902" y="2803648"/>
        <a:ext cx="2664182" cy="394703"/>
      </dsp:txXfrm>
    </dsp:sp>
    <dsp:sp modelId="{4E930F76-2091-954E-9DA7-B65D5AACE2D0}">
      <dsp:nvSpPr>
        <dsp:cNvPr id="0" name=""/>
        <dsp:cNvSpPr/>
      </dsp:nvSpPr>
      <dsp:spPr>
        <a:xfrm>
          <a:off x="5957902" y="3382868"/>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汉语汉字的规范意识</a:t>
          </a:r>
          <a:endParaRPr lang="zh-CN" altLang="en-US" sz="1400" kern="1200" dirty="0"/>
        </a:p>
      </dsp:txBody>
      <dsp:txXfrm>
        <a:off x="5957902" y="3382868"/>
        <a:ext cx="2664182" cy="394703"/>
      </dsp:txXfrm>
    </dsp:sp>
    <dsp:sp modelId="{63E0F61B-127A-484B-9E4A-6BEA7BA618EB}">
      <dsp:nvSpPr>
        <dsp:cNvPr id="0" name=""/>
        <dsp:cNvSpPr/>
      </dsp:nvSpPr>
      <dsp:spPr>
        <a:xfrm>
          <a:off x="5957902" y="3962088"/>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smtClean="0"/>
            <a:t>中国传统的语言文字教育</a:t>
          </a:r>
          <a:endParaRPr lang="zh-CN" altLang="en-US" sz="1400" kern="1200"/>
        </a:p>
      </dsp:txBody>
      <dsp:txXfrm>
        <a:off x="5957902" y="3962088"/>
        <a:ext cx="2664182" cy="394703"/>
      </dsp:txXfrm>
    </dsp:sp>
    <dsp:sp modelId="{972AFEF5-6C47-DF44-8BAF-1ED6715CCD08}">
      <dsp:nvSpPr>
        <dsp:cNvPr id="0" name=""/>
        <dsp:cNvSpPr/>
      </dsp:nvSpPr>
      <dsp:spPr>
        <a:xfrm>
          <a:off x="2872846" y="4830918"/>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利用汉语汉字形成的文化事象</a:t>
          </a:r>
          <a:endParaRPr lang="zh-CN" altLang="en-US" sz="1400" kern="1200" dirty="0"/>
        </a:p>
      </dsp:txBody>
      <dsp:txXfrm>
        <a:off x="2872846" y="4830918"/>
        <a:ext cx="2664182" cy="394703"/>
      </dsp:txXfrm>
    </dsp:sp>
    <dsp:sp modelId="{2087B783-CACF-564A-8799-B98B45E48FD5}">
      <dsp:nvSpPr>
        <dsp:cNvPr id="0" name=""/>
        <dsp:cNvSpPr/>
      </dsp:nvSpPr>
      <dsp:spPr>
        <a:xfrm>
          <a:off x="5957902" y="4541308"/>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汉语汉字与文学艺术</a:t>
          </a:r>
          <a:endParaRPr lang="zh-CN" altLang="en-US" sz="1400" kern="1200" dirty="0"/>
        </a:p>
      </dsp:txBody>
      <dsp:txXfrm>
        <a:off x="5957902" y="4541308"/>
        <a:ext cx="2664182" cy="394703"/>
      </dsp:txXfrm>
    </dsp:sp>
    <dsp:sp modelId="{C3308A2D-5128-4844-A362-1EB02E8FA234}">
      <dsp:nvSpPr>
        <dsp:cNvPr id="0" name=""/>
        <dsp:cNvSpPr/>
      </dsp:nvSpPr>
      <dsp:spPr>
        <a:xfrm>
          <a:off x="5957902" y="5120528"/>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汉语汉字与民俗</a:t>
          </a:r>
          <a:endParaRPr lang="zh-CN" altLang="en-US" sz="1400" kern="1200" dirty="0"/>
        </a:p>
      </dsp:txBody>
      <dsp:txXfrm>
        <a:off x="5957902" y="5120528"/>
        <a:ext cx="2664182" cy="3947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9A21CF-1803-3D4E-B213-77FA0E8F8919}">
      <dsp:nvSpPr>
        <dsp:cNvPr id="0" name=""/>
        <dsp:cNvSpPr/>
      </dsp:nvSpPr>
      <dsp:spPr>
        <a:xfrm>
          <a:off x="5537029" y="5028270"/>
          <a:ext cx="420873" cy="289610"/>
        </a:xfrm>
        <a:custGeom>
          <a:avLst/>
          <a:gdLst/>
          <a:ahLst/>
          <a:cxnLst/>
          <a:rect l="0" t="0" r="0" b="0"/>
          <a:pathLst>
            <a:path>
              <a:moveTo>
                <a:pt x="0" y="0"/>
              </a:moveTo>
              <a:lnTo>
                <a:pt x="273260" y="0"/>
              </a:lnTo>
              <a:lnTo>
                <a:pt x="273260" y="289610"/>
              </a:lnTo>
              <a:lnTo>
                <a:pt x="420873" y="28961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B4A927-7B6B-7B48-9C6D-22DA9ED3AEE2}">
      <dsp:nvSpPr>
        <dsp:cNvPr id="0" name=""/>
        <dsp:cNvSpPr/>
      </dsp:nvSpPr>
      <dsp:spPr>
        <a:xfrm>
          <a:off x="5537029" y="4738660"/>
          <a:ext cx="420873" cy="289610"/>
        </a:xfrm>
        <a:custGeom>
          <a:avLst/>
          <a:gdLst/>
          <a:ahLst/>
          <a:cxnLst/>
          <a:rect l="0" t="0" r="0" b="0"/>
          <a:pathLst>
            <a:path>
              <a:moveTo>
                <a:pt x="0" y="289610"/>
              </a:moveTo>
              <a:lnTo>
                <a:pt x="273260" y="289610"/>
              </a:lnTo>
              <a:lnTo>
                <a:pt x="273260" y="0"/>
              </a:lnTo>
              <a:lnTo>
                <a:pt x="420873"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2B90A9-F563-6742-9983-F4F2440EC549}">
      <dsp:nvSpPr>
        <dsp:cNvPr id="0" name=""/>
        <dsp:cNvSpPr/>
      </dsp:nvSpPr>
      <dsp:spPr>
        <a:xfrm>
          <a:off x="1476132" y="3001000"/>
          <a:ext cx="1396714" cy="2027270"/>
        </a:xfrm>
        <a:custGeom>
          <a:avLst/>
          <a:gdLst/>
          <a:ahLst/>
          <a:cxnLst/>
          <a:rect l="0" t="0" r="0" b="0"/>
          <a:pathLst>
            <a:path>
              <a:moveTo>
                <a:pt x="0" y="0"/>
              </a:moveTo>
              <a:lnTo>
                <a:pt x="1249101" y="0"/>
              </a:lnTo>
              <a:lnTo>
                <a:pt x="1249101" y="2027270"/>
              </a:lnTo>
              <a:lnTo>
                <a:pt x="1396714" y="202727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64C23D-00D3-C04B-A0E3-03E7224525F8}">
      <dsp:nvSpPr>
        <dsp:cNvPr id="0" name=""/>
        <dsp:cNvSpPr/>
      </dsp:nvSpPr>
      <dsp:spPr>
        <a:xfrm>
          <a:off x="5537029" y="3290610"/>
          <a:ext cx="420873" cy="868830"/>
        </a:xfrm>
        <a:custGeom>
          <a:avLst/>
          <a:gdLst/>
          <a:ahLst/>
          <a:cxnLst/>
          <a:rect l="0" t="0" r="0" b="0"/>
          <a:pathLst>
            <a:path>
              <a:moveTo>
                <a:pt x="0" y="0"/>
              </a:moveTo>
              <a:lnTo>
                <a:pt x="273260" y="0"/>
              </a:lnTo>
              <a:lnTo>
                <a:pt x="273260" y="868830"/>
              </a:lnTo>
              <a:lnTo>
                <a:pt x="420873" y="86883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F4EC10-E5A3-0B49-8AB6-23E1E2380CEE}">
      <dsp:nvSpPr>
        <dsp:cNvPr id="0" name=""/>
        <dsp:cNvSpPr/>
      </dsp:nvSpPr>
      <dsp:spPr>
        <a:xfrm>
          <a:off x="5537029" y="3290610"/>
          <a:ext cx="420873" cy="289610"/>
        </a:xfrm>
        <a:custGeom>
          <a:avLst/>
          <a:gdLst/>
          <a:ahLst/>
          <a:cxnLst/>
          <a:rect l="0" t="0" r="0" b="0"/>
          <a:pathLst>
            <a:path>
              <a:moveTo>
                <a:pt x="0" y="0"/>
              </a:moveTo>
              <a:lnTo>
                <a:pt x="273260" y="0"/>
              </a:lnTo>
              <a:lnTo>
                <a:pt x="273260" y="289610"/>
              </a:lnTo>
              <a:lnTo>
                <a:pt x="420873" y="28961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A9671E-4CD9-5545-B3A9-F283142403F7}">
      <dsp:nvSpPr>
        <dsp:cNvPr id="0" name=""/>
        <dsp:cNvSpPr/>
      </dsp:nvSpPr>
      <dsp:spPr>
        <a:xfrm>
          <a:off x="5537029" y="3001000"/>
          <a:ext cx="420873" cy="289610"/>
        </a:xfrm>
        <a:custGeom>
          <a:avLst/>
          <a:gdLst/>
          <a:ahLst/>
          <a:cxnLst/>
          <a:rect l="0" t="0" r="0" b="0"/>
          <a:pathLst>
            <a:path>
              <a:moveTo>
                <a:pt x="0" y="289610"/>
              </a:moveTo>
              <a:lnTo>
                <a:pt x="273260" y="289610"/>
              </a:lnTo>
              <a:lnTo>
                <a:pt x="273260" y="0"/>
              </a:lnTo>
              <a:lnTo>
                <a:pt x="420873"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D5A7BC-0883-6741-B99B-4D203BCB8086}">
      <dsp:nvSpPr>
        <dsp:cNvPr id="0" name=""/>
        <dsp:cNvSpPr/>
      </dsp:nvSpPr>
      <dsp:spPr>
        <a:xfrm>
          <a:off x="5537029" y="2421780"/>
          <a:ext cx="420873" cy="868830"/>
        </a:xfrm>
        <a:custGeom>
          <a:avLst/>
          <a:gdLst/>
          <a:ahLst/>
          <a:cxnLst/>
          <a:rect l="0" t="0" r="0" b="0"/>
          <a:pathLst>
            <a:path>
              <a:moveTo>
                <a:pt x="0" y="868830"/>
              </a:moveTo>
              <a:lnTo>
                <a:pt x="273260" y="868830"/>
              </a:lnTo>
              <a:lnTo>
                <a:pt x="273260" y="0"/>
              </a:lnTo>
              <a:lnTo>
                <a:pt x="420873"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6990D0-7F50-B446-99F5-21967C5D7D27}">
      <dsp:nvSpPr>
        <dsp:cNvPr id="0" name=""/>
        <dsp:cNvSpPr/>
      </dsp:nvSpPr>
      <dsp:spPr>
        <a:xfrm>
          <a:off x="1476132" y="3001000"/>
          <a:ext cx="1396714" cy="289610"/>
        </a:xfrm>
        <a:custGeom>
          <a:avLst/>
          <a:gdLst/>
          <a:ahLst/>
          <a:cxnLst/>
          <a:rect l="0" t="0" r="0" b="0"/>
          <a:pathLst>
            <a:path>
              <a:moveTo>
                <a:pt x="0" y="0"/>
              </a:moveTo>
              <a:lnTo>
                <a:pt x="1249101" y="0"/>
              </a:lnTo>
              <a:lnTo>
                <a:pt x="1249101" y="289610"/>
              </a:lnTo>
              <a:lnTo>
                <a:pt x="1396714" y="28961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B41ACC-6AE5-AC47-A1F5-B200B8A78601}">
      <dsp:nvSpPr>
        <dsp:cNvPr id="0" name=""/>
        <dsp:cNvSpPr/>
      </dsp:nvSpPr>
      <dsp:spPr>
        <a:xfrm>
          <a:off x="5537029" y="973729"/>
          <a:ext cx="420873" cy="868830"/>
        </a:xfrm>
        <a:custGeom>
          <a:avLst/>
          <a:gdLst/>
          <a:ahLst/>
          <a:cxnLst/>
          <a:rect l="0" t="0" r="0" b="0"/>
          <a:pathLst>
            <a:path>
              <a:moveTo>
                <a:pt x="0" y="0"/>
              </a:moveTo>
              <a:lnTo>
                <a:pt x="273260" y="0"/>
              </a:lnTo>
              <a:lnTo>
                <a:pt x="273260" y="868830"/>
              </a:lnTo>
              <a:lnTo>
                <a:pt x="420873" y="86883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90B981-02E9-B346-9098-F0DE0B0F474A}">
      <dsp:nvSpPr>
        <dsp:cNvPr id="0" name=""/>
        <dsp:cNvSpPr/>
      </dsp:nvSpPr>
      <dsp:spPr>
        <a:xfrm>
          <a:off x="5537029" y="973729"/>
          <a:ext cx="420873" cy="289610"/>
        </a:xfrm>
        <a:custGeom>
          <a:avLst/>
          <a:gdLst/>
          <a:ahLst/>
          <a:cxnLst/>
          <a:rect l="0" t="0" r="0" b="0"/>
          <a:pathLst>
            <a:path>
              <a:moveTo>
                <a:pt x="0" y="0"/>
              </a:moveTo>
              <a:lnTo>
                <a:pt x="273260" y="0"/>
              </a:lnTo>
              <a:lnTo>
                <a:pt x="273260" y="289610"/>
              </a:lnTo>
              <a:lnTo>
                <a:pt x="420873" y="28961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753847-4340-3747-8AC5-D268C943A5AC}">
      <dsp:nvSpPr>
        <dsp:cNvPr id="0" name=""/>
        <dsp:cNvSpPr/>
      </dsp:nvSpPr>
      <dsp:spPr>
        <a:xfrm>
          <a:off x="5537029" y="684119"/>
          <a:ext cx="420873" cy="289610"/>
        </a:xfrm>
        <a:custGeom>
          <a:avLst/>
          <a:gdLst/>
          <a:ahLst/>
          <a:cxnLst/>
          <a:rect l="0" t="0" r="0" b="0"/>
          <a:pathLst>
            <a:path>
              <a:moveTo>
                <a:pt x="0" y="289610"/>
              </a:moveTo>
              <a:lnTo>
                <a:pt x="273260" y="289610"/>
              </a:lnTo>
              <a:lnTo>
                <a:pt x="273260" y="0"/>
              </a:lnTo>
              <a:lnTo>
                <a:pt x="420873"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04C8D5-DA0B-9F40-9EE9-3EA30F272E0C}">
      <dsp:nvSpPr>
        <dsp:cNvPr id="0" name=""/>
        <dsp:cNvSpPr/>
      </dsp:nvSpPr>
      <dsp:spPr>
        <a:xfrm>
          <a:off x="5537029" y="197351"/>
          <a:ext cx="420873" cy="776377"/>
        </a:xfrm>
        <a:custGeom>
          <a:avLst/>
          <a:gdLst/>
          <a:ahLst/>
          <a:cxnLst/>
          <a:rect l="0" t="0" r="0" b="0"/>
          <a:pathLst>
            <a:path>
              <a:moveTo>
                <a:pt x="0" y="776377"/>
              </a:moveTo>
              <a:lnTo>
                <a:pt x="273260" y="776377"/>
              </a:lnTo>
              <a:lnTo>
                <a:pt x="273260" y="0"/>
              </a:lnTo>
              <a:lnTo>
                <a:pt x="420873"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8C8421-B1E0-644B-A40D-F9C058DB288F}">
      <dsp:nvSpPr>
        <dsp:cNvPr id="0" name=""/>
        <dsp:cNvSpPr/>
      </dsp:nvSpPr>
      <dsp:spPr>
        <a:xfrm>
          <a:off x="1476132" y="973729"/>
          <a:ext cx="1396714" cy="2027270"/>
        </a:xfrm>
        <a:custGeom>
          <a:avLst/>
          <a:gdLst/>
          <a:ahLst/>
          <a:cxnLst/>
          <a:rect l="0" t="0" r="0" b="0"/>
          <a:pathLst>
            <a:path>
              <a:moveTo>
                <a:pt x="0" y="2027270"/>
              </a:moveTo>
              <a:lnTo>
                <a:pt x="1249101" y="2027270"/>
              </a:lnTo>
              <a:lnTo>
                <a:pt x="1249101" y="0"/>
              </a:lnTo>
              <a:lnTo>
                <a:pt x="1396714" y="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E0E527-8668-5147-A58C-BC6827467202}">
      <dsp:nvSpPr>
        <dsp:cNvPr id="0" name=""/>
        <dsp:cNvSpPr/>
      </dsp:nvSpPr>
      <dsp:spPr>
        <a:xfrm>
          <a:off x="0" y="2775890"/>
          <a:ext cx="1476132" cy="45022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中国的语言文字文化</a:t>
          </a:r>
          <a:endParaRPr lang="zh-CN" altLang="en-US" sz="1400" kern="1200" dirty="0"/>
        </a:p>
      </dsp:txBody>
      <dsp:txXfrm>
        <a:off x="0" y="2775890"/>
        <a:ext cx="1476132" cy="450220"/>
      </dsp:txXfrm>
    </dsp:sp>
    <dsp:sp modelId="{CE2DA207-9F7B-7848-80C8-6B3195B0F954}">
      <dsp:nvSpPr>
        <dsp:cNvPr id="0" name=""/>
        <dsp:cNvSpPr/>
      </dsp:nvSpPr>
      <dsp:spPr>
        <a:xfrm>
          <a:off x="2872846" y="776377"/>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语言文字及其文化特征</a:t>
          </a:r>
          <a:endParaRPr lang="zh-CN" altLang="en-US" sz="1400" kern="1200" dirty="0"/>
        </a:p>
      </dsp:txBody>
      <dsp:txXfrm>
        <a:off x="2872846" y="776377"/>
        <a:ext cx="2664182" cy="394703"/>
      </dsp:txXfrm>
    </dsp:sp>
    <dsp:sp modelId="{8DF80F88-6A5E-1D4F-AF37-910F113CA5EE}">
      <dsp:nvSpPr>
        <dsp:cNvPr id="0" name=""/>
        <dsp:cNvSpPr/>
      </dsp:nvSpPr>
      <dsp:spPr>
        <a:xfrm>
          <a:off x="5957902" y="0"/>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语言文字的文化特征</a:t>
          </a:r>
          <a:endParaRPr lang="zh-CN" altLang="en-US" sz="1400" kern="1200" dirty="0"/>
        </a:p>
      </dsp:txBody>
      <dsp:txXfrm>
        <a:off x="5957902" y="0"/>
        <a:ext cx="2664182" cy="394703"/>
      </dsp:txXfrm>
    </dsp:sp>
    <dsp:sp modelId="{BCBC5B59-6912-A14E-9A0F-4362017A7892}">
      <dsp:nvSpPr>
        <dsp:cNvPr id="0" name=""/>
        <dsp:cNvSpPr/>
      </dsp:nvSpPr>
      <dsp:spPr>
        <a:xfrm>
          <a:off x="5957902" y="486767"/>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中国境内的语言文字</a:t>
          </a:r>
          <a:endParaRPr lang="zh-CN" altLang="en-US" sz="1400" kern="1200" dirty="0"/>
        </a:p>
      </dsp:txBody>
      <dsp:txXfrm>
        <a:off x="5957902" y="486767"/>
        <a:ext cx="2664182" cy="394703"/>
      </dsp:txXfrm>
    </dsp:sp>
    <dsp:sp modelId="{EC5B4526-4434-394A-B2A2-401DFE141810}">
      <dsp:nvSpPr>
        <dsp:cNvPr id="0" name=""/>
        <dsp:cNvSpPr/>
      </dsp:nvSpPr>
      <dsp:spPr>
        <a:xfrm>
          <a:off x="5957902" y="1065987"/>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汉语汉字的特点</a:t>
          </a:r>
          <a:endParaRPr lang="zh-CN" altLang="en-US" sz="1400" kern="1200" dirty="0"/>
        </a:p>
      </dsp:txBody>
      <dsp:txXfrm>
        <a:off x="5957902" y="1065987"/>
        <a:ext cx="2664182" cy="394703"/>
      </dsp:txXfrm>
    </dsp:sp>
    <dsp:sp modelId="{2435711A-5636-2B46-B171-131C824547CA}">
      <dsp:nvSpPr>
        <dsp:cNvPr id="0" name=""/>
        <dsp:cNvSpPr/>
      </dsp:nvSpPr>
      <dsp:spPr>
        <a:xfrm>
          <a:off x="5957902" y="1645208"/>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汉语汉字的传播</a:t>
          </a:r>
          <a:endParaRPr lang="zh-CN" altLang="en-US" sz="1400" kern="1200" dirty="0"/>
        </a:p>
      </dsp:txBody>
      <dsp:txXfrm>
        <a:off x="5957902" y="1645208"/>
        <a:ext cx="2664182" cy="394703"/>
      </dsp:txXfrm>
    </dsp:sp>
    <dsp:sp modelId="{321BC814-C7A8-4144-AC7F-12D7D0BC3F92}">
      <dsp:nvSpPr>
        <dsp:cNvPr id="0" name=""/>
        <dsp:cNvSpPr/>
      </dsp:nvSpPr>
      <dsp:spPr>
        <a:xfrm>
          <a:off x="2872846" y="3093258"/>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中国传统的语言文字观念与制度</a:t>
          </a:r>
          <a:endParaRPr lang="zh-CN" altLang="en-US" sz="1400" kern="1200" dirty="0"/>
        </a:p>
      </dsp:txBody>
      <dsp:txXfrm>
        <a:off x="2872846" y="3093258"/>
        <a:ext cx="2664182" cy="394703"/>
      </dsp:txXfrm>
    </dsp:sp>
    <dsp:sp modelId="{69412E7E-3172-7A49-B1FD-9324A54EE6CE}">
      <dsp:nvSpPr>
        <dsp:cNvPr id="0" name=""/>
        <dsp:cNvSpPr/>
      </dsp:nvSpPr>
      <dsp:spPr>
        <a:xfrm>
          <a:off x="5957902" y="2224428"/>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语言观</a:t>
          </a:r>
          <a:endParaRPr lang="zh-CN" altLang="en-US" sz="1400" kern="1200" dirty="0"/>
        </a:p>
      </dsp:txBody>
      <dsp:txXfrm>
        <a:off x="5957902" y="2224428"/>
        <a:ext cx="2664182" cy="394703"/>
      </dsp:txXfrm>
    </dsp:sp>
    <dsp:sp modelId="{0876D431-A7F5-3749-8EFE-E3F2AF66237E}">
      <dsp:nvSpPr>
        <dsp:cNvPr id="0" name=""/>
        <dsp:cNvSpPr/>
      </dsp:nvSpPr>
      <dsp:spPr>
        <a:xfrm>
          <a:off x="5957902" y="2803648"/>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汉字观念</a:t>
          </a:r>
          <a:endParaRPr lang="zh-CN" altLang="en-US" sz="1400" kern="1200" dirty="0"/>
        </a:p>
      </dsp:txBody>
      <dsp:txXfrm>
        <a:off x="5957902" y="2803648"/>
        <a:ext cx="2664182" cy="394703"/>
      </dsp:txXfrm>
    </dsp:sp>
    <dsp:sp modelId="{4E930F76-2091-954E-9DA7-B65D5AACE2D0}">
      <dsp:nvSpPr>
        <dsp:cNvPr id="0" name=""/>
        <dsp:cNvSpPr/>
      </dsp:nvSpPr>
      <dsp:spPr>
        <a:xfrm>
          <a:off x="5957902" y="3382868"/>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汉语汉字的规范意识</a:t>
          </a:r>
          <a:endParaRPr lang="zh-CN" altLang="en-US" sz="1400" kern="1200" dirty="0"/>
        </a:p>
      </dsp:txBody>
      <dsp:txXfrm>
        <a:off x="5957902" y="3382868"/>
        <a:ext cx="2664182" cy="394703"/>
      </dsp:txXfrm>
    </dsp:sp>
    <dsp:sp modelId="{63E0F61B-127A-484B-9E4A-6BEA7BA618EB}">
      <dsp:nvSpPr>
        <dsp:cNvPr id="0" name=""/>
        <dsp:cNvSpPr/>
      </dsp:nvSpPr>
      <dsp:spPr>
        <a:xfrm>
          <a:off x="5957902" y="3962088"/>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smtClean="0"/>
            <a:t>中国传统的语言文字教育</a:t>
          </a:r>
          <a:endParaRPr lang="zh-CN" altLang="en-US" sz="1400" kern="1200"/>
        </a:p>
      </dsp:txBody>
      <dsp:txXfrm>
        <a:off x="5957902" y="3962088"/>
        <a:ext cx="2664182" cy="394703"/>
      </dsp:txXfrm>
    </dsp:sp>
    <dsp:sp modelId="{972AFEF5-6C47-DF44-8BAF-1ED6715CCD08}">
      <dsp:nvSpPr>
        <dsp:cNvPr id="0" name=""/>
        <dsp:cNvSpPr/>
      </dsp:nvSpPr>
      <dsp:spPr>
        <a:xfrm>
          <a:off x="2872846" y="4830918"/>
          <a:ext cx="2664182" cy="394703"/>
        </a:xfrm>
        <a:prstGeom prst="rect">
          <a:avLst/>
        </a:prstGeom>
        <a:solidFill>
          <a:srgbClr val="5B9BD5"/>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利用汉语汉字形成的文化事象</a:t>
          </a:r>
          <a:endParaRPr lang="zh-CN" altLang="en-US" sz="1400" kern="1200" dirty="0"/>
        </a:p>
      </dsp:txBody>
      <dsp:txXfrm>
        <a:off x="2872846" y="4830918"/>
        <a:ext cx="2664182" cy="394703"/>
      </dsp:txXfrm>
    </dsp:sp>
    <dsp:sp modelId="{2087B783-CACF-564A-8799-B98B45E48FD5}">
      <dsp:nvSpPr>
        <dsp:cNvPr id="0" name=""/>
        <dsp:cNvSpPr/>
      </dsp:nvSpPr>
      <dsp:spPr>
        <a:xfrm>
          <a:off x="5957902" y="4541308"/>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汉语汉字与文学艺术</a:t>
          </a:r>
          <a:endParaRPr lang="zh-CN" altLang="en-US" sz="1400" kern="1200" dirty="0"/>
        </a:p>
      </dsp:txBody>
      <dsp:txXfrm>
        <a:off x="5957902" y="4541308"/>
        <a:ext cx="2664182" cy="394703"/>
      </dsp:txXfrm>
    </dsp:sp>
    <dsp:sp modelId="{C3308A2D-5128-4844-A362-1EB02E8FA234}">
      <dsp:nvSpPr>
        <dsp:cNvPr id="0" name=""/>
        <dsp:cNvSpPr/>
      </dsp:nvSpPr>
      <dsp:spPr>
        <a:xfrm>
          <a:off x="5957902" y="5120528"/>
          <a:ext cx="2664182" cy="3947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sz="1400" kern="1200" dirty="0" smtClean="0"/>
            <a:t>汉语汉字与民俗</a:t>
          </a:r>
          <a:endParaRPr lang="zh-CN" altLang="en-US" sz="1400" kern="1200" dirty="0"/>
        </a:p>
      </dsp:txBody>
      <dsp:txXfrm>
        <a:off x="5957902" y="5120528"/>
        <a:ext cx="2664182" cy="3947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F74CF3-34E3-E247-A3F2-8A9E31915963}">
      <dsp:nvSpPr>
        <dsp:cNvPr id="0" name=""/>
        <dsp:cNvSpPr/>
      </dsp:nvSpPr>
      <dsp:spPr>
        <a:xfrm>
          <a:off x="2520404" y="2946385"/>
          <a:ext cx="441027" cy="2133469"/>
        </a:xfrm>
        <a:custGeom>
          <a:avLst/>
          <a:gdLst/>
          <a:ahLst/>
          <a:cxnLst/>
          <a:rect l="0" t="0" r="0" b="0"/>
          <a:pathLst>
            <a:path>
              <a:moveTo>
                <a:pt x="0" y="0"/>
              </a:moveTo>
              <a:lnTo>
                <a:pt x="220513" y="0"/>
              </a:lnTo>
              <a:lnTo>
                <a:pt x="220513" y="2133469"/>
              </a:lnTo>
              <a:lnTo>
                <a:pt x="441027" y="2133469"/>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AA5B26-D461-6F48-9945-B300CA4D2AE1}">
      <dsp:nvSpPr>
        <dsp:cNvPr id="0" name=""/>
        <dsp:cNvSpPr/>
      </dsp:nvSpPr>
      <dsp:spPr>
        <a:xfrm>
          <a:off x="2520404" y="2946385"/>
          <a:ext cx="441027" cy="1185260"/>
        </a:xfrm>
        <a:custGeom>
          <a:avLst/>
          <a:gdLst/>
          <a:ahLst/>
          <a:cxnLst/>
          <a:rect l="0" t="0" r="0" b="0"/>
          <a:pathLst>
            <a:path>
              <a:moveTo>
                <a:pt x="0" y="0"/>
              </a:moveTo>
              <a:lnTo>
                <a:pt x="220513" y="0"/>
              </a:lnTo>
              <a:lnTo>
                <a:pt x="220513" y="1185260"/>
              </a:lnTo>
              <a:lnTo>
                <a:pt x="441027" y="118526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7B7558-8EF4-5B45-8623-1A31D33E9F4D}">
      <dsp:nvSpPr>
        <dsp:cNvPr id="0" name=""/>
        <dsp:cNvSpPr/>
      </dsp:nvSpPr>
      <dsp:spPr>
        <a:xfrm>
          <a:off x="5166568" y="3183437"/>
          <a:ext cx="441027" cy="948208"/>
        </a:xfrm>
        <a:custGeom>
          <a:avLst/>
          <a:gdLst/>
          <a:ahLst/>
          <a:cxnLst/>
          <a:rect l="0" t="0" r="0" b="0"/>
          <a:pathLst>
            <a:path>
              <a:moveTo>
                <a:pt x="0" y="0"/>
              </a:moveTo>
              <a:lnTo>
                <a:pt x="220513" y="0"/>
              </a:lnTo>
              <a:lnTo>
                <a:pt x="220513" y="948208"/>
              </a:lnTo>
              <a:lnTo>
                <a:pt x="441027" y="948208"/>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BAF3AF-C0AC-704F-850A-D76A26819608}">
      <dsp:nvSpPr>
        <dsp:cNvPr id="0" name=""/>
        <dsp:cNvSpPr/>
      </dsp:nvSpPr>
      <dsp:spPr>
        <a:xfrm>
          <a:off x="5166568" y="3137717"/>
          <a:ext cx="441027" cy="91440"/>
        </a:xfrm>
        <a:custGeom>
          <a:avLst/>
          <a:gdLst/>
          <a:ahLst/>
          <a:cxnLst/>
          <a:rect l="0" t="0" r="0" b="0"/>
          <a:pathLst>
            <a:path>
              <a:moveTo>
                <a:pt x="0" y="45720"/>
              </a:moveTo>
              <a:lnTo>
                <a:pt x="441027" y="4572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734356-3AD4-F34C-954F-9A54D7AC1C9C}">
      <dsp:nvSpPr>
        <dsp:cNvPr id="0" name=""/>
        <dsp:cNvSpPr/>
      </dsp:nvSpPr>
      <dsp:spPr>
        <a:xfrm>
          <a:off x="5166568" y="2235229"/>
          <a:ext cx="441027" cy="948208"/>
        </a:xfrm>
        <a:custGeom>
          <a:avLst/>
          <a:gdLst/>
          <a:ahLst/>
          <a:cxnLst/>
          <a:rect l="0" t="0" r="0" b="0"/>
          <a:pathLst>
            <a:path>
              <a:moveTo>
                <a:pt x="0" y="948208"/>
              </a:moveTo>
              <a:lnTo>
                <a:pt x="220513" y="948208"/>
              </a:lnTo>
              <a:lnTo>
                <a:pt x="220513" y="0"/>
              </a:lnTo>
              <a:lnTo>
                <a:pt x="441027"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5034A9-7CEE-FE4C-83C0-E90598333434}">
      <dsp:nvSpPr>
        <dsp:cNvPr id="0" name=""/>
        <dsp:cNvSpPr/>
      </dsp:nvSpPr>
      <dsp:spPr>
        <a:xfrm>
          <a:off x="2520404" y="2946385"/>
          <a:ext cx="441027" cy="237052"/>
        </a:xfrm>
        <a:custGeom>
          <a:avLst/>
          <a:gdLst/>
          <a:ahLst/>
          <a:cxnLst/>
          <a:rect l="0" t="0" r="0" b="0"/>
          <a:pathLst>
            <a:path>
              <a:moveTo>
                <a:pt x="0" y="0"/>
              </a:moveTo>
              <a:lnTo>
                <a:pt x="220513" y="0"/>
              </a:lnTo>
              <a:lnTo>
                <a:pt x="220513" y="237052"/>
              </a:lnTo>
              <a:lnTo>
                <a:pt x="441027" y="237052"/>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998C22-9BF9-4A49-A70B-A016F890741E}">
      <dsp:nvSpPr>
        <dsp:cNvPr id="0" name=""/>
        <dsp:cNvSpPr/>
      </dsp:nvSpPr>
      <dsp:spPr>
        <a:xfrm>
          <a:off x="5166568" y="812915"/>
          <a:ext cx="441027" cy="474104"/>
        </a:xfrm>
        <a:custGeom>
          <a:avLst/>
          <a:gdLst/>
          <a:ahLst/>
          <a:cxnLst/>
          <a:rect l="0" t="0" r="0" b="0"/>
          <a:pathLst>
            <a:path>
              <a:moveTo>
                <a:pt x="0" y="0"/>
              </a:moveTo>
              <a:lnTo>
                <a:pt x="220513" y="0"/>
              </a:lnTo>
              <a:lnTo>
                <a:pt x="220513" y="474104"/>
              </a:lnTo>
              <a:lnTo>
                <a:pt x="441027" y="474104"/>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1958C6-844D-5243-BDE3-98500B1A2866}">
      <dsp:nvSpPr>
        <dsp:cNvPr id="0" name=""/>
        <dsp:cNvSpPr/>
      </dsp:nvSpPr>
      <dsp:spPr>
        <a:xfrm>
          <a:off x="5166568" y="338811"/>
          <a:ext cx="441027" cy="474104"/>
        </a:xfrm>
        <a:custGeom>
          <a:avLst/>
          <a:gdLst/>
          <a:ahLst/>
          <a:cxnLst/>
          <a:rect l="0" t="0" r="0" b="0"/>
          <a:pathLst>
            <a:path>
              <a:moveTo>
                <a:pt x="0" y="474104"/>
              </a:moveTo>
              <a:lnTo>
                <a:pt x="220513" y="474104"/>
              </a:lnTo>
              <a:lnTo>
                <a:pt x="220513" y="0"/>
              </a:lnTo>
              <a:lnTo>
                <a:pt x="441027"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50275F-F31C-CE42-A2C2-20A178B36A6A}">
      <dsp:nvSpPr>
        <dsp:cNvPr id="0" name=""/>
        <dsp:cNvSpPr/>
      </dsp:nvSpPr>
      <dsp:spPr>
        <a:xfrm>
          <a:off x="2520404" y="812915"/>
          <a:ext cx="441027" cy="2133469"/>
        </a:xfrm>
        <a:custGeom>
          <a:avLst/>
          <a:gdLst/>
          <a:ahLst/>
          <a:cxnLst/>
          <a:rect l="0" t="0" r="0" b="0"/>
          <a:pathLst>
            <a:path>
              <a:moveTo>
                <a:pt x="0" y="2133469"/>
              </a:moveTo>
              <a:lnTo>
                <a:pt x="220513" y="2133469"/>
              </a:lnTo>
              <a:lnTo>
                <a:pt x="220513" y="0"/>
              </a:lnTo>
              <a:lnTo>
                <a:pt x="441027" y="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14799A-B55E-D448-9CD8-02DC6342DB58}">
      <dsp:nvSpPr>
        <dsp:cNvPr id="0" name=""/>
        <dsp:cNvSpPr/>
      </dsp:nvSpPr>
      <dsp:spPr>
        <a:xfrm>
          <a:off x="315267" y="2610102"/>
          <a:ext cx="2205136" cy="67256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smtClean="0"/>
            <a:t>中国文化的对外交汇与现代化</a:t>
          </a:r>
          <a:endParaRPr lang="zh-CN" altLang="en-US" sz="1800" kern="1200"/>
        </a:p>
      </dsp:txBody>
      <dsp:txXfrm>
        <a:off x="315267" y="2610102"/>
        <a:ext cx="2205136" cy="672566"/>
      </dsp:txXfrm>
    </dsp:sp>
    <dsp:sp modelId="{92618AD8-6CDA-0D4D-94AE-2D651ACD2C14}">
      <dsp:nvSpPr>
        <dsp:cNvPr id="0" name=""/>
        <dsp:cNvSpPr/>
      </dsp:nvSpPr>
      <dsp:spPr>
        <a:xfrm>
          <a:off x="2961431" y="476632"/>
          <a:ext cx="2205136" cy="67256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dirty="0" smtClean="0"/>
            <a:t>中国文化与世界文化的交汇</a:t>
          </a:r>
          <a:endParaRPr lang="zh-CN" altLang="en-US" sz="1800" kern="1200" dirty="0"/>
        </a:p>
      </dsp:txBody>
      <dsp:txXfrm>
        <a:off x="2961431" y="476632"/>
        <a:ext cx="2205136" cy="672566"/>
      </dsp:txXfrm>
    </dsp:sp>
    <dsp:sp modelId="{CAAFCFF8-B842-E848-9DAD-6F8DB49A042B}">
      <dsp:nvSpPr>
        <dsp:cNvPr id="0" name=""/>
        <dsp:cNvSpPr/>
      </dsp:nvSpPr>
      <dsp:spPr>
        <a:xfrm>
          <a:off x="5607595" y="2528"/>
          <a:ext cx="2205136" cy="67256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dirty="0" smtClean="0"/>
            <a:t>中外文化的第一次大交汇</a:t>
          </a:r>
          <a:endParaRPr lang="zh-CN" altLang="en-US" sz="1800" kern="1200" dirty="0"/>
        </a:p>
      </dsp:txBody>
      <dsp:txXfrm>
        <a:off x="5607595" y="2528"/>
        <a:ext cx="2205136" cy="672566"/>
      </dsp:txXfrm>
    </dsp:sp>
    <dsp:sp modelId="{04640D6C-3B20-E543-91B3-FCD4366DACB5}">
      <dsp:nvSpPr>
        <dsp:cNvPr id="0" name=""/>
        <dsp:cNvSpPr/>
      </dsp:nvSpPr>
      <dsp:spPr>
        <a:xfrm>
          <a:off x="5607595" y="950736"/>
          <a:ext cx="2205136" cy="67256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dirty="0" smtClean="0"/>
            <a:t>中外文化的第二次大交汇</a:t>
          </a:r>
          <a:endParaRPr lang="zh-CN" altLang="en-US" sz="1800" kern="1200" dirty="0"/>
        </a:p>
      </dsp:txBody>
      <dsp:txXfrm>
        <a:off x="5607595" y="950736"/>
        <a:ext cx="2205136" cy="672566"/>
      </dsp:txXfrm>
    </dsp:sp>
    <dsp:sp modelId="{8DE0FB6E-4932-CE41-A91C-461B7D00C218}">
      <dsp:nvSpPr>
        <dsp:cNvPr id="0" name=""/>
        <dsp:cNvSpPr/>
      </dsp:nvSpPr>
      <dsp:spPr>
        <a:xfrm>
          <a:off x="2961431" y="2847154"/>
          <a:ext cx="2205136" cy="67256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dirty="0" smtClean="0"/>
            <a:t>中国文化对世界文化的影响</a:t>
          </a:r>
          <a:endParaRPr lang="zh-CN" altLang="en-US" sz="1800" kern="1200" dirty="0"/>
        </a:p>
      </dsp:txBody>
      <dsp:txXfrm>
        <a:off x="2961431" y="2847154"/>
        <a:ext cx="2205136" cy="672566"/>
      </dsp:txXfrm>
    </dsp:sp>
    <dsp:sp modelId="{92B48CBB-8F87-824B-9354-630E8C873C1E}">
      <dsp:nvSpPr>
        <dsp:cNvPr id="0" name=""/>
        <dsp:cNvSpPr/>
      </dsp:nvSpPr>
      <dsp:spPr>
        <a:xfrm>
          <a:off x="5607595" y="1898945"/>
          <a:ext cx="2205136" cy="67256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smtClean="0"/>
            <a:t>中国物质文化对世界的影响</a:t>
          </a:r>
          <a:endParaRPr lang="zh-CN" altLang="en-US" sz="1800" kern="1200"/>
        </a:p>
      </dsp:txBody>
      <dsp:txXfrm>
        <a:off x="5607595" y="1898945"/>
        <a:ext cx="2205136" cy="672566"/>
      </dsp:txXfrm>
    </dsp:sp>
    <dsp:sp modelId="{99C57A4B-846B-5A45-82B2-102B1027D4C8}">
      <dsp:nvSpPr>
        <dsp:cNvPr id="0" name=""/>
        <dsp:cNvSpPr/>
      </dsp:nvSpPr>
      <dsp:spPr>
        <a:xfrm>
          <a:off x="5607595" y="2847154"/>
          <a:ext cx="2205136" cy="67256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smtClean="0"/>
            <a:t>中国制度文化对世界的影响</a:t>
          </a:r>
          <a:endParaRPr lang="zh-CN" altLang="en-US" sz="1800" kern="1200"/>
        </a:p>
      </dsp:txBody>
      <dsp:txXfrm>
        <a:off x="5607595" y="2847154"/>
        <a:ext cx="2205136" cy="672566"/>
      </dsp:txXfrm>
    </dsp:sp>
    <dsp:sp modelId="{536AC7DE-E704-6046-849B-7859173F7224}">
      <dsp:nvSpPr>
        <dsp:cNvPr id="0" name=""/>
        <dsp:cNvSpPr/>
      </dsp:nvSpPr>
      <dsp:spPr>
        <a:xfrm>
          <a:off x="5607595" y="3795363"/>
          <a:ext cx="2205136" cy="67256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smtClean="0"/>
            <a:t>中国精神文化对世界的影响</a:t>
          </a:r>
          <a:endParaRPr lang="zh-CN" altLang="en-US" sz="1800" kern="1200"/>
        </a:p>
      </dsp:txBody>
      <dsp:txXfrm>
        <a:off x="5607595" y="3795363"/>
        <a:ext cx="2205136" cy="672566"/>
      </dsp:txXfrm>
    </dsp:sp>
    <dsp:sp modelId="{25B54BA2-FC99-E24E-8D95-37C2681BD54B}">
      <dsp:nvSpPr>
        <dsp:cNvPr id="0" name=""/>
        <dsp:cNvSpPr/>
      </dsp:nvSpPr>
      <dsp:spPr>
        <a:xfrm>
          <a:off x="2961431" y="3795363"/>
          <a:ext cx="2205136" cy="67256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dirty="0" smtClean="0"/>
            <a:t>中国文化发展的现代趋势与时代规范</a:t>
          </a:r>
          <a:endParaRPr lang="zh-CN" altLang="en-US" sz="1800" kern="1200" dirty="0"/>
        </a:p>
      </dsp:txBody>
      <dsp:txXfrm>
        <a:off x="2961431" y="3795363"/>
        <a:ext cx="2205136" cy="672566"/>
      </dsp:txXfrm>
    </dsp:sp>
    <dsp:sp modelId="{F0078809-1852-C74A-9D0D-33CF118CAE5E}">
      <dsp:nvSpPr>
        <dsp:cNvPr id="0" name=""/>
        <dsp:cNvSpPr/>
      </dsp:nvSpPr>
      <dsp:spPr>
        <a:xfrm>
          <a:off x="2961431" y="4743572"/>
          <a:ext cx="2205136" cy="67256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dirty="0" smtClean="0"/>
            <a:t>弘扬优秀传统文化 实现民族复兴的中国梦</a:t>
          </a:r>
          <a:endParaRPr lang="zh-CN" altLang="en-US" sz="1800" kern="1200" dirty="0"/>
        </a:p>
      </dsp:txBody>
      <dsp:txXfrm>
        <a:off x="2961431" y="4743572"/>
        <a:ext cx="2205136" cy="6725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F74CF3-34E3-E247-A3F2-8A9E31915963}">
      <dsp:nvSpPr>
        <dsp:cNvPr id="0" name=""/>
        <dsp:cNvSpPr/>
      </dsp:nvSpPr>
      <dsp:spPr>
        <a:xfrm>
          <a:off x="2520404" y="2946385"/>
          <a:ext cx="441027" cy="2133469"/>
        </a:xfrm>
        <a:custGeom>
          <a:avLst/>
          <a:gdLst/>
          <a:ahLst/>
          <a:cxnLst/>
          <a:rect l="0" t="0" r="0" b="0"/>
          <a:pathLst>
            <a:path>
              <a:moveTo>
                <a:pt x="0" y="0"/>
              </a:moveTo>
              <a:lnTo>
                <a:pt x="220513" y="0"/>
              </a:lnTo>
              <a:lnTo>
                <a:pt x="220513" y="2133469"/>
              </a:lnTo>
              <a:lnTo>
                <a:pt x="441027" y="2133469"/>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AA5B26-D461-6F48-9945-B300CA4D2AE1}">
      <dsp:nvSpPr>
        <dsp:cNvPr id="0" name=""/>
        <dsp:cNvSpPr/>
      </dsp:nvSpPr>
      <dsp:spPr>
        <a:xfrm>
          <a:off x="2520404" y="2946385"/>
          <a:ext cx="441027" cy="1185260"/>
        </a:xfrm>
        <a:custGeom>
          <a:avLst/>
          <a:gdLst/>
          <a:ahLst/>
          <a:cxnLst/>
          <a:rect l="0" t="0" r="0" b="0"/>
          <a:pathLst>
            <a:path>
              <a:moveTo>
                <a:pt x="0" y="0"/>
              </a:moveTo>
              <a:lnTo>
                <a:pt x="220513" y="0"/>
              </a:lnTo>
              <a:lnTo>
                <a:pt x="220513" y="1185260"/>
              </a:lnTo>
              <a:lnTo>
                <a:pt x="441027" y="118526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7B7558-8EF4-5B45-8623-1A31D33E9F4D}">
      <dsp:nvSpPr>
        <dsp:cNvPr id="0" name=""/>
        <dsp:cNvSpPr/>
      </dsp:nvSpPr>
      <dsp:spPr>
        <a:xfrm>
          <a:off x="5166568" y="3183437"/>
          <a:ext cx="441027" cy="948208"/>
        </a:xfrm>
        <a:custGeom>
          <a:avLst/>
          <a:gdLst/>
          <a:ahLst/>
          <a:cxnLst/>
          <a:rect l="0" t="0" r="0" b="0"/>
          <a:pathLst>
            <a:path>
              <a:moveTo>
                <a:pt x="0" y="0"/>
              </a:moveTo>
              <a:lnTo>
                <a:pt x="220513" y="0"/>
              </a:lnTo>
              <a:lnTo>
                <a:pt x="220513" y="948208"/>
              </a:lnTo>
              <a:lnTo>
                <a:pt x="441027" y="948208"/>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BAF3AF-C0AC-704F-850A-D76A26819608}">
      <dsp:nvSpPr>
        <dsp:cNvPr id="0" name=""/>
        <dsp:cNvSpPr/>
      </dsp:nvSpPr>
      <dsp:spPr>
        <a:xfrm>
          <a:off x="5166568" y="3137717"/>
          <a:ext cx="441027" cy="91440"/>
        </a:xfrm>
        <a:custGeom>
          <a:avLst/>
          <a:gdLst/>
          <a:ahLst/>
          <a:cxnLst/>
          <a:rect l="0" t="0" r="0" b="0"/>
          <a:pathLst>
            <a:path>
              <a:moveTo>
                <a:pt x="0" y="45720"/>
              </a:moveTo>
              <a:lnTo>
                <a:pt x="441027" y="4572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734356-3AD4-F34C-954F-9A54D7AC1C9C}">
      <dsp:nvSpPr>
        <dsp:cNvPr id="0" name=""/>
        <dsp:cNvSpPr/>
      </dsp:nvSpPr>
      <dsp:spPr>
        <a:xfrm>
          <a:off x="5166568" y="2235229"/>
          <a:ext cx="441027" cy="948208"/>
        </a:xfrm>
        <a:custGeom>
          <a:avLst/>
          <a:gdLst/>
          <a:ahLst/>
          <a:cxnLst/>
          <a:rect l="0" t="0" r="0" b="0"/>
          <a:pathLst>
            <a:path>
              <a:moveTo>
                <a:pt x="0" y="948208"/>
              </a:moveTo>
              <a:lnTo>
                <a:pt x="220513" y="948208"/>
              </a:lnTo>
              <a:lnTo>
                <a:pt x="220513" y="0"/>
              </a:lnTo>
              <a:lnTo>
                <a:pt x="441027"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5034A9-7CEE-FE4C-83C0-E90598333434}">
      <dsp:nvSpPr>
        <dsp:cNvPr id="0" name=""/>
        <dsp:cNvSpPr/>
      </dsp:nvSpPr>
      <dsp:spPr>
        <a:xfrm>
          <a:off x="2520404" y="2946385"/>
          <a:ext cx="441027" cy="237052"/>
        </a:xfrm>
        <a:custGeom>
          <a:avLst/>
          <a:gdLst/>
          <a:ahLst/>
          <a:cxnLst/>
          <a:rect l="0" t="0" r="0" b="0"/>
          <a:pathLst>
            <a:path>
              <a:moveTo>
                <a:pt x="0" y="0"/>
              </a:moveTo>
              <a:lnTo>
                <a:pt x="220513" y="0"/>
              </a:lnTo>
              <a:lnTo>
                <a:pt x="220513" y="237052"/>
              </a:lnTo>
              <a:lnTo>
                <a:pt x="441027" y="237052"/>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998C22-9BF9-4A49-A70B-A016F890741E}">
      <dsp:nvSpPr>
        <dsp:cNvPr id="0" name=""/>
        <dsp:cNvSpPr/>
      </dsp:nvSpPr>
      <dsp:spPr>
        <a:xfrm>
          <a:off x="5166568" y="812915"/>
          <a:ext cx="441027" cy="474104"/>
        </a:xfrm>
        <a:custGeom>
          <a:avLst/>
          <a:gdLst/>
          <a:ahLst/>
          <a:cxnLst/>
          <a:rect l="0" t="0" r="0" b="0"/>
          <a:pathLst>
            <a:path>
              <a:moveTo>
                <a:pt x="0" y="0"/>
              </a:moveTo>
              <a:lnTo>
                <a:pt x="220513" y="0"/>
              </a:lnTo>
              <a:lnTo>
                <a:pt x="220513" y="474104"/>
              </a:lnTo>
              <a:lnTo>
                <a:pt x="441027" y="474104"/>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1958C6-844D-5243-BDE3-98500B1A2866}">
      <dsp:nvSpPr>
        <dsp:cNvPr id="0" name=""/>
        <dsp:cNvSpPr/>
      </dsp:nvSpPr>
      <dsp:spPr>
        <a:xfrm>
          <a:off x="5166568" y="338811"/>
          <a:ext cx="441027" cy="474104"/>
        </a:xfrm>
        <a:custGeom>
          <a:avLst/>
          <a:gdLst/>
          <a:ahLst/>
          <a:cxnLst/>
          <a:rect l="0" t="0" r="0" b="0"/>
          <a:pathLst>
            <a:path>
              <a:moveTo>
                <a:pt x="0" y="474104"/>
              </a:moveTo>
              <a:lnTo>
                <a:pt x="220513" y="474104"/>
              </a:lnTo>
              <a:lnTo>
                <a:pt x="220513" y="0"/>
              </a:lnTo>
              <a:lnTo>
                <a:pt x="441027"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50275F-F31C-CE42-A2C2-20A178B36A6A}">
      <dsp:nvSpPr>
        <dsp:cNvPr id="0" name=""/>
        <dsp:cNvSpPr/>
      </dsp:nvSpPr>
      <dsp:spPr>
        <a:xfrm>
          <a:off x="2520404" y="812915"/>
          <a:ext cx="441027" cy="2133469"/>
        </a:xfrm>
        <a:custGeom>
          <a:avLst/>
          <a:gdLst/>
          <a:ahLst/>
          <a:cxnLst/>
          <a:rect l="0" t="0" r="0" b="0"/>
          <a:pathLst>
            <a:path>
              <a:moveTo>
                <a:pt x="0" y="2133469"/>
              </a:moveTo>
              <a:lnTo>
                <a:pt x="220513" y="2133469"/>
              </a:lnTo>
              <a:lnTo>
                <a:pt x="220513" y="0"/>
              </a:lnTo>
              <a:lnTo>
                <a:pt x="441027" y="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14799A-B55E-D448-9CD8-02DC6342DB58}">
      <dsp:nvSpPr>
        <dsp:cNvPr id="0" name=""/>
        <dsp:cNvSpPr/>
      </dsp:nvSpPr>
      <dsp:spPr>
        <a:xfrm>
          <a:off x="315267" y="2610102"/>
          <a:ext cx="2205136" cy="67256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smtClean="0"/>
            <a:t>中国文化的对外交汇与现代化</a:t>
          </a:r>
          <a:endParaRPr lang="zh-CN" altLang="en-US" sz="1800" kern="1200"/>
        </a:p>
      </dsp:txBody>
      <dsp:txXfrm>
        <a:off x="315267" y="2610102"/>
        <a:ext cx="2205136" cy="672566"/>
      </dsp:txXfrm>
    </dsp:sp>
    <dsp:sp modelId="{92618AD8-6CDA-0D4D-94AE-2D651ACD2C14}">
      <dsp:nvSpPr>
        <dsp:cNvPr id="0" name=""/>
        <dsp:cNvSpPr/>
      </dsp:nvSpPr>
      <dsp:spPr>
        <a:xfrm>
          <a:off x="2961431" y="476632"/>
          <a:ext cx="2205136" cy="672566"/>
        </a:xfrm>
        <a:prstGeom prst="rect">
          <a:avLst/>
        </a:prstGeom>
        <a:solidFill>
          <a:srgbClr val="5B9BD5"/>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dirty="0" smtClean="0"/>
            <a:t>中国文化与世界文化的交汇</a:t>
          </a:r>
          <a:endParaRPr lang="zh-CN" altLang="en-US" sz="1800" kern="1200" dirty="0"/>
        </a:p>
      </dsp:txBody>
      <dsp:txXfrm>
        <a:off x="2961431" y="476632"/>
        <a:ext cx="2205136" cy="672566"/>
      </dsp:txXfrm>
    </dsp:sp>
    <dsp:sp modelId="{CAAFCFF8-B842-E848-9DAD-6F8DB49A042B}">
      <dsp:nvSpPr>
        <dsp:cNvPr id="0" name=""/>
        <dsp:cNvSpPr/>
      </dsp:nvSpPr>
      <dsp:spPr>
        <a:xfrm>
          <a:off x="5607595" y="2528"/>
          <a:ext cx="2205136" cy="67256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dirty="0" smtClean="0"/>
            <a:t>中外文化的第一次大交汇</a:t>
          </a:r>
          <a:endParaRPr lang="zh-CN" altLang="en-US" sz="1800" kern="1200" dirty="0"/>
        </a:p>
      </dsp:txBody>
      <dsp:txXfrm>
        <a:off x="5607595" y="2528"/>
        <a:ext cx="2205136" cy="672566"/>
      </dsp:txXfrm>
    </dsp:sp>
    <dsp:sp modelId="{04640D6C-3B20-E543-91B3-FCD4366DACB5}">
      <dsp:nvSpPr>
        <dsp:cNvPr id="0" name=""/>
        <dsp:cNvSpPr/>
      </dsp:nvSpPr>
      <dsp:spPr>
        <a:xfrm>
          <a:off x="5607595" y="950736"/>
          <a:ext cx="2205136" cy="67256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dirty="0" smtClean="0"/>
            <a:t>中外文化的第二次大交汇</a:t>
          </a:r>
          <a:endParaRPr lang="zh-CN" altLang="en-US" sz="1800" kern="1200" dirty="0"/>
        </a:p>
      </dsp:txBody>
      <dsp:txXfrm>
        <a:off x="5607595" y="950736"/>
        <a:ext cx="2205136" cy="672566"/>
      </dsp:txXfrm>
    </dsp:sp>
    <dsp:sp modelId="{8DE0FB6E-4932-CE41-A91C-461B7D00C218}">
      <dsp:nvSpPr>
        <dsp:cNvPr id="0" name=""/>
        <dsp:cNvSpPr/>
      </dsp:nvSpPr>
      <dsp:spPr>
        <a:xfrm>
          <a:off x="2961431" y="2847154"/>
          <a:ext cx="2205136" cy="67256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dirty="0" smtClean="0"/>
            <a:t>中国文化对世界文化的影响</a:t>
          </a:r>
          <a:endParaRPr lang="zh-CN" altLang="en-US" sz="1800" kern="1200" dirty="0"/>
        </a:p>
      </dsp:txBody>
      <dsp:txXfrm>
        <a:off x="2961431" y="2847154"/>
        <a:ext cx="2205136" cy="672566"/>
      </dsp:txXfrm>
    </dsp:sp>
    <dsp:sp modelId="{92B48CBB-8F87-824B-9354-630E8C873C1E}">
      <dsp:nvSpPr>
        <dsp:cNvPr id="0" name=""/>
        <dsp:cNvSpPr/>
      </dsp:nvSpPr>
      <dsp:spPr>
        <a:xfrm>
          <a:off x="5607595" y="1898945"/>
          <a:ext cx="2205136" cy="67256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smtClean="0"/>
            <a:t>中国物质文化对世界的影响</a:t>
          </a:r>
          <a:endParaRPr lang="zh-CN" altLang="en-US" sz="1800" kern="1200"/>
        </a:p>
      </dsp:txBody>
      <dsp:txXfrm>
        <a:off x="5607595" y="1898945"/>
        <a:ext cx="2205136" cy="672566"/>
      </dsp:txXfrm>
    </dsp:sp>
    <dsp:sp modelId="{99C57A4B-846B-5A45-82B2-102B1027D4C8}">
      <dsp:nvSpPr>
        <dsp:cNvPr id="0" name=""/>
        <dsp:cNvSpPr/>
      </dsp:nvSpPr>
      <dsp:spPr>
        <a:xfrm>
          <a:off x="5607595" y="2847154"/>
          <a:ext cx="2205136" cy="67256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smtClean="0"/>
            <a:t>中国制度文化对世界的影响</a:t>
          </a:r>
          <a:endParaRPr lang="zh-CN" altLang="en-US" sz="1800" kern="1200"/>
        </a:p>
      </dsp:txBody>
      <dsp:txXfrm>
        <a:off x="5607595" y="2847154"/>
        <a:ext cx="2205136" cy="672566"/>
      </dsp:txXfrm>
    </dsp:sp>
    <dsp:sp modelId="{536AC7DE-E704-6046-849B-7859173F7224}">
      <dsp:nvSpPr>
        <dsp:cNvPr id="0" name=""/>
        <dsp:cNvSpPr/>
      </dsp:nvSpPr>
      <dsp:spPr>
        <a:xfrm>
          <a:off x="5607595" y="3795363"/>
          <a:ext cx="2205136" cy="67256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smtClean="0"/>
            <a:t>中国精神文化对世界的影响</a:t>
          </a:r>
          <a:endParaRPr lang="zh-CN" altLang="en-US" sz="1800" kern="1200"/>
        </a:p>
      </dsp:txBody>
      <dsp:txXfrm>
        <a:off x="5607595" y="3795363"/>
        <a:ext cx="2205136" cy="672566"/>
      </dsp:txXfrm>
    </dsp:sp>
    <dsp:sp modelId="{25B54BA2-FC99-E24E-8D95-37C2681BD54B}">
      <dsp:nvSpPr>
        <dsp:cNvPr id="0" name=""/>
        <dsp:cNvSpPr/>
      </dsp:nvSpPr>
      <dsp:spPr>
        <a:xfrm>
          <a:off x="2961431" y="3795363"/>
          <a:ext cx="2205136" cy="67256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dirty="0" smtClean="0"/>
            <a:t>中国文化发展的现代趋势与时代规范</a:t>
          </a:r>
          <a:endParaRPr lang="zh-CN" altLang="en-US" sz="1800" kern="1200" dirty="0"/>
        </a:p>
      </dsp:txBody>
      <dsp:txXfrm>
        <a:off x="2961431" y="3795363"/>
        <a:ext cx="2205136" cy="672566"/>
      </dsp:txXfrm>
    </dsp:sp>
    <dsp:sp modelId="{F0078809-1852-C74A-9D0D-33CF118CAE5E}">
      <dsp:nvSpPr>
        <dsp:cNvPr id="0" name=""/>
        <dsp:cNvSpPr/>
      </dsp:nvSpPr>
      <dsp:spPr>
        <a:xfrm>
          <a:off x="2961431" y="4743572"/>
          <a:ext cx="2205136" cy="67256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dirty="0" smtClean="0"/>
            <a:t>弘扬优秀传统文化 实现民族复兴的中国梦</a:t>
          </a:r>
          <a:endParaRPr lang="zh-CN" altLang="en-US" sz="1800" kern="1200" dirty="0"/>
        </a:p>
      </dsp:txBody>
      <dsp:txXfrm>
        <a:off x="2961431" y="4743572"/>
        <a:ext cx="2205136" cy="67256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F74CF3-34E3-E247-A3F2-8A9E31915963}">
      <dsp:nvSpPr>
        <dsp:cNvPr id="0" name=""/>
        <dsp:cNvSpPr/>
      </dsp:nvSpPr>
      <dsp:spPr>
        <a:xfrm>
          <a:off x="2520404" y="2946385"/>
          <a:ext cx="441027" cy="2133469"/>
        </a:xfrm>
        <a:custGeom>
          <a:avLst/>
          <a:gdLst/>
          <a:ahLst/>
          <a:cxnLst/>
          <a:rect l="0" t="0" r="0" b="0"/>
          <a:pathLst>
            <a:path>
              <a:moveTo>
                <a:pt x="0" y="0"/>
              </a:moveTo>
              <a:lnTo>
                <a:pt x="220513" y="0"/>
              </a:lnTo>
              <a:lnTo>
                <a:pt x="220513" y="2133469"/>
              </a:lnTo>
              <a:lnTo>
                <a:pt x="441027" y="2133469"/>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AA5B26-D461-6F48-9945-B300CA4D2AE1}">
      <dsp:nvSpPr>
        <dsp:cNvPr id="0" name=""/>
        <dsp:cNvSpPr/>
      </dsp:nvSpPr>
      <dsp:spPr>
        <a:xfrm>
          <a:off x="2520404" y="2946385"/>
          <a:ext cx="441027" cy="1185260"/>
        </a:xfrm>
        <a:custGeom>
          <a:avLst/>
          <a:gdLst/>
          <a:ahLst/>
          <a:cxnLst/>
          <a:rect l="0" t="0" r="0" b="0"/>
          <a:pathLst>
            <a:path>
              <a:moveTo>
                <a:pt x="0" y="0"/>
              </a:moveTo>
              <a:lnTo>
                <a:pt x="220513" y="0"/>
              </a:lnTo>
              <a:lnTo>
                <a:pt x="220513" y="1185260"/>
              </a:lnTo>
              <a:lnTo>
                <a:pt x="441027" y="118526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7B7558-8EF4-5B45-8623-1A31D33E9F4D}">
      <dsp:nvSpPr>
        <dsp:cNvPr id="0" name=""/>
        <dsp:cNvSpPr/>
      </dsp:nvSpPr>
      <dsp:spPr>
        <a:xfrm>
          <a:off x="5166568" y="3183437"/>
          <a:ext cx="441027" cy="948208"/>
        </a:xfrm>
        <a:custGeom>
          <a:avLst/>
          <a:gdLst/>
          <a:ahLst/>
          <a:cxnLst/>
          <a:rect l="0" t="0" r="0" b="0"/>
          <a:pathLst>
            <a:path>
              <a:moveTo>
                <a:pt x="0" y="0"/>
              </a:moveTo>
              <a:lnTo>
                <a:pt x="220513" y="0"/>
              </a:lnTo>
              <a:lnTo>
                <a:pt x="220513" y="948208"/>
              </a:lnTo>
              <a:lnTo>
                <a:pt x="441027" y="948208"/>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BAF3AF-C0AC-704F-850A-D76A26819608}">
      <dsp:nvSpPr>
        <dsp:cNvPr id="0" name=""/>
        <dsp:cNvSpPr/>
      </dsp:nvSpPr>
      <dsp:spPr>
        <a:xfrm>
          <a:off x="5166568" y="3137717"/>
          <a:ext cx="441027" cy="91440"/>
        </a:xfrm>
        <a:custGeom>
          <a:avLst/>
          <a:gdLst/>
          <a:ahLst/>
          <a:cxnLst/>
          <a:rect l="0" t="0" r="0" b="0"/>
          <a:pathLst>
            <a:path>
              <a:moveTo>
                <a:pt x="0" y="45720"/>
              </a:moveTo>
              <a:lnTo>
                <a:pt x="441027" y="4572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734356-3AD4-F34C-954F-9A54D7AC1C9C}">
      <dsp:nvSpPr>
        <dsp:cNvPr id="0" name=""/>
        <dsp:cNvSpPr/>
      </dsp:nvSpPr>
      <dsp:spPr>
        <a:xfrm>
          <a:off x="5166568" y="2235229"/>
          <a:ext cx="441027" cy="948208"/>
        </a:xfrm>
        <a:custGeom>
          <a:avLst/>
          <a:gdLst/>
          <a:ahLst/>
          <a:cxnLst/>
          <a:rect l="0" t="0" r="0" b="0"/>
          <a:pathLst>
            <a:path>
              <a:moveTo>
                <a:pt x="0" y="948208"/>
              </a:moveTo>
              <a:lnTo>
                <a:pt x="220513" y="948208"/>
              </a:lnTo>
              <a:lnTo>
                <a:pt x="220513" y="0"/>
              </a:lnTo>
              <a:lnTo>
                <a:pt x="441027"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5034A9-7CEE-FE4C-83C0-E90598333434}">
      <dsp:nvSpPr>
        <dsp:cNvPr id="0" name=""/>
        <dsp:cNvSpPr/>
      </dsp:nvSpPr>
      <dsp:spPr>
        <a:xfrm>
          <a:off x="2520404" y="2946385"/>
          <a:ext cx="441027" cy="237052"/>
        </a:xfrm>
        <a:custGeom>
          <a:avLst/>
          <a:gdLst/>
          <a:ahLst/>
          <a:cxnLst/>
          <a:rect l="0" t="0" r="0" b="0"/>
          <a:pathLst>
            <a:path>
              <a:moveTo>
                <a:pt x="0" y="0"/>
              </a:moveTo>
              <a:lnTo>
                <a:pt x="220513" y="0"/>
              </a:lnTo>
              <a:lnTo>
                <a:pt x="220513" y="237052"/>
              </a:lnTo>
              <a:lnTo>
                <a:pt x="441027" y="237052"/>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998C22-9BF9-4A49-A70B-A016F890741E}">
      <dsp:nvSpPr>
        <dsp:cNvPr id="0" name=""/>
        <dsp:cNvSpPr/>
      </dsp:nvSpPr>
      <dsp:spPr>
        <a:xfrm>
          <a:off x="5166568" y="812915"/>
          <a:ext cx="441027" cy="474104"/>
        </a:xfrm>
        <a:custGeom>
          <a:avLst/>
          <a:gdLst/>
          <a:ahLst/>
          <a:cxnLst/>
          <a:rect l="0" t="0" r="0" b="0"/>
          <a:pathLst>
            <a:path>
              <a:moveTo>
                <a:pt x="0" y="0"/>
              </a:moveTo>
              <a:lnTo>
                <a:pt x="220513" y="0"/>
              </a:lnTo>
              <a:lnTo>
                <a:pt x="220513" y="474104"/>
              </a:lnTo>
              <a:lnTo>
                <a:pt x="441027" y="474104"/>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1958C6-844D-5243-BDE3-98500B1A2866}">
      <dsp:nvSpPr>
        <dsp:cNvPr id="0" name=""/>
        <dsp:cNvSpPr/>
      </dsp:nvSpPr>
      <dsp:spPr>
        <a:xfrm>
          <a:off x="5166568" y="338811"/>
          <a:ext cx="441027" cy="474104"/>
        </a:xfrm>
        <a:custGeom>
          <a:avLst/>
          <a:gdLst/>
          <a:ahLst/>
          <a:cxnLst/>
          <a:rect l="0" t="0" r="0" b="0"/>
          <a:pathLst>
            <a:path>
              <a:moveTo>
                <a:pt x="0" y="474104"/>
              </a:moveTo>
              <a:lnTo>
                <a:pt x="220513" y="474104"/>
              </a:lnTo>
              <a:lnTo>
                <a:pt x="220513" y="0"/>
              </a:lnTo>
              <a:lnTo>
                <a:pt x="441027"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50275F-F31C-CE42-A2C2-20A178B36A6A}">
      <dsp:nvSpPr>
        <dsp:cNvPr id="0" name=""/>
        <dsp:cNvSpPr/>
      </dsp:nvSpPr>
      <dsp:spPr>
        <a:xfrm>
          <a:off x="2520404" y="812915"/>
          <a:ext cx="441027" cy="2133469"/>
        </a:xfrm>
        <a:custGeom>
          <a:avLst/>
          <a:gdLst/>
          <a:ahLst/>
          <a:cxnLst/>
          <a:rect l="0" t="0" r="0" b="0"/>
          <a:pathLst>
            <a:path>
              <a:moveTo>
                <a:pt x="0" y="2133469"/>
              </a:moveTo>
              <a:lnTo>
                <a:pt x="220513" y="2133469"/>
              </a:lnTo>
              <a:lnTo>
                <a:pt x="220513" y="0"/>
              </a:lnTo>
              <a:lnTo>
                <a:pt x="441027" y="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14799A-B55E-D448-9CD8-02DC6342DB58}">
      <dsp:nvSpPr>
        <dsp:cNvPr id="0" name=""/>
        <dsp:cNvSpPr/>
      </dsp:nvSpPr>
      <dsp:spPr>
        <a:xfrm>
          <a:off x="315267" y="2610102"/>
          <a:ext cx="2205136" cy="67256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smtClean="0"/>
            <a:t>中国文化的对外交汇与现代化</a:t>
          </a:r>
          <a:endParaRPr lang="zh-CN" altLang="en-US" sz="1800" kern="1200"/>
        </a:p>
      </dsp:txBody>
      <dsp:txXfrm>
        <a:off x="315267" y="2610102"/>
        <a:ext cx="2205136" cy="672566"/>
      </dsp:txXfrm>
    </dsp:sp>
    <dsp:sp modelId="{92618AD8-6CDA-0D4D-94AE-2D651ACD2C14}">
      <dsp:nvSpPr>
        <dsp:cNvPr id="0" name=""/>
        <dsp:cNvSpPr/>
      </dsp:nvSpPr>
      <dsp:spPr>
        <a:xfrm>
          <a:off x="2961431" y="476632"/>
          <a:ext cx="2205136" cy="67256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dirty="0" smtClean="0"/>
            <a:t>中国文化与世界文化的交汇</a:t>
          </a:r>
          <a:endParaRPr lang="zh-CN" altLang="en-US" sz="1800" kern="1200" dirty="0"/>
        </a:p>
      </dsp:txBody>
      <dsp:txXfrm>
        <a:off x="2961431" y="476632"/>
        <a:ext cx="2205136" cy="672566"/>
      </dsp:txXfrm>
    </dsp:sp>
    <dsp:sp modelId="{CAAFCFF8-B842-E848-9DAD-6F8DB49A042B}">
      <dsp:nvSpPr>
        <dsp:cNvPr id="0" name=""/>
        <dsp:cNvSpPr/>
      </dsp:nvSpPr>
      <dsp:spPr>
        <a:xfrm>
          <a:off x="5607595" y="2528"/>
          <a:ext cx="2205136" cy="67256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dirty="0" smtClean="0"/>
            <a:t>中外文化的第一次大交汇</a:t>
          </a:r>
          <a:endParaRPr lang="zh-CN" altLang="en-US" sz="1800" kern="1200" dirty="0"/>
        </a:p>
      </dsp:txBody>
      <dsp:txXfrm>
        <a:off x="5607595" y="2528"/>
        <a:ext cx="2205136" cy="672566"/>
      </dsp:txXfrm>
    </dsp:sp>
    <dsp:sp modelId="{04640D6C-3B20-E543-91B3-FCD4366DACB5}">
      <dsp:nvSpPr>
        <dsp:cNvPr id="0" name=""/>
        <dsp:cNvSpPr/>
      </dsp:nvSpPr>
      <dsp:spPr>
        <a:xfrm>
          <a:off x="5607595" y="950736"/>
          <a:ext cx="2205136" cy="67256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dirty="0" smtClean="0"/>
            <a:t>中外文化的第二次大交汇</a:t>
          </a:r>
          <a:endParaRPr lang="zh-CN" altLang="en-US" sz="1800" kern="1200" dirty="0"/>
        </a:p>
      </dsp:txBody>
      <dsp:txXfrm>
        <a:off x="5607595" y="950736"/>
        <a:ext cx="2205136" cy="672566"/>
      </dsp:txXfrm>
    </dsp:sp>
    <dsp:sp modelId="{8DE0FB6E-4932-CE41-A91C-461B7D00C218}">
      <dsp:nvSpPr>
        <dsp:cNvPr id="0" name=""/>
        <dsp:cNvSpPr/>
      </dsp:nvSpPr>
      <dsp:spPr>
        <a:xfrm>
          <a:off x="2961431" y="2847154"/>
          <a:ext cx="2205136" cy="672566"/>
        </a:xfrm>
        <a:prstGeom prst="rect">
          <a:avLst/>
        </a:prstGeom>
        <a:solidFill>
          <a:srgbClr val="5B9BD5"/>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dirty="0" smtClean="0"/>
            <a:t>中国文化对世界文化的影响</a:t>
          </a:r>
          <a:endParaRPr lang="zh-CN" altLang="en-US" sz="1800" kern="1200" dirty="0"/>
        </a:p>
      </dsp:txBody>
      <dsp:txXfrm>
        <a:off x="2961431" y="2847154"/>
        <a:ext cx="2205136" cy="672566"/>
      </dsp:txXfrm>
    </dsp:sp>
    <dsp:sp modelId="{92B48CBB-8F87-824B-9354-630E8C873C1E}">
      <dsp:nvSpPr>
        <dsp:cNvPr id="0" name=""/>
        <dsp:cNvSpPr/>
      </dsp:nvSpPr>
      <dsp:spPr>
        <a:xfrm>
          <a:off x="5607595" y="1898945"/>
          <a:ext cx="2205136" cy="67256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smtClean="0"/>
            <a:t>中国物质文化对世界的影响</a:t>
          </a:r>
          <a:endParaRPr lang="zh-CN" altLang="en-US" sz="1800" kern="1200"/>
        </a:p>
      </dsp:txBody>
      <dsp:txXfrm>
        <a:off x="5607595" y="1898945"/>
        <a:ext cx="2205136" cy="672566"/>
      </dsp:txXfrm>
    </dsp:sp>
    <dsp:sp modelId="{99C57A4B-846B-5A45-82B2-102B1027D4C8}">
      <dsp:nvSpPr>
        <dsp:cNvPr id="0" name=""/>
        <dsp:cNvSpPr/>
      </dsp:nvSpPr>
      <dsp:spPr>
        <a:xfrm>
          <a:off x="5607595" y="2847154"/>
          <a:ext cx="2205136" cy="67256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smtClean="0"/>
            <a:t>中国制度文化对世界的影响</a:t>
          </a:r>
          <a:endParaRPr lang="zh-CN" altLang="en-US" sz="1800" kern="1200"/>
        </a:p>
      </dsp:txBody>
      <dsp:txXfrm>
        <a:off x="5607595" y="2847154"/>
        <a:ext cx="2205136" cy="672566"/>
      </dsp:txXfrm>
    </dsp:sp>
    <dsp:sp modelId="{536AC7DE-E704-6046-849B-7859173F7224}">
      <dsp:nvSpPr>
        <dsp:cNvPr id="0" name=""/>
        <dsp:cNvSpPr/>
      </dsp:nvSpPr>
      <dsp:spPr>
        <a:xfrm>
          <a:off x="5607595" y="3795363"/>
          <a:ext cx="2205136" cy="67256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smtClean="0"/>
            <a:t>中国精神文化对世界的影响</a:t>
          </a:r>
          <a:endParaRPr lang="zh-CN" altLang="en-US" sz="1800" kern="1200"/>
        </a:p>
      </dsp:txBody>
      <dsp:txXfrm>
        <a:off x="5607595" y="3795363"/>
        <a:ext cx="2205136" cy="672566"/>
      </dsp:txXfrm>
    </dsp:sp>
    <dsp:sp modelId="{25B54BA2-FC99-E24E-8D95-37C2681BD54B}">
      <dsp:nvSpPr>
        <dsp:cNvPr id="0" name=""/>
        <dsp:cNvSpPr/>
      </dsp:nvSpPr>
      <dsp:spPr>
        <a:xfrm>
          <a:off x="2961431" y="3795363"/>
          <a:ext cx="2205136" cy="67256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dirty="0" smtClean="0"/>
            <a:t>中国文化发展的现代趋势与时代规范</a:t>
          </a:r>
          <a:endParaRPr lang="zh-CN" altLang="en-US" sz="1800" kern="1200" dirty="0"/>
        </a:p>
      </dsp:txBody>
      <dsp:txXfrm>
        <a:off x="2961431" y="3795363"/>
        <a:ext cx="2205136" cy="672566"/>
      </dsp:txXfrm>
    </dsp:sp>
    <dsp:sp modelId="{F0078809-1852-C74A-9D0D-33CF118CAE5E}">
      <dsp:nvSpPr>
        <dsp:cNvPr id="0" name=""/>
        <dsp:cNvSpPr/>
      </dsp:nvSpPr>
      <dsp:spPr>
        <a:xfrm>
          <a:off x="2961431" y="4743572"/>
          <a:ext cx="2205136" cy="67256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dirty="0" smtClean="0"/>
            <a:t>弘扬优秀传统文化 实现民族复兴的中国梦</a:t>
          </a:r>
          <a:endParaRPr lang="zh-CN" altLang="en-US" sz="1800" kern="1200" dirty="0"/>
        </a:p>
      </dsp:txBody>
      <dsp:txXfrm>
        <a:off x="2961431" y="4743572"/>
        <a:ext cx="2205136" cy="67256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F74CF3-34E3-E247-A3F2-8A9E31915963}">
      <dsp:nvSpPr>
        <dsp:cNvPr id="0" name=""/>
        <dsp:cNvSpPr/>
      </dsp:nvSpPr>
      <dsp:spPr>
        <a:xfrm>
          <a:off x="2520404" y="2946385"/>
          <a:ext cx="441027" cy="2133469"/>
        </a:xfrm>
        <a:custGeom>
          <a:avLst/>
          <a:gdLst/>
          <a:ahLst/>
          <a:cxnLst/>
          <a:rect l="0" t="0" r="0" b="0"/>
          <a:pathLst>
            <a:path>
              <a:moveTo>
                <a:pt x="0" y="0"/>
              </a:moveTo>
              <a:lnTo>
                <a:pt x="220513" y="0"/>
              </a:lnTo>
              <a:lnTo>
                <a:pt x="220513" y="2133469"/>
              </a:lnTo>
              <a:lnTo>
                <a:pt x="441027" y="2133469"/>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AA5B26-D461-6F48-9945-B300CA4D2AE1}">
      <dsp:nvSpPr>
        <dsp:cNvPr id="0" name=""/>
        <dsp:cNvSpPr/>
      </dsp:nvSpPr>
      <dsp:spPr>
        <a:xfrm>
          <a:off x="2520404" y="2946385"/>
          <a:ext cx="441027" cy="1185260"/>
        </a:xfrm>
        <a:custGeom>
          <a:avLst/>
          <a:gdLst/>
          <a:ahLst/>
          <a:cxnLst/>
          <a:rect l="0" t="0" r="0" b="0"/>
          <a:pathLst>
            <a:path>
              <a:moveTo>
                <a:pt x="0" y="0"/>
              </a:moveTo>
              <a:lnTo>
                <a:pt x="220513" y="0"/>
              </a:lnTo>
              <a:lnTo>
                <a:pt x="220513" y="1185260"/>
              </a:lnTo>
              <a:lnTo>
                <a:pt x="441027" y="118526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7B7558-8EF4-5B45-8623-1A31D33E9F4D}">
      <dsp:nvSpPr>
        <dsp:cNvPr id="0" name=""/>
        <dsp:cNvSpPr/>
      </dsp:nvSpPr>
      <dsp:spPr>
        <a:xfrm>
          <a:off x="5166568" y="3183437"/>
          <a:ext cx="441027" cy="948208"/>
        </a:xfrm>
        <a:custGeom>
          <a:avLst/>
          <a:gdLst/>
          <a:ahLst/>
          <a:cxnLst/>
          <a:rect l="0" t="0" r="0" b="0"/>
          <a:pathLst>
            <a:path>
              <a:moveTo>
                <a:pt x="0" y="0"/>
              </a:moveTo>
              <a:lnTo>
                <a:pt x="220513" y="0"/>
              </a:lnTo>
              <a:lnTo>
                <a:pt x="220513" y="948208"/>
              </a:lnTo>
              <a:lnTo>
                <a:pt x="441027" y="948208"/>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BAF3AF-C0AC-704F-850A-D76A26819608}">
      <dsp:nvSpPr>
        <dsp:cNvPr id="0" name=""/>
        <dsp:cNvSpPr/>
      </dsp:nvSpPr>
      <dsp:spPr>
        <a:xfrm>
          <a:off x="5166568" y="3137717"/>
          <a:ext cx="441027" cy="91440"/>
        </a:xfrm>
        <a:custGeom>
          <a:avLst/>
          <a:gdLst/>
          <a:ahLst/>
          <a:cxnLst/>
          <a:rect l="0" t="0" r="0" b="0"/>
          <a:pathLst>
            <a:path>
              <a:moveTo>
                <a:pt x="0" y="45720"/>
              </a:moveTo>
              <a:lnTo>
                <a:pt x="441027" y="4572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734356-3AD4-F34C-954F-9A54D7AC1C9C}">
      <dsp:nvSpPr>
        <dsp:cNvPr id="0" name=""/>
        <dsp:cNvSpPr/>
      </dsp:nvSpPr>
      <dsp:spPr>
        <a:xfrm>
          <a:off x="5166568" y="2235229"/>
          <a:ext cx="441027" cy="948208"/>
        </a:xfrm>
        <a:custGeom>
          <a:avLst/>
          <a:gdLst/>
          <a:ahLst/>
          <a:cxnLst/>
          <a:rect l="0" t="0" r="0" b="0"/>
          <a:pathLst>
            <a:path>
              <a:moveTo>
                <a:pt x="0" y="948208"/>
              </a:moveTo>
              <a:lnTo>
                <a:pt x="220513" y="948208"/>
              </a:lnTo>
              <a:lnTo>
                <a:pt x="220513" y="0"/>
              </a:lnTo>
              <a:lnTo>
                <a:pt x="441027"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5034A9-7CEE-FE4C-83C0-E90598333434}">
      <dsp:nvSpPr>
        <dsp:cNvPr id="0" name=""/>
        <dsp:cNvSpPr/>
      </dsp:nvSpPr>
      <dsp:spPr>
        <a:xfrm>
          <a:off x="2520404" y="2946385"/>
          <a:ext cx="441027" cy="237052"/>
        </a:xfrm>
        <a:custGeom>
          <a:avLst/>
          <a:gdLst/>
          <a:ahLst/>
          <a:cxnLst/>
          <a:rect l="0" t="0" r="0" b="0"/>
          <a:pathLst>
            <a:path>
              <a:moveTo>
                <a:pt x="0" y="0"/>
              </a:moveTo>
              <a:lnTo>
                <a:pt x="220513" y="0"/>
              </a:lnTo>
              <a:lnTo>
                <a:pt x="220513" y="237052"/>
              </a:lnTo>
              <a:lnTo>
                <a:pt x="441027" y="237052"/>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998C22-9BF9-4A49-A70B-A016F890741E}">
      <dsp:nvSpPr>
        <dsp:cNvPr id="0" name=""/>
        <dsp:cNvSpPr/>
      </dsp:nvSpPr>
      <dsp:spPr>
        <a:xfrm>
          <a:off x="5166568" y="812915"/>
          <a:ext cx="441027" cy="474104"/>
        </a:xfrm>
        <a:custGeom>
          <a:avLst/>
          <a:gdLst/>
          <a:ahLst/>
          <a:cxnLst/>
          <a:rect l="0" t="0" r="0" b="0"/>
          <a:pathLst>
            <a:path>
              <a:moveTo>
                <a:pt x="0" y="0"/>
              </a:moveTo>
              <a:lnTo>
                <a:pt x="220513" y="0"/>
              </a:lnTo>
              <a:lnTo>
                <a:pt x="220513" y="474104"/>
              </a:lnTo>
              <a:lnTo>
                <a:pt x="441027" y="474104"/>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1958C6-844D-5243-BDE3-98500B1A2866}">
      <dsp:nvSpPr>
        <dsp:cNvPr id="0" name=""/>
        <dsp:cNvSpPr/>
      </dsp:nvSpPr>
      <dsp:spPr>
        <a:xfrm>
          <a:off x="5166568" y="338811"/>
          <a:ext cx="441027" cy="474104"/>
        </a:xfrm>
        <a:custGeom>
          <a:avLst/>
          <a:gdLst/>
          <a:ahLst/>
          <a:cxnLst/>
          <a:rect l="0" t="0" r="0" b="0"/>
          <a:pathLst>
            <a:path>
              <a:moveTo>
                <a:pt x="0" y="474104"/>
              </a:moveTo>
              <a:lnTo>
                <a:pt x="220513" y="474104"/>
              </a:lnTo>
              <a:lnTo>
                <a:pt x="220513" y="0"/>
              </a:lnTo>
              <a:lnTo>
                <a:pt x="441027"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50275F-F31C-CE42-A2C2-20A178B36A6A}">
      <dsp:nvSpPr>
        <dsp:cNvPr id="0" name=""/>
        <dsp:cNvSpPr/>
      </dsp:nvSpPr>
      <dsp:spPr>
        <a:xfrm>
          <a:off x="2520404" y="812915"/>
          <a:ext cx="441027" cy="2133469"/>
        </a:xfrm>
        <a:custGeom>
          <a:avLst/>
          <a:gdLst/>
          <a:ahLst/>
          <a:cxnLst/>
          <a:rect l="0" t="0" r="0" b="0"/>
          <a:pathLst>
            <a:path>
              <a:moveTo>
                <a:pt x="0" y="2133469"/>
              </a:moveTo>
              <a:lnTo>
                <a:pt x="220513" y="2133469"/>
              </a:lnTo>
              <a:lnTo>
                <a:pt x="220513" y="0"/>
              </a:lnTo>
              <a:lnTo>
                <a:pt x="441027" y="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14799A-B55E-D448-9CD8-02DC6342DB58}">
      <dsp:nvSpPr>
        <dsp:cNvPr id="0" name=""/>
        <dsp:cNvSpPr/>
      </dsp:nvSpPr>
      <dsp:spPr>
        <a:xfrm>
          <a:off x="315267" y="2610102"/>
          <a:ext cx="2205136" cy="67256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smtClean="0"/>
            <a:t>中国文化的对外交汇与现代化</a:t>
          </a:r>
          <a:endParaRPr lang="zh-CN" altLang="en-US" sz="1800" kern="1200"/>
        </a:p>
      </dsp:txBody>
      <dsp:txXfrm>
        <a:off x="315267" y="2610102"/>
        <a:ext cx="2205136" cy="672566"/>
      </dsp:txXfrm>
    </dsp:sp>
    <dsp:sp modelId="{92618AD8-6CDA-0D4D-94AE-2D651ACD2C14}">
      <dsp:nvSpPr>
        <dsp:cNvPr id="0" name=""/>
        <dsp:cNvSpPr/>
      </dsp:nvSpPr>
      <dsp:spPr>
        <a:xfrm>
          <a:off x="2961431" y="476632"/>
          <a:ext cx="2205136" cy="67256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dirty="0" smtClean="0"/>
            <a:t>中国文化与世界文化的交汇</a:t>
          </a:r>
          <a:endParaRPr lang="zh-CN" altLang="en-US" sz="1800" kern="1200" dirty="0"/>
        </a:p>
      </dsp:txBody>
      <dsp:txXfrm>
        <a:off x="2961431" y="476632"/>
        <a:ext cx="2205136" cy="672566"/>
      </dsp:txXfrm>
    </dsp:sp>
    <dsp:sp modelId="{CAAFCFF8-B842-E848-9DAD-6F8DB49A042B}">
      <dsp:nvSpPr>
        <dsp:cNvPr id="0" name=""/>
        <dsp:cNvSpPr/>
      </dsp:nvSpPr>
      <dsp:spPr>
        <a:xfrm>
          <a:off x="5607595" y="2528"/>
          <a:ext cx="2205136" cy="67256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dirty="0" smtClean="0"/>
            <a:t>中外文化的第一次大交汇</a:t>
          </a:r>
          <a:endParaRPr lang="zh-CN" altLang="en-US" sz="1800" kern="1200" dirty="0"/>
        </a:p>
      </dsp:txBody>
      <dsp:txXfrm>
        <a:off x="5607595" y="2528"/>
        <a:ext cx="2205136" cy="672566"/>
      </dsp:txXfrm>
    </dsp:sp>
    <dsp:sp modelId="{04640D6C-3B20-E543-91B3-FCD4366DACB5}">
      <dsp:nvSpPr>
        <dsp:cNvPr id="0" name=""/>
        <dsp:cNvSpPr/>
      </dsp:nvSpPr>
      <dsp:spPr>
        <a:xfrm>
          <a:off x="5607595" y="950736"/>
          <a:ext cx="2205136" cy="67256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dirty="0" smtClean="0"/>
            <a:t>中外文化的第二次大交汇</a:t>
          </a:r>
          <a:endParaRPr lang="zh-CN" altLang="en-US" sz="1800" kern="1200" dirty="0"/>
        </a:p>
      </dsp:txBody>
      <dsp:txXfrm>
        <a:off x="5607595" y="950736"/>
        <a:ext cx="2205136" cy="672566"/>
      </dsp:txXfrm>
    </dsp:sp>
    <dsp:sp modelId="{8DE0FB6E-4932-CE41-A91C-461B7D00C218}">
      <dsp:nvSpPr>
        <dsp:cNvPr id="0" name=""/>
        <dsp:cNvSpPr/>
      </dsp:nvSpPr>
      <dsp:spPr>
        <a:xfrm>
          <a:off x="2961431" y="2847154"/>
          <a:ext cx="2205136" cy="67256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dirty="0" smtClean="0"/>
            <a:t>中国文化对世界文化的影响</a:t>
          </a:r>
          <a:endParaRPr lang="zh-CN" altLang="en-US" sz="1800" kern="1200" dirty="0"/>
        </a:p>
      </dsp:txBody>
      <dsp:txXfrm>
        <a:off x="2961431" y="2847154"/>
        <a:ext cx="2205136" cy="672566"/>
      </dsp:txXfrm>
    </dsp:sp>
    <dsp:sp modelId="{92B48CBB-8F87-824B-9354-630E8C873C1E}">
      <dsp:nvSpPr>
        <dsp:cNvPr id="0" name=""/>
        <dsp:cNvSpPr/>
      </dsp:nvSpPr>
      <dsp:spPr>
        <a:xfrm>
          <a:off x="5607595" y="1898945"/>
          <a:ext cx="2205136" cy="67256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smtClean="0"/>
            <a:t>中国物质文化对世界的影响</a:t>
          </a:r>
          <a:endParaRPr lang="zh-CN" altLang="en-US" sz="1800" kern="1200"/>
        </a:p>
      </dsp:txBody>
      <dsp:txXfrm>
        <a:off x="5607595" y="1898945"/>
        <a:ext cx="2205136" cy="672566"/>
      </dsp:txXfrm>
    </dsp:sp>
    <dsp:sp modelId="{99C57A4B-846B-5A45-82B2-102B1027D4C8}">
      <dsp:nvSpPr>
        <dsp:cNvPr id="0" name=""/>
        <dsp:cNvSpPr/>
      </dsp:nvSpPr>
      <dsp:spPr>
        <a:xfrm>
          <a:off x="5607595" y="2847154"/>
          <a:ext cx="2205136" cy="67256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smtClean="0"/>
            <a:t>中国制度文化对世界的影响</a:t>
          </a:r>
          <a:endParaRPr lang="zh-CN" altLang="en-US" sz="1800" kern="1200"/>
        </a:p>
      </dsp:txBody>
      <dsp:txXfrm>
        <a:off x="5607595" y="2847154"/>
        <a:ext cx="2205136" cy="672566"/>
      </dsp:txXfrm>
    </dsp:sp>
    <dsp:sp modelId="{536AC7DE-E704-6046-849B-7859173F7224}">
      <dsp:nvSpPr>
        <dsp:cNvPr id="0" name=""/>
        <dsp:cNvSpPr/>
      </dsp:nvSpPr>
      <dsp:spPr>
        <a:xfrm>
          <a:off x="5607595" y="3795363"/>
          <a:ext cx="2205136" cy="67256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smtClean="0"/>
            <a:t>中国精神文化对世界的影响</a:t>
          </a:r>
          <a:endParaRPr lang="zh-CN" altLang="en-US" sz="1800" kern="1200"/>
        </a:p>
      </dsp:txBody>
      <dsp:txXfrm>
        <a:off x="5607595" y="3795363"/>
        <a:ext cx="2205136" cy="672566"/>
      </dsp:txXfrm>
    </dsp:sp>
    <dsp:sp modelId="{25B54BA2-FC99-E24E-8D95-37C2681BD54B}">
      <dsp:nvSpPr>
        <dsp:cNvPr id="0" name=""/>
        <dsp:cNvSpPr/>
      </dsp:nvSpPr>
      <dsp:spPr>
        <a:xfrm>
          <a:off x="2961431" y="3795363"/>
          <a:ext cx="2205136" cy="672566"/>
        </a:xfrm>
        <a:prstGeom prst="rect">
          <a:avLst/>
        </a:prstGeom>
        <a:solidFill>
          <a:srgbClr val="5B9BD5"/>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dirty="0" smtClean="0"/>
            <a:t>中国文化发展的现代趋势与时代规范</a:t>
          </a:r>
          <a:endParaRPr lang="zh-CN" altLang="en-US" sz="1800" kern="1200" dirty="0"/>
        </a:p>
      </dsp:txBody>
      <dsp:txXfrm>
        <a:off x="2961431" y="3795363"/>
        <a:ext cx="2205136" cy="672566"/>
      </dsp:txXfrm>
    </dsp:sp>
    <dsp:sp modelId="{F0078809-1852-C74A-9D0D-33CF118CAE5E}">
      <dsp:nvSpPr>
        <dsp:cNvPr id="0" name=""/>
        <dsp:cNvSpPr/>
      </dsp:nvSpPr>
      <dsp:spPr>
        <a:xfrm>
          <a:off x="2961431" y="4743572"/>
          <a:ext cx="2205136" cy="67256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dirty="0" smtClean="0"/>
            <a:t>弘扬优秀传统文化 实现民族复兴的中国梦</a:t>
          </a:r>
          <a:endParaRPr lang="zh-CN" altLang="en-US" sz="1800" kern="1200" dirty="0"/>
        </a:p>
      </dsp:txBody>
      <dsp:txXfrm>
        <a:off x="2961431" y="4743572"/>
        <a:ext cx="2205136" cy="67256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F74CF3-34E3-E247-A3F2-8A9E31915963}">
      <dsp:nvSpPr>
        <dsp:cNvPr id="0" name=""/>
        <dsp:cNvSpPr/>
      </dsp:nvSpPr>
      <dsp:spPr>
        <a:xfrm>
          <a:off x="2520404" y="2946385"/>
          <a:ext cx="441027" cy="2133469"/>
        </a:xfrm>
        <a:custGeom>
          <a:avLst/>
          <a:gdLst/>
          <a:ahLst/>
          <a:cxnLst/>
          <a:rect l="0" t="0" r="0" b="0"/>
          <a:pathLst>
            <a:path>
              <a:moveTo>
                <a:pt x="0" y="0"/>
              </a:moveTo>
              <a:lnTo>
                <a:pt x="220513" y="0"/>
              </a:lnTo>
              <a:lnTo>
                <a:pt x="220513" y="2133469"/>
              </a:lnTo>
              <a:lnTo>
                <a:pt x="441027" y="2133469"/>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AA5B26-D461-6F48-9945-B300CA4D2AE1}">
      <dsp:nvSpPr>
        <dsp:cNvPr id="0" name=""/>
        <dsp:cNvSpPr/>
      </dsp:nvSpPr>
      <dsp:spPr>
        <a:xfrm>
          <a:off x="2520404" y="2946385"/>
          <a:ext cx="441027" cy="1185260"/>
        </a:xfrm>
        <a:custGeom>
          <a:avLst/>
          <a:gdLst/>
          <a:ahLst/>
          <a:cxnLst/>
          <a:rect l="0" t="0" r="0" b="0"/>
          <a:pathLst>
            <a:path>
              <a:moveTo>
                <a:pt x="0" y="0"/>
              </a:moveTo>
              <a:lnTo>
                <a:pt x="220513" y="0"/>
              </a:lnTo>
              <a:lnTo>
                <a:pt x="220513" y="1185260"/>
              </a:lnTo>
              <a:lnTo>
                <a:pt x="441027" y="118526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7B7558-8EF4-5B45-8623-1A31D33E9F4D}">
      <dsp:nvSpPr>
        <dsp:cNvPr id="0" name=""/>
        <dsp:cNvSpPr/>
      </dsp:nvSpPr>
      <dsp:spPr>
        <a:xfrm>
          <a:off x="5166568" y="3183437"/>
          <a:ext cx="441027" cy="948208"/>
        </a:xfrm>
        <a:custGeom>
          <a:avLst/>
          <a:gdLst/>
          <a:ahLst/>
          <a:cxnLst/>
          <a:rect l="0" t="0" r="0" b="0"/>
          <a:pathLst>
            <a:path>
              <a:moveTo>
                <a:pt x="0" y="0"/>
              </a:moveTo>
              <a:lnTo>
                <a:pt x="220513" y="0"/>
              </a:lnTo>
              <a:lnTo>
                <a:pt x="220513" y="948208"/>
              </a:lnTo>
              <a:lnTo>
                <a:pt x="441027" y="948208"/>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BAF3AF-C0AC-704F-850A-D76A26819608}">
      <dsp:nvSpPr>
        <dsp:cNvPr id="0" name=""/>
        <dsp:cNvSpPr/>
      </dsp:nvSpPr>
      <dsp:spPr>
        <a:xfrm>
          <a:off x="5166568" y="3137717"/>
          <a:ext cx="441027" cy="91440"/>
        </a:xfrm>
        <a:custGeom>
          <a:avLst/>
          <a:gdLst/>
          <a:ahLst/>
          <a:cxnLst/>
          <a:rect l="0" t="0" r="0" b="0"/>
          <a:pathLst>
            <a:path>
              <a:moveTo>
                <a:pt x="0" y="45720"/>
              </a:moveTo>
              <a:lnTo>
                <a:pt x="441027" y="4572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734356-3AD4-F34C-954F-9A54D7AC1C9C}">
      <dsp:nvSpPr>
        <dsp:cNvPr id="0" name=""/>
        <dsp:cNvSpPr/>
      </dsp:nvSpPr>
      <dsp:spPr>
        <a:xfrm>
          <a:off x="5166568" y="2235229"/>
          <a:ext cx="441027" cy="948208"/>
        </a:xfrm>
        <a:custGeom>
          <a:avLst/>
          <a:gdLst/>
          <a:ahLst/>
          <a:cxnLst/>
          <a:rect l="0" t="0" r="0" b="0"/>
          <a:pathLst>
            <a:path>
              <a:moveTo>
                <a:pt x="0" y="948208"/>
              </a:moveTo>
              <a:lnTo>
                <a:pt x="220513" y="948208"/>
              </a:lnTo>
              <a:lnTo>
                <a:pt x="220513" y="0"/>
              </a:lnTo>
              <a:lnTo>
                <a:pt x="441027"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5034A9-7CEE-FE4C-83C0-E90598333434}">
      <dsp:nvSpPr>
        <dsp:cNvPr id="0" name=""/>
        <dsp:cNvSpPr/>
      </dsp:nvSpPr>
      <dsp:spPr>
        <a:xfrm>
          <a:off x="2520404" y="2946385"/>
          <a:ext cx="441027" cy="237052"/>
        </a:xfrm>
        <a:custGeom>
          <a:avLst/>
          <a:gdLst/>
          <a:ahLst/>
          <a:cxnLst/>
          <a:rect l="0" t="0" r="0" b="0"/>
          <a:pathLst>
            <a:path>
              <a:moveTo>
                <a:pt x="0" y="0"/>
              </a:moveTo>
              <a:lnTo>
                <a:pt x="220513" y="0"/>
              </a:lnTo>
              <a:lnTo>
                <a:pt x="220513" y="237052"/>
              </a:lnTo>
              <a:lnTo>
                <a:pt x="441027" y="237052"/>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998C22-9BF9-4A49-A70B-A016F890741E}">
      <dsp:nvSpPr>
        <dsp:cNvPr id="0" name=""/>
        <dsp:cNvSpPr/>
      </dsp:nvSpPr>
      <dsp:spPr>
        <a:xfrm>
          <a:off x="5166568" y="812915"/>
          <a:ext cx="441027" cy="474104"/>
        </a:xfrm>
        <a:custGeom>
          <a:avLst/>
          <a:gdLst/>
          <a:ahLst/>
          <a:cxnLst/>
          <a:rect l="0" t="0" r="0" b="0"/>
          <a:pathLst>
            <a:path>
              <a:moveTo>
                <a:pt x="0" y="0"/>
              </a:moveTo>
              <a:lnTo>
                <a:pt x="220513" y="0"/>
              </a:lnTo>
              <a:lnTo>
                <a:pt x="220513" y="474104"/>
              </a:lnTo>
              <a:lnTo>
                <a:pt x="441027" y="474104"/>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1958C6-844D-5243-BDE3-98500B1A2866}">
      <dsp:nvSpPr>
        <dsp:cNvPr id="0" name=""/>
        <dsp:cNvSpPr/>
      </dsp:nvSpPr>
      <dsp:spPr>
        <a:xfrm>
          <a:off x="5166568" y="338811"/>
          <a:ext cx="441027" cy="474104"/>
        </a:xfrm>
        <a:custGeom>
          <a:avLst/>
          <a:gdLst/>
          <a:ahLst/>
          <a:cxnLst/>
          <a:rect l="0" t="0" r="0" b="0"/>
          <a:pathLst>
            <a:path>
              <a:moveTo>
                <a:pt x="0" y="474104"/>
              </a:moveTo>
              <a:lnTo>
                <a:pt x="220513" y="474104"/>
              </a:lnTo>
              <a:lnTo>
                <a:pt x="220513" y="0"/>
              </a:lnTo>
              <a:lnTo>
                <a:pt x="441027"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50275F-F31C-CE42-A2C2-20A178B36A6A}">
      <dsp:nvSpPr>
        <dsp:cNvPr id="0" name=""/>
        <dsp:cNvSpPr/>
      </dsp:nvSpPr>
      <dsp:spPr>
        <a:xfrm>
          <a:off x="2520404" y="812915"/>
          <a:ext cx="441027" cy="2133469"/>
        </a:xfrm>
        <a:custGeom>
          <a:avLst/>
          <a:gdLst/>
          <a:ahLst/>
          <a:cxnLst/>
          <a:rect l="0" t="0" r="0" b="0"/>
          <a:pathLst>
            <a:path>
              <a:moveTo>
                <a:pt x="0" y="2133469"/>
              </a:moveTo>
              <a:lnTo>
                <a:pt x="220513" y="2133469"/>
              </a:lnTo>
              <a:lnTo>
                <a:pt x="220513" y="0"/>
              </a:lnTo>
              <a:lnTo>
                <a:pt x="441027" y="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14799A-B55E-D448-9CD8-02DC6342DB58}">
      <dsp:nvSpPr>
        <dsp:cNvPr id="0" name=""/>
        <dsp:cNvSpPr/>
      </dsp:nvSpPr>
      <dsp:spPr>
        <a:xfrm>
          <a:off x="315267" y="2610102"/>
          <a:ext cx="2205136" cy="67256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smtClean="0"/>
            <a:t>中国文化的对外交汇与现代化</a:t>
          </a:r>
          <a:endParaRPr lang="zh-CN" altLang="en-US" sz="1800" kern="1200"/>
        </a:p>
      </dsp:txBody>
      <dsp:txXfrm>
        <a:off x="315267" y="2610102"/>
        <a:ext cx="2205136" cy="672566"/>
      </dsp:txXfrm>
    </dsp:sp>
    <dsp:sp modelId="{92618AD8-6CDA-0D4D-94AE-2D651ACD2C14}">
      <dsp:nvSpPr>
        <dsp:cNvPr id="0" name=""/>
        <dsp:cNvSpPr/>
      </dsp:nvSpPr>
      <dsp:spPr>
        <a:xfrm>
          <a:off x="2961431" y="476632"/>
          <a:ext cx="2205136" cy="67256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dirty="0" smtClean="0"/>
            <a:t>中国文化与世界文化的交汇</a:t>
          </a:r>
          <a:endParaRPr lang="zh-CN" altLang="en-US" sz="1800" kern="1200" dirty="0"/>
        </a:p>
      </dsp:txBody>
      <dsp:txXfrm>
        <a:off x="2961431" y="476632"/>
        <a:ext cx="2205136" cy="672566"/>
      </dsp:txXfrm>
    </dsp:sp>
    <dsp:sp modelId="{CAAFCFF8-B842-E848-9DAD-6F8DB49A042B}">
      <dsp:nvSpPr>
        <dsp:cNvPr id="0" name=""/>
        <dsp:cNvSpPr/>
      </dsp:nvSpPr>
      <dsp:spPr>
        <a:xfrm>
          <a:off x="5607595" y="2528"/>
          <a:ext cx="2205136" cy="67256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dirty="0" smtClean="0"/>
            <a:t>中外文化的第一次大交汇</a:t>
          </a:r>
          <a:endParaRPr lang="zh-CN" altLang="en-US" sz="1800" kern="1200" dirty="0"/>
        </a:p>
      </dsp:txBody>
      <dsp:txXfrm>
        <a:off x="5607595" y="2528"/>
        <a:ext cx="2205136" cy="672566"/>
      </dsp:txXfrm>
    </dsp:sp>
    <dsp:sp modelId="{04640D6C-3B20-E543-91B3-FCD4366DACB5}">
      <dsp:nvSpPr>
        <dsp:cNvPr id="0" name=""/>
        <dsp:cNvSpPr/>
      </dsp:nvSpPr>
      <dsp:spPr>
        <a:xfrm>
          <a:off x="5607595" y="950736"/>
          <a:ext cx="2205136" cy="67256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dirty="0" smtClean="0"/>
            <a:t>中外文化的第二次大交汇</a:t>
          </a:r>
          <a:endParaRPr lang="zh-CN" altLang="en-US" sz="1800" kern="1200" dirty="0"/>
        </a:p>
      </dsp:txBody>
      <dsp:txXfrm>
        <a:off x="5607595" y="950736"/>
        <a:ext cx="2205136" cy="672566"/>
      </dsp:txXfrm>
    </dsp:sp>
    <dsp:sp modelId="{8DE0FB6E-4932-CE41-A91C-461B7D00C218}">
      <dsp:nvSpPr>
        <dsp:cNvPr id="0" name=""/>
        <dsp:cNvSpPr/>
      </dsp:nvSpPr>
      <dsp:spPr>
        <a:xfrm>
          <a:off x="2961431" y="2847154"/>
          <a:ext cx="2205136" cy="67256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dirty="0" smtClean="0"/>
            <a:t>中国文化对世界文化的影响</a:t>
          </a:r>
          <a:endParaRPr lang="zh-CN" altLang="en-US" sz="1800" kern="1200" dirty="0"/>
        </a:p>
      </dsp:txBody>
      <dsp:txXfrm>
        <a:off x="2961431" y="2847154"/>
        <a:ext cx="2205136" cy="672566"/>
      </dsp:txXfrm>
    </dsp:sp>
    <dsp:sp modelId="{92B48CBB-8F87-824B-9354-630E8C873C1E}">
      <dsp:nvSpPr>
        <dsp:cNvPr id="0" name=""/>
        <dsp:cNvSpPr/>
      </dsp:nvSpPr>
      <dsp:spPr>
        <a:xfrm>
          <a:off x="5607595" y="1898945"/>
          <a:ext cx="2205136" cy="67256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smtClean="0"/>
            <a:t>中国物质文化对世界的影响</a:t>
          </a:r>
          <a:endParaRPr lang="zh-CN" altLang="en-US" sz="1800" kern="1200"/>
        </a:p>
      </dsp:txBody>
      <dsp:txXfrm>
        <a:off x="5607595" y="1898945"/>
        <a:ext cx="2205136" cy="672566"/>
      </dsp:txXfrm>
    </dsp:sp>
    <dsp:sp modelId="{99C57A4B-846B-5A45-82B2-102B1027D4C8}">
      <dsp:nvSpPr>
        <dsp:cNvPr id="0" name=""/>
        <dsp:cNvSpPr/>
      </dsp:nvSpPr>
      <dsp:spPr>
        <a:xfrm>
          <a:off x="5607595" y="2847154"/>
          <a:ext cx="2205136" cy="67256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smtClean="0"/>
            <a:t>中国制度文化对世界的影响</a:t>
          </a:r>
          <a:endParaRPr lang="zh-CN" altLang="en-US" sz="1800" kern="1200"/>
        </a:p>
      </dsp:txBody>
      <dsp:txXfrm>
        <a:off x="5607595" y="2847154"/>
        <a:ext cx="2205136" cy="672566"/>
      </dsp:txXfrm>
    </dsp:sp>
    <dsp:sp modelId="{536AC7DE-E704-6046-849B-7859173F7224}">
      <dsp:nvSpPr>
        <dsp:cNvPr id="0" name=""/>
        <dsp:cNvSpPr/>
      </dsp:nvSpPr>
      <dsp:spPr>
        <a:xfrm>
          <a:off x="5607595" y="3795363"/>
          <a:ext cx="2205136" cy="67256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smtClean="0"/>
            <a:t>中国精神文化对世界的影响</a:t>
          </a:r>
          <a:endParaRPr lang="zh-CN" altLang="en-US" sz="1800" kern="1200"/>
        </a:p>
      </dsp:txBody>
      <dsp:txXfrm>
        <a:off x="5607595" y="3795363"/>
        <a:ext cx="2205136" cy="672566"/>
      </dsp:txXfrm>
    </dsp:sp>
    <dsp:sp modelId="{25B54BA2-FC99-E24E-8D95-37C2681BD54B}">
      <dsp:nvSpPr>
        <dsp:cNvPr id="0" name=""/>
        <dsp:cNvSpPr/>
      </dsp:nvSpPr>
      <dsp:spPr>
        <a:xfrm>
          <a:off x="2961431" y="3795363"/>
          <a:ext cx="2205136" cy="67256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dirty="0" smtClean="0"/>
            <a:t>中国文化发展的现代趋势与时代规范</a:t>
          </a:r>
          <a:endParaRPr lang="zh-CN" altLang="en-US" sz="1800" kern="1200" dirty="0"/>
        </a:p>
      </dsp:txBody>
      <dsp:txXfrm>
        <a:off x="2961431" y="3795363"/>
        <a:ext cx="2205136" cy="672566"/>
      </dsp:txXfrm>
    </dsp:sp>
    <dsp:sp modelId="{F0078809-1852-C74A-9D0D-33CF118CAE5E}">
      <dsp:nvSpPr>
        <dsp:cNvPr id="0" name=""/>
        <dsp:cNvSpPr/>
      </dsp:nvSpPr>
      <dsp:spPr>
        <a:xfrm>
          <a:off x="2961431" y="4743572"/>
          <a:ext cx="2205136" cy="672566"/>
        </a:xfrm>
        <a:prstGeom prst="rect">
          <a:avLst/>
        </a:prstGeom>
        <a:solidFill>
          <a:srgbClr val="5B9BD5"/>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dirty="0" smtClean="0"/>
            <a:t>弘扬优秀传统文化 实现民族复兴的中国梦</a:t>
          </a:r>
          <a:endParaRPr lang="zh-CN" altLang="en-US" sz="1800" kern="1200" dirty="0"/>
        </a:p>
      </dsp:txBody>
      <dsp:txXfrm>
        <a:off x="2961431" y="4743572"/>
        <a:ext cx="2205136" cy="672566"/>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D7B41C-2517-4BF8-AD08-596BD1D5E37F}" type="datetimeFigureOut">
              <a:rPr lang="zh-CN" altLang="en-US" smtClean="0"/>
              <a:t>19/09/18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6F6675-9CA1-4822-BCBC-3C14710B21BA}" type="slidenum">
              <a:rPr lang="zh-CN" altLang="en-US" smtClean="0"/>
              <a:t>‹#›</a:t>
            </a:fld>
            <a:endParaRPr lang="zh-CN" altLang="en-US"/>
          </a:p>
        </p:txBody>
      </p:sp>
    </p:spTree>
    <p:extLst>
      <p:ext uri="{BB962C8B-B14F-4D97-AF65-F5344CB8AC3E}">
        <p14:creationId xmlns:p14="http://schemas.microsoft.com/office/powerpoint/2010/main" val="2092902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诗歌，小说，得有语言文字</a:t>
            </a:r>
            <a:endParaRPr kumimoji="1" lang="en-US" altLang="zh-CN" dirty="0" smtClean="0"/>
          </a:p>
          <a:p>
            <a:r>
              <a:rPr kumimoji="1" lang="zh-CN" altLang="en-US" dirty="0" smtClean="0"/>
              <a:t>语言文字本身也是一种文化</a:t>
            </a:r>
            <a:endParaRPr kumimoji="1" lang="en-US" altLang="zh-CN" dirty="0" smtClean="0"/>
          </a:p>
          <a:p>
            <a:r>
              <a:rPr kumimoji="1" lang="zh-CN" altLang="en-US" dirty="0" smtClean="0"/>
              <a:t>人的声音是有丰富的意义在里面，这就是人和动物的区别</a:t>
            </a:r>
            <a:endParaRPr kumimoji="1" lang="en-US" altLang="zh-CN" dirty="0" smtClean="0"/>
          </a:p>
          <a:p>
            <a:r>
              <a:rPr kumimoji="1" lang="zh-CN" altLang="en-US" dirty="0" smtClean="0"/>
              <a:t>中国七言五言，外国是多少行，比如十四行诗</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6</a:t>
            </a:fld>
            <a:endParaRPr lang="zh-CN" altLang="en-US"/>
          </a:p>
        </p:txBody>
      </p:sp>
    </p:spTree>
    <p:extLst>
      <p:ext uri="{BB962C8B-B14F-4D97-AF65-F5344CB8AC3E}">
        <p14:creationId xmlns:p14="http://schemas.microsoft.com/office/powerpoint/2010/main" val="1109592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共同语，让所有人听懂</a:t>
            </a:r>
            <a:endParaRPr kumimoji="1" lang="en-US" altLang="zh-CN" dirty="0" smtClean="0"/>
          </a:p>
          <a:p>
            <a:r>
              <a:rPr kumimoji="1" lang="zh-CN" altLang="en-US" dirty="0" smtClean="0"/>
              <a:t>元代疆土面积特别大</a:t>
            </a:r>
            <a:endParaRPr kumimoji="1" lang="en-US" altLang="zh-CN" dirty="0" smtClean="0"/>
          </a:p>
          <a:p>
            <a:r>
              <a:rPr kumimoji="1" lang="zh-CN" altLang="en-US" dirty="0" smtClean="0"/>
              <a:t>其他国家和咱们国家的方言长得很像</a:t>
            </a:r>
            <a:endParaRPr kumimoji="1" lang="en-US" altLang="zh-CN" dirty="0" smtClean="0"/>
          </a:p>
          <a:p>
            <a:r>
              <a:rPr kumimoji="1" lang="zh-CN" altLang="en-US" dirty="0" smtClean="0"/>
              <a:t>都是中国文字为基础，发展的他们的文字</a:t>
            </a:r>
            <a:r>
              <a:rPr kumimoji="1" lang="en-US" altLang="zh-CN" dirty="0" smtClean="0"/>
              <a:t>-</a:t>
            </a:r>
            <a:r>
              <a:rPr kumimoji="1" lang="zh-CN" altLang="en-US" dirty="0" smtClean="0"/>
              <a:t>字喃，朝鲜近代以前都是汉字</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37</a:t>
            </a:fld>
            <a:endParaRPr lang="zh-CN" altLang="en-US"/>
          </a:p>
        </p:txBody>
      </p:sp>
    </p:spTree>
    <p:extLst>
      <p:ext uri="{BB962C8B-B14F-4D97-AF65-F5344CB8AC3E}">
        <p14:creationId xmlns:p14="http://schemas.microsoft.com/office/powerpoint/2010/main" val="19230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语言崇拜：把语言上升成为神秘力量</a:t>
            </a:r>
            <a:endParaRPr kumimoji="1" lang="en-US" altLang="zh-CN" dirty="0" smtClean="0"/>
          </a:p>
          <a:p>
            <a:r>
              <a:rPr kumimoji="1" lang="zh-CN" altLang="en-US" dirty="0" smtClean="0"/>
              <a:t>巫术 咒语，语言有一种神秘的力量，一句话改变一个人的命运</a:t>
            </a:r>
            <a:endParaRPr kumimoji="1" lang="en-US" altLang="zh-CN" dirty="0" smtClean="0"/>
          </a:p>
          <a:p>
            <a:r>
              <a:rPr kumimoji="1" lang="zh-CN" altLang="en-US" dirty="0" smtClean="0"/>
              <a:t>过年说吉利话，破 岁不说</a:t>
            </a:r>
            <a:endParaRPr kumimoji="1" lang="en-US" altLang="zh-CN" dirty="0" smtClean="0"/>
          </a:p>
          <a:p>
            <a:r>
              <a:rPr kumimoji="1" lang="zh-CN" altLang="en-US" dirty="0" smtClean="0"/>
              <a:t>王昭君，为避讳司马昭，改成明君</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44</a:t>
            </a:fld>
            <a:endParaRPr lang="zh-CN" altLang="en-US"/>
          </a:p>
        </p:txBody>
      </p:sp>
    </p:spTree>
    <p:extLst>
      <p:ext uri="{BB962C8B-B14F-4D97-AF65-F5344CB8AC3E}">
        <p14:creationId xmlns:p14="http://schemas.microsoft.com/office/powerpoint/2010/main" val="1751871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对社会有什么影响</a:t>
            </a:r>
            <a:endParaRPr kumimoji="1" lang="en-US" altLang="zh-CN" dirty="0" smtClean="0"/>
          </a:p>
          <a:p>
            <a:r>
              <a:rPr kumimoji="1" lang="zh-CN" altLang="en-US" dirty="0" smtClean="0"/>
              <a:t>名：外在，实：所指</a:t>
            </a:r>
            <a:endParaRPr kumimoji="1" lang="en-US" altLang="zh-CN" dirty="0" smtClean="0"/>
          </a:p>
          <a:p>
            <a:r>
              <a:rPr kumimoji="1" lang="zh-CN" altLang="en-US" dirty="0" smtClean="0"/>
              <a:t>为什么长得好看叫美，不叫丑</a:t>
            </a:r>
            <a:endParaRPr kumimoji="1" lang="en-US" altLang="zh-CN" dirty="0" smtClean="0"/>
          </a:p>
          <a:p>
            <a:r>
              <a:rPr kumimoji="1" lang="zh-CN" altLang="en-US" dirty="0" smtClean="0"/>
              <a:t>把儿子叫儿子，不叫爹 ，为什么羊那么写</a:t>
            </a:r>
            <a:endParaRPr kumimoji="1" lang="en-US" altLang="zh-CN" dirty="0" smtClean="0"/>
          </a:p>
          <a:p>
            <a:r>
              <a:rPr kumimoji="1" lang="zh-CN" altLang="en-US" dirty="0" smtClean="0"/>
              <a:t>之前偶然，大家都这么说，都承认就是必然了</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48</a:t>
            </a:fld>
            <a:endParaRPr lang="zh-CN" altLang="en-US"/>
          </a:p>
        </p:txBody>
      </p:sp>
    </p:spTree>
    <p:extLst>
      <p:ext uri="{BB962C8B-B14F-4D97-AF65-F5344CB8AC3E}">
        <p14:creationId xmlns:p14="http://schemas.microsoft.com/office/powerpoint/2010/main" val="493342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不同场合说不同的话</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53</a:t>
            </a:fld>
            <a:endParaRPr lang="zh-CN" altLang="en-US"/>
          </a:p>
        </p:txBody>
      </p:sp>
    </p:spTree>
    <p:extLst>
      <p:ext uri="{BB962C8B-B14F-4D97-AF65-F5344CB8AC3E}">
        <p14:creationId xmlns:p14="http://schemas.microsoft.com/office/powerpoint/2010/main" val="856551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早期，近代以前，汉字神圣，地位崇高，河出图洛出书，神造的，神赐的</a:t>
            </a:r>
            <a:endParaRPr kumimoji="1" lang="en-US" altLang="zh-CN" dirty="0" smtClean="0"/>
          </a:p>
          <a:p>
            <a:r>
              <a:rPr kumimoji="1" lang="zh-CN" altLang="en-US" dirty="0" smtClean="0"/>
              <a:t>黄帝时期大官仓颉</a:t>
            </a:r>
            <a:endParaRPr kumimoji="1" lang="en-US" altLang="zh-CN" dirty="0" smtClean="0"/>
          </a:p>
          <a:p>
            <a:r>
              <a:rPr kumimoji="1" lang="zh-CN" altLang="en-US" dirty="0" smtClean="0"/>
              <a:t>近代否定，为什么挨打，落后挨打，人民素质水平不高，因为中国字学不会，有识之士觉得中国落后是汉字的锅</a:t>
            </a:r>
            <a:endParaRPr kumimoji="1" lang="en-US" altLang="zh-CN" dirty="0" smtClean="0"/>
          </a:p>
          <a:p>
            <a:r>
              <a:rPr kumimoji="1" lang="zh-CN" altLang="en-US" dirty="0" smtClean="0"/>
              <a:t>废除汉字想实行字母化，拼音同一个音的字太多了 </a:t>
            </a:r>
            <a:endParaRPr kumimoji="1" lang="en-US" altLang="zh-CN" dirty="0" smtClean="0"/>
          </a:p>
          <a:p>
            <a:r>
              <a:rPr kumimoji="1" lang="zh-CN" altLang="en-US" dirty="0" smtClean="0"/>
              <a:t>我党提出辩证看待问题</a:t>
            </a:r>
            <a:endParaRPr kumimoji="1" lang="en-US" altLang="zh-CN" dirty="0" smtClean="0"/>
          </a:p>
          <a:p>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55</a:t>
            </a:fld>
            <a:endParaRPr lang="zh-CN" altLang="en-US"/>
          </a:p>
        </p:txBody>
      </p:sp>
    </p:spTree>
    <p:extLst>
      <p:ext uri="{BB962C8B-B14F-4D97-AF65-F5344CB8AC3E}">
        <p14:creationId xmlns:p14="http://schemas.microsoft.com/office/powerpoint/2010/main" val="1237256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书同文，统一各国文字</a:t>
            </a:r>
            <a:endParaRPr kumimoji="1" lang="en-US" altLang="zh-CN" dirty="0" smtClean="0"/>
          </a:p>
          <a:p>
            <a:r>
              <a:rPr kumimoji="1" lang="zh-CN" altLang="en-US" dirty="0" smtClean="0"/>
              <a:t>香港电影，听不懂，看字能看懂一大半，文字是基本相同的</a:t>
            </a:r>
            <a:endParaRPr kumimoji="1" lang="en-US" altLang="zh-CN" dirty="0" smtClean="0"/>
          </a:p>
          <a:p>
            <a:r>
              <a:rPr kumimoji="1" lang="zh-CN" altLang="en-US" dirty="0" smtClean="0"/>
              <a:t>许慎，说文解字，词典，怎么读，怎么来的</a:t>
            </a:r>
            <a:endParaRPr kumimoji="1" lang="en-US" altLang="zh-CN" dirty="0" smtClean="0"/>
          </a:p>
          <a:p>
            <a:r>
              <a:rPr kumimoji="1" lang="zh-CN" altLang="en-US" dirty="0" smtClean="0"/>
              <a:t>正字学，唐人看不懂汉代的，正自学解释四书五经，儒家经典</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59</a:t>
            </a:fld>
            <a:endParaRPr lang="zh-CN" altLang="en-US"/>
          </a:p>
        </p:txBody>
      </p:sp>
    </p:spTree>
    <p:extLst>
      <p:ext uri="{BB962C8B-B14F-4D97-AF65-F5344CB8AC3E}">
        <p14:creationId xmlns:p14="http://schemas.microsoft.com/office/powerpoint/2010/main" val="1041631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smtClean="0"/>
              <a:t>lin</a:t>
            </a:r>
            <a:r>
              <a:rPr kumimoji="1" lang="zh-CN" altLang="en-US" dirty="0" smtClean="0"/>
              <a:t>二声</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64</a:t>
            </a:fld>
            <a:endParaRPr lang="zh-CN" altLang="en-US"/>
          </a:p>
        </p:txBody>
      </p:sp>
    </p:spTree>
    <p:extLst>
      <p:ext uri="{BB962C8B-B14F-4D97-AF65-F5344CB8AC3E}">
        <p14:creationId xmlns:p14="http://schemas.microsoft.com/office/powerpoint/2010/main" val="1649673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对偶：春联，对对子，对仗</a:t>
            </a:r>
            <a:endParaRPr kumimoji="1" lang="en-US" altLang="zh-CN" dirty="0" smtClean="0"/>
          </a:p>
          <a:p>
            <a:r>
              <a:rPr kumimoji="1" lang="zh-CN" altLang="en-US" dirty="0" smtClean="0"/>
              <a:t>无边落木萧萧下，无尽长江滚滚来。</a:t>
            </a:r>
            <a:endParaRPr kumimoji="1" lang="en-US" altLang="zh-CN" dirty="0" smtClean="0"/>
          </a:p>
          <a:p>
            <a:r>
              <a:rPr kumimoji="1" lang="zh-CN" altLang="en-US" dirty="0" smtClean="0"/>
              <a:t>明月松间照，清泉石上流。</a:t>
            </a:r>
            <a:endParaRPr kumimoji="1" lang="en-US" altLang="zh-CN" dirty="0" smtClean="0"/>
          </a:p>
          <a:p>
            <a:r>
              <a:rPr kumimoji="1" lang="zh-CN" altLang="en-US" dirty="0" smtClean="0"/>
              <a:t>笠翁对韵，天对雨，雾对风，大陆对长空</a:t>
            </a:r>
            <a:endParaRPr kumimoji="1" lang="en-US" altLang="zh-CN" dirty="0" smtClean="0"/>
          </a:p>
          <a:p>
            <a:r>
              <a:rPr kumimoji="1" lang="zh-CN" altLang="en-US" dirty="0" smtClean="0"/>
              <a:t>顶真</a:t>
            </a:r>
            <a:endParaRPr kumimoji="1" lang="en-US" altLang="zh-CN" dirty="0" smtClean="0"/>
          </a:p>
          <a:p>
            <a:r>
              <a:rPr kumimoji="1" lang="zh-CN" altLang="en-US" dirty="0" smtClean="0"/>
              <a:t>可以清心也，随便读哪个字都都能成文，茶蜍</a:t>
            </a:r>
            <a:endParaRPr kumimoji="1" lang="en-US" altLang="zh-CN" dirty="0" smtClean="0"/>
          </a:p>
          <a:p>
            <a:r>
              <a:rPr kumimoji="1" lang="zh-CN" altLang="en-US" dirty="0" smtClean="0"/>
              <a:t>上海自来水来自海上</a:t>
            </a:r>
            <a:endParaRPr kumimoji="1" lang="en-US" altLang="zh-CN" dirty="0" smtClean="0"/>
          </a:p>
          <a:p>
            <a:r>
              <a:rPr kumimoji="1" lang="zh-CN" altLang="en-US" dirty="0" smtClean="0"/>
              <a:t>苏惠，玄机图，菱形的诗，从各种角度去读都能读懂</a:t>
            </a:r>
            <a:endParaRPr kumimoji="1" lang="en-US" altLang="zh-CN" dirty="0" smtClean="0"/>
          </a:p>
          <a:p>
            <a:r>
              <a:rPr kumimoji="1" lang="zh-CN" altLang="en-US" dirty="0" smtClean="0"/>
              <a:t>东湖打一个字，月</a:t>
            </a:r>
            <a:endParaRPr kumimoji="1" lang="en-US" altLang="zh-CN" dirty="0" smtClean="0"/>
          </a:p>
          <a:p>
            <a:r>
              <a:rPr kumimoji="1" lang="zh-CN" altLang="en-US" dirty="0" smtClean="0"/>
              <a:t>复叠：李清照，寻寻觅觅，冷冷清清</a:t>
            </a:r>
            <a:endParaRPr kumimoji="1" lang="en-US" altLang="zh-CN" dirty="0" smtClean="0"/>
          </a:p>
          <a:p>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69</a:t>
            </a:fld>
            <a:endParaRPr lang="zh-CN" altLang="en-US"/>
          </a:p>
        </p:txBody>
      </p:sp>
    </p:spTree>
    <p:extLst>
      <p:ext uri="{BB962C8B-B14F-4D97-AF65-F5344CB8AC3E}">
        <p14:creationId xmlns:p14="http://schemas.microsoft.com/office/powerpoint/2010/main" val="15288395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顶真，前一句的后半段是后一句的前半段</a:t>
            </a:r>
            <a:endParaRPr kumimoji="1" lang="en-US" altLang="zh-CN" dirty="0" smtClean="0"/>
          </a:p>
          <a:p>
            <a:r>
              <a:rPr kumimoji="1" lang="zh-CN" altLang="en-US" dirty="0" smtClean="0"/>
              <a:t>拆字</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70</a:t>
            </a:fld>
            <a:endParaRPr lang="zh-CN" altLang="en-US"/>
          </a:p>
        </p:txBody>
      </p:sp>
    </p:spTree>
    <p:extLst>
      <p:ext uri="{BB962C8B-B14F-4D97-AF65-F5344CB8AC3E}">
        <p14:creationId xmlns:p14="http://schemas.microsoft.com/office/powerpoint/2010/main" val="1754073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变；变数 随意排列，大小都行，有了书法</a:t>
            </a:r>
            <a:endParaRPr kumimoji="1" lang="en-US" altLang="zh-CN" dirty="0" smtClean="0"/>
          </a:p>
          <a:p>
            <a:r>
              <a:rPr kumimoji="1" lang="zh-CN" altLang="en-US" dirty="0" smtClean="0"/>
              <a:t>常：顺序</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76</a:t>
            </a:fld>
            <a:endParaRPr lang="zh-CN" altLang="en-US"/>
          </a:p>
        </p:txBody>
      </p:sp>
    </p:spTree>
    <p:extLst>
      <p:ext uri="{BB962C8B-B14F-4D97-AF65-F5344CB8AC3E}">
        <p14:creationId xmlns:p14="http://schemas.microsoft.com/office/powerpoint/2010/main" val="785029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词汇影响：很多名词新出现，很多已经消失，</a:t>
            </a:r>
            <a:endParaRPr kumimoji="1" lang="en-US" altLang="zh-CN" dirty="0" smtClean="0"/>
          </a:p>
          <a:p>
            <a:r>
              <a:rPr kumimoji="1" lang="zh-CN" altLang="en-US" dirty="0" smtClean="0"/>
              <a:t>一品大员，师爷，这种名词术语已经没了</a:t>
            </a:r>
            <a:endParaRPr kumimoji="1" lang="en-US" altLang="zh-CN" dirty="0" smtClean="0"/>
          </a:p>
          <a:p>
            <a:r>
              <a:rPr kumimoji="1" lang="zh-CN" altLang="en-US" dirty="0" smtClean="0"/>
              <a:t>现在社会才会有的词汇：微信，微博，粉丝。流量</a:t>
            </a:r>
            <a:endParaRPr kumimoji="1" lang="en-US" altLang="zh-CN" dirty="0" smtClean="0"/>
          </a:p>
          <a:p>
            <a:r>
              <a:rPr kumimoji="1" lang="zh-CN" altLang="en-US" dirty="0" smtClean="0"/>
              <a:t>语音影响：古诗发现不押韵，严格押韵，远上寒山石径斜，白云深处有人家</a:t>
            </a:r>
            <a:endParaRPr kumimoji="1" lang="en-US" altLang="zh-CN" dirty="0" smtClean="0"/>
          </a:p>
          <a:p>
            <a:r>
              <a:rPr kumimoji="1" lang="zh-CN" altLang="en-US" dirty="0" smtClean="0"/>
              <a:t>语法：各国之间相互影响 </a:t>
            </a:r>
            <a:r>
              <a:rPr kumimoji="1" lang="en-US" altLang="zh-CN" dirty="0" smtClean="0"/>
              <a:t>long</a:t>
            </a:r>
            <a:r>
              <a:rPr kumimoji="1" lang="zh-CN" altLang="en-US" dirty="0" smtClean="0"/>
              <a:t> </a:t>
            </a:r>
            <a:r>
              <a:rPr kumimoji="1" lang="en-US" altLang="zh-CN" dirty="0" smtClean="0"/>
              <a:t>time</a:t>
            </a:r>
            <a:r>
              <a:rPr kumimoji="1" lang="zh-CN" altLang="en-US" dirty="0" smtClean="0"/>
              <a:t> </a:t>
            </a:r>
            <a:r>
              <a:rPr kumimoji="1" lang="en-US" altLang="zh-CN" dirty="0" smtClean="0"/>
              <a:t>no</a:t>
            </a:r>
            <a:r>
              <a:rPr kumimoji="1" lang="zh-CN" altLang="en-US" dirty="0" smtClean="0"/>
              <a:t> </a:t>
            </a:r>
            <a:r>
              <a:rPr kumimoji="1" lang="en-US" altLang="zh-CN" dirty="0" smtClean="0"/>
              <a:t>see</a:t>
            </a:r>
            <a:r>
              <a:rPr kumimoji="1" lang="zh-CN" altLang="en-US" dirty="0" smtClean="0"/>
              <a:t> 不符合英语语法要求，挺好玩</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8</a:t>
            </a:fld>
            <a:endParaRPr lang="zh-CN" altLang="en-US"/>
          </a:p>
        </p:txBody>
      </p:sp>
    </p:spTree>
    <p:extLst>
      <p:ext uri="{BB962C8B-B14F-4D97-AF65-F5344CB8AC3E}">
        <p14:creationId xmlns:p14="http://schemas.microsoft.com/office/powerpoint/2010/main" val="12533924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桃木辟邪，桃木劈开两半</a:t>
            </a:r>
            <a:endParaRPr kumimoji="1" lang="en-US" altLang="zh-CN" dirty="0" smtClean="0"/>
          </a:p>
          <a:p>
            <a:r>
              <a:rPr kumimoji="1" lang="zh-CN" altLang="en-US" dirty="0" smtClean="0"/>
              <a:t>清末对子：李鸿章，司农温崇河，合肥，常熟 两重相关性</a:t>
            </a:r>
            <a:endParaRPr kumimoji="1" lang="en-US" altLang="zh-CN" dirty="0" smtClean="0"/>
          </a:p>
          <a:p>
            <a:r>
              <a:rPr kumimoji="1" lang="zh-CN" altLang="en-US" dirty="0" smtClean="0"/>
              <a:t>春蚕到死丝方尽，代指思念，双关，一个音取两个意思</a:t>
            </a:r>
            <a:endParaRPr kumimoji="1" lang="en-US" altLang="zh-CN" dirty="0" smtClean="0"/>
          </a:p>
          <a:p>
            <a:r>
              <a:rPr kumimoji="1" lang="zh-CN" altLang="en-US" dirty="0" smtClean="0"/>
              <a:t>梨核，马上要杀头了，写出的怜爱儿子</a:t>
            </a:r>
            <a:endParaRPr kumimoji="1" lang="en-US" altLang="zh-CN" dirty="0" smtClean="0"/>
          </a:p>
          <a:p>
            <a:r>
              <a:rPr kumimoji="1" lang="zh-CN" altLang="en-US" dirty="0" smtClean="0"/>
              <a:t>根据名字看命运</a:t>
            </a:r>
            <a:endParaRPr kumimoji="1" lang="en-US" altLang="zh-CN" dirty="0" smtClean="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78</a:t>
            </a:fld>
            <a:endParaRPr lang="zh-CN" altLang="en-US"/>
          </a:p>
        </p:txBody>
      </p:sp>
    </p:spTree>
    <p:extLst>
      <p:ext uri="{BB962C8B-B14F-4D97-AF65-F5344CB8AC3E}">
        <p14:creationId xmlns:p14="http://schemas.microsoft.com/office/powerpoint/2010/main" val="17340938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方孝孺，十族被诛杀，所以后代后来的人改性方</a:t>
            </a:r>
            <a:endParaRPr kumimoji="1" lang="en-US" altLang="zh-CN" dirty="0" smtClean="0"/>
          </a:p>
          <a:p>
            <a:r>
              <a:rPr kumimoji="1" lang="zh-CN" altLang="en-US" dirty="0" smtClean="0"/>
              <a:t>明亮云生龙</a:t>
            </a:r>
            <a:endParaRPr kumimoji="1" lang="en-US" altLang="zh-CN" dirty="0" smtClean="0"/>
          </a:p>
          <a:p>
            <a:r>
              <a:rPr kumimoji="1" lang="zh-CN" altLang="en-US" dirty="0" smtClean="0"/>
              <a:t>鲤鱼</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81</a:t>
            </a:fld>
            <a:endParaRPr lang="zh-CN" altLang="en-US"/>
          </a:p>
        </p:txBody>
      </p:sp>
    </p:spTree>
    <p:extLst>
      <p:ext uri="{BB962C8B-B14F-4D97-AF65-F5344CB8AC3E}">
        <p14:creationId xmlns:p14="http://schemas.microsoft.com/office/powerpoint/2010/main" val="681633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smtClean="0">
                <a:solidFill>
                  <a:schemeClr val="tx1"/>
                </a:solidFill>
                <a:effectLst/>
                <a:latin typeface="+mn-lt"/>
                <a:ea typeface="+mn-ea"/>
                <a:cs typeface="+mn-cs"/>
              </a:rPr>
              <a:t>就文化交汇的典型性与影响的深远性而言，中国文化与世界文化的交汇最主要的是这样两次：一是从汉到唐几百年间，南亚印度佛教文化的传入；二是从明清之际到近现代，欧洲西方文化的传入。</a:t>
            </a:r>
            <a:endParaRPr kumimoji="1" lang="zh-CN" altLang="en-US" smtClean="0"/>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88</a:t>
            </a:fld>
            <a:endParaRPr lang="zh-CN" altLang="en-US"/>
          </a:p>
        </p:txBody>
      </p:sp>
    </p:spTree>
    <p:extLst>
      <p:ext uri="{BB962C8B-B14F-4D97-AF65-F5344CB8AC3E}">
        <p14:creationId xmlns:p14="http://schemas.microsoft.com/office/powerpoint/2010/main" val="13397568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禅宗：不喜欢用文字来流传自己的思想，而是用小故事引导你，六子慧能和他师哥说了一首诗：身如菩提树，心如明镜台，时时勤拂拭，莫使惹尘埃</a:t>
            </a:r>
            <a:endParaRPr kumimoji="1" lang="en-US" altLang="zh-CN" dirty="0" smtClean="0"/>
          </a:p>
          <a:p>
            <a:r>
              <a:rPr kumimoji="1" lang="zh-CN" altLang="en-US" dirty="0" smtClean="0"/>
              <a:t>每天清洁自己，不受世俗的污染，慧能说：菩提本无树，明镜亦非台，本来无一物，何处惹尘埃</a:t>
            </a:r>
            <a:endParaRPr kumimoji="1" lang="en-US" altLang="zh-CN" dirty="0" smtClean="0"/>
          </a:p>
          <a:p>
            <a:r>
              <a:rPr kumimoji="1" lang="zh-CN" altLang="en-US" dirty="0" smtClean="0"/>
              <a:t>老和尚和小和尚过河，发现河边一个裸女，要死了，把裸女扛在肩上过河，小和尚说你犯了色戒，老和尚说淫者见淫</a:t>
            </a:r>
            <a:endParaRPr kumimoji="1" lang="en-US" altLang="zh-CN" dirty="0" smtClean="0"/>
          </a:p>
          <a:p>
            <a:r>
              <a:rPr kumimoji="1" lang="zh-CN" altLang="en-US" dirty="0" smtClean="0"/>
              <a:t>她只是个生命，无论穿不穿衣服</a:t>
            </a:r>
            <a:endParaRPr kumimoji="1" lang="en-US" altLang="zh-CN" dirty="0" smtClean="0"/>
          </a:p>
          <a:p>
            <a:r>
              <a:rPr kumimoji="1" lang="zh-CN" altLang="en-US" dirty="0" smtClean="0"/>
              <a:t>佛家故事，时而风吹幡动，有人说一曰风动，帆动，仁者心动</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91</a:t>
            </a:fld>
            <a:endParaRPr lang="zh-CN" altLang="en-US"/>
          </a:p>
        </p:txBody>
      </p:sp>
    </p:spTree>
    <p:extLst>
      <p:ext uri="{BB962C8B-B14F-4D97-AF65-F5344CB8AC3E}">
        <p14:creationId xmlns:p14="http://schemas.microsoft.com/office/powerpoint/2010/main" val="13998148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儒释道三者合一</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96</a:t>
            </a:fld>
            <a:endParaRPr lang="zh-CN" altLang="en-US"/>
          </a:p>
        </p:txBody>
      </p:sp>
    </p:spTree>
    <p:extLst>
      <p:ext uri="{BB962C8B-B14F-4D97-AF65-F5344CB8AC3E}">
        <p14:creationId xmlns:p14="http://schemas.microsoft.com/office/powerpoint/2010/main" val="12784940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smtClean="0"/>
              <a:t>dou</a:t>
            </a:r>
            <a:r>
              <a:rPr kumimoji="1" lang="zh-CN" altLang="en-US" dirty="0" smtClean="0"/>
              <a:t>，意大利的传教士</a:t>
            </a:r>
            <a:endParaRPr kumimoji="1" lang="en-US" altLang="zh-CN" dirty="0" smtClean="0"/>
          </a:p>
          <a:p>
            <a:r>
              <a:rPr kumimoji="1" lang="zh-CN" altLang="en-US" dirty="0" smtClean="0"/>
              <a:t>物质层面：洋务运动，制度：维新变法</a:t>
            </a:r>
            <a:endParaRPr kumimoji="1" lang="en-US" altLang="zh-CN" dirty="0" smtClean="0"/>
          </a:p>
          <a:p>
            <a:r>
              <a:rPr kumimoji="1" lang="zh-CN" altLang="en-US" dirty="0" smtClean="0"/>
              <a:t>精神：新文化运动</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99</a:t>
            </a:fld>
            <a:endParaRPr lang="zh-CN" altLang="en-US"/>
          </a:p>
        </p:txBody>
      </p:sp>
    </p:spTree>
    <p:extLst>
      <p:ext uri="{BB962C8B-B14F-4D97-AF65-F5344CB8AC3E}">
        <p14:creationId xmlns:p14="http://schemas.microsoft.com/office/powerpoint/2010/main" val="11064676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a:r>
            <a:br>
              <a:rPr lang="zh-CN" altLang="en-US" dirty="0" smtClean="0"/>
            </a:br>
            <a:r>
              <a:rPr lang="zh-CN" altLang="en-US" sz="1200" b="0" i="0" u="none" strike="noStrike" kern="1200" dirty="0" smtClean="0">
                <a:solidFill>
                  <a:schemeClr val="tx1"/>
                </a:solidFill>
                <a:effectLst/>
                <a:latin typeface="+mn-lt"/>
                <a:ea typeface="+mn-ea"/>
                <a:cs typeface="+mn-cs"/>
              </a:rPr>
              <a:t>就文化交汇的典型性与影响的深远性而言，中国文化与世界文化的交汇最主要的是这样两次：一是从汉到唐几百年间，南亚印度佛教文化的传入；二是从明清之际到近现代，欧洲西方文化的传入。</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103</a:t>
            </a:fld>
            <a:endParaRPr lang="zh-CN" altLang="en-US"/>
          </a:p>
        </p:txBody>
      </p:sp>
    </p:spTree>
    <p:extLst>
      <p:ext uri="{BB962C8B-B14F-4D97-AF65-F5344CB8AC3E}">
        <p14:creationId xmlns:p14="http://schemas.microsoft.com/office/powerpoint/2010/main" val="3424207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外国文盲更多，教会垄断了教育，小羊皮，用不起</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105</a:t>
            </a:fld>
            <a:endParaRPr lang="zh-CN" altLang="en-US"/>
          </a:p>
        </p:txBody>
      </p:sp>
    </p:spTree>
    <p:extLst>
      <p:ext uri="{BB962C8B-B14F-4D97-AF65-F5344CB8AC3E}">
        <p14:creationId xmlns:p14="http://schemas.microsoft.com/office/powerpoint/2010/main" val="7716614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smtClean="0"/>
              <a:t>zha</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107</a:t>
            </a:fld>
            <a:endParaRPr lang="zh-CN" altLang="en-US"/>
          </a:p>
        </p:txBody>
      </p:sp>
    </p:spTree>
    <p:extLst>
      <p:ext uri="{BB962C8B-B14F-4D97-AF65-F5344CB8AC3E}">
        <p14:creationId xmlns:p14="http://schemas.microsoft.com/office/powerpoint/2010/main" val="1806655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中国精神自成一体</a:t>
            </a:r>
            <a:endParaRPr kumimoji="1" lang="en-US" altLang="zh-CN" dirty="0" smtClean="0"/>
          </a:p>
          <a:p>
            <a:r>
              <a:rPr kumimoji="1" lang="zh-CN" altLang="en-US" dirty="0" smtClean="0"/>
              <a:t>西方的文化传入中国，西学东渐，</a:t>
            </a:r>
            <a:r>
              <a:rPr kumimoji="1" lang="en-US" altLang="zh-CN" dirty="0" err="1" smtClean="0"/>
              <a:t>jian</a:t>
            </a:r>
            <a:r>
              <a:rPr kumimoji="1" lang="zh-CN" altLang="en-US" dirty="0" smtClean="0"/>
              <a:t>，一声</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113</a:t>
            </a:fld>
            <a:endParaRPr lang="zh-CN" altLang="en-US"/>
          </a:p>
        </p:txBody>
      </p:sp>
    </p:spTree>
    <p:extLst>
      <p:ext uri="{BB962C8B-B14F-4D97-AF65-F5344CB8AC3E}">
        <p14:creationId xmlns:p14="http://schemas.microsoft.com/office/powerpoint/2010/main" val="2004408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如何知道古代人怎么生活的？怎么结婚？通过文字</a:t>
            </a:r>
            <a:endParaRPr kumimoji="1" lang="en-US" altLang="zh-CN" dirty="0" smtClean="0"/>
          </a:p>
          <a:p>
            <a:r>
              <a:rPr kumimoji="1" lang="zh-CN" altLang="en-US" dirty="0" smtClean="0"/>
              <a:t>通过文字能够使文化传播发展，所以是代码，传播媒介</a:t>
            </a:r>
            <a:endParaRPr kumimoji="1" lang="en-US" altLang="zh-CN" dirty="0" smtClean="0"/>
          </a:p>
          <a:p>
            <a:r>
              <a:rPr kumimoji="1" lang="zh-CN" altLang="en-US" dirty="0" smtClean="0"/>
              <a:t>语言一定有文字么？</a:t>
            </a:r>
            <a:endParaRPr kumimoji="1" lang="en-US" altLang="zh-CN" dirty="0" smtClean="0"/>
          </a:p>
          <a:p>
            <a:r>
              <a:rPr kumimoji="1" lang="zh-CN" altLang="en-US" dirty="0" smtClean="0"/>
              <a:t>现有声音，表达我们的意思，再有特定符号记录下来</a:t>
            </a:r>
            <a:endParaRPr kumimoji="1" lang="en-US" altLang="zh-CN" dirty="0" smtClean="0"/>
          </a:p>
          <a:p>
            <a:r>
              <a:rPr kumimoji="1" lang="zh-CN" altLang="en-US" dirty="0" smtClean="0"/>
              <a:t>文字是一种符号，语言是文字产生的直接条件</a:t>
            </a:r>
            <a:endParaRPr kumimoji="1" lang="en-US" altLang="zh-CN" dirty="0" smtClean="0"/>
          </a:p>
          <a:p>
            <a:r>
              <a:rPr kumimoji="1" lang="zh-CN" altLang="en-US" dirty="0" smtClean="0"/>
              <a:t>记录下来，甲骨文，竹简，绢帛，纸</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9</a:t>
            </a:fld>
            <a:endParaRPr lang="zh-CN" altLang="en-US"/>
          </a:p>
        </p:txBody>
      </p:sp>
    </p:spTree>
    <p:extLst>
      <p:ext uri="{BB962C8B-B14F-4D97-AF65-F5344CB8AC3E}">
        <p14:creationId xmlns:p14="http://schemas.microsoft.com/office/powerpoint/2010/main" val="1102424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中体西用，固守中国思想，只学习西方皮毛</a:t>
            </a:r>
            <a:endParaRPr kumimoji="1" lang="en-US" altLang="zh-CN" dirty="0" smtClean="0"/>
          </a:p>
          <a:p>
            <a:r>
              <a:rPr kumimoji="1" lang="zh-CN" altLang="en-US" dirty="0" smtClean="0"/>
              <a:t>彻底摒弃</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118</a:t>
            </a:fld>
            <a:endParaRPr lang="zh-CN" altLang="en-US"/>
          </a:p>
        </p:txBody>
      </p:sp>
    </p:spTree>
    <p:extLst>
      <p:ext uri="{BB962C8B-B14F-4D97-AF65-F5344CB8AC3E}">
        <p14:creationId xmlns:p14="http://schemas.microsoft.com/office/powerpoint/2010/main" val="1573730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五经不说六经，因为乐失传了，我们不能再知道了</a:t>
            </a:r>
            <a:endParaRPr kumimoji="1" lang="en-US" altLang="zh-CN" dirty="0" smtClean="0"/>
          </a:p>
          <a:p>
            <a:r>
              <a:rPr kumimoji="1" lang="zh-CN" altLang="en-US" dirty="0" smtClean="0"/>
              <a:t>文化载体消失了，文化也消失了</a:t>
            </a:r>
            <a:endParaRPr kumimoji="1" lang="en-US" altLang="zh-CN" dirty="0" smtClean="0"/>
          </a:p>
          <a:p>
            <a:r>
              <a:rPr kumimoji="1" lang="zh-CN" altLang="en-US" dirty="0" smtClean="0"/>
              <a:t>留到现在的古书是沧海一粟，就是因为文字没有保存下来</a:t>
            </a:r>
            <a:endParaRPr kumimoji="1" lang="en-US" altLang="zh-CN" dirty="0" smtClean="0"/>
          </a:p>
          <a:p>
            <a:r>
              <a:rPr kumimoji="1" lang="zh-CN" altLang="en-US" dirty="0" smtClean="0"/>
              <a:t>床前明月光，真的是床字么</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12</a:t>
            </a:fld>
            <a:endParaRPr lang="zh-CN" altLang="en-US"/>
          </a:p>
        </p:txBody>
      </p:sp>
    </p:spTree>
    <p:extLst>
      <p:ext uri="{BB962C8B-B14F-4D97-AF65-F5344CB8AC3E}">
        <p14:creationId xmlns:p14="http://schemas.microsoft.com/office/powerpoint/2010/main" val="433651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语法和词汇有共通性，所以不是语系不同，而是方言</a:t>
            </a:r>
            <a:endParaRPr kumimoji="1" lang="en-US" altLang="zh-CN" dirty="0" smtClean="0"/>
          </a:p>
          <a:p>
            <a:r>
              <a:rPr kumimoji="1" lang="zh-CN" altLang="en-US" dirty="0" smtClean="0"/>
              <a:t>打门克</a:t>
            </a:r>
            <a:r>
              <a:rPr kumimoji="1" lang="en-US" altLang="zh-CN" dirty="0" smtClean="0"/>
              <a:t>-</a:t>
            </a:r>
            <a:r>
              <a:rPr kumimoji="1" lang="zh-CN" altLang="en-US" dirty="0" smtClean="0"/>
              <a:t>大门口，山西大同话</a:t>
            </a:r>
            <a:endParaRPr kumimoji="1" lang="en-US" altLang="zh-CN" dirty="0" smtClean="0"/>
          </a:p>
          <a:p>
            <a:r>
              <a:rPr kumimoji="1" lang="zh-CN" altLang="en-US" dirty="0" smtClean="0"/>
              <a:t>学会发音基本上就能学会</a:t>
            </a:r>
            <a:endParaRPr kumimoji="1" lang="en-US" altLang="zh-CN" dirty="0" smtClean="0"/>
          </a:p>
          <a:p>
            <a:r>
              <a:rPr kumimoji="1" lang="zh-CN" altLang="en-US" dirty="0" smtClean="0"/>
              <a:t>英语音标都会了还是不会说英语</a:t>
            </a:r>
            <a:endParaRPr kumimoji="1" lang="en-US" altLang="zh-CN" dirty="0" smtClean="0"/>
          </a:p>
          <a:p>
            <a:r>
              <a:rPr kumimoji="1" lang="zh-CN" altLang="en-US" dirty="0" smtClean="0"/>
              <a:t>普通话，相对好学，政治经济核心区</a:t>
            </a:r>
            <a:endParaRPr kumimoji="1" lang="en-US" altLang="zh-CN" dirty="0" smtClean="0"/>
          </a:p>
          <a:p>
            <a:r>
              <a:rPr kumimoji="1" lang="zh-CN" altLang="en-US" dirty="0" smtClean="0"/>
              <a:t>江南，一个城市里方言都不一样，南方方言差异性太大，十里不同音</a:t>
            </a:r>
            <a:endParaRPr kumimoji="1" lang="en-US" altLang="zh-CN" dirty="0" smtClean="0"/>
          </a:p>
          <a:p>
            <a:r>
              <a:rPr kumimoji="1" lang="zh-CN" altLang="en-US" dirty="0" smtClean="0"/>
              <a:t>普通话说的最标准是哈尔滨，</a:t>
            </a:r>
            <a:r>
              <a:rPr kumimoji="1" lang="en-US" altLang="zh-CN" dirty="0" err="1" smtClean="0"/>
              <a:t>danghai</a:t>
            </a:r>
            <a:r>
              <a:rPr kumimoji="1" lang="zh-CN" altLang="en-US" dirty="0" smtClean="0"/>
              <a:t>，溜号儿</a:t>
            </a:r>
            <a:r>
              <a:rPr kumimoji="1" lang="en-US" altLang="zh-CN" dirty="0" smtClean="0"/>
              <a:t>-</a:t>
            </a:r>
            <a:r>
              <a:rPr kumimoji="1" lang="zh-CN" altLang="en-US" dirty="0" smtClean="0"/>
              <a:t>走神</a:t>
            </a:r>
            <a:endParaRPr kumimoji="1" lang="en-US" altLang="zh-CN" dirty="0" smtClean="0"/>
          </a:p>
          <a:p>
            <a:r>
              <a:rPr kumimoji="1" lang="zh-CN" altLang="en-US" dirty="0" smtClean="0"/>
              <a:t>饿了，呢了，嗯呐，</a:t>
            </a:r>
            <a:r>
              <a:rPr kumimoji="1" lang="en-US" altLang="zh-CN" dirty="0" err="1" smtClean="0"/>
              <a:t>eng</a:t>
            </a:r>
            <a:r>
              <a:rPr kumimoji="1" lang="zh-CN" altLang="en-US" dirty="0" smtClean="0"/>
              <a:t>呐，湖北人</a:t>
            </a:r>
            <a:r>
              <a:rPr kumimoji="1" lang="en-US" altLang="zh-CN" dirty="0" smtClean="0"/>
              <a:t>l</a:t>
            </a:r>
            <a:r>
              <a:rPr kumimoji="1" lang="zh-CN" altLang="en-US" dirty="0" smtClean="0"/>
              <a:t>和</a:t>
            </a:r>
            <a:r>
              <a:rPr kumimoji="1" lang="en-US" altLang="zh-CN" dirty="0" smtClean="0"/>
              <a:t>n</a:t>
            </a:r>
            <a:r>
              <a:rPr kumimoji="1" lang="zh-CN" altLang="en-US" dirty="0" smtClean="0"/>
              <a:t>不分</a:t>
            </a:r>
            <a:endParaRPr kumimoji="1" lang="en-US" altLang="zh-CN" dirty="0" smtClean="0"/>
          </a:p>
          <a:p>
            <a:r>
              <a:rPr kumimoji="1" lang="zh-CN" altLang="en-US" dirty="0" smtClean="0"/>
              <a:t>江南分不清前后鼻音</a:t>
            </a:r>
            <a:endParaRPr kumimoji="1" lang="en-US" altLang="zh-CN" dirty="0" smtClean="0"/>
          </a:p>
          <a:p>
            <a:r>
              <a:rPr kumimoji="1" lang="zh-CN" altLang="en-US" dirty="0" smtClean="0"/>
              <a:t>刘奶奶买牛奶</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17</a:t>
            </a:fld>
            <a:endParaRPr lang="zh-CN" altLang="en-US"/>
          </a:p>
        </p:txBody>
      </p:sp>
    </p:spTree>
    <p:extLst>
      <p:ext uri="{BB962C8B-B14F-4D97-AF65-F5344CB8AC3E}">
        <p14:creationId xmlns:p14="http://schemas.microsoft.com/office/powerpoint/2010/main" val="1391323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中国美国永远不可能在一起，因为不在一块</a:t>
            </a:r>
            <a:endParaRPr kumimoji="1" lang="en-US" altLang="zh-CN" dirty="0" smtClean="0"/>
          </a:p>
          <a:p>
            <a:r>
              <a:rPr kumimoji="1" lang="zh-CN" altLang="en-US" dirty="0" smtClean="0"/>
              <a:t>南方人，俩人一起买东西，算好钱</a:t>
            </a:r>
            <a:endParaRPr kumimoji="1" lang="en-US" altLang="zh-CN" dirty="0" smtClean="0"/>
          </a:p>
          <a:p>
            <a:r>
              <a:rPr kumimoji="1" lang="zh-CN" altLang="en-US" dirty="0" smtClean="0"/>
              <a:t>有明显的地域区分，一个地方的人有共同的想法</a:t>
            </a:r>
            <a:endParaRPr kumimoji="1" lang="en-US" altLang="zh-CN" dirty="0" smtClean="0"/>
          </a:p>
          <a:p>
            <a:r>
              <a:rPr kumimoji="1" lang="zh-CN" altLang="en-US" dirty="0" smtClean="0"/>
              <a:t>山西人特别喜欢吃醋，不能吃醋还是我的三倍</a:t>
            </a:r>
            <a:endParaRPr kumimoji="1" lang="en-US" altLang="zh-CN" dirty="0" smtClean="0"/>
          </a:p>
          <a:p>
            <a:r>
              <a:rPr kumimoji="1" lang="zh-CN" altLang="en-US" dirty="0" smtClean="0"/>
              <a:t>湖南人说他不能吃辣椒</a:t>
            </a:r>
            <a:endParaRPr kumimoji="1" lang="en-US" altLang="zh-CN" dirty="0" smtClean="0"/>
          </a:p>
          <a:p>
            <a:r>
              <a:rPr kumimoji="1" lang="zh-CN" altLang="en-US" dirty="0" smtClean="0"/>
              <a:t>政府帮助少数民族创立自己的文字</a:t>
            </a:r>
            <a:endParaRPr kumimoji="1" lang="en-US" altLang="zh-CN" dirty="0" smtClean="0"/>
          </a:p>
          <a:p>
            <a:r>
              <a:rPr kumimoji="1" lang="zh-CN" altLang="en-US" dirty="0" smtClean="0"/>
              <a:t>很多人上课之前不说汉语，都是朝语，朝小，朝高</a:t>
            </a:r>
            <a:endParaRPr kumimoji="1" lang="en-US" altLang="zh-CN" dirty="0" smtClean="0"/>
          </a:p>
          <a:p>
            <a:r>
              <a:rPr kumimoji="1" lang="zh-CN" altLang="en-US" dirty="0" smtClean="0"/>
              <a:t>服饰可以变的很快，清朝之后变装</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24</a:t>
            </a:fld>
            <a:endParaRPr lang="zh-CN" altLang="en-US"/>
          </a:p>
        </p:txBody>
      </p:sp>
    </p:spTree>
    <p:extLst>
      <p:ext uri="{BB962C8B-B14F-4D97-AF65-F5344CB8AC3E}">
        <p14:creationId xmlns:p14="http://schemas.microsoft.com/office/powerpoint/2010/main" val="850374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普通话为主的汉语</a:t>
            </a:r>
            <a:endParaRPr kumimoji="1" lang="en-US" altLang="zh-CN" dirty="0" smtClean="0"/>
          </a:p>
          <a:p>
            <a:r>
              <a:rPr kumimoji="1" lang="zh-CN" altLang="en-US" dirty="0" smtClean="0"/>
              <a:t>晌，古代声调，啊啊啊啊</a:t>
            </a:r>
            <a:endParaRPr kumimoji="1" lang="en-US" altLang="zh-CN" dirty="0" smtClean="0"/>
          </a:p>
          <a:p>
            <a:r>
              <a:rPr kumimoji="1" lang="zh-CN" altLang="en-US" dirty="0" smtClean="0"/>
              <a:t>妻子：妻 和 子</a:t>
            </a:r>
            <a:endParaRPr kumimoji="1" lang="en-US" altLang="zh-CN" dirty="0" smtClean="0"/>
          </a:p>
          <a:p>
            <a:r>
              <a:rPr kumimoji="1" lang="zh-CN" altLang="en-US" dirty="0" smtClean="0"/>
              <a:t>儿子</a:t>
            </a:r>
            <a:endParaRPr kumimoji="1" lang="en-US" altLang="zh-CN" dirty="0" smtClean="0"/>
          </a:p>
          <a:p>
            <a:r>
              <a:rPr kumimoji="1" lang="zh-CN" altLang="en-US" dirty="0" smtClean="0"/>
              <a:t>桌子椅子凳子：虚词</a:t>
            </a:r>
            <a:endParaRPr kumimoji="1" lang="en-US" altLang="zh-CN" dirty="0" smtClean="0"/>
          </a:p>
          <a:p>
            <a:r>
              <a:rPr kumimoji="1" lang="en-US" altLang="zh-CN" dirty="0" err="1" smtClean="0"/>
              <a:t>chao</a:t>
            </a:r>
            <a:r>
              <a:rPr kumimoji="1" lang="zh-CN" altLang="en-US" dirty="0" smtClean="0"/>
              <a:t> </a:t>
            </a:r>
            <a:r>
              <a:rPr kumimoji="1" lang="en-US" altLang="zh-CN" dirty="0" err="1" smtClean="0"/>
              <a:t>zhaozhao</a:t>
            </a:r>
            <a:r>
              <a:rPr kumimoji="1" lang="zh-CN" altLang="en-US" dirty="0" smtClean="0"/>
              <a:t> </a:t>
            </a:r>
            <a:r>
              <a:rPr kumimoji="1" lang="en-US" altLang="zh-CN" dirty="0" err="1" smtClean="0"/>
              <a:t>chao</a:t>
            </a:r>
            <a:r>
              <a:rPr kumimoji="1" lang="zh-CN" altLang="en-US" dirty="0" smtClean="0"/>
              <a:t> </a:t>
            </a:r>
            <a:r>
              <a:rPr kumimoji="1" lang="en-US" altLang="zh-CN" dirty="0" err="1" smtClean="0"/>
              <a:t>zhaochao</a:t>
            </a:r>
            <a:r>
              <a:rPr kumimoji="1" lang="zh-CN" altLang="en-US" dirty="0" smtClean="0"/>
              <a:t> </a:t>
            </a:r>
            <a:r>
              <a:rPr kumimoji="1" lang="en-US" altLang="zh-CN" dirty="0" err="1" smtClean="0"/>
              <a:t>zhaoluo</a:t>
            </a:r>
            <a:endParaRPr kumimoji="1" lang="en-US" altLang="zh-CN" dirty="0" smtClean="0"/>
          </a:p>
          <a:p>
            <a:r>
              <a:rPr kumimoji="1" lang="en-US" altLang="zh-CN" dirty="0" err="1" smtClean="0"/>
              <a:t>zhang</a:t>
            </a:r>
            <a:r>
              <a:rPr kumimoji="1" lang="zh-CN" altLang="en-US" dirty="0" smtClean="0"/>
              <a:t> </a:t>
            </a:r>
            <a:r>
              <a:rPr kumimoji="1" lang="en-US" altLang="zh-CN" dirty="0" err="1" smtClean="0"/>
              <a:t>changchangzhang</a:t>
            </a:r>
            <a:r>
              <a:rPr kumimoji="1" lang="zh-CN" altLang="en-US" dirty="0" smtClean="0"/>
              <a:t> </a:t>
            </a:r>
            <a:r>
              <a:rPr kumimoji="1" lang="en-US" altLang="zh-CN" dirty="0" err="1" smtClean="0"/>
              <a:t>changzhangchangxiao</a:t>
            </a:r>
            <a:endParaRPr kumimoji="1" lang="en-US" altLang="zh-CN" dirty="0" smtClean="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28</a:t>
            </a:fld>
            <a:endParaRPr lang="zh-CN" altLang="en-US"/>
          </a:p>
        </p:txBody>
      </p:sp>
    </p:spTree>
    <p:extLst>
      <p:ext uri="{BB962C8B-B14F-4D97-AF65-F5344CB8AC3E}">
        <p14:creationId xmlns:p14="http://schemas.microsoft.com/office/powerpoint/2010/main" val="2102066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smtClean="0"/>
              <a:t>acde</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29</a:t>
            </a:fld>
            <a:endParaRPr lang="zh-CN" altLang="en-US"/>
          </a:p>
        </p:txBody>
      </p:sp>
    </p:spTree>
    <p:extLst>
      <p:ext uri="{BB962C8B-B14F-4D97-AF65-F5344CB8AC3E}">
        <p14:creationId xmlns:p14="http://schemas.microsoft.com/office/powerpoint/2010/main" val="793097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山 象形</a:t>
            </a:r>
            <a:endParaRPr kumimoji="1" lang="en-US" altLang="zh-CN" dirty="0" smtClean="0"/>
          </a:p>
          <a:p>
            <a:r>
              <a:rPr kumimoji="1" lang="zh-CN" altLang="en-US" dirty="0" smtClean="0"/>
              <a:t>指示：上下</a:t>
            </a:r>
            <a:endParaRPr kumimoji="1" lang="en-US" altLang="zh-CN" dirty="0" smtClean="0"/>
          </a:p>
          <a:p>
            <a:r>
              <a:rPr kumimoji="1" lang="zh-CN" altLang="en-US" dirty="0" smtClean="0"/>
              <a:t>草 植物</a:t>
            </a:r>
            <a:endParaRPr kumimoji="1" lang="en-US" altLang="zh-CN" dirty="0" smtClean="0"/>
          </a:p>
          <a:p>
            <a:r>
              <a:rPr kumimoji="1" lang="zh-CN" altLang="en-US" dirty="0" smtClean="0"/>
              <a:t>钟，金属器皿</a:t>
            </a:r>
            <a:endParaRPr kumimoji="1" lang="en-US" altLang="zh-CN" dirty="0" smtClean="0"/>
          </a:p>
          <a:p>
            <a:r>
              <a:rPr kumimoji="1" lang="zh-CN" altLang="en-US" dirty="0" smtClean="0"/>
              <a:t>表意文字：每个字有相对的意思</a:t>
            </a:r>
            <a:endParaRPr kumimoji="1" lang="en-US" altLang="zh-CN" dirty="0" smtClean="0"/>
          </a:p>
          <a:p>
            <a:r>
              <a:rPr kumimoji="1" lang="zh-CN" altLang="en-US" dirty="0" smtClean="0"/>
              <a:t>表音文字。</a:t>
            </a:r>
            <a:r>
              <a:rPr kumimoji="1" lang="en-US" altLang="zh-CN" dirty="0" smtClean="0"/>
              <a:t>the</a:t>
            </a:r>
            <a:r>
              <a:rPr kumimoji="1" lang="zh-CN" altLang="en-US" dirty="0" smtClean="0"/>
              <a:t>没意思</a:t>
            </a:r>
            <a:endParaRPr kumimoji="1" lang="en-US" altLang="zh-CN" dirty="0" smtClean="0"/>
          </a:p>
          <a:p>
            <a:r>
              <a:rPr kumimoji="1" lang="zh-CN" altLang="en-US" dirty="0" smtClean="0"/>
              <a:t>黄帝听得懂大臣的话么？能听懂，有累似普通话</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31</a:t>
            </a:fld>
            <a:endParaRPr lang="zh-CN" altLang="en-US"/>
          </a:p>
        </p:txBody>
      </p:sp>
    </p:spTree>
    <p:extLst>
      <p:ext uri="{BB962C8B-B14F-4D97-AF65-F5344CB8AC3E}">
        <p14:creationId xmlns:p14="http://schemas.microsoft.com/office/powerpoint/2010/main" val="478693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microsoft.com/office/2007/relationships/hdphoto" Target="../media/hdphoto1.wd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950F7A0-DAB4-4BE1-9CE9-8DA26B4F1D62}" type="datetime1">
              <a:rPr lang="zh-CN" altLang="en-US" smtClean="0"/>
              <a:t>19/09/18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96B047-83D7-479E-8986-2C5FC2B3AC64}" type="datetime1">
              <a:rPr lang="zh-CN" altLang="en-US" smtClean="0"/>
              <a:t>19/09/18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1E160D6-9EB7-4FF9-98EE-9458CD0D16E9}" type="datetime1">
              <a:rPr lang="zh-CN" altLang="en-US" smtClean="0"/>
              <a:t>19/09/18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方正清刻本悦宋简体" panose="02000000000000000000" pitchFamily="2" charset="-122"/>
                <a:ea typeface="方正清刻本悦宋简体" panose="02000000000000000000"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pic>
        <p:nvPicPr>
          <p:cNvPr id="7" name="图片 6"/>
          <p:cNvPicPr>
            <a:picLocks noChangeAspect="1"/>
          </p:cNvPicPr>
          <p:nvPr userDrawn="1"/>
        </p:nvPicPr>
        <p:blipFill>
          <a:blip r:embed="rId2" cstate="print">
            <a:extLst>
              <a:ext uri="{BEBA8EAE-BF5A-486C-A8C5-ECC9F3942E4B}">
                <a14:imgProps xmlns:a14="http://schemas.microsoft.com/office/drawing/2010/main">
                  <a14:imgLayer r:embed="rId3">
                    <a14:imgEffect>
                      <a14:backgroundRemoval t="2584" b="99392" l="9707" r="98194"/>
                    </a14:imgEffect>
                  </a14:imgLayer>
                </a14:imgProps>
              </a:ext>
              <a:ext uri="{28A0092B-C50C-407E-A947-70E740481C1C}">
                <a14:useLocalDpi xmlns:a14="http://schemas.microsoft.com/office/drawing/2010/main" val="0"/>
              </a:ext>
            </a:extLst>
          </a:blip>
          <a:stretch>
            <a:fillRect/>
          </a:stretch>
        </p:blipFill>
        <p:spPr>
          <a:xfrm>
            <a:off x="0" y="89804"/>
            <a:ext cx="805058" cy="1195774"/>
          </a:xfrm>
          <a:prstGeom prst="rect">
            <a:avLst/>
          </a:prstGeom>
        </p:spPr>
      </p:pic>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EEEF1F8-59B4-4D64-835A-3BFB7D41A2FC}" type="datetime1">
              <a:rPr lang="zh-CN" altLang="en-US" smtClean="0"/>
              <a:t>19/09/18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5C9940A-A7B6-4079-A6B3-0AA3BEAE57F4}" type="datetime1">
              <a:rPr lang="zh-CN" altLang="en-US" smtClean="0"/>
              <a:t>19/09/18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8B5DC50-33D0-4E3D-B52E-6C2280B1F4EA}" type="datetime1">
              <a:rPr lang="zh-CN" altLang="en-US" smtClean="0"/>
              <a:t>19/09/18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083BE18-B052-4D40-846A-747510913F58}" type="datetime1">
              <a:rPr lang="zh-CN" altLang="en-US" smtClean="0"/>
              <a:t>19/09/18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332D2F-4B32-4C51-B9F5-A55F5DDBB59C}" type="datetime1">
              <a:rPr lang="zh-CN" altLang="en-US" smtClean="0"/>
              <a:t>19/09/18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291AD9-F8F5-4A2F-85E3-6C531A451F71}" type="datetime1">
              <a:rPr lang="zh-CN" altLang="en-US" smtClean="0"/>
              <a:t>19/09/18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5F88213-A31E-40C3-B151-70E3E11D3036}" type="datetime1">
              <a:rPr lang="zh-CN" altLang="en-US" smtClean="0"/>
              <a:t>19/09/18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64513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189822"/>
            <a:ext cx="10515600" cy="4987141"/>
          </a:xfrm>
          <a:prstGeom prst="rect">
            <a:avLst/>
          </a:prstGeom>
        </p:spPr>
        <p:txBody>
          <a:bodyPr vert="horz" lIns="91440" tIns="45720" rIns="91440" bIns="45720" rtlCol="0">
            <a:normAutofit/>
          </a:bodyPr>
          <a:lstStyle/>
          <a:p>
            <a:pPr lvl="0"/>
            <a:r>
              <a:rPr lang="zh-CN" altLang="en-US" smtClean="0"/>
              <a:t>单击此处编辑母版文本样式</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FE389F-834F-4993-899F-7BF9DD7D652C}" type="datetime1">
              <a:rPr lang="zh-CN" altLang="en-US" smtClean="0"/>
              <a:t>19/09/18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2800" kern="1200">
          <a:solidFill>
            <a:schemeClr val="tx1"/>
          </a:solidFill>
          <a:latin typeface="方正姚体" panose="02010601030101010101" pitchFamily="2" charset="-122"/>
          <a:ea typeface="方正姚体" panose="02010601030101010101" pitchFamily="2" charset="-122"/>
          <a:cs typeface="+mj-cs"/>
        </a:defRPr>
      </a:lvl1pPr>
    </p:titleStyle>
    <p:bodyStyle>
      <a:lvl1pPr marL="0" indent="0" algn="l" defTabSz="914400" rtl="0" eaLnBrk="1" latinLnBrk="0" hangingPunct="1">
        <a:lnSpc>
          <a:spcPct val="150000"/>
        </a:lnSpc>
        <a:spcBef>
          <a:spcPts val="0"/>
        </a:spcBef>
        <a:buFont typeface="Arial" panose="020B0604020202020204" pitchFamily="34" charset="0"/>
        <a:buNone/>
        <a:defRPr sz="2000" kern="1200">
          <a:solidFill>
            <a:schemeClr val="tx1"/>
          </a:solidFill>
          <a:latin typeface="等线" panose="02010600030101010101" pitchFamily="2" charset="-122"/>
          <a:ea typeface="等线"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microsoft.com/office/2007/relationships/hdphoto" Target="../media/hdphoto2.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104.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7.xml"/><Relationship Id="rId2" Type="http://schemas.openxmlformats.org/officeDocument/2006/relationships/diagramData" Target="../diagrams/data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diagramLayout" Target="../diagrams/layout8.xml"/><Relationship Id="rId4" Type="http://schemas.openxmlformats.org/officeDocument/2006/relationships/diagramQuickStyle" Target="../diagrams/quickStyle8.xml"/><Relationship Id="rId5" Type="http://schemas.openxmlformats.org/officeDocument/2006/relationships/diagramColors" Target="../diagrams/colors8.xml"/><Relationship Id="rId6" Type="http://schemas.microsoft.com/office/2007/relationships/diagramDrawing" Target="../diagrams/drawing8.xml"/><Relationship Id="rId1" Type="http://schemas.openxmlformats.org/officeDocument/2006/relationships/slideLayout" Target="../slideLayouts/slideLayout7.xml"/><Relationship Id="rId2" Type="http://schemas.openxmlformats.org/officeDocument/2006/relationships/diagramData" Target="../diagrams/data8.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1" Type="http://schemas.openxmlformats.org/officeDocument/2006/relationships/slideLayout" Target="../slideLayouts/slideLayout7.xml"/><Relationship Id="rId2" Type="http://schemas.openxmlformats.org/officeDocument/2006/relationships/diagramData" Target="../diagrams/data9.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diagramData" Target="../diagrams/data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7.xml"/><Relationship Id="rId2" Type="http://schemas.openxmlformats.org/officeDocument/2006/relationships/diagramData" Target="../diagrams/data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7.xml"/><Relationship Id="rId2" Type="http://schemas.openxmlformats.org/officeDocument/2006/relationships/diagramData" Target="../diagrams/data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7.xml"/><Relationship Id="rId2" Type="http://schemas.openxmlformats.org/officeDocument/2006/relationships/diagramData" Target="../diagrams/data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7.xml"/><Relationship Id="rId2" Type="http://schemas.openxmlformats.org/officeDocument/2006/relationships/diagramData" Target="../diagrams/data5.xml"/></Relationships>
</file>

<file path=ppt/slides/_rels/slide87.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7.xml"/><Relationship Id="rId2" Type="http://schemas.openxmlformats.org/officeDocument/2006/relationships/diagramData" Target="../diagrams/data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solidFill>
            <a:schemeClr val="accent1">
              <a:lumMod val="7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4" name="文本框 3"/>
          <p:cNvSpPr txBox="1"/>
          <p:nvPr/>
        </p:nvSpPr>
        <p:spPr>
          <a:xfrm>
            <a:off x="4804758" y="1444595"/>
            <a:ext cx="6450675" cy="1661993"/>
          </a:xfrm>
          <a:prstGeom prst="rect">
            <a:avLst/>
          </a:prstGeom>
          <a:noFill/>
        </p:spPr>
        <p:txBody>
          <a:bodyPr wrap="square" rtlCol="0">
            <a:spAutoFit/>
          </a:bodyPr>
          <a:lstStyle/>
          <a:p>
            <a:pPr algn="ctr">
              <a:lnSpc>
                <a:spcPct val="150000"/>
              </a:lnSpc>
            </a:pPr>
            <a:r>
              <a:rPr lang="zh-CN" altLang="en-US" sz="72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方正清刻本悦宋简体" panose="02000000000000000000" pitchFamily="2" charset="-122"/>
                <a:ea typeface="方正清刻本悦宋简体" panose="02000000000000000000" pitchFamily="2" charset="-122"/>
                <a:cs typeface="方正仿郭简体" panose="03000509000000000000" pitchFamily="65" charset="-122"/>
              </a:rPr>
              <a:t>中国文化概论</a:t>
            </a:r>
          </a:p>
        </p:txBody>
      </p:sp>
      <p:pic>
        <p:nvPicPr>
          <p:cNvPr id="3" name="图片 2"/>
          <p:cNvPicPr>
            <a:picLocks noChangeAspect="1"/>
          </p:cNvPicPr>
          <p:nvPr/>
        </p:nvPicPr>
        <p:blipFill rotWithShape="1">
          <a:blip r:embed="rId2">
            <a:extLst>
              <a:ext uri="{BEBA8EAE-BF5A-486C-A8C5-ECC9F3942E4B}">
                <a14:imgProps xmlns:a14="http://schemas.microsoft.com/office/drawing/2010/main">
                  <a14:imgLayer r:embed="rId3">
                    <a14:imgEffect>
                      <a14:backgroundRemoval t="0" b="100000" l="0" r="84000">
                        <a14:backgroundMark x1="13200" y1="5333" x2="2200" y2="18000"/>
                        <a14:backgroundMark x1="5000" y1="66167" x2="4600" y2="82833"/>
                        <a14:backgroundMark x1="78600" y1="7167" x2="79800" y2="36333"/>
                        <a14:backgroundMark x1="80400" y1="61500" x2="74800" y2="89833"/>
                        <a14:backgroundMark x1="13200" y1="70000" x2="5600" y2="91167"/>
                        <a14:backgroundMark x1="6400" y1="93167" x2="18000" y2="97833"/>
                        <a14:backgroundMark x1="55400" y1="97833" x2="75800" y2="96333"/>
                        <a14:backgroundMark x1="56400" y1="76500" x2="58000" y2="77000"/>
                      </a14:backgroundRemoval>
                    </a14:imgEffect>
                  </a14:imgLayer>
                </a14:imgProps>
              </a:ext>
            </a:extLst>
          </a:blip>
          <a:srcRect r="15673"/>
          <a:stretch>
            <a:fillRect/>
          </a:stretch>
        </p:blipFill>
        <p:spPr>
          <a:xfrm>
            <a:off x="863485" y="629688"/>
            <a:ext cx="4016086" cy="5715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语言是文化的（ ）</a:t>
            </a:r>
          </a:p>
          <a:p>
            <a:endParaRPr lang="en-US" altLang="zh-CN" dirty="0" smtClean="0"/>
          </a:p>
          <a:p>
            <a:r>
              <a:rPr lang="en-US" altLang="zh-CN" dirty="0" smtClean="0"/>
              <a:t>A</a:t>
            </a:r>
            <a:r>
              <a:rPr lang="en-US" altLang="zh-CN" dirty="0"/>
              <a:t>:</a:t>
            </a:r>
            <a:r>
              <a:rPr lang="zh-CN" altLang="en-US" dirty="0"/>
              <a:t>媒介</a:t>
            </a:r>
          </a:p>
          <a:p>
            <a:r>
              <a:rPr lang="en-US" altLang="zh-CN" dirty="0"/>
              <a:t>B:</a:t>
            </a:r>
            <a:r>
              <a:rPr lang="zh-CN" altLang="en-US" dirty="0"/>
              <a:t>基础</a:t>
            </a:r>
          </a:p>
          <a:p>
            <a:r>
              <a:rPr lang="en-US" altLang="zh-CN" dirty="0"/>
              <a:t>C:</a:t>
            </a:r>
            <a:r>
              <a:rPr lang="zh-CN" altLang="en-US" dirty="0"/>
              <a:t>代码</a:t>
            </a:r>
          </a:p>
          <a:p>
            <a:r>
              <a:rPr lang="en-US" altLang="zh-CN" dirty="0"/>
              <a:t>D:</a:t>
            </a:r>
            <a:r>
              <a:rPr lang="zh-CN" altLang="en-US" dirty="0"/>
              <a:t>象征</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10</a:t>
            </a:fld>
            <a:endParaRPr lang="zh-CN" altLang="en-US"/>
          </a:p>
        </p:txBody>
      </p:sp>
    </p:spTree>
    <p:extLst>
      <p:ext uri="{BB962C8B-B14F-4D97-AF65-F5344CB8AC3E}">
        <p14:creationId xmlns:p14="http://schemas.microsoft.com/office/powerpoint/2010/main" val="12045480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a:bodyPr>
          <a:lstStyle/>
          <a:p>
            <a:r>
              <a:rPr lang="zh-CN" altLang="en-US" sz="2400" dirty="0"/>
              <a:t>中外文化的第二次大交汇开端于（ ）</a:t>
            </a:r>
          </a:p>
          <a:p>
            <a:endParaRPr lang="en-US" altLang="zh-CN" sz="2400" dirty="0" smtClean="0"/>
          </a:p>
          <a:p>
            <a:r>
              <a:rPr lang="en-US" altLang="zh-CN" sz="2400" dirty="0" smtClean="0"/>
              <a:t>A:14</a:t>
            </a:r>
            <a:r>
              <a:rPr lang="zh-CN" altLang="en-US" sz="2400" dirty="0"/>
              <a:t>世纪末</a:t>
            </a:r>
          </a:p>
          <a:p>
            <a:r>
              <a:rPr lang="en-US" altLang="zh-CN" sz="2400" dirty="0"/>
              <a:t>B:15</a:t>
            </a:r>
            <a:r>
              <a:rPr lang="zh-CN" altLang="en-US" sz="2400" dirty="0"/>
              <a:t>世纪末</a:t>
            </a:r>
          </a:p>
          <a:p>
            <a:r>
              <a:rPr lang="en-US" altLang="zh-CN" sz="2400" dirty="0"/>
              <a:t>C:16</a:t>
            </a:r>
            <a:r>
              <a:rPr lang="zh-CN" altLang="en-US" sz="2400" dirty="0"/>
              <a:t>世纪末</a:t>
            </a:r>
          </a:p>
          <a:p>
            <a:r>
              <a:rPr lang="en-US" altLang="zh-CN" sz="2400" dirty="0"/>
              <a:t>D:17</a:t>
            </a:r>
            <a:r>
              <a:rPr lang="zh-CN" altLang="en-US" sz="2400" dirty="0"/>
              <a:t>世纪末</a:t>
            </a:r>
          </a:p>
          <a:p>
            <a:endParaRPr kumimoji="1" lang="zh-CN" altLang="en-US" sz="2400"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100</a:t>
            </a:fld>
            <a:endParaRPr lang="zh-CN" altLang="en-US"/>
          </a:p>
        </p:txBody>
      </p:sp>
    </p:spTree>
    <p:extLst>
      <p:ext uri="{BB962C8B-B14F-4D97-AF65-F5344CB8AC3E}">
        <p14:creationId xmlns:p14="http://schemas.microsoft.com/office/powerpoint/2010/main" val="134139838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a:bodyPr>
          <a:lstStyle/>
          <a:p>
            <a:r>
              <a:rPr lang="zh-CN" altLang="en-US" sz="2400" dirty="0"/>
              <a:t>向中国广泛传播西方科技、文化、自然科学、古典哲学、美术最有影响和贡献的是（  ）</a:t>
            </a:r>
          </a:p>
          <a:p>
            <a:endParaRPr lang="en-US" altLang="zh-CN" sz="2400" dirty="0" smtClean="0"/>
          </a:p>
          <a:p>
            <a:r>
              <a:rPr lang="en-US" altLang="zh-CN" sz="2400" dirty="0" smtClean="0"/>
              <a:t>A</a:t>
            </a:r>
            <a:r>
              <a:rPr lang="en-US" altLang="zh-CN" sz="2400" dirty="0"/>
              <a:t>:</a:t>
            </a:r>
            <a:r>
              <a:rPr lang="zh-CN" altLang="en-US" sz="2400" dirty="0"/>
              <a:t>郎世宁</a:t>
            </a:r>
          </a:p>
          <a:p>
            <a:r>
              <a:rPr lang="en-US" altLang="zh-CN" sz="2400" dirty="0"/>
              <a:t>B:</a:t>
            </a:r>
            <a:r>
              <a:rPr lang="zh-CN" altLang="en-US" sz="2400" dirty="0"/>
              <a:t>利玛窦</a:t>
            </a:r>
          </a:p>
          <a:p>
            <a:r>
              <a:rPr lang="en-US" altLang="zh-CN" sz="2400" dirty="0"/>
              <a:t>C:</a:t>
            </a:r>
            <a:r>
              <a:rPr lang="zh-CN" altLang="en-US" sz="2400" dirty="0"/>
              <a:t>汤若望</a:t>
            </a:r>
          </a:p>
          <a:p>
            <a:r>
              <a:rPr lang="en-US" altLang="zh-CN" sz="2400" dirty="0"/>
              <a:t>D:</a:t>
            </a:r>
            <a:r>
              <a:rPr lang="zh-CN" altLang="en-US" sz="2400" dirty="0"/>
              <a:t>孟至德</a:t>
            </a:r>
          </a:p>
          <a:p>
            <a:endParaRPr kumimoji="1" lang="zh-CN" altLang="en-US" sz="2400"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101</a:t>
            </a:fld>
            <a:endParaRPr lang="zh-CN" altLang="en-US"/>
          </a:p>
        </p:txBody>
      </p:sp>
    </p:spTree>
    <p:extLst>
      <p:ext uri="{BB962C8B-B14F-4D97-AF65-F5344CB8AC3E}">
        <p14:creationId xmlns:p14="http://schemas.microsoft.com/office/powerpoint/2010/main" val="59936410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a:bodyPr>
          <a:lstStyle/>
          <a:p>
            <a:r>
              <a:rPr lang="zh-CN" altLang="en-US" sz="2400" dirty="0"/>
              <a:t>陈独秀在</a:t>
            </a:r>
            <a:r>
              <a:rPr lang="en-US" altLang="zh-CN" sz="2400" dirty="0"/>
              <a:t>《</a:t>
            </a:r>
            <a:r>
              <a:rPr lang="zh-CN" altLang="en-US" sz="2400" dirty="0"/>
              <a:t>吾人最后之觉悟</a:t>
            </a:r>
            <a:r>
              <a:rPr lang="en-US" altLang="zh-CN" sz="2400" dirty="0"/>
              <a:t>》</a:t>
            </a:r>
            <a:r>
              <a:rPr lang="zh-CN" altLang="en-US" sz="2400" dirty="0"/>
              <a:t>一文中，将明清以来的中外文化第二次大交汇的历程分为（ ）</a:t>
            </a:r>
          </a:p>
          <a:p>
            <a:endParaRPr lang="en-US" altLang="zh-CN" sz="2400" dirty="0" smtClean="0"/>
          </a:p>
          <a:p>
            <a:r>
              <a:rPr lang="en-US" altLang="zh-CN" sz="2400" dirty="0" smtClean="0"/>
              <a:t>A</a:t>
            </a:r>
            <a:r>
              <a:rPr lang="en-US" altLang="zh-CN" sz="2400" dirty="0"/>
              <a:t>:</a:t>
            </a:r>
            <a:r>
              <a:rPr lang="zh-CN" altLang="en-US" sz="2400" dirty="0"/>
              <a:t>三个阶段</a:t>
            </a:r>
          </a:p>
          <a:p>
            <a:r>
              <a:rPr lang="en-US" altLang="zh-CN" sz="2400" dirty="0"/>
              <a:t>B:</a:t>
            </a:r>
            <a:r>
              <a:rPr lang="zh-CN" altLang="en-US" sz="2400" dirty="0"/>
              <a:t>五个阶段</a:t>
            </a:r>
          </a:p>
          <a:p>
            <a:r>
              <a:rPr lang="en-US" altLang="zh-CN" sz="2400" dirty="0"/>
              <a:t>C:</a:t>
            </a:r>
            <a:r>
              <a:rPr lang="zh-CN" altLang="en-US" sz="2400" dirty="0"/>
              <a:t>六个阶段</a:t>
            </a:r>
          </a:p>
          <a:p>
            <a:r>
              <a:rPr lang="en-US" altLang="zh-CN" sz="2400" dirty="0"/>
              <a:t>D:</a:t>
            </a:r>
            <a:r>
              <a:rPr lang="zh-CN" altLang="en-US" sz="2400" dirty="0"/>
              <a:t>七个阶段</a:t>
            </a:r>
          </a:p>
          <a:p>
            <a:endParaRPr kumimoji="1" lang="zh-CN" altLang="en-US" sz="2400"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102</a:t>
            </a:fld>
            <a:endParaRPr lang="zh-CN" altLang="en-US"/>
          </a:p>
        </p:txBody>
      </p:sp>
    </p:spTree>
    <p:extLst>
      <p:ext uri="{BB962C8B-B14F-4D97-AF65-F5344CB8AC3E}">
        <p14:creationId xmlns:p14="http://schemas.microsoft.com/office/powerpoint/2010/main" val="181417469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Autofit/>
          </a:bodyPr>
          <a:lstStyle/>
          <a:p>
            <a:r>
              <a:rPr lang="zh-CN" altLang="en-US" sz="2400" dirty="0"/>
              <a:t>就文化交汇的典型性与影响的深远性而言，中国文化与世界文化的交汇最主要有（ ）</a:t>
            </a:r>
          </a:p>
          <a:p>
            <a:endParaRPr lang="en-US" altLang="zh-CN" sz="2400" dirty="0" smtClean="0"/>
          </a:p>
          <a:p>
            <a:r>
              <a:rPr lang="en-US" altLang="zh-CN" sz="2400" dirty="0" smtClean="0"/>
              <a:t>A</a:t>
            </a:r>
            <a:r>
              <a:rPr lang="en-US" altLang="zh-CN" sz="2400" dirty="0"/>
              <a:t>:</a:t>
            </a:r>
            <a:r>
              <a:rPr lang="zh-CN" altLang="en-US" sz="2400" dirty="0"/>
              <a:t>两次</a:t>
            </a:r>
          </a:p>
          <a:p>
            <a:r>
              <a:rPr lang="en-US" altLang="zh-CN" sz="2400" dirty="0"/>
              <a:t>B:</a:t>
            </a:r>
            <a:r>
              <a:rPr lang="zh-CN" altLang="en-US" sz="2400" dirty="0"/>
              <a:t>三次</a:t>
            </a:r>
          </a:p>
          <a:p>
            <a:r>
              <a:rPr lang="en-US" altLang="zh-CN" sz="2400" dirty="0"/>
              <a:t>C:</a:t>
            </a:r>
            <a:r>
              <a:rPr lang="zh-CN" altLang="en-US" sz="2400" dirty="0"/>
              <a:t>四次</a:t>
            </a:r>
          </a:p>
          <a:p>
            <a:r>
              <a:rPr lang="en-US" altLang="zh-CN" sz="2400" dirty="0"/>
              <a:t>D:</a:t>
            </a:r>
            <a:r>
              <a:rPr lang="zh-CN" altLang="en-US" sz="2400" dirty="0"/>
              <a:t>五次</a:t>
            </a:r>
          </a:p>
          <a:p>
            <a:r>
              <a:rPr lang="zh-CN" altLang="en-US" sz="2400" dirty="0"/>
              <a:t/>
            </a:r>
            <a:br>
              <a:rPr lang="zh-CN" altLang="en-US" sz="2400" dirty="0"/>
            </a:br>
            <a:endParaRPr lang="zh-CN" altLang="en-US" sz="2400" dirty="0"/>
          </a:p>
          <a:p>
            <a:endParaRPr kumimoji="1" lang="zh-CN" altLang="en-US" sz="2400"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103</a:t>
            </a:fld>
            <a:endParaRPr lang="zh-CN" altLang="en-US"/>
          </a:p>
        </p:txBody>
      </p:sp>
    </p:spTree>
    <p:extLst>
      <p:ext uri="{BB962C8B-B14F-4D97-AF65-F5344CB8AC3E}">
        <p14:creationId xmlns:p14="http://schemas.microsoft.com/office/powerpoint/2010/main" val="86121153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F525CE8-A4D9-4C72-B3B7-D1ED057FD700}" type="slidenum">
              <a:rPr lang="zh-CN" altLang="en-US" smtClean="0"/>
              <a:t>104</a:t>
            </a:fld>
            <a:endParaRPr lang="zh-CN" altLang="en-US"/>
          </a:p>
        </p:txBody>
      </p:sp>
      <p:graphicFrame>
        <p:nvGraphicFramePr>
          <p:cNvPr id="3" name="图表 2"/>
          <p:cNvGraphicFramePr/>
          <p:nvPr>
            <p:extLst>
              <p:ext uri="{D42A27DB-BD31-4B8C-83A1-F6EECF244321}">
                <p14:modId xmlns:p14="http://schemas.microsoft.com/office/powerpoint/2010/main" val="2820089696"/>
              </p:ext>
            </p:extLst>
          </p:nvPr>
        </p:nvGraphicFramePr>
        <p:xfrm>
          <a:off x="1471259"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3052436"/>
      </p:ext>
    </p:extLst>
  </p:cSld>
  <p:clrMapOvr>
    <a:masterClrMapping/>
  </p:clrMapOvr>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00127"/>
            <a:ext cx="10515600" cy="645130"/>
          </a:xfrm>
        </p:spPr>
        <p:txBody>
          <a:bodyPr/>
          <a:lstStyle/>
          <a:p>
            <a:r>
              <a:rPr lang="en-US" altLang="zh-CN" dirty="0" smtClean="0"/>
              <a:t>7.2</a:t>
            </a:r>
            <a:r>
              <a:rPr lang="zh-CN" altLang="en-US" dirty="0" smtClean="0"/>
              <a:t> </a:t>
            </a:r>
            <a:r>
              <a:rPr lang="zh-CN" altLang="en-US" dirty="0"/>
              <a:t>中国文化对世界文化的影响</a:t>
            </a:r>
          </a:p>
        </p:txBody>
      </p:sp>
      <p:sp>
        <p:nvSpPr>
          <p:cNvPr id="3" name="内容占位符 2"/>
          <p:cNvSpPr>
            <a:spLocks noGrp="1"/>
          </p:cNvSpPr>
          <p:nvPr>
            <p:ph idx="1"/>
          </p:nvPr>
        </p:nvSpPr>
        <p:spPr/>
        <p:txBody>
          <a:bodyPr>
            <a:normAutofit/>
          </a:bodyPr>
          <a:lstStyle/>
          <a:p>
            <a:r>
              <a:rPr lang="en-US" altLang="zh-CN" sz="2400" dirty="0" smtClean="0">
                <a:latin typeface="方正清刻本悦宋简体" panose="02000000000000000000" pitchFamily="2" charset="-122"/>
                <a:ea typeface="方正清刻本悦宋简体" panose="02000000000000000000" pitchFamily="2" charset="-122"/>
              </a:rPr>
              <a:t>7.2.1</a:t>
            </a:r>
            <a:r>
              <a:rPr lang="zh-CN" altLang="en-US" sz="2400" dirty="0" smtClean="0">
                <a:latin typeface="方正清刻本悦宋简体" panose="02000000000000000000" pitchFamily="2" charset="-122"/>
                <a:ea typeface="方正清刻本悦宋简体" panose="02000000000000000000" pitchFamily="2" charset="-122"/>
              </a:rPr>
              <a:t>：</a:t>
            </a:r>
            <a:r>
              <a:rPr lang="zh-CN" altLang="zh-CN" sz="2400" dirty="0">
                <a:latin typeface="方正清刻本悦宋简体" panose="02000000000000000000" pitchFamily="2" charset="-122"/>
                <a:ea typeface="方正清刻本悦宋简体" panose="02000000000000000000" pitchFamily="2" charset="-122"/>
              </a:rPr>
              <a:t>中国物质文化对世界的影响 </a:t>
            </a:r>
            <a:r>
              <a:rPr lang="zh-CN" altLang="en-US" dirty="0">
                <a:solidFill>
                  <a:srgbClr val="4472C4"/>
                </a:solidFill>
              </a:rPr>
              <a:t>★</a:t>
            </a:r>
            <a:endParaRPr lang="zh-CN" altLang="zh-CN" dirty="0"/>
          </a:p>
          <a:p>
            <a:pPr marL="457200" indent="-457200">
              <a:buFont typeface="+mj-lt"/>
              <a:buAutoNum type="arabicPeriod"/>
            </a:pPr>
            <a:r>
              <a:rPr lang="zh-CN" altLang="en-US" dirty="0"/>
              <a:t>商</a:t>
            </a:r>
            <a:r>
              <a:rPr lang="zh-CN" altLang="en-US" dirty="0" smtClean="0"/>
              <a:t>代：中国人</a:t>
            </a:r>
            <a:r>
              <a:rPr lang="zh-CN" altLang="en-US" dirty="0"/>
              <a:t>就以高超的制陶和铸铜技术对西伯利亚的卡拉克苏文化产生了影响。</a:t>
            </a:r>
            <a:endParaRPr lang="en-US" altLang="zh-CN" dirty="0"/>
          </a:p>
          <a:p>
            <a:pPr marL="457200" indent="-457200">
              <a:buFont typeface="+mj-lt"/>
              <a:buAutoNum type="arabicPeriod"/>
            </a:pPr>
            <a:r>
              <a:rPr lang="zh-CN" altLang="en-US" dirty="0" smtClean="0"/>
              <a:t>西汉：</a:t>
            </a:r>
            <a:r>
              <a:rPr lang="zh-CN" altLang="en-US" b="1" u="sng" dirty="0">
                <a:solidFill>
                  <a:schemeClr val="accent5"/>
                </a:solidFill>
              </a:rPr>
              <a:t>张骞</a:t>
            </a:r>
            <a:r>
              <a:rPr lang="zh-CN" altLang="en-US" dirty="0"/>
              <a:t>出使西域，沟通中西交通。著名的“丝绸之路”成为沟通中外文化交流的桥梁。西亚各国和印度都称中国为“</a:t>
            </a:r>
            <a:r>
              <a:rPr lang="zh-CN" altLang="en-US" b="1" u="sng" dirty="0">
                <a:solidFill>
                  <a:schemeClr val="accent5"/>
                </a:solidFill>
              </a:rPr>
              <a:t>产绮之国</a:t>
            </a:r>
            <a:r>
              <a:rPr lang="zh-CN" altLang="en-US" dirty="0"/>
              <a:t>”，</a:t>
            </a:r>
            <a:r>
              <a:rPr lang="zh-CN" altLang="en-US" b="1" u="sng" dirty="0">
                <a:solidFill>
                  <a:schemeClr val="accent5"/>
                </a:solidFill>
              </a:rPr>
              <a:t>古希腊人</a:t>
            </a:r>
            <a:r>
              <a:rPr lang="zh-CN" altLang="en-US" dirty="0"/>
              <a:t>则称中国为</a:t>
            </a:r>
            <a:r>
              <a:rPr lang="zh-CN" altLang="en-US" b="1" u="sng" dirty="0">
                <a:solidFill>
                  <a:schemeClr val="accent5"/>
                </a:solidFill>
              </a:rPr>
              <a:t>“赛利斯”</a:t>
            </a:r>
            <a:r>
              <a:rPr lang="zh-CN" altLang="en-US" dirty="0"/>
              <a:t>（</a:t>
            </a:r>
            <a:r>
              <a:rPr lang="en-US" altLang="zh-CN" dirty="0" err="1"/>
              <a:t>seres</a:t>
            </a:r>
            <a:r>
              <a:rPr lang="en-US" altLang="zh-CN" dirty="0"/>
              <a:t>),</a:t>
            </a:r>
            <a:r>
              <a:rPr lang="zh-CN" altLang="en-US" dirty="0"/>
              <a:t>意思也是“产丝之国”。</a:t>
            </a:r>
            <a:endParaRPr lang="en-US" altLang="zh-CN" dirty="0"/>
          </a:p>
          <a:p>
            <a:pPr marL="457200" indent="-457200">
              <a:buFont typeface="+mj-lt"/>
              <a:buAutoNum type="arabicPeriod"/>
            </a:pPr>
            <a:r>
              <a:rPr lang="zh-CN" altLang="zh-CN" dirty="0" smtClean="0"/>
              <a:t>唐代</a:t>
            </a:r>
            <a:r>
              <a:rPr lang="zh-CN" altLang="en-US" dirty="0" smtClean="0"/>
              <a:t>：</a:t>
            </a:r>
            <a:r>
              <a:rPr lang="zh-CN" altLang="zh-CN" dirty="0" smtClean="0"/>
              <a:t>中外</a:t>
            </a:r>
            <a:r>
              <a:rPr lang="zh-CN" altLang="zh-CN" dirty="0"/>
              <a:t>文化交流的又一兴盛时期。中国的陶瓷、炼丹术和近代化学传入阿拉伯和</a:t>
            </a:r>
            <a:r>
              <a:rPr lang="zh-CN" altLang="zh-CN" dirty="0" smtClean="0"/>
              <a:t>西欧</a:t>
            </a:r>
            <a:r>
              <a:rPr lang="zh-CN" altLang="en-US" dirty="0" smtClean="0"/>
              <a:t>。</a:t>
            </a:r>
            <a:endParaRPr lang="en-US" altLang="zh-CN" dirty="0" smtClean="0"/>
          </a:p>
          <a:p>
            <a:pPr marL="457200" indent="-457200">
              <a:buFont typeface="+mj-lt"/>
              <a:buAutoNum type="arabicPeriod"/>
            </a:pPr>
            <a:r>
              <a:rPr lang="zh-CN" altLang="zh-CN" dirty="0" smtClean="0"/>
              <a:t>宋元</a:t>
            </a:r>
            <a:r>
              <a:rPr lang="zh-CN" altLang="en-US" dirty="0" smtClean="0"/>
              <a:t>：</a:t>
            </a:r>
            <a:r>
              <a:rPr lang="zh-CN" altLang="zh-CN" dirty="0" smtClean="0"/>
              <a:t>中西</a:t>
            </a:r>
            <a:r>
              <a:rPr lang="zh-CN" altLang="zh-CN" dirty="0"/>
              <a:t>文化交流的最大事件莫过于纸和造纸术、雕版印刷术、罗盘、火药等中国最伟大的</a:t>
            </a:r>
            <a:r>
              <a:rPr lang="zh-CN" altLang="zh-CN" b="1" u="sng" dirty="0">
                <a:solidFill>
                  <a:schemeClr val="accent5"/>
                </a:solidFill>
              </a:rPr>
              <a:t>“四大发明”</a:t>
            </a:r>
            <a:r>
              <a:rPr lang="zh-CN" altLang="zh-CN" dirty="0"/>
              <a:t>的西传。</a:t>
            </a:r>
          </a:p>
          <a:p>
            <a:endParaRPr lang="zh-CN" altLang="en-US"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105</a:t>
            </a:fld>
            <a:endParaRPr lang="zh-CN" altLang="en-US"/>
          </a:p>
        </p:txBody>
      </p:sp>
      <p:sp>
        <p:nvSpPr>
          <p:cNvPr id="5" name="圆角矩形 4"/>
          <p:cNvSpPr/>
          <p:nvPr/>
        </p:nvSpPr>
        <p:spPr>
          <a:xfrm>
            <a:off x="6204065" y="1376749"/>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选</a:t>
            </a:r>
            <a:endParaRPr lang="zh-CN" altLang="en-US" sz="2000" dirty="0">
              <a:latin typeface="+mj-ea"/>
              <a:ea typeface="+mj-ea"/>
            </a:endParaRPr>
          </a:p>
        </p:txBody>
      </p:sp>
      <p:sp>
        <p:nvSpPr>
          <p:cNvPr id="6" name="任意多边形 73"/>
          <p:cNvSpPr/>
          <p:nvPr/>
        </p:nvSpPr>
        <p:spPr>
          <a:xfrm>
            <a:off x="7897624" y="448970"/>
            <a:ext cx="1218893" cy="390096"/>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第二节</a:t>
            </a:r>
            <a:endParaRPr lang="zh-CN" altLang="en-US" sz="2000" kern="1200" dirty="0"/>
          </a:p>
        </p:txBody>
      </p:sp>
      <p:sp>
        <p:nvSpPr>
          <p:cNvPr id="7" name="任意多边形 74"/>
          <p:cNvSpPr/>
          <p:nvPr/>
        </p:nvSpPr>
        <p:spPr>
          <a:xfrm rot="19522696">
            <a:off x="9152276" y="309414"/>
            <a:ext cx="457168" cy="396774"/>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1" tIns="-10260" rIns="366143" bIns="-10263"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8" name="任意多边形 75"/>
          <p:cNvSpPr/>
          <p:nvPr/>
        </p:nvSpPr>
        <p:spPr>
          <a:xfrm>
            <a:off x="9586675" y="0"/>
            <a:ext cx="2605325" cy="39232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accent1">
              <a:lumMod val="60000"/>
              <a:lumOff val="40000"/>
            </a:schemeClr>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中国物质文化的影响</a:t>
            </a:r>
            <a:endParaRPr lang="zh-CN" altLang="en-US" sz="2000" kern="1200" dirty="0"/>
          </a:p>
        </p:txBody>
      </p:sp>
      <p:sp>
        <p:nvSpPr>
          <p:cNvPr id="9" name="任意多边形 76"/>
          <p:cNvSpPr/>
          <p:nvPr/>
        </p:nvSpPr>
        <p:spPr>
          <a:xfrm rot="2226457">
            <a:off x="9152103" y="808027"/>
            <a:ext cx="459463" cy="78157"/>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21" name="任意多边形 75"/>
          <p:cNvSpPr/>
          <p:nvPr/>
        </p:nvSpPr>
        <p:spPr>
          <a:xfrm>
            <a:off x="9586675" y="415329"/>
            <a:ext cx="2605325" cy="39232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中国制度文化的影响</a:t>
            </a:r>
            <a:endParaRPr lang="zh-CN" altLang="en-US" sz="2000" kern="1200" dirty="0"/>
          </a:p>
        </p:txBody>
      </p:sp>
      <p:sp>
        <p:nvSpPr>
          <p:cNvPr id="22" name="任意多边形 75"/>
          <p:cNvSpPr/>
          <p:nvPr/>
        </p:nvSpPr>
        <p:spPr>
          <a:xfrm>
            <a:off x="9586675" y="830658"/>
            <a:ext cx="2605325" cy="39232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中国精神文化的影响</a:t>
            </a:r>
            <a:endParaRPr lang="zh-CN" altLang="en-US" sz="2000" kern="1200" dirty="0"/>
          </a:p>
        </p:txBody>
      </p:sp>
      <p:sp>
        <p:nvSpPr>
          <p:cNvPr id="12" name="矩形 11"/>
          <p:cNvSpPr/>
          <p:nvPr/>
        </p:nvSpPr>
        <p:spPr>
          <a:xfrm>
            <a:off x="704218" y="126686"/>
            <a:ext cx="3160240" cy="338554"/>
          </a:xfrm>
          <a:prstGeom prst="rect">
            <a:avLst/>
          </a:prstGeom>
        </p:spPr>
        <p:txBody>
          <a:bodyPr wrap="none">
            <a:spAutoFit/>
          </a:bodyPr>
          <a:lstStyle/>
          <a:p>
            <a:r>
              <a:rPr lang="en-US" altLang="zh-CN" sz="1600" dirty="0"/>
              <a:t>7.2.1 </a:t>
            </a:r>
            <a:r>
              <a:rPr lang="zh-CN" altLang="en-US" sz="1600" dirty="0" smtClean="0"/>
              <a:t>中国物质文化对</a:t>
            </a:r>
            <a:r>
              <a:rPr lang="zh-CN" altLang="en-US" sz="1600" dirty="0"/>
              <a:t>世界的影响</a:t>
            </a:r>
          </a:p>
        </p:txBody>
      </p:sp>
    </p:spTree>
    <p:extLst>
      <p:ext uri="{BB962C8B-B14F-4D97-AF65-F5344CB8AC3E}">
        <p14:creationId xmlns:p14="http://schemas.microsoft.com/office/powerpoint/2010/main" val="195663644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a:bodyPr>
          <a:lstStyle/>
          <a:p>
            <a:r>
              <a:rPr lang="zh-CN" altLang="en-US" sz="2400" dirty="0"/>
              <a:t>古希腊人称中国为“赛利斯”，其意译为（  ）</a:t>
            </a:r>
          </a:p>
          <a:p>
            <a:endParaRPr lang="en-US" altLang="zh-CN" sz="2400" dirty="0" smtClean="0"/>
          </a:p>
          <a:p>
            <a:r>
              <a:rPr lang="en-US" altLang="zh-CN" sz="2400" dirty="0" smtClean="0"/>
              <a:t>A</a:t>
            </a:r>
            <a:r>
              <a:rPr lang="en-US" altLang="zh-CN" sz="2400" dirty="0"/>
              <a:t>:“</a:t>
            </a:r>
            <a:r>
              <a:rPr lang="zh-CN" altLang="en-US" sz="2400" dirty="0"/>
              <a:t>瓷器之国”</a:t>
            </a:r>
          </a:p>
          <a:p>
            <a:r>
              <a:rPr lang="en-US" altLang="zh-CN" sz="2400" dirty="0"/>
              <a:t>B:“</a:t>
            </a:r>
            <a:r>
              <a:rPr lang="zh-CN" altLang="en-US" sz="2400" dirty="0"/>
              <a:t>产丝之国”</a:t>
            </a:r>
          </a:p>
          <a:p>
            <a:r>
              <a:rPr lang="en-US" altLang="zh-CN" sz="2400" dirty="0"/>
              <a:t>C:“</a:t>
            </a:r>
            <a:r>
              <a:rPr lang="zh-CN" altLang="en-US" sz="2400" dirty="0"/>
              <a:t>青铜之国”</a:t>
            </a:r>
          </a:p>
          <a:p>
            <a:r>
              <a:rPr lang="en-US" altLang="zh-CN" sz="2400" dirty="0"/>
              <a:t>D:“</a:t>
            </a:r>
            <a:r>
              <a:rPr lang="zh-CN" altLang="en-US" sz="2400" dirty="0"/>
              <a:t>黄金之国”</a:t>
            </a:r>
          </a:p>
          <a:p>
            <a:endParaRPr kumimoji="1" lang="zh-CN" altLang="en-US" sz="2400"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106</a:t>
            </a:fld>
            <a:endParaRPr lang="zh-CN" altLang="en-US"/>
          </a:p>
        </p:txBody>
      </p:sp>
    </p:spTree>
    <p:extLst>
      <p:ext uri="{BB962C8B-B14F-4D97-AF65-F5344CB8AC3E}">
        <p14:creationId xmlns:p14="http://schemas.microsoft.com/office/powerpoint/2010/main" val="65959044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7.2</a:t>
            </a:r>
            <a:r>
              <a:rPr lang="zh-CN" altLang="en-US" dirty="0" smtClean="0"/>
              <a:t> </a:t>
            </a:r>
            <a:r>
              <a:rPr lang="zh-CN" altLang="en-US" dirty="0"/>
              <a:t>中国文化对世界文化的影响</a:t>
            </a:r>
          </a:p>
        </p:txBody>
      </p:sp>
      <p:sp>
        <p:nvSpPr>
          <p:cNvPr id="3" name="内容占位符 2"/>
          <p:cNvSpPr>
            <a:spLocks noGrp="1"/>
          </p:cNvSpPr>
          <p:nvPr>
            <p:ph idx="1"/>
          </p:nvPr>
        </p:nvSpPr>
        <p:spPr/>
        <p:txBody>
          <a:bodyPr>
            <a:normAutofit/>
          </a:bodyPr>
          <a:lstStyle/>
          <a:p>
            <a:r>
              <a:rPr lang="en-US" altLang="zh-CN" sz="2400" dirty="0" smtClean="0">
                <a:latin typeface="方正清刻本悦宋简体" panose="02000000000000000000" pitchFamily="2" charset="-122"/>
                <a:ea typeface="方正清刻本悦宋简体" panose="02000000000000000000" pitchFamily="2" charset="-122"/>
              </a:rPr>
              <a:t>7.2.2</a:t>
            </a:r>
            <a:r>
              <a:rPr lang="zh-CN" altLang="en-US" sz="2400" dirty="0" smtClean="0">
                <a:latin typeface="方正清刻本悦宋简体" panose="02000000000000000000" pitchFamily="2" charset="-122"/>
                <a:ea typeface="方正清刻本悦宋简体" panose="02000000000000000000" pitchFamily="2" charset="-122"/>
              </a:rPr>
              <a:t>：</a:t>
            </a:r>
            <a:r>
              <a:rPr lang="zh-CN" altLang="zh-CN" sz="2400" dirty="0">
                <a:latin typeface="方正清刻本悦宋简体" panose="02000000000000000000" pitchFamily="2" charset="-122"/>
                <a:ea typeface="方正清刻本悦宋简体" panose="02000000000000000000" pitchFamily="2" charset="-122"/>
              </a:rPr>
              <a:t>中国制度文化对世界的</a:t>
            </a:r>
            <a:r>
              <a:rPr lang="zh-CN" altLang="zh-CN" sz="2400" dirty="0" smtClean="0">
                <a:latin typeface="方正清刻本悦宋简体" panose="02000000000000000000" pitchFamily="2" charset="-122"/>
                <a:ea typeface="方正清刻本悦宋简体" panose="02000000000000000000" pitchFamily="2" charset="-122"/>
              </a:rPr>
              <a:t>影响</a:t>
            </a:r>
            <a:r>
              <a:rPr lang="zh-CN" altLang="en-US" dirty="0">
                <a:solidFill>
                  <a:srgbClr val="4472C4"/>
                </a:solidFill>
              </a:rPr>
              <a:t>★</a:t>
            </a:r>
            <a:endParaRPr lang="zh-CN" altLang="zh-CN" dirty="0"/>
          </a:p>
          <a:p>
            <a:pPr marL="457200" indent="-457200">
              <a:lnSpc>
                <a:spcPct val="200000"/>
              </a:lnSpc>
              <a:buFont typeface="+mj-lt"/>
              <a:buAutoNum type="arabicPeriod"/>
            </a:pPr>
            <a:r>
              <a:rPr lang="zh-CN" altLang="en-US" b="1" u="sng" dirty="0">
                <a:solidFill>
                  <a:schemeClr val="accent5"/>
                </a:solidFill>
              </a:rPr>
              <a:t>文官制度</a:t>
            </a:r>
            <a:r>
              <a:rPr lang="zh-CN" altLang="en-US" dirty="0"/>
              <a:t>有效地保证了中国封建社会政治秩序的稳定性与执行政务的可操作性</a:t>
            </a:r>
            <a:r>
              <a:rPr lang="zh-CN" altLang="en-US" dirty="0" smtClean="0"/>
              <a:t>。隋唐</a:t>
            </a:r>
            <a:r>
              <a:rPr lang="zh-CN" altLang="en-US" dirty="0"/>
              <a:t>确立的</a:t>
            </a:r>
            <a:r>
              <a:rPr lang="zh-CN" altLang="en-US" b="1" u="sng" dirty="0">
                <a:solidFill>
                  <a:schemeClr val="accent5"/>
                </a:solidFill>
              </a:rPr>
              <a:t>科举制</a:t>
            </a:r>
            <a:r>
              <a:rPr lang="zh-CN" altLang="en-US" dirty="0"/>
              <a:t>度是中国文官制度的基础</a:t>
            </a:r>
            <a:r>
              <a:rPr lang="zh-CN" altLang="en-US" dirty="0" smtClean="0"/>
              <a:t>。</a:t>
            </a:r>
            <a:endParaRPr lang="en-US" altLang="zh-CN" dirty="0" smtClean="0"/>
          </a:p>
          <a:p>
            <a:pPr marL="457200" indent="-457200">
              <a:lnSpc>
                <a:spcPct val="200000"/>
              </a:lnSpc>
              <a:buFont typeface="+mj-lt"/>
              <a:buAutoNum type="arabicPeriod"/>
            </a:pPr>
            <a:r>
              <a:rPr lang="zh-CN" altLang="zh-CN" dirty="0" smtClean="0"/>
              <a:t>中国</a:t>
            </a:r>
            <a:r>
              <a:rPr lang="zh-CN" altLang="zh-CN" dirty="0"/>
              <a:t>的文官制度、科举制度对西方的议院制、考试制产生过实质性的影响，有力地促进了西方</a:t>
            </a:r>
            <a:r>
              <a:rPr lang="zh-CN" altLang="zh-CN" b="1" u="sng" dirty="0">
                <a:solidFill>
                  <a:schemeClr val="accent5"/>
                </a:solidFill>
              </a:rPr>
              <a:t>现代行政管理格局</a:t>
            </a:r>
            <a:r>
              <a:rPr lang="zh-CN" altLang="zh-CN" dirty="0"/>
              <a:t>的形成。（</a:t>
            </a:r>
            <a:r>
              <a:rPr lang="en-US" altLang="zh-CN" dirty="0"/>
              <a:t>1001</a:t>
            </a:r>
            <a:r>
              <a:rPr lang="zh-CN" altLang="zh-CN" dirty="0"/>
              <a:t>单）</a:t>
            </a:r>
          </a:p>
          <a:p>
            <a:pPr marL="457200" indent="-457200">
              <a:lnSpc>
                <a:spcPct val="200000"/>
              </a:lnSpc>
              <a:buFont typeface="+mj-lt"/>
              <a:buAutoNum type="arabicPeriod"/>
            </a:pPr>
            <a:r>
              <a:rPr lang="zh-CN" altLang="en-US" dirty="0" smtClean="0"/>
              <a:t>主要文献：</a:t>
            </a:r>
            <a:r>
              <a:rPr lang="zh-CN" altLang="en-US" b="1" u="sng" dirty="0">
                <a:solidFill>
                  <a:schemeClr val="accent5"/>
                </a:solidFill>
              </a:rPr>
              <a:t>马可</a:t>
            </a:r>
            <a:r>
              <a:rPr lang="en-US" altLang="zh-CN" b="1" u="sng" dirty="0">
                <a:solidFill>
                  <a:schemeClr val="accent5"/>
                </a:solidFill>
              </a:rPr>
              <a:t>•</a:t>
            </a:r>
            <a:r>
              <a:rPr lang="zh-CN" altLang="en-US" b="1" u="sng" dirty="0">
                <a:solidFill>
                  <a:schemeClr val="accent5"/>
                </a:solidFill>
              </a:rPr>
              <a:t>波罗的</a:t>
            </a:r>
            <a:r>
              <a:rPr lang="en-US" altLang="zh-CN" b="1" u="sng" dirty="0">
                <a:solidFill>
                  <a:schemeClr val="accent5"/>
                </a:solidFill>
              </a:rPr>
              <a:t>《</a:t>
            </a:r>
            <a:r>
              <a:rPr lang="zh-CN" altLang="en-US" b="1" u="sng" dirty="0">
                <a:solidFill>
                  <a:schemeClr val="accent5"/>
                </a:solidFill>
              </a:rPr>
              <a:t>马可</a:t>
            </a:r>
            <a:r>
              <a:rPr lang="en-US" altLang="zh-CN" b="1" u="sng" dirty="0">
                <a:solidFill>
                  <a:schemeClr val="accent5"/>
                </a:solidFill>
              </a:rPr>
              <a:t>•</a:t>
            </a:r>
            <a:r>
              <a:rPr lang="zh-CN" altLang="en-US" b="1" u="sng" dirty="0">
                <a:solidFill>
                  <a:schemeClr val="accent5"/>
                </a:solidFill>
              </a:rPr>
              <a:t>波罗行纪</a:t>
            </a:r>
            <a:r>
              <a:rPr lang="en-US" altLang="zh-CN" b="1" u="sng" dirty="0">
                <a:solidFill>
                  <a:schemeClr val="accent5"/>
                </a:solidFill>
              </a:rPr>
              <a:t>》</a:t>
            </a:r>
            <a:r>
              <a:rPr lang="zh-CN" altLang="en-US" dirty="0" smtClean="0"/>
              <a:t>、</a:t>
            </a:r>
            <a:r>
              <a:rPr lang="zh-CN" altLang="en-US" b="1" u="sng" dirty="0">
                <a:solidFill>
                  <a:schemeClr val="accent5"/>
                </a:solidFill>
              </a:rPr>
              <a:t>利玛窦的</a:t>
            </a:r>
            <a:r>
              <a:rPr lang="en-US" altLang="zh-CN" b="1" u="sng" dirty="0">
                <a:solidFill>
                  <a:schemeClr val="accent5"/>
                </a:solidFill>
              </a:rPr>
              <a:t>《</a:t>
            </a:r>
            <a:r>
              <a:rPr lang="zh-CN" altLang="en-US" b="1" u="sng" dirty="0">
                <a:solidFill>
                  <a:schemeClr val="accent5"/>
                </a:solidFill>
              </a:rPr>
              <a:t>中国札记</a:t>
            </a:r>
            <a:r>
              <a:rPr lang="en-US" altLang="zh-CN" b="1" u="sng" dirty="0">
                <a:solidFill>
                  <a:schemeClr val="accent5"/>
                </a:solidFill>
              </a:rPr>
              <a:t>》</a:t>
            </a:r>
            <a:r>
              <a:rPr lang="zh-CN" altLang="en-US" dirty="0" smtClean="0"/>
              <a:t>、葡萄牙</a:t>
            </a:r>
            <a:r>
              <a:rPr lang="zh-CN" altLang="en-US" dirty="0"/>
              <a:t>传教士</a:t>
            </a:r>
            <a:r>
              <a:rPr lang="zh-CN" altLang="en-US" b="1" u="sng" dirty="0">
                <a:solidFill>
                  <a:schemeClr val="accent5"/>
                </a:solidFill>
              </a:rPr>
              <a:t>科鲁兹著的</a:t>
            </a:r>
            <a:r>
              <a:rPr lang="en-US" altLang="zh-CN" b="1" u="sng" dirty="0">
                <a:solidFill>
                  <a:schemeClr val="accent5"/>
                </a:solidFill>
              </a:rPr>
              <a:t>《</a:t>
            </a:r>
            <a:r>
              <a:rPr lang="zh-CN" altLang="en-US" b="1" u="sng" dirty="0">
                <a:solidFill>
                  <a:schemeClr val="accent5"/>
                </a:solidFill>
              </a:rPr>
              <a:t>中国游记</a:t>
            </a:r>
            <a:r>
              <a:rPr lang="en-US" altLang="zh-CN" b="1" u="sng" dirty="0">
                <a:solidFill>
                  <a:schemeClr val="accent5"/>
                </a:solidFill>
              </a:rPr>
              <a:t>》</a:t>
            </a:r>
            <a:r>
              <a:rPr lang="zh-CN" altLang="en-US" dirty="0"/>
              <a:t>、</a:t>
            </a:r>
            <a:r>
              <a:rPr lang="zh-CN" altLang="en-US" b="1" u="sng" dirty="0">
                <a:solidFill>
                  <a:schemeClr val="accent5"/>
                </a:solidFill>
              </a:rPr>
              <a:t>胡安</a:t>
            </a:r>
            <a:r>
              <a:rPr lang="en-US" altLang="zh-CN" b="1" u="sng" dirty="0">
                <a:solidFill>
                  <a:schemeClr val="accent5"/>
                </a:solidFill>
              </a:rPr>
              <a:t>•</a:t>
            </a:r>
            <a:r>
              <a:rPr lang="zh-CN" altLang="en-US" b="1" u="sng" dirty="0">
                <a:solidFill>
                  <a:schemeClr val="accent5"/>
                </a:solidFill>
              </a:rPr>
              <a:t>贡萨雷斯</a:t>
            </a:r>
            <a:r>
              <a:rPr lang="en-US" altLang="zh-CN" b="1" u="sng" dirty="0">
                <a:solidFill>
                  <a:schemeClr val="accent5"/>
                </a:solidFill>
              </a:rPr>
              <a:t>•</a:t>
            </a:r>
            <a:r>
              <a:rPr lang="zh-CN" altLang="en-US" b="1" u="sng" dirty="0">
                <a:solidFill>
                  <a:schemeClr val="accent5"/>
                </a:solidFill>
              </a:rPr>
              <a:t>德万多萨著的</a:t>
            </a:r>
            <a:r>
              <a:rPr lang="en-US" altLang="zh-CN" b="1" u="sng" dirty="0">
                <a:solidFill>
                  <a:schemeClr val="accent5"/>
                </a:solidFill>
              </a:rPr>
              <a:t>《</a:t>
            </a:r>
            <a:r>
              <a:rPr lang="zh-CN" altLang="en-US" b="1" u="sng" dirty="0">
                <a:solidFill>
                  <a:schemeClr val="accent5"/>
                </a:solidFill>
              </a:rPr>
              <a:t>伟大的中国</a:t>
            </a:r>
            <a:r>
              <a:rPr lang="en-US" altLang="zh-CN" b="1" u="sng" dirty="0">
                <a:solidFill>
                  <a:schemeClr val="accent5"/>
                </a:solidFill>
              </a:rPr>
              <a:t>》</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107</a:t>
            </a:fld>
            <a:endParaRPr lang="zh-CN" altLang="en-US"/>
          </a:p>
        </p:txBody>
      </p:sp>
      <p:sp>
        <p:nvSpPr>
          <p:cNvPr id="5" name="圆角矩形 4"/>
          <p:cNvSpPr/>
          <p:nvPr/>
        </p:nvSpPr>
        <p:spPr>
          <a:xfrm>
            <a:off x="6170814" y="1393374"/>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选</a:t>
            </a:r>
            <a:endParaRPr lang="zh-CN" altLang="en-US" sz="2000" dirty="0">
              <a:latin typeface="+mj-ea"/>
              <a:ea typeface="+mj-ea"/>
            </a:endParaRPr>
          </a:p>
        </p:txBody>
      </p:sp>
      <p:sp>
        <p:nvSpPr>
          <p:cNvPr id="6" name="任意多边形 73"/>
          <p:cNvSpPr/>
          <p:nvPr/>
        </p:nvSpPr>
        <p:spPr>
          <a:xfrm>
            <a:off x="7897624" y="448970"/>
            <a:ext cx="1218893" cy="390096"/>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第二节</a:t>
            </a:r>
            <a:endParaRPr lang="zh-CN" altLang="en-US" sz="2000" kern="1200" dirty="0"/>
          </a:p>
        </p:txBody>
      </p:sp>
      <p:sp>
        <p:nvSpPr>
          <p:cNvPr id="7" name="任意多边形 74"/>
          <p:cNvSpPr/>
          <p:nvPr/>
        </p:nvSpPr>
        <p:spPr>
          <a:xfrm rot="19522696">
            <a:off x="9152276" y="309414"/>
            <a:ext cx="457168" cy="396774"/>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1" tIns="-10260" rIns="366143" bIns="-10263"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8" name="任意多边形 75"/>
          <p:cNvSpPr/>
          <p:nvPr/>
        </p:nvSpPr>
        <p:spPr>
          <a:xfrm>
            <a:off x="9586675" y="0"/>
            <a:ext cx="2605325" cy="39232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中国物质文化的影响</a:t>
            </a:r>
            <a:endParaRPr lang="zh-CN" altLang="en-US" sz="2000" kern="1200" dirty="0"/>
          </a:p>
        </p:txBody>
      </p:sp>
      <p:sp>
        <p:nvSpPr>
          <p:cNvPr id="9" name="任意多边形 76"/>
          <p:cNvSpPr/>
          <p:nvPr/>
        </p:nvSpPr>
        <p:spPr>
          <a:xfrm rot="2226457">
            <a:off x="9152103" y="808027"/>
            <a:ext cx="459463" cy="78157"/>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 name="任意多边形 75"/>
          <p:cNvSpPr/>
          <p:nvPr/>
        </p:nvSpPr>
        <p:spPr>
          <a:xfrm>
            <a:off x="9586675" y="415329"/>
            <a:ext cx="2605325" cy="39232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accent1">
              <a:lumMod val="60000"/>
              <a:lumOff val="40000"/>
            </a:schemeClr>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中国制度文化的影响</a:t>
            </a:r>
            <a:endParaRPr lang="zh-CN" altLang="en-US" sz="2000" kern="1200" dirty="0"/>
          </a:p>
        </p:txBody>
      </p:sp>
      <p:sp>
        <p:nvSpPr>
          <p:cNvPr id="11" name="任意多边形 75"/>
          <p:cNvSpPr/>
          <p:nvPr/>
        </p:nvSpPr>
        <p:spPr>
          <a:xfrm>
            <a:off x="9586675" y="830658"/>
            <a:ext cx="2605325" cy="39232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中国精神文化的影响</a:t>
            </a:r>
            <a:endParaRPr lang="zh-CN" altLang="en-US" sz="2000" kern="1200" dirty="0"/>
          </a:p>
        </p:txBody>
      </p:sp>
      <p:sp>
        <p:nvSpPr>
          <p:cNvPr id="12" name="矩形 11"/>
          <p:cNvSpPr/>
          <p:nvPr/>
        </p:nvSpPr>
        <p:spPr>
          <a:xfrm>
            <a:off x="704218" y="126686"/>
            <a:ext cx="3160240" cy="338554"/>
          </a:xfrm>
          <a:prstGeom prst="rect">
            <a:avLst/>
          </a:prstGeom>
        </p:spPr>
        <p:txBody>
          <a:bodyPr wrap="none">
            <a:spAutoFit/>
          </a:bodyPr>
          <a:lstStyle/>
          <a:p>
            <a:r>
              <a:rPr lang="en-US" altLang="zh-CN" sz="1600" dirty="0"/>
              <a:t>7.2.2 </a:t>
            </a:r>
            <a:r>
              <a:rPr lang="zh-CN" altLang="en-US" sz="1600" dirty="0" smtClean="0"/>
              <a:t>中国制度文化对</a:t>
            </a:r>
            <a:r>
              <a:rPr lang="zh-CN" altLang="en-US" sz="1600" dirty="0"/>
              <a:t>世界的影响</a:t>
            </a:r>
          </a:p>
        </p:txBody>
      </p:sp>
    </p:spTree>
    <p:extLst>
      <p:ext uri="{BB962C8B-B14F-4D97-AF65-F5344CB8AC3E}">
        <p14:creationId xmlns:p14="http://schemas.microsoft.com/office/powerpoint/2010/main" val="42600649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a:bodyPr>
          <a:lstStyle/>
          <a:p>
            <a:r>
              <a:rPr lang="zh-CN" altLang="en-US" sz="2400" dirty="0"/>
              <a:t>保证中国封建社会政治秩序的稳定性与执行任务的可操作性的制度是（  ）</a:t>
            </a:r>
          </a:p>
          <a:p>
            <a:endParaRPr lang="en-US" altLang="zh-CN" sz="2400" dirty="0" smtClean="0"/>
          </a:p>
          <a:p>
            <a:r>
              <a:rPr lang="en-US" altLang="zh-CN" sz="2400" dirty="0" smtClean="0"/>
              <a:t>A</a:t>
            </a:r>
            <a:r>
              <a:rPr lang="en-US" altLang="zh-CN" sz="2400" dirty="0"/>
              <a:t>:</a:t>
            </a:r>
            <a:r>
              <a:rPr lang="zh-CN" altLang="en-US" sz="2400" dirty="0"/>
              <a:t>科举制度</a:t>
            </a:r>
          </a:p>
          <a:p>
            <a:r>
              <a:rPr lang="en-US" altLang="zh-CN" sz="2400" dirty="0"/>
              <a:t>B:</a:t>
            </a:r>
            <a:r>
              <a:rPr lang="zh-CN" altLang="en-US" sz="2400" dirty="0"/>
              <a:t>世袭制度</a:t>
            </a:r>
          </a:p>
          <a:p>
            <a:r>
              <a:rPr lang="en-US" altLang="zh-CN" sz="2400" dirty="0"/>
              <a:t>C:</a:t>
            </a:r>
            <a:r>
              <a:rPr lang="zh-CN" altLang="en-US" sz="2400" dirty="0"/>
              <a:t>文官制度</a:t>
            </a:r>
          </a:p>
          <a:p>
            <a:r>
              <a:rPr lang="en-US" altLang="zh-CN" sz="2400" dirty="0"/>
              <a:t>D:</a:t>
            </a:r>
            <a:r>
              <a:rPr lang="zh-CN" altLang="en-US" sz="2400" dirty="0"/>
              <a:t>中央集权制度</a:t>
            </a:r>
          </a:p>
          <a:p>
            <a:endParaRPr kumimoji="1" lang="zh-CN" altLang="en-US" sz="2400"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108</a:t>
            </a:fld>
            <a:endParaRPr lang="zh-CN" altLang="en-US"/>
          </a:p>
        </p:txBody>
      </p:sp>
    </p:spTree>
    <p:extLst>
      <p:ext uri="{BB962C8B-B14F-4D97-AF65-F5344CB8AC3E}">
        <p14:creationId xmlns:p14="http://schemas.microsoft.com/office/powerpoint/2010/main" val="205167370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a:bodyPr>
          <a:lstStyle/>
          <a:p>
            <a:r>
              <a:rPr lang="zh-CN" altLang="en-US" sz="2400" dirty="0"/>
              <a:t>中国文官制度的基础是隋唐确立的（ ）</a:t>
            </a:r>
          </a:p>
          <a:p>
            <a:endParaRPr lang="en-US" altLang="zh-CN" sz="2400" dirty="0" smtClean="0"/>
          </a:p>
          <a:p>
            <a:r>
              <a:rPr lang="en-US" altLang="zh-CN" sz="2400" dirty="0" smtClean="0"/>
              <a:t>A</a:t>
            </a:r>
            <a:r>
              <a:rPr lang="en-US" altLang="zh-CN" sz="2400" dirty="0"/>
              <a:t>:</a:t>
            </a:r>
            <a:r>
              <a:rPr lang="zh-CN" altLang="en-US" sz="2400" dirty="0"/>
              <a:t>孝廉制度</a:t>
            </a:r>
          </a:p>
          <a:p>
            <a:r>
              <a:rPr lang="en-US" altLang="zh-CN" sz="2400" dirty="0"/>
              <a:t>B:</a:t>
            </a:r>
            <a:r>
              <a:rPr lang="zh-CN" altLang="en-US" sz="2400" dirty="0"/>
              <a:t>九品中正制</a:t>
            </a:r>
          </a:p>
          <a:p>
            <a:r>
              <a:rPr lang="en-US" altLang="zh-CN" sz="2400" dirty="0"/>
              <a:t>C:</a:t>
            </a:r>
            <a:r>
              <a:rPr lang="zh-CN" altLang="en-US" sz="2400" dirty="0"/>
              <a:t>科举制度</a:t>
            </a:r>
          </a:p>
          <a:p>
            <a:r>
              <a:rPr lang="en-US" altLang="zh-CN" sz="2400" dirty="0"/>
              <a:t>D:</a:t>
            </a:r>
            <a:r>
              <a:rPr lang="zh-CN" altLang="en-US" sz="2400" dirty="0"/>
              <a:t>官吏选拔制度</a:t>
            </a:r>
          </a:p>
          <a:p>
            <a:r>
              <a:rPr lang="zh-CN" altLang="en-US" sz="2400" dirty="0"/>
              <a:t/>
            </a:r>
            <a:br>
              <a:rPr lang="zh-CN" altLang="en-US" sz="2400" dirty="0"/>
            </a:br>
            <a:endParaRPr lang="zh-CN" altLang="en-US" sz="2400" dirty="0"/>
          </a:p>
          <a:p>
            <a:endParaRPr kumimoji="1" lang="zh-CN" altLang="en-US" sz="2400"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109</a:t>
            </a:fld>
            <a:endParaRPr lang="zh-CN" altLang="en-US"/>
          </a:p>
        </p:txBody>
      </p:sp>
    </p:spTree>
    <p:extLst>
      <p:ext uri="{BB962C8B-B14F-4D97-AF65-F5344CB8AC3E}">
        <p14:creationId xmlns:p14="http://schemas.microsoft.com/office/powerpoint/2010/main" val="335107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文字作为记录语言的工具，其产生条件是（ ）</a:t>
            </a:r>
          </a:p>
          <a:p>
            <a:endParaRPr lang="en-US" altLang="zh-CN" dirty="0" smtClean="0"/>
          </a:p>
          <a:p>
            <a:r>
              <a:rPr lang="en-US" altLang="zh-CN" dirty="0" smtClean="0"/>
              <a:t>A</a:t>
            </a:r>
            <a:r>
              <a:rPr lang="en-US" altLang="zh-CN" dirty="0"/>
              <a:t>:</a:t>
            </a:r>
            <a:r>
              <a:rPr lang="zh-CN" altLang="en-US" dirty="0"/>
              <a:t>人类社会制度的形成</a:t>
            </a:r>
          </a:p>
          <a:p>
            <a:r>
              <a:rPr lang="en-US" altLang="zh-CN" dirty="0"/>
              <a:t>B:</a:t>
            </a:r>
            <a:r>
              <a:rPr lang="zh-CN" altLang="en-US" dirty="0"/>
              <a:t>人类语言的产生</a:t>
            </a:r>
          </a:p>
          <a:p>
            <a:r>
              <a:rPr lang="en-US" altLang="zh-CN" dirty="0"/>
              <a:t>C:</a:t>
            </a:r>
            <a:r>
              <a:rPr lang="zh-CN" altLang="en-US" dirty="0"/>
              <a:t>人类具备制造工具的能力</a:t>
            </a:r>
          </a:p>
          <a:p>
            <a:r>
              <a:rPr lang="en-US" altLang="zh-CN" dirty="0"/>
              <a:t>D:</a:t>
            </a:r>
            <a:r>
              <a:rPr lang="zh-CN" altLang="en-US" dirty="0"/>
              <a:t>人类物质条件的改善</a:t>
            </a:r>
          </a:p>
          <a:p>
            <a:r>
              <a:rPr lang="en-US" altLang="zh-CN" dirty="0"/>
              <a:t>E:</a:t>
            </a:r>
            <a:r>
              <a:rPr lang="zh-CN" altLang="en-US" dirty="0"/>
              <a:t>人类思维方式的进步</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11</a:t>
            </a:fld>
            <a:endParaRPr lang="zh-CN" altLang="en-US"/>
          </a:p>
        </p:txBody>
      </p:sp>
    </p:spTree>
    <p:extLst>
      <p:ext uri="{BB962C8B-B14F-4D97-AF65-F5344CB8AC3E}">
        <p14:creationId xmlns:p14="http://schemas.microsoft.com/office/powerpoint/2010/main" val="164497543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a:bodyPr>
          <a:lstStyle/>
          <a:p>
            <a:r>
              <a:rPr lang="zh-CN" altLang="en-US" sz="2400" dirty="0"/>
              <a:t>两汉的文官制度是（ ）</a:t>
            </a:r>
          </a:p>
          <a:p>
            <a:endParaRPr lang="en-US" altLang="zh-CN" sz="2400" dirty="0" smtClean="0"/>
          </a:p>
          <a:p>
            <a:r>
              <a:rPr lang="en-US" altLang="zh-CN" sz="2400" dirty="0" smtClean="0"/>
              <a:t>A</a:t>
            </a:r>
            <a:r>
              <a:rPr lang="en-US" altLang="zh-CN" sz="2400" dirty="0"/>
              <a:t>:</a:t>
            </a:r>
            <a:r>
              <a:rPr lang="zh-CN" altLang="en-US" sz="2400" dirty="0"/>
              <a:t>世卿世禄制</a:t>
            </a:r>
          </a:p>
          <a:p>
            <a:r>
              <a:rPr lang="en-US" altLang="zh-CN" sz="2400" dirty="0"/>
              <a:t>B:</a:t>
            </a:r>
            <a:r>
              <a:rPr lang="zh-CN" altLang="en-US" sz="2400" dirty="0"/>
              <a:t>军功爵制 </a:t>
            </a:r>
          </a:p>
          <a:p>
            <a:r>
              <a:rPr lang="en-US" altLang="zh-CN" sz="2400" dirty="0"/>
              <a:t>C:</a:t>
            </a:r>
            <a:r>
              <a:rPr lang="zh-CN" altLang="en-US" sz="2400" dirty="0"/>
              <a:t>察举征辟制</a:t>
            </a:r>
          </a:p>
          <a:p>
            <a:r>
              <a:rPr lang="en-US" altLang="zh-CN" sz="2400" dirty="0"/>
              <a:t>D:</a:t>
            </a:r>
            <a:r>
              <a:rPr lang="zh-CN" altLang="en-US" sz="2400" dirty="0"/>
              <a:t>九品中正制</a:t>
            </a:r>
          </a:p>
          <a:p>
            <a:endParaRPr kumimoji="1" lang="zh-CN" altLang="en-US" sz="2400"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110</a:t>
            </a:fld>
            <a:endParaRPr lang="zh-CN" altLang="en-US"/>
          </a:p>
        </p:txBody>
      </p:sp>
    </p:spTree>
    <p:extLst>
      <p:ext uri="{BB962C8B-B14F-4D97-AF65-F5344CB8AC3E}">
        <p14:creationId xmlns:p14="http://schemas.microsoft.com/office/powerpoint/2010/main" val="144599975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a:bodyPr>
          <a:lstStyle/>
          <a:p>
            <a:r>
              <a:rPr lang="zh-CN" altLang="en-US" sz="2400" dirty="0"/>
              <a:t>中国制度文化中对世界文化的影响主要有（ ）</a:t>
            </a:r>
          </a:p>
          <a:p>
            <a:endParaRPr lang="en-US" altLang="zh-CN" sz="2400" dirty="0" smtClean="0"/>
          </a:p>
          <a:p>
            <a:r>
              <a:rPr lang="en-US" altLang="zh-CN" sz="2400" dirty="0" smtClean="0"/>
              <a:t>A</a:t>
            </a:r>
            <a:r>
              <a:rPr lang="en-US" altLang="zh-CN" sz="2400" dirty="0"/>
              <a:t>:</a:t>
            </a:r>
            <a:r>
              <a:rPr lang="zh-CN" altLang="en-US" sz="2400" dirty="0"/>
              <a:t>文官制度</a:t>
            </a:r>
          </a:p>
          <a:p>
            <a:r>
              <a:rPr lang="en-US" altLang="zh-CN" sz="2400" dirty="0"/>
              <a:t>B:</a:t>
            </a:r>
            <a:r>
              <a:rPr lang="zh-CN" altLang="en-US" sz="2400" dirty="0"/>
              <a:t>武官制度</a:t>
            </a:r>
          </a:p>
          <a:p>
            <a:r>
              <a:rPr lang="en-US" altLang="zh-CN" sz="2400" dirty="0"/>
              <a:t>C:</a:t>
            </a:r>
            <a:r>
              <a:rPr lang="zh-CN" altLang="en-US" sz="2400" dirty="0"/>
              <a:t>监察制度</a:t>
            </a:r>
          </a:p>
          <a:p>
            <a:r>
              <a:rPr lang="en-US" altLang="zh-CN" sz="2400" dirty="0"/>
              <a:t>D:</a:t>
            </a:r>
            <a:r>
              <a:rPr lang="zh-CN" altLang="en-US" sz="2400" dirty="0"/>
              <a:t>科举制度</a:t>
            </a:r>
          </a:p>
          <a:p>
            <a:r>
              <a:rPr lang="en-US" altLang="zh-CN" sz="2400" dirty="0"/>
              <a:t>E:</a:t>
            </a:r>
            <a:r>
              <a:rPr lang="zh-CN" altLang="en-US" sz="2400" dirty="0"/>
              <a:t>审计制度</a:t>
            </a:r>
          </a:p>
          <a:p>
            <a:endParaRPr kumimoji="1" lang="zh-CN" altLang="en-US" sz="2400"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111</a:t>
            </a:fld>
            <a:endParaRPr lang="zh-CN" altLang="en-US"/>
          </a:p>
        </p:txBody>
      </p:sp>
    </p:spTree>
    <p:extLst>
      <p:ext uri="{BB962C8B-B14F-4D97-AF65-F5344CB8AC3E}">
        <p14:creationId xmlns:p14="http://schemas.microsoft.com/office/powerpoint/2010/main" val="199291602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a:bodyPr>
          <a:lstStyle/>
          <a:p>
            <a:r>
              <a:rPr lang="zh-CN" altLang="en-US" sz="2400" dirty="0"/>
              <a:t>对中国科举制推崇备至的书之一是葡萄牙传教士科鲁兹著的（ ）</a:t>
            </a:r>
          </a:p>
          <a:p>
            <a:endParaRPr lang="en-US" altLang="zh-CN" sz="2400" dirty="0" smtClean="0"/>
          </a:p>
          <a:p>
            <a:r>
              <a:rPr lang="en-US" altLang="zh-CN" sz="2400" dirty="0" smtClean="0"/>
              <a:t>A</a:t>
            </a:r>
            <a:r>
              <a:rPr lang="en-US" altLang="zh-CN" sz="2400" dirty="0"/>
              <a:t>:《</a:t>
            </a:r>
            <a:r>
              <a:rPr lang="zh-CN" altLang="en-US" sz="2400" dirty="0"/>
              <a:t>中国札记</a:t>
            </a:r>
            <a:r>
              <a:rPr lang="en-US" altLang="zh-CN" sz="2400" dirty="0"/>
              <a:t>》</a:t>
            </a:r>
          </a:p>
          <a:p>
            <a:r>
              <a:rPr lang="en-US" altLang="zh-CN" sz="2400" dirty="0"/>
              <a:t>B:《</a:t>
            </a:r>
            <a:r>
              <a:rPr lang="zh-CN" altLang="en-US" sz="2400" dirty="0"/>
              <a:t>中国游记</a:t>
            </a:r>
            <a:r>
              <a:rPr lang="en-US" altLang="zh-CN" sz="2400" dirty="0"/>
              <a:t>》</a:t>
            </a:r>
          </a:p>
          <a:p>
            <a:r>
              <a:rPr lang="en-US" altLang="zh-CN" sz="2400" dirty="0"/>
              <a:t>C:《</a:t>
            </a:r>
            <a:r>
              <a:rPr lang="zh-CN" altLang="en-US" sz="2400" dirty="0"/>
              <a:t>伟大的中国</a:t>
            </a:r>
            <a:r>
              <a:rPr lang="en-US" altLang="zh-CN" sz="2400" dirty="0"/>
              <a:t>》 </a:t>
            </a:r>
          </a:p>
          <a:p>
            <a:r>
              <a:rPr lang="en-US" altLang="zh-CN" sz="2400" dirty="0"/>
              <a:t>D:《</a:t>
            </a:r>
            <a:r>
              <a:rPr lang="zh-CN" altLang="en-US" sz="2400" dirty="0"/>
              <a:t>中国哲学</a:t>
            </a:r>
            <a:r>
              <a:rPr lang="en-US" altLang="zh-CN" sz="2400" dirty="0"/>
              <a:t>》</a:t>
            </a:r>
          </a:p>
          <a:p>
            <a:endParaRPr kumimoji="1" lang="zh-CN" altLang="en-US" sz="2400"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112</a:t>
            </a:fld>
            <a:endParaRPr lang="zh-CN" altLang="en-US"/>
          </a:p>
        </p:txBody>
      </p:sp>
    </p:spTree>
    <p:extLst>
      <p:ext uri="{BB962C8B-B14F-4D97-AF65-F5344CB8AC3E}">
        <p14:creationId xmlns:p14="http://schemas.microsoft.com/office/powerpoint/2010/main" val="63720672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7.2</a:t>
            </a:r>
            <a:r>
              <a:rPr lang="zh-CN" altLang="en-US" dirty="0" smtClean="0"/>
              <a:t> </a:t>
            </a:r>
            <a:r>
              <a:rPr lang="zh-CN" altLang="en-US" dirty="0"/>
              <a:t>中国文化对世界文化的影响</a:t>
            </a:r>
          </a:p>
        </p:txBody>
      </p:sp>
      <p:sp>
        <p:nvSpPr>
          <p:cNvPr id="3" name="内容占位符 2"/>
          <p:cNvSpPr>
            <a:spLocks noGrp="1"/>
          </p:cNvSpPr>
          <p:nvPr>
            <p:ph idx="1"/>
          </p:nvPr>
        </p:nvSpPr>
        <p:spPr>
          <a:xfrm>
            <a:off x="755015" y="923925"/>
            <a:ext cx="10870565" cy="5734685"/>
          </a:xfrm>
        </p:spPr>
        <p:txBody>
          <a:bodyPr>
            <a:noAutofit/>
          </a:bodyPr>
          <a:lstStyle/>
          <a:p>
            <a:r>
              <a:rPr lang="en-US" altLang="zh-CN" sz="2400" dirty="0" smtClean="0">
                <a:latin typeface="方正清刻本悦宋简体" panose="02000000000000000000" pitchFamily="2" charset="-122"/>
                <a:ea typeface="方正清刻本悦宋简体" panose="02000000000000000000" pitchFamily="2" charset="-122"/>
              </a:rPr>
              <a:t>7.2.3</a:t>
            </a:r>
            <a:r>
              <a:rPr lang="zh-CN" altLang="en-US" sz="2400" dirty="0" smtClean="0">
                <a:latin typeface="方正清刻本悦宋简体" panose="02000000000000000000" pitchFamily="2" charset="-122"/>
                <a:ea typeface="方正清刻本悦宋简体" panose="02000000000000000000" pitchFamily="2" charset="-122"/>
              </a:rPr>
              <a:t>：</a:t>
            </a:r>
            <a:r>
              <a:rPr lang="zh-CN" altLang="zh-CN" sz="2400" dirty="0">
                <a:latin typeface="方正清刻本悦宋简体" panose="02000000000000000000" pitchFamily="2" charset="-122"/>
                <a:ea typeface="方正清刻本悦宋简体" panose="02000000000000000000" pitchFamily="2" charset="-122"/>
              </a:rPr>
              <a:t>中国精神文化对世界的影响 </a:t>
            </a:r>
            <a:r>
              <a:rPr lang="zh-CN" altLang="en-US" dirty="0" smtClean="0">
                <a:solidFill>
                  <a:srgbClr val="4472C4"/>
                </a:solidFill>
              </a:rPr>
              <a:t>★★</a:t>
            </a:r>
            <a:r>
              <a:rPr lang="zh-CN" altLang="en-US" dirty="0">
                <a:solidFill>
                  <a:srgbClr val="4472C4"/>
                </a:solidFill>
              </a:rPr>
              <a:t>★</a:t>
            </a:r>
            <a:endParaRPr lang="en-US" altLang="zh-CN" b="1" dirty="0" smtClean="0"/>
          </a:p>
          <a:p>
            <a:pPr marL="457200" indent="-457200">
              <a:buFont typeface="+mj-lt"/>
              <a:buAutoNum type="arabicPeriod"/>
            </a:pPr>
            <a:r>
              <a:rPr lang="zh-CN" altLang="en-US" b="1" u="sng" dirty="0" smtClean="0">
                <a:solidFill>
                  <a:schemeClr val="accent5"/>
                </a:solidFill>
              </a:rPr>
              <a:t>中国</a:t>
            </a:r>
            <a:r>
              <a:rPr lang="zh-CN" altLang="en-US" b="1" u="sng" dirty="0">
                <a:solidFill>
                  <a:schemeClr val="accent5"/>
                </a:solidFill>
              </a:rPr>
              <a:t>古代学术主流思想</a:t>
            </a:r>
            <a:r>
              <a:rPr lang="zh-CN" altLang="en-US" dirty="0" smtClean="0"/>
              <a:t>：先秦</a:t>
            </a:r>
            <a:r>
              <a:rPr lang="zh-CN" altLang="en-US" dirty="0"/>
              <a:t>儒学、两汉经学、魏晋玄学、隋唐佛学、宋明理学、乾嘉汉学以及近代的西学东</a:t>
            </a:r>
            <a:r>
              <a:rPr lang="zh-CN" altLang="en-US" dirty="0" smtClean="0"/>
              <a:t>渐。 </a:t>
            </a:r>
            <a:endParaRPr lang="en-US" altLang="zh-CN" dirty="0" smtClean="0"/>
          </a:p>
          <a:p>
            <a:pPr marL="457200" indent="-457200">
              <a:buFont typeface="+mj-lt"/>
              <a:buAutoNum type="arabicPeriod"/>
            </a:pPr>
            <a:r>
              <a:rPr lang="zh-CN" altLang="zh-CN" dirty="0" smtClean="0"/>
              <a:t>儒家</a:t>
            </a:r>
            <a:r>
              <a:rPr lang="zh-CN" altLang="zh-CN" dirty="0"/>
              <a:t>思想是中国传统文化思想的核心。</a:t>
            </a:r>
            <a:r>
              <a:rPr lang="en-US" altLang="zh-CN" dirty="0"/>
              <a:t>18</a:t>
            </a:r>
            <a:r>
              <a:rPr lang="zh-CN" altLang="zh-CN" dirty="0"/>
              <a:t>世纪前后</a:t>
            </a:r>
            <a:r>
              <a:rPr lang="zh-CN" altLang="zh-CN" dirty="0" smtClean="0"/>
              <a:t>，启蒙思想家从</a:t>
            </a:r>
            <a:r>
              <a:rPr lang="zh-CN" altLang="zh-CN" dirty="0"/>
              <a:t>中国文化中寻找思想理论武器</a:t>
            </a:r>
            <a:r>
              <a:rPr lang="zh-CN" altLang="zh-CN" dirty="0" smtClean="0"/>
              <a:t>。</a:t>
            </a:r>
            <a:r>
              <a:rPr lang="zh-CN" altLang="en-US" b="1" dirty="0" smtClean="0">
                <a:solidFill>
                  <a:schemeClr val="accent1">
                    <a:lumMod val="50000"/>
                  </a:schemeClr>
                </a:solidFill>
              </a:rPr>
              <a:t>休</a:t>
            </a:r>
            <a:r>
              <a:rPr lang="zh-CN" altLang="en-US" b="1" dirty="0">
                <a:solidFill>
                  <a:schemeClr val="accent1">
                    <a:lumMod val="50000"/>
                  </a:schemeClr>
                </a:solidFill>
              </a:rPr>
              <a:t>谟</a:t>
            </a:r>
            <a:r>
              <a:rPr lang="zh-CN" altLang="en-US" dirty="0"/>
              <a:t>曾说：“</a:t>
            </a:r>
            <a:r>
              <a:rPr lang="zh-CN" altLang="en-US" b="1" u="sng" dirty="0">
                <a:solidFill>
                  <a:schemeClr val="accent5"/>
                </a:solidFill>
              </a:rPr>
              <a:t>孔子的门徒，是天地间最纯正的自然神论的学徒</a:t>
            </a:r>
            <a:r>
              <a:rPr lang="zh-CN" altLang="en-US" dirty="0"/>
              <a:t>。</a:t>
            </a:r>
            <a:r>
              <a:rPr lang="zh-CN" altLang="en-US" dirty="0" smtClean="0"/>
              <a:t>” </a:t>
            </a:r>
            <a:r>
              <a:rPr lang="zh-CN" altLang="zh-CN" dirty="0" smtClean="0"/>
              <a:t>（</a:t>
            </a:r>
            <a:r>
              <a:rPr lang="en-US" altLang="zh-CN" dirty="0"/>
              <a:t>1101</a:t>
            </a:r>
            <a:r>
              <a:rPr lang="zh-CN" altLang="zh-CN" dirty="0"/>
              <a:t>单）</a:t>
            </a:r>
          </a:p>
          <a:p>
            <a:pPr marL="457200" indent="-457200">
              <a:buFont typeface="+mj-lt"/>
              <a:buAutoNum type="arabicPeriod"/>
            </a:pPr>
            <a:r>
              <a:rPr lang="zh-CN" altLang="en-US" b="1" u="sng" dirty="0">
                <a:solidFill>
                  <a:schemeClr val="accent5"/>
                </a:solidFill>
              </a:rPr>
              <a:t>朝鲜</a:t>
            </a:r>
            <a:r>
              <a:rPr lang="zh-CN" altLang="en-US" dirty="0"/>
              <a:t>历史上的新罗时期，定儒家经典为“国学”</a:t>
            </a:r>
            <a:r>
              <a:rPr lang="zh-CN" altLang="en-US" dirty="0" smtClean="0"/>
              <a:t>，创造</a:t>
            </a:r>
            <a:r>
              <a:rPr lang="zh-CN" altLang="en-US" b="1" u="sng" dirty="0">
                <a:solidFill>
                  <a:schemeClr val="accent5"/>
                </a:solidFill>
              </a:rPr>
              <a:t>“新罗精神”</a:t>
            </a:r>
            <a:r>
              <a:rPr lang="zh-CN" altLang="en-US" dirty="0" smtClean="0"/>
              <a:t>。</a:t>
            </a:r>
            <a:endParaRPr lang="en-US" altLang="zh-CN" dirty="0" smtClean="0"/>
          </a:p>
          <a:p>
            <a:pPr marL="457200" indent="-457200">
              <a:buFont typeface="+mj-lt"/>
              <a:buAutoNum type="arabicPeriod"/>
            </a:pPr>
            <a:r>
              <a:rPr lang="zh-CN" altLang="en-US" b="1" u="sng" dirty="0">
                <a:solidFill>
                  <a:schemeClr val="accent5"/>
                </a:solidFill>
              </a:rPr>
              <a:t>日本</a:t>
            </a:r>
            <a:r>
              <a:rPr lang="zh-CN" altLang="en-US" dirty="0"/>
              <a:t>早在信史开端就大量引进中国文化，</a:t>
            </a:r>
            <a:r>
              <a:rPr lang="en-US" altLang="zh-CN" dirty="0"/>
              <a:t>7</a:t>
            </a:r>
            <a:r>
              <a:rPr lang="zh-CN" altLang="en-US" dirty="0"/>
              <a:t>世纪的</a:t>
            </a:r>
            <a:r>
              <a:rPr lang="zh-CN" altLang="en-US" b="1" u="sng" dirty="0">
                <a:solidFill>
                  <a:schemeClr val="accent5"/>
                </a:solidFill>
              </a:rPr>
              <a:t>“大化革新”</a:t>
            </a:r>
            <a:r>
              <a:rPr lang="zh-CN" altLang="en-US" dirty="0"/>
              <a:t>实为全盘唐</a:t>
            </a:r>
            <a:r>
              <a:rPr lang="zh-CN" altLang="en-US" dirty="0" smtClean="0"/>
              <a:t>化。</a:t>
            </a:r>
            <a:endParaRPr lang="en-US" altLang="zh-CN" dirty="0" smtClean="0"/>
          </a:p>
          <a:p>
            <a:pPr marL="457200" indent="-457200">
              <a:buFont typeface="+mj-lt"/>
              <a:buAutoNum type="arabicPeriod"/>
            </a:pPr>
            <a:r>
              <a:rPr lang="zh-CN" altLang="zh-CN" b="1" u="sng" dirty="0">
                <a:solidFill>
                  <a:schemeClr val="accent5"/>
                </a:solidFill>
              </a:rPr>
              <a:t>“儒家文化圈”</a:t>
            </a:r>
            <a:r>
              <a:rPr lang="zh-CN" altLang="zh-CN" dirty="0"/>
              <a:t> </a:t>
            </a:r>
            <a:r>
              <a:rPr lang="zh-CN" altLang="en-US" dirty="0" smtClean="0"/>
              <a:t>：</a:t>
            </a:r>
            <a:r>
              <a:rPr lang="en-US" altLang="zh-CN" dirty="0" smtClean="0"/>
              <a:t>20</a:t>
            </a:r>
            <a:r>
              <a:rPr lang="zh-CN" altLang="zh-CN" dirty="0"/>
              <a:t>世纪</a:t>
            </a:r>
            <a:r>
              <a:rPr lang="en-US" altLang="zh-CN" dirty="0"/>
              <a:t>60</a:t>
            </a:r>
            <a:r>
              <a:rPr lang="zh-CN" altLang="zh-CN" dirty="0"/>
              <a:t>年代中期，日本</a:t>
            </a:r>
            <a:r>
              <a:rPr lang="zh-CN" altLang="zh-CN" dirty="0" smtClean="0"/>
              <a:t>和新加坡</a:t>
            </a:r>
            <a:r>
              <a:rPr lang="zh-CN" altLang="zh-CN" dirty="0"/>
              <a:t>、韩国、香港、</a:t>
            </a:r>
            <a:r>
              <a:rPr lang="zh-CN" altLang="zh-CN" dirty="0" smtClean="0"/>
              <a:t>台湾等在</a:t>
            </a:r>
            <a:r>
              <a:rPr lang="zh-CN" altLang="zh-CN" dirty="0"/>
              <a:t>思想文化</a:t>
            </a:r>
            <a:r>
              <a:rPr lang="zh-CN" altLang="zh-CN" dirty="0" smtClean="0"/>
              <a:t>、政治</a:t>
            </a:r>
            <a:r>
              <a:rPr lang="zh-CN" altLang="zh-CN" dirty="0"/>
              <a:t>伦理、社会风俗、生活方式等</a:t>
            </a:r>
            <a:r>
              <a:rPr lang="zh-CN" altLang="zh-CN" dirty="0" smtClean="0"/>
              <a:t>方面深受</a:t>
            </a:r>
            <a:r>
              <a:rPr lang="zh-CN" altLang="zh-CN" dirty="0"/>
              <a:t>中国本土儒家</a:t>
            </a:r>
            <a:r>
              <a:rPr lang="zh-CN" altLang="zh-CN" dirty="0" smtClean="0"/>
              <a:t>文化</a:t>
            </a:r>
            <a:r>
              <a:rPr lang="zh-CN" altLang="en-US" dirty="0" smtClean="0"/>
              <a:t>影响的国家和地区。</a:t>
            </a:r>
            <a:endParaRPr lang="en-US" altLang="zh-CN" dirty="0" smtClean="0"/>
          </a:p>
          <a:p>
            <a:pPr marL="457200" indent="-457200">
              <a:buFont typeface="+mj-lt"/>
              <a:buAutoNum type="arabicPeriod"/>
            </a:pPr>
            <a:r>
              <a:rPr lang="zh-CN" altLang="zh-CN" dirty="0" smtClean="0"/>
              <a:t>世纪之交</a:t>
            </a:r>
            <a:r>
              <a:rPr lang="zh-CN" altLang="zh-CN" dirty="0"/>
              <a:t>，在世界范围内出现的“中国热”、</a:t>
            </a:r>
            <a:r>
              <a:rPr lang="zh-CN" altLang="zh-CN" dirty="0" smtClean="0"/>
              <a:t>“东方热”</a:t>
            </a:r>
            <a:r>
              <a:rPr lang="zh-CN" altLang="en-US" dirty="0" smtClean="0"/>
              <a:t>、</a:t>
            </a:r>
            <a:r>
              <a:rPr lang="zh-CN" altLang="zh-CN" dirty="0" smtClean="0"/>
              <a:t>“汉学热”</a:t>
            </a:r>
            <a:r>
              <a:rPr lang="zh-CN" altLang="zh-CN" dirty="0"/>
              <a:t>、“敦煌热”、“藏学热”</a:t>
            </a:r>
            <a:r>
              <a:rPr lang="zh-CN" altLang="zh-CN" dirty="0" smtClean="0"/>
              <a:t>等</a:t>
            </a:r>
            <a:r>
              <a:rPr lang="zh-CN" altLang="en-US" dirty="0" smtClean="0"/>
              <a:t>。</a:t>
            </a:r>
            <a:endParaRPr lang="zh-CN" altLang="zh-CN" dirty="0"/>
          </a:p>
          <a:p>
            <a:pPr marL="457200" indent="-457200">
              <a:buFont typeface="+mj-lt"/>
              <a:buAutoNum type="arabicPeriod"/>
            </a:pPr>
            <a:r>
              <a:rPr lang="zh-CN" altLang="zh-CN" dirty="0" smtClean="0"/>
              <a:t>美国</a:t>
            </a:r>
            <a:r>
              <a:rPr lang="zh-CN" altLang="zh-CN" dirty="0"/>
              <a:t>学者</a:t>
            </a:r>
            <a:r>
              <a:rPr lang="zh-CN" altLang="zh-CN" dirty="0" smtClean="0"/>
              <a:t>亨廷顿提出</a:t>
            </a:r>
            <a:r>
              <a:rPr lang="zh-CN" altLang="zh-CN" dirty="0"/>
              <a:t>的所谓“文明冲突论”、“中国威胁论”不是出于无知，就是出于偏见</a:t>
            </a:r>
            <a:r>
              <a:rPr lang="zh-CN" altLang="zh-CN" dirty="0" smtClean="0"/>
              <a:t>。</a:t>
            </a:r>
            <a:endParaRPr lang="zh-CN" altLang="zh-CN"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113</a:t>
            </a:fld>
            <a:endParaRPr lang="zh-CN" altLang="en-US"/>
          </a:p>
        </p:txBody>
      </p:sp>
      <p:sp>
        <p:nvSpPr>
          <p:cNvPr id="5" name="圆角矩形 4"/>
          <p:cNvSpPr/>
          <p:nvPr/>
        </p:nvSpPr>
        <p:spPr>
          <a:xfrm>
            <a:off x="356061" y="4368415"/>
            <a:ext cx="399011" cy="3990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名</a:t>
            </a:r>
            <a:endParaRPr lang="zh-CN" altLang="en-US" sz="2000" dirty="0">
              <a:latin typeface="+mj-ea"/>
              <a:ea typeface="+mj-ea"/>
            </a:endParaRPr>
          </a:p>
        </p:txBody>
      </p:sp>
      <p:sp>
        <p:nvSpPr>
          <p:cNvPr id="6" name="圆角矩形 5"/>
          <p:cNvSpPr/>
          <p:nvPr/>
        </p:nvSpPr>
        <p:spPr>
          <a:xfrm>
            <a:off x="6644639" y="1094117"/>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选</a:t>
            </a:r>
            <a:endParaRPr lang="zh-CN" altLang="en-US" sz="2000" dirty="0">
              <a:latin typeface="+mj-ea"/>
              <a:ea typeface="+mj-ea"/>
            </a:endParaRPr>
          </a:p>
        </p:txBody>
      </p:sp>
      <p:sp>
        <p:nvSpPr>
          <p:cNvPr id="7" name="圆角矩形 6"/>
          <p:cNvSpPr/>
          <p:nvPr/>
        </p:nvSpPr>
        <p:spPr>
          <a:xfrm>
            <a:off x="356061" y="1568945"/>
            <a:ext cx="399011" cy="39901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大</a:t>
            </a:r>
            <a:endParaRPr lang="zh-CN" altLang="en-US" sz="2000" dirty="0">
              <a:latin typeface="+mj-ea"/>
              <a:ea typeface="+mj-ea"/>
            </a:endParaRPr>
          </a:p>
        </p:txBody>
      </p:sp>
      <p:sp>
        <p:nvSpPr>
          <p:cNvPr id="8" name="任意多边形 73"/>
          <p:cNvSpPr/>
          <p:nvPr/>
        </p:nvSpPr>
        <p:spPr>
          <a:xfrm>
            <a:off x="7897624" y="448970"/>
            <a:ext cx="1218893" cy="390096"/>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第二节</a:t>
            </a:r>
            <a:endParaRPr lang="zh-CN" altLang="en-US" sz="2000" kern="1200" dirty="0"/>
          </a:p>
        </p:txBody>
      </p:sp>
      <p:sp>
        <p:nvSpPr>
          <p:cNvPr id="9" name="任意多边形 74"/>
          <p:cNvSpPr/>
          <p:nvPr/>
        </p:nvSpPr>
        <p:spPr>
          <a:xfrm rot="19522696">
            <a:off x="9152276" y="309414"/>
            <a:ext cx="457168" cy="396774"/>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1" tIns="-10260" rIns="366143" bIns="-10263"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 name="任意多边形 75"/>
          <p:cNvSpPr/>
          <p:nvPr/>
        </p:nvSpPr>
        <p:spPr>
          <a:xfrm>
            <a:off x="9586675" y="0"/>
            <a:ext cx="2605325" cy="39232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中国物质文化的影响</a:t>
            </a:r>
            <a:endParaRPr lang="zh-CN" altLang="en-US" sz="2000" kern="1200" dirty="0"/>
          </a:p>
        </p:txBody>
      </p:sp>
      <p:sp>
        <p:nvSpPr>
          <p:cNvPr id="11" name="任意多边形 76"/>
          <p:cNvSpPr/>
          <p:nvPr/>
        </p:nvSpPr>
        <p:spPr>
          <a:xfrm rot="2226457">
            <a:off x="9152103" y="808027"/>
            <a:ext cx="459463" cy="78157"/>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2" name="任意多边形 75"/>
          <p:cNvSpPr/>
          <p:nvPr/>
        </p:nvSpPr>
        <p:spPr>
          <a:xfrm>
            <a:off x="9586675" y="415329"/>
            <a:ext cx="2605325" cy="39232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中国制度文化的影响</a:t>
            </a:r>
            <a:endParaRPr lang="zh-CN" altLang="en-US" sz="2000" kern="1200" dirty="0"/>
          </a:p>
        </p:txBody>
      </p:sp>
      <p:sp>
        <p:nvSpPr>
          <p:cNvPr id="13" name="任意多边形 75"/>
          <p:cNvSpPr/>
          <p:nvPr/>
        </p:nvSpPr>
        <p:spPr>
          <a:xfrm>
            <a:off x="9586675" y="830658"/>
            <a:ext cx="2605325" cy="39232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accent1">
              <a:lumMod val="60000"/>
              <a:lumOff val="40000"/>
            </a:schemeClr>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中国精神文化的影响</a:t>
            </a:r>
            <a:endParaRPr lang="zh-CN" altLang="en-US" sz="2000" kern="1200" dirty="0"/>
          </a:p>
        </p:txBody>
      </p:sp>
      <p:sp>
        <p:nvSpPr>
          <p:cNvPr id="14" name="矩形 13"/>
          <p:cNvSpPr/>
          <p:nvPr/>
        </p:nvSpPr>
        <p:spPr>
          <a:xfrm>
            <a:off x="704218" y="126686"/>
            <a:ext cx="3160240" cy="338554"/>
          </a:xfrm>
          <a:prstGeom prst="rect">
            <a:avLst/>
          </a:prstGeom>
        </p:spPr>
        <p:txBody>
          <a:bodyPr wrap="none">
            <a:spAutoFit/>
          </a:bodyPr>
          <a:lstStyle/>
          <a:p>
            <a:r>
              <a:rPr lang="en-US" altLang="zh-CN" sz="1600" dirty="0"/>
              <a:t>7.2.3 </a:t>
            </a:r>
            <a:r>
              <a:rPr lang="zh-CN" altLang="en-US" sz="1600" dirty="0" smtClean="0"/>
              <a:t>中国精神文化对</a:t>
            </a:r>
            <a:r>
              <a:rPr lang="zh-CN" altLang="en-US" sz="1600" dirty="0"/>
              <a:t>世界的影响</a:t>
            </a:r>
          </a:p>
        </p:txBody>
      </p:sp>
    </p:spTree>
    <p:extLst>
      <p:ext uri="{BB962C8B-B14F-4D97-AF65-F5344CB8AC3E}">
        <p14:creationId xmlns:p14="http://schemas.microsoft.com/office/powerpoint/2010/main" val="324458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a:bodyPr>
          <a:lstStyle/>
          <a:p>
            <a:r>
              <a:rPr lang="zh-CN" altLang="en-US" sz="2400" dirty="0"/>
              <a:t>中国传统文化思想的核心是（ ）</a:t>
            </a:r>
          </a:p>
          <a:p>
            <a:endParaRPr lang="en-US" altLang="zh-CN" sz="2400" dirty="0" smtClean="0"/>
          </a:p>
          <a:p>
            <a:r>
              <a:rPr lang="en-US" altLang="zh-CN" sz="2400" dirty="0" smtClean="0"/>
              <a:t>A</a:t>
            </a:r>
            <a:r>
              <a:rPr lang="en-US" altLang="zh-CN" sz="2400" dirty="0"/>
              <a:t>:</a:t>
            </a:r>
            <a:r>
              <a:rPr lang="zh-CN" altLang="en-US" sz="2400" dirty="0"/>
              <a:t>道家思想</a:t>
            </a:r>
          </a:p>
          <a:p>
            <a:r>
              <a:rPr lang="en-US" altLang="zh-CN" sz="2400" dirty="0"/>
              <a:t>B:</a:t>
            </a:r>
            <a:r>
              <a:rPr lang="zh-CN" altLang="en-US" sz="2400" dirty="0"/>
              <a:t>儒家思想</a:t>
            </a:r>
          </a:p>
          <a:p>
            <a:r>
              <a:rPr lang="en-US" altLang="zh-CN" sz="2400" dirty="0"/>
              <a:t>C:</a:t>
            </a:r>
            <a:r>
              <a:rPr lang="zh-CN" altLang="en-US" sz="2400" dirty="0"/>
              <a:t>佛家思想</a:t>
            </a:r>
          </a:p>
          <a:p>
            <a:r>
              <a:rPr lang="en-US" altLang="zh-CN" sz="2400" dirty="0"/>
              <a:t>D:</a:t>
            </a:r>
            <a:r>
              <a:rPr lang="zh-CN" altLang="en-US" sz="2400" dirty="0"/>
              <a:t>杂家思想</a:t>
            </a:r>
          </a:p>
          <a:p>
            <a:endParaRPr kumimoji="1" lang="zh-CN" altLang="en-US" sz="2400"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114</a:t>
            </a:fld>
            <a:endParaRPr lang="zh-CN" altLang="en-US"/>
          </a:p>
        </p:txBody>
      </p:sp>
    </p:spTree>
    <p:extLst>
      <p:ext uri="{BB962C8B-B14F-4D97-AF65-F5344CB8AC3E}">
        <p14:creationId xmlns:p14="http://schemas.microsoft.com/office/powerpoint/2010/main" val="50950400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a:bodyPr>
          <a:lstStyle/>
          <a:p>
            <a:r>
              <a:rPr lang="zh-CN" altLang="en-US" sz="2400" dirty="0"/>
              <a:t>“孔子的门徒，是天地间最纯正的自然神论的学徒”。这句话作者是（ ）  </a:t>
            </a:r>
          </a:p>
          <a:p>
            <a:endParaRPr lang="en-US" altLang="zh-CN" sz="2400" dirty="0" smtClean="0"/>
          </a:p>
          <a:p>
            <a:r>
              <a:rPr lang="en-US" altLang="zh-CN" sz="2400" dirty="0" smtClean="0"/>
              <a:t>A</a:t>
            </a:r>
            <a:r>
              <a:rPr lang="en-US" altLang="zh-CN" sz="2400" dirty="0"/>
              <a:t>:</a:t>
            </a:r>
            <a:r>
              <a:rPr lang="zh-CN" altLang="en-US" sz="2400" dirty="0"/>
              <a:t>伏尔泰</a:t>
            </a:r>
          </a:p>
          <a:p>
            <a:r>
              <a:rPr lang="en-US" altLang="zh-CN" sz="2400" dirty="0"/>
              <a:t>B:</a:t>
            </a:r>
            <a:r>
              <a:rPr lang="zh-CN" altLang="en-US" sz="2400" dirty="0"/>
              <a:t>莱布尼兹</a:t>
            </a:r>
          </a:p>
          <a:p>
            <a:r>
              <a:rPr lang="en-US" altLang="zh-CN" sz="2400" dirty="0"/>
              <a:t>C:</a:t>
            </a:r>
            <a:r>
              <a:rPr lang="zh-CN" altLang="en-US" sz="2400" dirty="0"/>
              <a:t>沃尔夫</a:t>
            </a:r>
          </a:p>
          <a:p>
            <a:r>
              <a:rPr lang="en-US" altLang="zh-CN" sz="2400" dirty="0"/>
              <a:t>D:</a:t>
            </a:r>
            <a:r>
              <a:rPr lang="zh-CN" altLang="en-US" sz="2400" dirty="0"/>
              <a:t>休谟</a:t>
            </a:r>
          </a:p>
          <a:p>
            <a:endParaRPr kumimoji="1" lang="zh-CN" altLang="en-US" sz="2400" b="1"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115</a:t>
            </a:fld>
            <a:endParaRPr lang="zh-CN" altLang="en-US"/>
          </a:p>
        </p:txBody>
      </p:sp>
    </p:spTree>
    <p:extLst>
      <p:ext uri="{BB962C8B-B14F-4D97-AF65-F5344CB8AC3E}">
        <p14:creationId xmlns:p14="http://schemas.microsoft.com/office/powerpoint/2010/main" val="121646102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a:bodyPr>
          <a:lstStyle/>
          <a:p>
            <a:r>
              <a:rPr lang="zh-CN" altLang="en-US" sz="2400" dirty="0"/>
              <a:t>朝鲜受中国影响的是（ ）</a:t>
            </a:r>
          </a:p>
          <a:p>
            <a:endParaRPr lang="en-US" altLang="zh-CN" sz="2400" dirty="0" smtClean="0"/>
          </a:p>
          <a:p>
            <a:r>
              <a:rPr lang="en-US" altLang="zh-CN" sz="2400" dirty="0" smtClean="0"/>
              <a:t>A</a:t>
            </a:r>
            <a:r>
              <a:rPr lang="en-US" altLang="zh-CN" sz="2400" dirty="0"/>
              <a:t>:</a:t>
            </a:r>
            <a:r>
              <a:rPr lang="zh-CN" altLang="en-US" sz="2400" dirty="0"/>
              <a:t>新罗精神</a:t>
            </a:r>
          </a:p>
          <a:p>
            <a:r>
              <a:rPr lang="en-US" altLang="zh-CN" sz="2400" dirty="0"/>
              <a:t>B:</a:t>
            </a:r>
            <a:r>
              <a:rPr lang="zh-CN" altLang="en-US" sz="2400" dirty="0"/>
              <a:t>大化革新</a:t>
            </a:r>
          </a:p>
          <a:p>
            <a:r>
              <a:rPr lang="en-US" altLang="zh-CN" sz="2400" dirty="0"/>
              <a:t>C:</a:t>
            </a:r>
            <a:r>
              <a:rPr lang="zh-CN" altLang="en-US" sz="2400" dirty="0"/>
              <a:t>明治维新</a:t>
            </a:r>
          </a:p>
          <a:p>
            <a:r>
              <a:rPr lang="en-US" altLang="zh-CN" sz="2400" dirty="0"/>
              <a:t>D:</a:t>
            </a:r>
            <a:r>
              <a:rPr lang="zh-CN" altLang="en-US" sz="2400" dirty="0"/>
              <a:t>科举制度</a:t>
            </a:r>
          </a:p>
          <a:p>
            <a:endParaRPr kumimoji="1" lang="zh-CN" altLang="en-US" sz="2400"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116</a:t>
            </a:fld>
            <a:endParaRPr lang="zh-CN" altLang="en-US"/>
          </a:p>
        </p:txBody>
      </p:sp>
    </p:spTree>
    <p:extLst>
      <p:ext uri="{BB962C8B-B14F-4D97-AF65-F5344CB8AC3E}">
        <p14:creationId xmlns:p14="http://schemas.microsoft.com/office/powerpoint/2010/main" val="101612773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F525CE8-A4D9-4C72-B3B7-D1ED057FD700}" type="slidenum">
              <a:rPr lang="zh-CN" altLang="en-US" smtClean="0"/>
              <a:t>117</a:t>
            </a:fld>
            <a:endParaRPr lang="zh-CN" altLang="en-US"/>
          </a:p>
        </p:txBody>
      </p:sp>
      <p:graphicFrame>
        <p:nvGraphicFramePr>
          <p:cNvPr id="3" name="图表 2"/>
          <p:cNvGraphicFramePr/>
          <p:nvPr>
            <p:extLst>
              <p:ext uri="{D42A27DB-BD31-4B8C-83A1-F6EECF244321}">
                <p14:modId xmlns:p14="http://schemas.microsoft.com/office/powerpoint/2010/main" val="338711310"/>
              </p:ext>
            </p:extLst>
          </p:nvPr>
        </p:nvGraphicFramePr>
        <p:xfrm>
          <a:off x="1471259"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3052436"/>
      </p:ext>
    </p:extLst>
  </p:cSld>
  <p:clrMapOvr>
    <a:masterClrMapping/>
  </p:clrMapOvr>
  <p:timing>
    <p:tnLst>
      <p:par>
        <p:cTn xmlns:p14="http://schemas.microsoft.com/office/powerpoint/2010/mai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7.3</a:t>
            </a:r>
            <a:r>
              <a:rPr lang="zh-CN" altLang="en-US" dirty="0" smtClean="0"/>
              <a:t>  </a:t>
            </a:r>
            <a:r>
              <a:rPr lang="zh-CN" altLang="en-US" dirty="0"/>
              <a:t>中国文化发展的现代趋势与时代</a:t>
            </a:r>
            <a:r>
              <a:rPr lang="zh-CN" altLang="en-US" dirty="0" smtClean="0"/>
              <a:t>规范</a:t>
            </a:r>
            <a:endParaRPr lang="zh-CN" altLang="en-US" dirty="0"/>
          </a:p>
        </p:txBody>
      </p:sp>
      <p:sp>
        <p:nvSpPr>
          <p:cNvPr id="3" name="内容占位符 2"/>
          <p:cNvSpPr>
            <a:spLocks noGrp="1"/>
          </p:cNvSpPr>
          <p:nvPr>
            <p:ph idx="1"/>
          </p:nvPr>
        </p:nvSpPr>
        <p:spPr>
          <a:xfrm>
            <a:off x="838199" y="1189822"/>
            <a:ext cx="10716491" cy="4987141"/>
          </a:xfrm>
        </p:spPr>
        <p:txBody>
          <a:bodyPr>
            <a:normAutofit/>
          </a:bodyPr>
          <a:lstStyle/>
          <a:p>
            <a:r>
              <a:rPr lang="en-US" altLang="zh-CN" sz="2400" dirty="0" smtClean="0">
                <a:latin typeface="方正清刻本悦宋简体" panose="02000000000000000000" pitchFamily="2" charset="-122"/>
                <a:ea typeface="方正清刻本悦宋简体" panose="02000000000000000000" pitchFamily="2" charset="-122"/>
              </a:rPr>
              <a:t>7.3</a:t>
            </a:r>
            <a:r>
              <a:rPr lang="zh-CN" altLang="en-US" sz="2400" dirty="0" smtClean="0">
                <a:latin typeface="方正清刻本悦宋简体" panose="02000000000000000000" pitchFamily="2" charset="-122"/>
                <a:ea typeface="方正清刻本悦宋简体" panose="02000000000000000000" pitchFamily="2" charset="-122"/>
              </a:rPr>
              <a:t>：</a:t>
            </a:r>
            <a:r>
              <a:rPr lang="en-US" altLang="zh-CN" sz="2400" dirty="0">
                <a:latin typeface="方正清刻本悦宋简体" panose="02000000000000000000" pitchFamily="2" charset="-122"/>
                <a:ea typeface="方正清刻本悦宋简体" panose="02000000000000000000" pitchFamily="2" charset="-122"/>
              </a:rPr>
              <a:t>19</a:t>
            </a:r>
            <a:r>
              <a:rPr lang="zh-CN" altLang="en-US" sz="2400" dirty="0">
                <a:latin typeface="方正清刻本悦宋简体" panose="02000000000000000000" pitchFamily="2" charset="-122"/>
                <a:ea typeface="方正清刻本悦宋简体" panose="02000000000000000000" pitchFamily="2" charset="-122"/>
              </a:rPr>
              <a:t>世纪末以来中国文化的现代</a:t>
            </a:r>
            <a:r>
              <a:rPr lang="zh-CN" altLang="en-US" sz="2400" dirty="0" smtClean="0">
                <a:latin typeface="方正清刻本悦宋简体" panose="02000000000000000000" pitchFamily="2" charset="-122"/>
                <a:ea typeface="方正清刻本悦宋简体" panose="02000000000000000000" pitchFamily="2" charset="-122"/>
              </a:rPr>
              <a:t>趋势</a:t>
            </a:r>
            <a:r>
              <a:rPr lang="zh-CN" altLang="en-US" sz="2400" dirty="0" smtClean="0">
                <a:solidFill>
                  <a:srgbClr val="4472C4"/>
                </a:solidFill>
              </a:rPr>
              <a:t>★★</a:t>
            </a:r>
            <a:r>
              <a:rPr lang="zh-CN" altLang="en-US" sz="2400" dirty="0">
                <a:solidFill>
                  <a:srgbClr val="4472C4"/>
                </a:solidFill>
              </a:rPr>
              <a:t>★</a:t>
            </a:r>
            <a:endParaRPr lang="en-US" altLang="zh-CN" sz="2400" dirty="0">
              <a:latin typeface="方正清刻本悦宋简体" panose="02000000000000000000" pitchFamily="2" charset="-122"/>
              <a:ea typeface="方正清刻本悦宋简体" panose="02000000000000000000" pitchFamily="2" charset="-122"/>
            </a:endParaRPr>
          </a:p>
          <a:p>
            <a:r>
              <a:rPr lang="zh-CN" altLang="en-US" dirty="0" smtClean="0"/>
              <a:t>首先</a:t>
            </a:r>
            <a:r>
              <a:rPr lang="zh-CN" altLang="en-US" dirty="0"/>
              <a:t>是“</a:t>
            </a:r>
            <a:r>
              <a:rPr lang="zh-CN" altLang="en-US" b="1" u="sng" dirty="0">
                <a:solidFill>
                  <a:schemeClr val="accent5"/>
                </a:solidFill>
              </a:rPr>
              <a:t>中体西用论</a:t>
            </a:r>
            <a:r>
              <a:rPr lang="zh-CN" altLang="en-US" dirty="0"/>
              <a:t>”，</a:t>
            </a:r>
            <a:r>
              <a:rPr lang="zh-CN" altLang="en-US" dirty="0" smtClean="0"/>
              <a:t>以后是</a:t>
            </a:r>
            <a:r>
              <a:rPr lang="zh-CN" altLang="en-US" dirty="0"/>
              <a:t>“</a:t>
            </a:r>
            <a:r>
              <a:rPr lang="zh-CN" altLang="en-US" b="1" u="sng" dirty="0">
                <a:solidFill>
                  <a:schemeClr val="accent5"/>
                </a:solidFill>
              </a:rPr>
              <a:t>全盘西化论</a:t>
            </a:r>
            <a:r>
              <a:rPr lang="zh-CN" altLang="en-US" dirty="0"/>
              <a:t>”、</a:t>
            </a:r>
            <a:r>
              <a:rPr lang="zh-CN" altLang="en-US" b="1" u="sng" dirty="0">
                <a:solidFill>
                  <a:schemeClr val="accent5"/>
                </a:solidFill>
              </a:rPr>
              <a:t>“儒学复兴论”</a:t>
            </a:r>
            <a:r>
              <a:rPr lang="zh-CN" altLang="en-US" dirty="0"/>
              <a:t>与</a:t>
            </a:r>
            <a:r>
              <a:rPr lang="zh-CN" altLang="en-US" b="1" u="sng" dirty="0">
                <a:solidFill>
                  <a:schemeClr val="accent5"/>
                </a:solidFill>
              </a:rPr>
              <a:t>“综合创新论”</a:t>
            </a:r>
            <a:r>
              <a:rPr lang="zh-CN" altLang="en-US" dirty="0"/>
              <a:t>三大文化思潮的互动。</a:t>
            </a:r>
          </a:p>
        </p:txBody>
      </p:sp>
      <p:sp>
        <p:nvSpPr>
          <p:cNvPr id="4" name="灯片编号占位符 3"/>
          <p:cNvSpPr>
            <a:spLocks noGrp="1"/>
          </p:cNvSpPr>
          <p:nvPr>
            <p:ph type="sldNum" sz="quarter" idx="12"/>
          </p:nvPr>
        </p:nvSpPr>
        <p:spPr/>
        <p:txBody>
          <a:bodyPr/>
          <a:lstStyle/>
          <a:p>
            <a:fld id="{2F525CE8-A4D9-4C72-B3B7-D1ED057FD700}" type="slidenum">
              <a:rPr lang="zh-CN" altLang="en-US" smtClean="0"/>
              <a:t>118</a:t>
            </a:fld>
            <a:endParaRPr lang="zh-CN" altLang="en-US"/>
          </a:p>
        </p:txBody>
      </p:sp>
      <p:graphicFrame>
        <p:nvGraphicFramePr>
          <p:cNvPr id="6" name="表格 5"/>
          <p:cNvGraphicFramePr>
            <a:graphicFrameLocks noGrp="1"/>
          </p:cNvGraphicFramePr>
          <p:nvPr>
            <p:extLst/>
          </p:nvPr>
        </p:nvGraphicFramePr>
        <p:xfrm>
          <a:off x="898236" y="2332672"/>
          <a:ext cx="10806083" cy="3752244"/>
        </p:xfrm>
        <a:graphic>
          <a:graphicData uri="http://schemas.openxmlformats.org/drawingml/2006/table">
            <a:tbl>
              <a:tblPr>
                <a:tableStyleId>{5C22544A-7EE6-4342-B048-85BDC9FD1C3A}</a:tableStyleId>
              </a:tblPr>
              <a:tblGrid>
                <a:gridCol w="1229822"/>
                <a:gridCol w="968629"/>
                <a:gridCol w="8607632"/>
              </a:tblGrid>
              <a:tr h="1105572">
                <a:tc>
                  <a:txBody>
                    <a:bodyPr/>
                    <a:lstStyle/>
                    <a:p>
                      <a:pPr algn="ctr">
                        <a:lnSpc>
                          <a:spcPct val="100000"/>
                        </a:lnSpc>
                      </a:pPr>
                      <a:r>
                        <a:rPr lang="en-US" altLang="zh-CN" sz="2000" dirty="0" smtClean="0">
                          <a:solidFill>
                            <a:prstClr val="black"/>
                          </a:solidFill>
                          <a:latin typeface="等线" panose="02010600030101010101" pitchFamily="2" charset="-122"/>
                          <a:ea typeface="等线" panose="02010600030101010101" pitchFamily="2" charset="-122"/>
                        </a:rPr>
                        <a:t>19</a:t>
                      </a:r>
                      <a:r>
                        <a:rPr lang="zh-CN" altLang="en-US" sz="2000" dirty="0" smtClean="0">
                          <a:solidFill>
                            <a:prstClr val="black"/>
                          </a:solidFill>
                          <a:latin typeface="等线" panose="02010600030101010101" pitchFamily="2" charset="-122"/>
                          <a:ea typeface="等线" panose="02010600030101010101" pitchFamily="2" charset="-122"/>
                        </a:rPr>
                        <a:t>世纪末</a:t>
                      </a:r>
                      <a:r>
                        <a:rPr lang="en-US" altLang="zh-CN" sz="2000" dirty="0" smtClean="0">
                          <a:solidFill>
                            <a:prstClr val="black"/>
                          </a:solidFill>
                          <a:latin typeface="等线" panose="02010600030101010101" pitchFamily="2" charset="-122"/>
                          <a:ea typeface="等线" panose="02010600030101010101" pitchFamily="2" charset="-122"/>
                        </a:rPr>
                        <a:t>20</a:t>
                      </a:r>
                      <a:r>
                        <a:rPr lang="zh-CN" altLang="en-US" sz="2000" dirty="0" smtClean="0">
                          <a:solidFill>
                            <a:prstClr val="black"/>
                          </a:solidFill>
                          <a:latin typeface="等线" panose="02010600030101010101" pitchFamily="2" charset="-122"/>
                          <a:ea typeface="等线" panose="02010600030101010101" pitchFamily="2" charset="-122"/>
                        </a:rPr>
                        <a:t>世纪初</a:t>
                      </a:r>
                      <a:endParaRPr lang="zh-CN" altLang="en-US" sz="2000" dirty="0"/>
                    </a:p>
                  </a:txBody>
                  <a:tcPr anchor="ctr">
                    <a:lnL w="12700" cap="flat" cmpd="sng" algn="ctr">
                      <a:solidFill>
                        <a:schemeClr val="accent5">
                          <a:lumMod val="60000"/>
                          <a:lumOff val="40000"/>
                        </a:schemeClr>
                      </a:solidFill>
                      <a:prstDash val="sysDashDotDot"/>
                      <a:round/>
                      <a:headEnd type="none" w="med" len="med"/>
                      <a:tailEnd type="none" w="med" len="med"/>
                    </a:lnL>
                    <a:lnR w="12700" cap="flat" cmpd="sng" algn="ctr">
                      <a:solidFill>
                        <a:schemeClr val="accent5">
                          <a:lumMod val="60000"/>
                          <a:lumOff val="40000"/>
                        </a:schemeClr>
                      </a:solidFill>
                      <a:prstDash val="sysDashDotDot"/>
                      <a:round/>
                      <a:headEnd type="none" w="med" len="med"/>
                      <a:tailEnd type="none" w="med" len="med"/>
                    </a:lnR>
                    <a:lnT w="12700" cap="flat" cmpd="sng" algn="ctr">
                      <a:solidFill>
                        <a:schemeClr val="accent5">
                          <a:lumMod val="60000"/>
                          <a:lumOff val="40000"/>
                        </a:schemeClr>
                      </a:solidFill>
                      <a:prstDash val="sysDashDotDot"/>
                      <a:round/>
                      <a:headEnd type="none" w="med" len="med"/>
                      <a:tailEnd type="none" w="med" len="med"/>
                    </a:lnT>
                    <a:lnB w="12700" cap="flat" cmpd="sng" algn="ctr">
                      <a:solidFill>
                        <a:schemeClr val="accent5">
                          <a:lumMod val="60000"/>
                          <a:lumOff val="40000"/>
                        </a:schemeClr>
                      </a:solidFill>
                      <a:prstDash val="sysDashDotDot"/>
                      <a:round/>
                      <a:headEnd type="none" w="med" len="med"/>
                      <a:tailEnd type="none" w="med" len="med"/>
                    </a:lnB>
                    <a:noFill/>
                  </a:tcPr>
                </a:tc>
                <a:tc>
                  <a:txBody>
                    <a:bodyPr/>
                    <a:lstStyle/>
                    <a:p>
                      <a:pPr algn="ctr">
                        <a:lnSpc>
                          <a:spcPct val="100000"/>
                        </a:lnSpc>
                      </a:pPr>
                      <a:r>
                        <a:rPr lang="zh-CN" altLang="en-US" sz="2000" dirty="0" smtClean="0">
                          <a:solidFill>
                            <a:prstClr val="black"/>
                          </a:solidFill>
                          <a:latin typeface="等线" panose="02010600030101010101" pitchFamily="2" charset="-122"/>
                          <a:ea typeface="等线" panose="02010600030101010101" pitchFamily="2" charset="-122"/>
                        </a:rPr>
                        <a:t>中体</a:t>
                      </a:r>
                      <a:endParaRPr lang="en-US" altLang="zh-CN" sz="2000" dirty="0" smtClean="0">
                        <a:solidFill>
                          <a:prstClr val="black"/>
                        </a:solidFill>
                        <a:latin typeface="等线" panose="02010600030101010101" pitchFamily="2" charset="-122"/>
                        <a:ea typeface="等线" panose="02010600030101010101" pitchFamily="2" charset="-122"/>
                      </a:endParaRPr>
                    </a:p>
                    <a:p>
                      <a:pPr algn="ctr">
                        <a:lnSpc>
                          <a:spcPct val="100000"/>
                        </a:lnSpc>
                      </a:pPr>
                      <a:r>
                        <a:rPr lang="zh-CN" altLang="en-US" sz="2000" dirty="0" smtClean="0">
                          <a:solidFill>
                            <a:prstClr val="black"/>
                          </a:solidFill>
                          <a:latin typeface="等线" panose="02010600030101010101" pitchFamily="2" charset="-122"/>
                          <a:ea typeface="等线" panose="02010600030101010101" pitchFamily="2" charset="-122"/>
                        </a:rPr>
                        <a:t>西用论</a:t>
                      </a:r>
                      <a:endParaRPr lang="zh-CN" altLang="en-US" sz="2000" dirty="0"/>
                    </a:p>
                  </a:txBody>
                  <a:tcPr anchor="ctr">
                    <a:lnL w="12700" cap="flat" cmpd="sng" algn="ctr">
                      <a:solidFill>
                        <a:schemeClr val="accent5">
                          <a:lumMod val="60000"/>
                          <a:lumOff val="40000"/>
                        </a:schemeClr>
                      </a:solidFill>
                      <a:prstDash val="sysDashDotDot"/>
                      <a:round/>
                      <a:headEnd type="none" w="med" len="med"/>
                      <a:tailEnd type="none" w="med" len="med"/>
                    </a:lnL>
                    <a:lnR w="12700" cap="flat" cmpd="sng" algn="ctr">
                      <a:solidFill>
                        <a:schemeClr val="accent5">
                          <a:lumMod val="60000"/>
                          <a:lumOff val="40000"/>
                        </a:schemeClr>
                      </a:solidFill>
                      <a:prstDash val="sysDashDotDot"/>
                      <a:round/>
                      <a:headEnd type="none" w="med" len="med"/>
                      <a:tailEnd type="none" w="med" len="med"/>
                    </a:lnR>
                    <a:lnT w="12700" cap="flat" cmpd="sng" algn="ctr">
                      <a:solidFill>
                        <a:schemeClr val="accent5">
                          <a:lumMod val="60000"/>
                          <a:lumOff val="40000"/>
                        </a:schemeClr>
                      </a:solidFill>
                      <a:prstDash val="sysDashDotDot"/>
                      <a:round/>
                      <a:headEnd type="none" w="med" len="med"/>
                      <a:tailEnd type="none" w="med" len="med"/>
                    </a:lnT>
                    <a:lnB w="12700" cap="flat" cmpd="sng" algn="ctr">
                      <a:solidFill>
                        <a:schemeClr val="accent5">
                          <a:lumMod val="60000"/>
                          <a:lumOff val="40000"/>
                        </a:schemeClr>
                      </a:solidFill>
                      <a:prstDash val="sysDashDotDot"/>
                      <a:round/>
                      <a:headEnd type="none" w="med" len="med"/>
                      <a:tailEnd type="none" w="med" len="med"/>
                    </a:lnB>
                    <a:noFill/>
                  </a:tcPr>
                </a:tc>
                <a:tc>
                  <a:txBody>
                    <a:bodyPr/>
                    <a:lstStyle/>
                    <a:p>
                      <a:pPr marL="457200" lvl="0" indent="-457200">
                        <a:lnSpc>
                          <a:spcPct val="100000"/>
                        </a:lnSpc>
                        <a:buFont typeface="+mj-lt"/>
                        <a:buAutoNum type="arabicPeriod"/>
                      </a:pPr>
                      <a:r>
                        <a:rPr lang="zh-CN" altLang="en-US" sz="2000" b="0" i="0" u="none" strike="noStrike" kern="1200" baseline="0" dirty="0" smtClean="0">
                          <a:solidFill>
                            <a:schemeClr val="tx1"/>
                          </a:solidFill>
                          <a:latin typeface="+mn-lt"/>
                          <a:ea typeface="+mn-ea"/>
                          <a:cs typeface="+mn-cs"/>
                        </a:rPr>
                        <a:t>是“中学为体，西学为用”的缩略，</a:t>
                      </a:r>
                      <a:r>
                        <a:rPr lang="zh-CN" altLang="en-US" sz="2000" dirty="0" smtClean="0">
                          <a:solidFill>
                            <a:schemeClr val="tx1"/>
                          </a:solidFill>
                          <a:latin typeface="等线" panose="02010600030101010101" pitchFamily="2" charset="-122"/>
                          <a:ea typeface="等线" panose="02010600030101010101" pitchFamily="2" charset="-122"/>
                        </a:rPr>
                        <a:t>洋务派和早期改良派的主张。</a:t>
                      </a:r>
                      <a:endParaRPr lang="en-US" altLang="zh-CN" sz="2000" dirty="0" smtClean="0">
                        <a:solidFill>
                          <a:schemeClr val="tx1"/>
                        </a:solidFill>
                        <a:latin typeface="等线" panose="02010600030101010101" pitchFamily="2" charset="-122"/>
                        <a:ea typeface="等线" panose="02010600030101010101" pitchFamily="2" charset="-122"/>
                      </a:endParaRPr>
                    </a:p>
                    <a:p>
                      <a:pPr marL="457200" lvl="0" indent="-457200">
                        <a:lnSpc>
                          <a:spcPct val="100000"/>
                        </a:lnSpc>
                        <a:buFont typeface="+mj-lt"/>
                        <a:buAutoNum type="arabicPeriod"/>
                      </a:pPr>
                      <a:r>
                        <a:rPr lang="zh-CN" altLang="en-US" sz="2000" dirty="0" smtClean="0">
                          <a:solidFill>
                            <a:schemeClr val="tx1"/>
                          </a:solidFill>
                          <a:latin typeface="等线" panose="02010600030101010101" pitchFamily="2" charset="-122"/>
                          <a:ea typeface="等线" panose="02010600030101010101" pitchFamily="2" charset="-122"/>
                        </a:rPr>
                        <a:t> 最早则见于</a:t>
                      </a:r>
                      <a:r>
                        <a:rPr lang="zh-CN" altLang="en-US" sz="2000" b="1" u="sng" kern="1200" dirty="0" smtClean="0">
                          <a:solidFill>
                            <a:schemeClr val="accent5"/>
                          </a:solidFill>
                          <a:latin typeface="等线" panose="02010600030101010101" pitchFamily="2" charset="-122"/>
                          <a:ea typeface="等线" panose="02010600030101010101" pitchFamily="2" charset="-122"/>
                          <a:cs typeface="+mn-cs"/>
                        </a:rPr>
                        <a:t>沈寿康</a:t>
                      </a:r>
                      <a:r>
                        <a:rPr lang="zh-CN" altLang="en-US" sz="2000" dirty="0" smtClean="0">
                          <a:solidFill>
                            <a:schemeClr val="tx1"/>
                          </a:solidFill>
                          <a:latin typeface="等线" panose="02010600030101010101" pitchFamily="2" charset="-122"/>
                          <a:ea typeface="等线" panose="02010600030101010101" pitchFamily="2" charset="-122"/>
                        </a:rPr>
                        <a:t>的</a:t>
                      </a:r>
                      <a:r>
                        <a:rPr lang="en-US" altLang="zh-CN" sz="2000" dirty="0" smtClean="0">
                          <a:solidFill>
                            <a:schemeClr val="tx1"/>
                          </a:solidFill>
                          <a:latin typeface="等线" panose="02010600030101010101" pitchFamily="2" charset="-122"/>
                          <a:ea typeface="等线" panose="02010600030101010101" pitchFamily="2" charset="-122"/>
                        </a:rPr>
                        <a:t>《</a:t>
                      </a:r>
                      <a:r>
                        <a:rPr lang="zh-CN" altLang="en-US" sz="2000" b="1" u="sng" kern="1200" dirty="0" smtClean="0">
                          <a:solidFill>
                            <a:schemeClr val="accent5"/>
                          </a:solidFill>
                          <a:latin typeface="等线" panose="02010600030101010101" pitchFamily="2" charset="-122"/>
                          <a:ea typeface="等线" panose="02010600030101010101" pitchFamily="2" charset="-122"/>
                          <a:cs typeface="+mn-cs"/>
                        </a:rPr>
                        <a:t>匡时策</a:t>
                      </a:r>
                      <a:r>
                        <a:rPr lang="en-US" altLang="zh-CN" sz="2000" dirty="0" smtClean="0">
                          <a:solidFill>
                            <a:schemeClr val="tx1"/>
                          </a:solidFill>
                          <a:latin typeface="等线" panose="02010600030101010101" pitchFamily="2" charset="-122"/>
                          <a:ea typeface="等线" panose="02010600030101010101" pitchFamily="2" charset="-122"/>
                        </a:rPr>
                        <a:t>》</a:t>
                      </a:r>
                      <a:r>
                        <a:rPr lang="zh-CN" altLang="en-US" sz="2000" dirty="0" smtClean="0">
                          <a:solidFill>
                            <a:schemeClr val="tx1"/>
                          </a:solidFill>
                          <a:latin typeface="等线" panose="02010600030101010101" pitchFamily="2" charset="-122"/>
                          <a:ea typeface="等线" panose="02010600030101010101" pitchFamily="2" charset="-122"/>
                        </a:rPr>
                        <a:t>。</a:t>
                      </a:r>
                      <a:endParaRPr lang="en-US" altLang="zh-CN" sz="2000" dirty="0" smtClean="0">
                        <a:solidFill>
                          <a:schemeClr val="tx1"/>
                        </a:solidFill>
                        <a:latin typeface="等线" panose="02010600030101010101" pitchFamily="2" charset="-122"/>
                        <a:ea typeface="等线" panose="02010600030101010101" pitchFamily="2" charset="-122"/>
                      </a:endParaRPr>
                    </a:p>
                    <a:p>
                      <a:pPr marL="457200" lvl="0" indent="-457200">
                        <a:lnSpc>
                          <a:spcPct val="100000"/>
                        </a:lnSpc>
                        <a:buFont typeface="+mj-lt"/>
                        <a:buAutoNum type="arabicPeriod"/>
                      </a:pPr>
                      <a:r>
                        <a:rPr lang="zh-CN" altLang="en-US" sz="2000" b="0" i="0" u="none" strike="noStrike" kern="1200" baseline="0" dirty="0" smtClean="0">
                          <a:solidFill>
                            <a:schemeClr val="tx1"/>
                          </a:solidFill>
                          <a:latin typeface="+mn-lt"/>
                          <a:ea typeface="+mn-ea"/>
                          <a:cs typeface="+mn-cs"/>
                        </a:rPr>
                        <a:t>张之洞</a:t>
                      </a:r>
                      <a:r>
                        <a:rPr lang="en-US" altLang="zh-CN" sz="2000" b="0" i="0" u="none" strike="noStrike" kern="1200" baseline="0" dirty="0" smtClean="0">
                          <a:solidFill>
                            <a:schemeClr val="tx1"/>
                          </a:solidFill>
                          <a:latin typeface="+mn-lt"/>
                          <a:ea typeface="+mn-ea"/>
                          <a:cs typeface="+mn-cs"/>
                        </a:rPr>
                        <a:t>《</a:t>
                      </a:r>
                      <a:r>
                        <a:rPr lang="zh-CN" altLang="en-US" sz="2000" b="0" i="0" u="none" strike="noStrike" kern="1200" baseline="0" dirty="0" smtClean="0">
                          <a:solidFill>
                            <a:schemeClr val="tx1"/>
                          </a:solidFill>
                          <a:latin typeface="+mn-lt"/>
                          <a:ea typeface="+mn-ea"/>
                          <a:cs typeface="+mn-cs"/>
                        </a:rPr>
                        <a:t>劝学篇</a:t>
                      </a:r>
                      <a:r>
                        <a:rPr lang="en-US" altLang="zh-CN" sz="2000" b="0" i="0" u="none" strike="noStrike" kern="1200" baseline="0" dirty="0" smtClean="0">
                          <a:solidFill>
                            <a:schemeClr val="tx1"/>
                          </a:solidFill>
                          <a:latin typeface="+mn-lt"/>
                          <a:ea typeface="+mn-ea"/>
                          <a:cs typeface="+mn-cs"/>
                        </a:rPr>
                        <a:t>》</a:t>
                      </a:r>
                      <a:r>
                        <a:rPr lang="zh-CN" altLang="en-US" sz="2000" b="0" i="0" u="none" strike="noStrike" kern="1200" baseline="0" dirty="0" smtClean="0">
                          <a:solidFill>
                            <a:schemeClr val="tx1"/>
                          </a:solidFill>
                          <a:latin typeface="+mn-lt"/>
                          <a:ea typeface="+mn-ea"/>
                          <a:cs typeface="+mn-cs"/>
                        </a:rPr>
                        <a:t>做了具体阐释。</a:t>
                      </a:r>
                      <a:endParaRPr lang="zh-CN" altLang="en-US" sz="2000" dirty="0">
                        <a:solidFill>
                          <a:schemeClr val="tx1"/>
                        </a:solidFill>
                        <a:latin typeface="等线" panose="02010600030101010101" pitchFamily="2" charset="-122"/>
                        <a:ea typeface="等线" panose="02010600030101010101" pitchFamily="2" charset="-122"/>
                      </a:endParaRPr>
                    </a:p>
                  </a:txBody>
                  <a:tcPr anchor="ctr">
                    <a:lnL w="12700" cap="flat" cmpd="sng" algn="ctr">
                      <a:solidFill>
                        <a:schemeClr val="accent5">
                          <a:lumMod val="60000"/>
                          <a:lumOff val="40000"/>
                        </a:schemeClr>
                      </a:solidFill>
                      <a:prstDash val="sysDashDotDot"/>
                      <a:round/>
                      <a:headEnd type="none" w="med" len="med"/>
                      <a:tailEnd type="none" w="med" len="med"/>
                    </a:lnL>
                    <a:lnR w="12700" cap="flat" cmpd="sng" algn="ctr">
                      <a:solidFill>
                        <a:schemeClr val="accent5">
                          <a:lumMod val="60000"/>
                          <a:lumOff val="40000"/>
                        </a:schemeClr>
                      </a:solidFill>
                      <a:prstDash val="sysDashDotDot"/>
                      <a:round/>
                      <a:headEnd type="none" w="med" len="med"/>
                      <a:tailEnd type="none" w="med" len="med"/>
                    </a:lnR>
                    <a:lnT w="12700" cap="flat" cmpd="sng" algn="ctr">
                      <a:solidFill>
                        <a:schemeClr val="accent5">
                          <a:lumMod val="60000"/>
                          <a:lumOff val="40000"/>
                        </a:schemeClr>
                      </a:solidFill>
                      <a:prstDash val="sysDashDotDot"/>
                      <a:round/>
                      <a:headEnd type="none" w="med" len="med"/>
                      <a:tailEnd type="none" w="med" len="med"/>
                    </a:lnT>
                    <a:lnB w="12700" cap="flat" cmpd="sng" algn="ctr">
                      <a:solidFill>
                        <a:schemeClr val="accent5">
                          <a:lumMod val="60000"/>
                          <a:lumOff val="40000"/>
                        </a:schemeClr>
                      </a:solidFill>
                      <a:prstDash val="sysDashDotDot"/>
                      <a:round/>
                      <a:headEnd type="none" w="med" len="med"/>
                      <a:tailEnd type="none" w="med" len="med"/>
                    </a:lnB>
                    <a:noFill/>
                  </a:tcPr>
                </a:tc>
              </a:tr>
              <a:tr h="770550">
                <a:tc rowSpan="3">
                  <a:txBody>
                    <a:bodyPr/>
                    <a:lstStyle/>
                    <a:p>
                      <a:pPr algn="ctr">
                        <a:lnSpc>
                          <a:spcPct val="100000"/>
                        </a:lnSpc>
                      </a:pPr>
                      <a:r>
                        <a:rPr lang="en-US" altLang="zh-CN" sz="2000" dirty="0" smtClean="0"/>
                        <a:t>20</a:t>
                      </a:r>
                      <a:r>
                        <a:rPr lang="zh-CN" altLang="en-US" sz="2000" dirty="0" smtClean="0"/>
                        <a:t>世纪</a:t>
                      </a:r>
                      <a:endParaRPr lang="zh-CN" altLang="en-US" sz="2000" dirty="0"/>
                    </a:p>
                  </a:txBody>
                  <a:tcPr anchor="ctr">
                    <a:lnL w="12700" cap="flat" cmpd="sng" algn="ctr">
                      <a:solidFill>
                        <a:schemeClr val="accent5">
                          <a:lumMod val="60000"/>
                          <a:lumOff val="40000"/>
                        </a:schemeClr>
                      </a:solidFill>
                      <a:prstDash val="sysDashDotDot"/>
                      <a:round/>
                      <a:headEnd type="none" w="med" len="med"/>
                      <a:tailEnd type="none" w="med" len="med"/>
                    </a:lnL>
                    <a:lnR w="12700" cap="flat" cmpd="sng" algn="ctr">
                      <a:solidFill>
                        <a:schemeClr val="accent5">
                          <a:lumMod val="60000"/>
                          <a:lumOff val="40000"/>
                        </a:schemeClr>
                      </a:solidFill>
                      <a:prstDash val="sysDashDotDot"/>
                      <a:round/>
                      <a:headEnd type="none" w="med" len="med"/>
                      <a:tailEnd type="none" w="med" len="med"/>
                    </a:lnR>
                    <a:lnT w="12700" cap="flat" cmpd="sng" algn="ctr">
                      <a:solidFill>
                        <a:schemeClr val="accent5">
                          <a:lumMod val="60000"/>
                          <a:lumOff val="40000"/>
                        </a:schemeClr>
                      </a:solidFill>
                      <a:prstDash val="sysDashDotDot"/>
                      <a:round/>
                      <a:headEnd type="none" w="med" len="med"/>
                      <a:tailEnd type="none" w="med" len="med"/>
                    </a:lnT>
                    <a:lnB w="12700" cap="flat" cmpd="sng" algn="ctr">
                      <a:solidFill>
                        <a:schemeClr val="accent5">
                          <a:lumMod val="60000"/>
                          <a:lumOff val="40000"/>
                        </a:schemeClr>
                      </a:solidFill>
                      <a:prstDash val="sysDashDotDot"/>
                      <a:round/>
                      <a:headEnd type="none" w="med" len="med"/>
                      <a:tailEnd type="none" w="med" len="med"/>
                    </a:lnB>
                    <a:noFill/>
                  </a:tcPr>
                </a:tc>
                <a:tc>
                  <a:txBody>
                    <a:bodyPr/>
                    <a:lstStyle/>
                    <a:p>
                      <a:pPr algn="ctr">
                        <a:lnSpc>
                          <a:spcPct val="100000"/>
                        </a:lnSpc>
                      </a:pPr>
                      <a:r>
                        <a:rPr lang="zh-CN" altLang="en-US" sz="2000" dirty="0" smtClean="0"/>
                        <a:t>全盘</a:t>
                      </a:r>
                      <a:endParaRPr lang="en-US" altLang="zh-CN" sz="2000" dirty="0" smtClean="0"/>
                    </a:p>
                    <a:p>
                      <a:pPr algn="ctr">
                        <a:lnSpc>
                          <a:spcPct val="100000"/>
                        </a:lnSpc>
                      </a:pPr>
                      <a:r>
                        <a:rPr lang="zh-CN" altLang="en-US" sz="2000" dirty="0" smtClean="0"/>
                        <a:t>西化论</a:t>
                      </a:r>
                      <a:endParaRPr lang="zh-CN" altLang="en-US" sz="2000" dirty="0"/>
                    </a:p>
                  </a:txBody>
                  <a:tcPr anchor="ctr">
                    <a:lnL w="12700" cap="flat" cmpd="sng" algn="ctr">
                      <a:solidFill>
                        <a:schemeClr val="accent5">
                          <a:lumMod val="60000"/>
                          <a:lumOff val="40000"/>
                        </a:schemeClr>
                      </a:solidFill>
                      <a:prstDash val="sysDashDotDot"/>
                      <a:round/>
                      <a:headEnd type="none" w="med" len="med"/>
                      <a:tailEnd type="none" w="med" len="med"/>
                    </a:lnL>
                    <a:lnR w="12700" cap="flat" cmpd="sng" algn="ctr">
                      <a:solidFill>
                        <a:schemeClr val="accent5">
                          <a:lumMod val="60000"/>
                          <a:lumOff val="40000"/>
                        </a:schemeClr>
                      </a:solidFill>
                      <a:prstDash val="sysDashDotDot"/>
                      <a:round/>
                      <a:headEnd type="none" w="med" len="med"/>
                      <a:tailEnd type="none" w="med" len="med"/>
                    </a:lnR>
                    <a:lnT w="12700" cap="flat" cmpd="sng" algn="ctr">
                      <a:solidFill>
                        <a:schemeClr val="accent5">
                          <a:lumMod val="60000"/>
                          <a:lumOff val="40000"/>
                        </a:schemeClr>
                      </a:solidFill>
                      <a:prstDash val="sysDashDotDot"/>
                      <a:round/>
                      <a:headEnd type="none" w="med" len="med"/>
                      <a:tailEnd type="none" w="med" len="med"/>
                    </a:lnT>
                    <a:lnB w="12700" cap="flat" cmpd="sng" algn="ctr">
                      <a:solidFill>
                        <a:schemeClr val="accent5">
                          <a:lumMod val="60000"/>
                          <a:lumOff val="40000"/>
                        </a:schemeClr>
                      </a:solidFill>
                      <a:prstDash val="sysDashDotDot"/>
                      <a:round/>
                      <a:headEnd type="none" w="med" len="med"/>
                      <a:tailEnd type="none" w="med" len="med"/>
                    </a:lnB>
                    <a:noFill/>
                  </a:tcPr>
                </a:tc>
                <a:tc>
                  <a:txBody>
                    <a:bodyPr/>
                    <a:lstStyle/>
                    <a:p>
                      <a:pPr marL="457200" indent="-457200">
                        <a:lnSpc>
                          <a:spcPct val="100000"/>
                        </a:lnSpc>
                        <a:buFont typeface="+mj-lt"/>
                        <a:buAutoNum type="arabicPeriod"/>
                      </a:pPr>
                      <a:r>
                        <a:rPr lang="zh-CN" altLang="en-US" sz="2000" dirty="0" smtClean="0">
                          <a:solidFill>
                            <a:schemeClr val="tx1"/>
                          </a:solidFill>
                        </a:rPr>
                        <a:t>其核心内容是“现代化</a:t>
                      </a:r>
                      <a:r>
                        <a:rPr lang="en-US" altLang="zh-CN" sz="2000" dirty="0" smtClean="0">
                          <a:solidFill>
                            <a:schemeClr val="tx1"/>
                          </a:solidFill>
                        </a:rPr>
                        <a:t>=</a:t>
                      </a:r>
                      <a:r>
                        <a:rPr lang="zh-CN" altLang="en-US" sz="2000" dirty="0" smtClean="0">
                          <a:solidFill>
                            <a:schemeClr val="tx1"/>
                          </a:solidFill>
                        </a:rPr>
                        <a:t>西方化”</a:t>
                      </a:r>
                    </a:p>
                    <a:p>
                      <a:pPr marL="457200" indent="-457200">
                        <a:lnSpc>
                          <a:spcPct val="100000"/>
                        </a:lnSpc>
                        <a:buFont typeface="+mj-lt"/>
                        <a:buAutoNum type="arabicPeriod"/>
                      </a:pPr>
                      <a:r>
                        <a:rPr lang="zh-CN" altLang="en-US" sz="2000" dirty="0" smtClean="0">
                          <a:solidFill>
                            <a:schemeClr val="tx1"/>
                          </a:solidFill>
                        </a:rPr>
                        <a:t> “全盘西化”源出</a:t>
                      </a:r>
                      <a:r>
                        <a:rPr lang="en-US" altLang="zh-CN" sz="2000" dirty="0" smtClean="0">
                          <a:solidFill>
                            <a:schemeClr val="tx1"/>
                          </a:solidFill>
                        </a:rPr>
                        <a:t>1929</a:t>
                      </a:r>
                      <a:r>
                        <a:rPr lang="zh-CN" altLang="en-US" sz="2000" dirty="0" smtClean="0">
                          <a:solidFill>
                            <a:schemeClr val="tx1"/>
                          </a:solidFill>
                        </a:rPr>
                        <a:t>年</a:t>
                      </a:r>
                      <a:r>
                        <a:rPr lang="zh-CN" altLang="en-US" sz="2000" b="1" u="sng" kern="1200" dirty="0" smtClean="0">
                          <a:solidFill>
                            <a:schemeClr val="accent5"/>
                          </a:solidFill>
                          <a:latin typeface="等线" panose="02010600030101010101" pitchFamily="2" charset="-122"/>
                          <a:ea typeface="等线" panose="02010600030101010101" pitchFamily="2" charset="-122"/>
                          <a:cs typeface="+mn-cs"/>
                        </a:rPr>
                        <a:t>胡适</a:t>
                      </a:r>
                      <a:r>
                        <a:rPr lang="zh-CN" altLang="en-US" sz="2000" dirty="0" smtClean="0">
                          <a:solidFill>
                            <a:schemeClr val="tx1"/>
                          </a:solidFill>
                        </a:rPr>
                        <a:t>为</a:t>
                      </a:r>
                      <a:r>
                        <a:rPr lang="en-US" altLang="zh-CN" sz="2000" dirty="0" smtClean="0">
                          <a:solidFill>
                            <a:schemeClr val="tx1"/>
                          </a:solidFill>
                        </a:rPr>
                        <a:t>《</a:t>
                      </a:r>
                      <a:r>
                        <a:rPr lang="zh-CN" altLang="en-US" sz="2000" dirty="0" smtClean="0">
                          <a:solidFill>
                            <a:schemeClr val="tx1"/>
                          </a:solidFill>
                        </a:rPr>
                        <a:t>中国极度教年鉴</a:t>
                      </a:r>
                      <a:r>
                        <a:rPr lang="en-US" altLang="zh-CN" sz="2000" dirty="0" smtClean="0">
                          <a:solidFill>
                            <a:schemeClr val="tx1"/>
                          </a:solidFill>
                        </a:rPr>
                        <a:t>》</a:t>
                      </a:r>
                      <a:r>
                        <a:rPr lang="zh-CN" altLang="en-US" sz="2000" dirty="0" smtClean="0">
                          <a:solidFill>
                            <a:schemeClr val="tx1"/>
                          </a:solidFill>
                        </a:rPr>
                        <a:t>所写的一篇短文。</a:t>
                      </a:r>
                      <a:endParaRPr lang="zh-CN" altLang="en-US" sz="2000" dirty="0">
                        <a:solidFill>
                          <a:schemeClr val="tx1"/>
                        </a:solidFill>
                      </a:endParaRPr>
                    </a:p>
                  </a:txBody>
                  <a:tcPr anchor="ctr">
                    <a:lnL w="12700" cap="flat" cmpd="sng" algn="ctr">
                      <a:solidFill>
                        <a:schemeClr val="accent5">
                          <a:lumMod val="60000"/>
                          <a:lumOff val="40000"/>
                        </a:schemeClr>
                      </a:solidFill>
                      <a:prstDash val="sysDashDotDot"/>
                      <a:round/>
                      <a:headEnd type="none" w="med" len="med"/>
                      <a:tailEnd type="none" w="med" len="med"/>
                    </a:lnL>
                    <a:lnR w="12700" cap="flat" cmpd="sng" algn="ctr">
                      <a:solidFill>
                        <a:schemeClr val="accent5">
                          <a:lumMod val="60000"/>
                          <a:lumOff val="40000"/>
                        </a:schemeClr>
                      </a:solidFill>
                      <a:prstDash val="sysDashDotDot"/>
                      <a:round/>
                      <a:headEnd type="none" w="med" len="med"/>
                      <a:tailEnd type="none" w="med" len="med"/>
                    </a:lnR>
                    <a:lnT w="12700" cap="flat" cmpd="sng" algn="ctr">
                      <a:solidFill>
                        <a:schemeClr val="accent5">
                          <a:lumMod val="60000"/>
                          <a:lumOff val="40000"/>
                        </a:schemeClr>
                      </a:solidFill>
                      <a:prstDash val="sysDashDotDot"/>
                      <a:round/>
                      <a:headEnd type="none" w="med" len="med"/>
                      <a:tailEnd type="none" w="med" len="med"/>
                    </a:lnT>
                    <a:lnB w="12700" cap="flat" cmpd="sng" algn="ctr">
                      <a:solidFill>
                        <a:schemeClr val="accent5">
                          <a:lumMod val="60000"/>
                          <a:lumOff val="40000"/>
                        </a:schemeClr>
                      </a:solidFill>
                      <a:prstDash val="sysDashDotDot"/>
                      <a:round/>
                      <a:headEnd type="none" w="med" len="med"/>
                      <a:tailEnd type="none" w="med" len="med"/>
                    </a:lnB>
                    <a:noFill/>
                  </a:tcPr>
                </a:tc>
              </a:tr>
              <a:tr h="770550">
                <a:tc vMerge="1">
                  <a:txBody>
                    <a:bodyPr/>
                    <a:lstStyle/>
                    <a:p>
                      <a:endParaRPr lang="zh-CN"/>
                    </a:p>
                  </a:txBody>
                  <a:tcPr/>
                </a:tc>
                <a:tc>
                  <a:txBody>
                    <a:bodyPr/>
                    <a:lstStyle/>
                    <a:p>
                      <a:pPr algn="ctr">
                        <a:lnSpc>
                          <a:spcPct val="100000"/>
                        </a:lnSpc>
                      </a:pPr>
                      <a:r>
                        <a:rPr lang="zh-CN" altLang="en-US" sz="2000" dirty="0" smtClean="0"/>
                        <a:t>儒学</a:t>
                      </a:r>
                      <a:endParaRPr lang="en-US" altLang="zh-CN" sz="2000" dirty="0" smtClean="0"/>
                    </a:p>
                    <a:p>
                      <a:pPr algn="ctr">
                        <a:lnSpc>
                          <a:spcPct val="100000"/>
                        </a:lnSpc>
                      </a:pPr>
                      <a:r>
                        <a:rPr lang="zh-CN" altLang="en-US" sz="2000" dirty="0" smtClean="0"/>
                        <a:t>复兴论</a:t>
                      </a:r>
                      <a:endParaRPr lang="zh-CN" altLang="en-US" sz="2000" dirty="0"/>
                    </a:p>
                  </a:txBody>
                  <a:tcPr anchor="ctr">
                    <a:lnL w="12700" cap="flat" cmpd="sng" algn="ctr">
                      <a:solidFill>
                        <a:schemeClr val="accent5">
                          <a:lumMod val="60000"/>
                          <a:lumOff val="40000"/>
                        </a:schemeClr>
                      </a:solidFill>
                      <a:prstDash val="sysDashDotDot"/>
                      <a:round/>
                      <a:headEnd type="none" w="med" len="med"/>
                      <a:tailEnd type="none" w="med" len="med"/>
                    </a:lnL>
                    <a:lnR w="12700" cap="flat" cmpd="sng" algn="ctr">
                      <a:solidFill>
                        <a:schemeClr val="accent5">
                          <a:lumMod val="60000"/>
                          <a:lumOff val="40000"/>
                        </a:schemeClr>
                      </a:solidFill>
                      <a:prstDash val="sysDashDotDot"/>
                      <a:round/>
                      <a:headEnd type="none" w="med" len="med"/>
                      <a:tailEnd type="none" w="med" len="med"/>
                    </a:lnR>
                    <a:lnT w="12700" cap="flat" cmpd="sng" algn="ctr">
                      <a:solidFill>
                        <a:schemeClr val="accent5">
                          <a:lumMod val="60000"/>
                          <a:lumOff val="40000"/>
                        </a:schemeClr>
                      </a:solidFill>
                      <a:prstDash val="sysDashDotDot"/>
                      <a:round/>
                      <a:headEnd type="none" w="med" len="med"/>
                      <a:tailEnd type="none" w="med" len="med"/>
                    </a:lnT>
                    <a:lnB w="12700" cap="flat" cmpd="sng" algn="ctr">
                      <a:solidFill>
                        <a:schemeClr val="accent5">
                          <a:lumMod val="60000"/>
                          <a:lumOff val="40000"/>
                        </a:schemeClr>
                      </a:solidFill>
                      <a:prstDash val="sysDashDotDot"/>
                      <a:round/>
                      <a:headEnd type="none" w="med" len="med"/>
                      <a:tailEnd type="none" w="med" len="med"/>
                    </a:lnB>
                    <a:noFill/>
                  </a:tcPr>
                </a:tc>
                <a:tc>
                  <a:txBody>
                    <a:bodyPr/>
                    <a:lstStyle/>
                    <a:p>
                      <a:pPr marL="457200" indent="-457200">
                        <a:lnSpc>
                          <a:spcPct val="100000"/>
                        </a:lnSpc>
                        <a:buFont typeface="+mj-lt"/>
                        <a:buAutoNum type="arabicPeriod"/>
                      </a:pPr>
                      <a:r>
                        <a:rPr lang="zh-CN" altLang="en-US" sz="2000" dirty="0" smtClean="0"/>
                        <a:t>即“现代新儒学”，其核心内容是“中国文化复兴</a:t>
                      </a:r>
                      <a:r>
                        <a:rPr lang="en-US" altLang="zh-CN" sz="2000" dirty="0" smtClean="0"/>
                        <a:t>=</a:t>
                      </a:r>
                      <a:r>
                        <a:rPr lang="zh-CN" altLang="en-US" sz="2000" dirty="0" smtClean="0"/>
                        <a:t>儒学现代化”。</a:t>
                      </a:r>
                      <a:endParaRPr lang="en-US" altLang="zh-CN" sz="2000" dirty="0" smtClean="0"/>
                    </a:p>
                    <a:p>
                      <a:pPr marL="457200" indent="-457200">
                        <a:lnSpc>
                          <a:spcPct val="100000"/>
                        </a:lnSpc>
                        <a:buFont typeface="+mj-lt"/>
                        <a:buAutoNum type="arabicPeriod"/>
                      </a:pPr>
                      <a:r>
                        <a:rPr lang="zh-CN" altLang="en-US" sz="2000" b="1" u="sng" kern="1200" dirty="0" smtClean="0">
                          <a:solidFill>
                            <a:schemeClr val="accent5"/>
                          </a:solidFill>
                          <a:latin typeface="等线" panose="02010600030101010101" pitchFamily="2" charset="-122"/>
                          <a:ea typeface="等线" panose="02010600030101010101" pitchFamily="2" charset="-122"/>
                          <a:cs typeface="+mn-cs"/>
                        </a:rPr>
                        <a:t>五六十年代</a:t>
                      </a:r>
                      <a:r>
                        <a:rPr lang="zh-CN" altLang="en-US" sz="2000" b="0" i="0" u="none" strike="noStrike" kern="1200" baseline="0" dirty="0" smtClean="0">
                          <a:solidFill>
                            <a:schemeClr val="dk1"/>
                          </a:solidFill>
                          <a:latin typeface="+mn-lt"/>
                          <a:ea typeface="+mn-ea"/>
                          <a:cs typeface="+mn-cs"/>
                        </a:rPr>
                        <a:t>是新儒学的鼎盛时期。</a:t>
                      </a:r>
                      <a:endParaRPr lang="zh-CN" altLang="en-US" sz="2000" dirty="0"/>
                    </a:p>
                  </a:txBody>
                  <a:tcPr anchor="ctr">
                    <a:lnL w="12700" cap="flat" cmpd="sng" algn="ctr">
                      <a:solidFill>
                        <a:schemeClr val="accent5">
                          <a:lumMod val="60000"/>
                          <a:lumOff val="40000"/>
                        </a:schemeClr>
                      </a:solidFill>
                      <a:prstDash val="sysDashDotDot"/>
                      <a:round/>
                      <a:headEnd type="none" w="med" len="med"/>
                      <a:tailEnd type="none" w="med" len="med"/>
                    </a:lnL>
                    <a:lnR w="12700" cap="flat" cmpd="sng" algn="ctr">
                      <a:solidFill>
                        <a:schemeClr val="accent5">
                          <a:lumMod val="60000"/>
                          <a:lumOff val="40000"/>
                        </a:schemeClr>
                      </a:solidFill>
                      <a:prstDash val="sysDashDotDot"/>
                      <a:round/>
                      <a:headEnd type="none" w="med" len="med"/>
                      <a:tailEnd type="none" w="med" len="med"/>
                    </a:lnR>
                    <a:lnT w="12700" cap="flat" cmpd="sng" algn="ctr">
                      <a:solidFill>
                        <a:schemeClr val="accent5">
                          <a:lumMod val="60000"/>
                          <a:lumOff val="40000"/>
                        </a:schemeClr>
                      </a:solidFill>
                      <a:prstDash val="sysDashDotDot"/>
                      <a:round/>
                      <a:headEnd type="none" w="med" len="med"/>
                      <a:tailEnd type="none" w="med" len="med"/>
                    </a:lnT>
                    <a:lnB w="12700" cap="flat" cmpd="sng" algn="ctr">
                      <a:solidFill>
                        <a:schemeClr val="accent5">
                          <a:lumMod val="60000"/>
                          <a:lumOff val="40000"/>
                        </a:schemeClr>
                      </a:solidFill>
                      <a:prstDash val="sysDashDotDot"/>
                      <a:round/>
                      <a:headEnd type="none" w="med" len="med"/>
                      <a:tailEnd type="none" w="med" len="med"/>
                    </a:lnB>
                    <a:noFill/>
                  </a:tcPr>
                </a:tc>
              </a:tr>
              <a:tr h="1105572">
                <a:tc vMerge="1">
                  <a:txBody>
                    <a:bodyPr/>
                    <a:lstStyle/>
                    <a:p>
                      <a:endParaRPr lang="zh-CN"/>
                    </a:p>
                  </a:txBody>
                  <a:tcPr/>
                </a:tc>
                <a:tc>
                  <a:txBody>
                    <a:bodyPr/>
                    <a:lstStyle/>
                    <a:p>
                      <a:pPr algn="ctr">
                        <a:lnSpc>
                          <a:spcPct val="100000"/>
                        </a:lnSpc>
                      </a:pPr>
                      <a:r>
                        <a:rPr lang="zh-CN" altLang="en-US" sz="2000" dirty="0" smtClean="0"/>
                        <a:t>综合</a:t>
                      </a:r>
                      <a:endParaRPr lang="en-US" altLang="zh-CN" sz="2000" dirty="0" smtClean="0"/>
                    </a:p>
                    <a:p>
                      <a:pPr algn="ctr">
                        <a:lnSpc>
                          <a:spcPct val="100000"/>
                        </a:lnSpc>
                      </a:pPr>
                      <a:r>
                        <a:rPr lang="zh-CN" altLang="en-US" sz="2000" dirty="0" smtClean="0"/>
                        <a:t>创新论</a:t>
                      </a:r>
                      <a:endParaRPr lang="zh-CN" altLang="en-US" sz="2000" dirty="0"/>
                    </a:p>
                  </a:txBody>
                  <a:tcPr anchor="ctr">
                    <a:lnL w="12700" cap="flat" cmpd="sng" algn="ctr">
                      <a:solidFill>
                        <a:schemeClr val="accent5">
                          <a:lumMod val="60000"/>
                          <a:lumOff val="40000"/>
                        </a:schemeClr>
                      </a:solidFill>
                      <a:prstDash val="sysDashDotDot"/>
                      <a:round/>
                      <a:headEnd type="none" w="med" len="med"/>
                      <a:tailEnd type="none" w="med" len="med"/>
                    </a:lnL>
                    <a:lnR w="12700" cap="flat" cmpd="sng" algn="ctr">
                      <a:solidFill>
                        <a:schemeClr val="accent5">
                          <a:lumMod val="60000"/>
                          <a:lumOff val="40000"/>
                        </a:schemeClr>
                      </a:solidFill>
                      <a:prstDash val="sysDashDotDot"/>
                      <a:round/>
                      <a:headEnd type="none" w="med" len="med"/>
                      <a:tailEnd type="none" w="med" len="med"/>
                    </a:lnR>
                    <a:lnT w="12700" cap="flat" cmpd="sng" algn="ctr">
                      <a:solidFill>
                        <a:schemeClr val="accent5">
                          <a:lumMod val="60000"/>
                          <a:lumOff val="40000"/>
                        </a:schemeClr>
                      </a:solidFill>
                      <a:prstDash val="sysDashDotDot"/>
                      <a:round/>
                      <a:headEnd type="none" w="med" len="med"/>
                      <a:tailEnd type="none" w="med" len="med"/>
                    </a:lnT>
                    <a:lnB w="12700" cap="flat" cmpd="sng" algn="ctr">
                      <a:solidFill>
                        <a:schemeClr val="accent5">
                          <a:lumMod val="60000"/>
                          <a:lumOff val="40000"/>
                        </a:schemeClr>
                      </a:solidFill>
                      <a:prstDash val="sysDashDotDot"/>
                      <a:round/>
                      <a:headEnd type="none" w="med" len="med"/>
                      <a:tailEnd type="none" w="med" len="med"/>
                    </a:lnB>
                    <a:noFill/>
                  </a:tcPr>
                </a:tc>
                <a:tc>
                  <a:txBody>
                    <a:bodyPr/>
                    <a:lstStyle/>
                    <a:p>
                      <a:pPr marL="457200" indent="-457200">
                        <a:lnSpc>
                          <a:spcPct val="100000"/>
                        </a:lnSpc>
                        <a:buFont typeface="+mj-lt"/>
                        <a:buAutoNum type="arabicPeriod"/>
                      </a:pPr>
                      <a:r>
                        <a:rPr lang="zh-CN" altLang="en-US" sz="2000" dirty="0" smtClean="0"/>
                        <a:t>明末：科学家徐光启提出“会通”。</a:t>
                      </a:r>
                    </a:p>
                    <a:p>
                      <a:pPr marL="457200" indent="-457200">
                        <a:lnSpc>
                          <a:spcPct val="100000"/>
                        </a:lnSpc>
                        <a:buFont typeface="+mj-lt"/>
                        <a:buAutoNum type="arabicPeriod"/>
                      </a:pPr>
                      <a:r>
                        <a:rPr lang="zh-CN" altLang="en-US" sz="2000" dirty="0" smtClean="0"/>
                        <a:t>中国的马克思主义者提出和坚持“古为今用，洋为中用，批判继承，综合创新”的正确主张。</a:t>
                      </a:r>
                    </a:p>
                  </a:txBody>
                  <a:tcPr anchor="ctr">
                    <a:lnL w="12700" cap="flat" cmpd="sng" algn="ctr">
                      <a:solidFill>
                        <a:schemeClr val="accent5">
                          <a:lumMod val="60000"/>
                          <a:lumOff val="40000"/>
                        </a:schemeClr>
                      </a:solidFill>
                      <a:prstDash val="sysDashDotDot"/>
                      <a:round/>
                      <a:headEnd type="none" w="med" len="med"/>
                      <a:tailEnd type="none" w="med" len="med"/>
                    </a:lnL>
                    <a:lnR w="12700" cap="flat" cmpd="sng" algn="ctr">
                      <a:solidFill>
                        <a:schemeClr val="accent5">
                          <a:lumMod val="60000"/>
                          <a:lumOff val="40000"/>
                        </a:schemeClr>
                      </a:solidFill>
                      <a:prstDash val="sysDashDotDot"/>
                      <a:round/>
                      <a:headEnd type="none" w="med" len="med"/>
                      <a:tailEnd type="none" w="med" len="med"/>
                    </a:lnR>
                    <a:lnT w="12700" cap="flat" cmpd="sng" algn="ctr">
                      <a:solidFill>
                        <a:schemeClr val="accent5">
                          <a:lumMod val="60000"/>
                          <a:lumOff val="40000"/>
                        </a:schemeClr>
                      </a:solidFill>
                      <a:prstDash val="sysDashDotDot"/>
                      <a:round/>
                      <a:headEnd type="none" w="med" len="med"/>
                      <a:tailEnd type="none" w="med" len="med"/>
                    </a:lnT>
                    <a:lnB w="12700" cap="flat" cmpd="sng" algn="ctr">
                      <a:solidFill>
                        <a:schemeClr val="accent5">
                          <a:lumMod val="60000"/>
                          <a:lumOff val="40000"/>
                        </a:schemeClr>
                      </a:solidFill>
                      <a:prstDash val="sysDashDotDot"/>
                      <a:round/>
                      <a:headEnd type="none" w="med" len="med"/>
                      <a:tailEnd type="none" w="med" len="med"/>
                    </a:lnB>
                    <a:noFill/>
                  </a:tcPr>
                </a:tc>
              </a:tr>
            </a:tbl>
          </a:graphicData>
        </a:graphic>
      </p:graphicFrame>
      <p:sp>
        <p:nvSpPr>
          <p:cNvPr id="7" name="圆角矩形 6"/>
          <p:cNvSpPr/>
          <p:nvPr/>
        </p:nvSpPr>
        <p:spPr>
          <a:xfrm>
            <a:off x="7667104" y="1362236"/>
            <a:ext cx="399011" cy="3990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名</a:t>
            </a:r>
            <a:endParaRPr lang="zh-CN" altLang="en-US" sz="2000" dirty="0">
              <a:latin typeface="+mj-ea"/>
              <a:ea typeface="+mj-ea"/>
            </a:endParaRPr>
          </a:p>
        </p:txBody>
      </p:sp>
      <p:sp>
        <p:nvSpPr>
          <p:cNvPr id="8" name="圆角矩形 7"/>
          <p:cNvSpPr/>
          <p:nvPr/>
        </p:nvSpPr>
        <p:spPr>
          <a:xfrm>
            <a:off x="8211589" y="1362235"/>
            <a:ext cx="399011" cy="39901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大</a:t>
            </a:r>
            <a:endParaRPr lang="zh-CN" altLang="en-US" sz="2000" dirty="0">
              <a:latin typeface="+mj-ea"/>
              <a:ea typeface="+mj-ea"/>
            </a:endParaRPr>
          </a:p>
        </p:txBody>
      </p:sp>
      <p:sp>
        <p:nvSpPr>
          <p:cNvPr id="9" name="圆角矩形 8"/>
          <p:cNvSpPr/>
          <p:nvPr/>
        </p:nvSpPr>
        <p:spPr>
          <a:xfrm>
            <a:off x="8756074" y="1362234"/>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选</a:t>
            </a:r>
            <a:endParaRPr lang="zh-CN" altLang="en-US" sz="2000" dirty="0">
              <a:latin typeface="+mj-ea"/>
              <a:ea typeface="+mj-ea"/>
            </a:endParaRPr>
          </a:p>
        </p:txBody>
      </p:sp>
      <p:sp>
        <p:nvSpPr>
          <p:cNvPr id="10" name="矩形 9"/>
          <p:cNvSpPr/>
          <p:nvPr/>
        </p:nvSpPr>
        <p:spPr>
          <a:xfrm>
            <a:off x="704218" y="126686"/>
            <a:ext cx="3866864" cy="338554"/>
          </a:xfrm>
          <a:prstGeom prst="rect">
            <a:avLst/>
          </a:prstGeom>
        </p:spPr>
        <p:txBody>
          <a:bodyPr wrap="none">
            <a:spAutoFit/>
          </a:bodyPr>
          <a:lstStyle/>
          <a:p>
            <a:r>
              <a:rPr lang="en-US" altLang="zh-CN" sz="1600" dirty="0" smtClean="0"/>
              <a:t>7.3</a:t>
            </a:r>
            <a:r>
              <a:rPr lang="zh-CN" altLang="en-US" sz="1600" dirty="0" smtClean="0"/>
              <a:t> </a:t>
            </a:r>
            <a:r>
              <a:rPr lang="zh-CN" altLang="en-US" sz="1600" dirty="0"/>
              <a:t>中国文化发展的现代趋势与时代规范</a:t>
            </a:r>
          </a:p>
        </p:txBody>
      </p:sp>
    </p:spTree>
    <p:extLst>
      <p:ext uri="{BB962C8B-B14F-4D97-AF65-F5344CB8AC3E}">
        <p14:creationId xmlns:p14="http://schemas.microsoft.com/office/powerpoint/2010/main" val="126888120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a:bodyPr>
          <a:lstStyle/>
          <a:p>
            <a:r>
              <a:rPr lang="zh-CN" altLang="en-US" sz="2400" dirty="0"/>
              <a:t>“全盘西化论”的代表人物是（ ）</a:t>
            </a:r>
          </a:p>
          <a:p>
            <a:endParaRPr lang="en-US" altLang="zh-CN" sz="2400" dirty="0" smtClean="0"/>
          </a:p>
          <a:p>
            <a:r>
              <a:rPr lang="en-US" altLang="zh-CN" sz="2400" dirty="0" smtClean="0"/>
              <a:t>A</a:t>
            </a:r>
            <a:r>
              <a:rPr lang="en-US" altLang="zh-CN" sz="2400" dirty="0"/>
              <a:t>:</a:t>
            </a:r>
            <a:r>
              <a:rPr lang="zh-CN" altLang="en-US" sz="2400" dirty="0"/>
              <a:t>孙中山</a:t>
            </a:r>
          </a:p>
          <a:p>
            <a:r>
              <a:rPr lang="en-US" altLang="zh-CN" sz="2400" dirty="0"/>
              <a:t>B:</a:t>
            </a:r>
            <a:r>
              <a:rPr lang="zh-CN" altLang="en-US" sz="2400" dirty="0"/>
              <a:t>钱穆</a:t>
            </a:r>
          </a:p>
          <a:p>
            <a:r>
              <a:rPr lang="en-US" altLang="zh-CN" sz="2400" dirty="0"/>
              <a:t>C:</a:t>
            </a:r>
            <a:r>
              <a:rPr lang="zh-CN" altLang="en-US" sz="2400" dirty="0"/>
              <a:t>胡适</a:t>
            </a:r>
          </a:p>
          <a:p>
            <a:r>
              <a:rPr lang="en-US" altLang="zh-CN" sz="2400" dirty="0"/>
              <a:t>D:</a:t>
            </a:r>
            <a:r>
              <a:rPr lang="zh-CN" altLang="en-US" sz="2400" dirty="0"/>
              <a:t>张之洞</a:t>
            </a:r>
          </a:p>
          <a:p>
            <a:endParaRPr kumimoji="1" lang="zh-CN" altLang="en-US" sz="2400"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119</a:t>
            </a:fld>
            <a:endParaRPr lang="zh-CN" altLang="en-US"/>
          </a:p>
        </p:txBody>
      </p:sp>
    </p:spTree>
    <p:extLst>
      <p:ext uri="{BB962C8B-B14F-4D97-AF65-F5344CB8AC3E}">
        <p14:creationId xmlns:p14="http://schemas.microsoft.com/office/powerpoint/2010/main" val="1279866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a:t>
            </a:r>
            <a:r>
              <a:rPr lang="zh-CN" altLang="en-US" dirty="0" smtClean="0"/>
              <a:t> </a:t>
            </a:r>
            <a:r>
              <a:rPr lang="zh-CN" altLang="en-US" dirty="0"/>
              <a:t>语言文字及其文化特征</a:t>
            </a:r>
          </a:p>
        </p:txBody>
      </p:sp>
      <p:sp>
        <p:nvSpPr>
          <p:cNvPr id="3" name="内容占位符 2"/>
          <p:cNvSpPr>
            <a:spLocks noGrp="1"/>
          </p:cNvSpPr>
          <p:nvPr>
            <p:ph idx="1"/>
          </p:nvPr>
        </p:nvSpPr>
        <p:spPr>
          <a:xfrm>
            <a:off x="838200" y="1702118"/>
            <a:ext cx="10949247" cy="5668178"/>
          </a:xfrm>
        </p:spPr>
        <p:txBody>
          <a:bodyPr>
            <a:normAutofit/>
          </a:bodyPr>
          <a:lstStyle/>
          <a:p>
            <a:r>
              <a:rPr lang="en-US" altLang="zh-CN" sz="2400" dirty="0" smtClean="0">
                <a:latin typeface="方正清刻本悦宋简体" panose="02000000000000000000" pitchFamily="2" charset="-122"/>
                <a:ea typeface="方正清刻本悦宋简体" panose="02000000000000000000" pitchFamily="2" charset="-122"/>
              </a:rPr>
              <a:t>6.1.1</a:t>
            </a:r>
            <a:r>
              <a:rPr lang="zh-CN" altLang="en-US" sz="2400" dirty="0" smtClean="0">
                <a:latin typeface="方正清刻本悦宋简体" panose="02000000000000000000" pitchFamily="2" charset="-122"/>
                <a:ea typeface="方正清刻本悦宋简体" panose="02000000000000000000" pitchFamily="2" charset="-122"/>
              </a:rPr>
              <a:t>：</a:t>
            </a:r>
            <a:r>
              <a:rPr lang="zh-CN" altLang="zh-CN" sz="2400" dirty="0">
                <a:latin typeface="方正清刻本悦宋简体" panose="02000000000000000000" pitchFamily="2" charset="-122"/>
                <a:ea typeface="方正清刻本悦宋简体" panose="02000000000000000000" pitchFamily="2" charset="-122"/>
              </a:rPr>
              <a:t>语言文字的文化特征</a:t>
            </a:r>
            <a:r>
              <a:rPr lang="en-US" altLang="zh-CN" b="1" dirty="0" smtClean="0"/>
              <a:t>——</a:t>
            </a:r>
            <a:r>
              <a:rPr lang="zh-CN" altLang="en-US" dirty="0" smtClean="0"/>
              <a:t>语言</a:t>
            </a:r>
            <a:r>
              <a:rPr lang="zh-CN" altLang="en-US" dirty="0"/>
              <a:t>文字既是重要的</a:t>
            </a:r>
            <a:r>
              <a:rPr lang="zh-CN" altLang="en-US" b="1" u="sng" dirty="0">
                <a:solidFill>
                  <a:schemeClr val="accent5"/>
                </a:solidFill>
              </a:rPr>
              <a:t>文化事项</a:t>
            </a:r>
            <a:r>
              <a:rPr lang="zh-CN" altLang="en-US" dirty="0"/>
              <a:t>，又是文化的</a:t>
            </a:r>
            <a:r>
              <a:rPr lang="zh-CN" altLang="en-US" b="1" u="sng" dirty="0" smtClean="0">
                <a:solidFill>
                  <a:schemeClr val="accent5"/>
                </a:solidFill>
              </a:rPr>
              <a:t>载体</a:t>
            </a:r>
            <a:r>
              <a:rPr lang="zh-CN" altLang="en-US" dirty="0">
                <a:solidFill>
                  <a:srgbClr val="4472C4"/>
                </a:solidFill>
              </a:rPr>
              <a:t>★★★</a:t>
            </a:r>
            <a:endParaRPr lang="zh-CN" altLang="en-US" dirty="0"/>
          </a:p>
          <a:p>
            <a:pPr>
              <a:lnSpc>
                <a:spcPct val="200000"/>
              </a:lnSpc>
            </a:pPr>
            <a:r>
              <a:rPr lang="zh-CN" altLang="en-US" b="1" dirty="0" smtClean="0"/>
              <a:t>（五）文字</a:t>
            </a:r>
            <a:r>
              <a:rPr lang="zh-CN" altLang="en-US" b="1" dirty="0"/>
              <a:t>是文化的载体，服务于文化，同时又促进文化的发展</a:t>
            </a:r>
            <a:r>
              <a:rPr lang="zh-CN" altLang="en-US" b="1" dirty="0" smtClean="0"/>
              <a:t>。</a:t>
            </a:r>
            <a:endParaRPr lang="en-US" altLang="zh-CN" b="1" dirty="0" smtClean="0"/>
          </a:p>
          <a:p>
            <a:pPr marL="457200" indent="-457200">
              <a:lnSpc>
                <a:spcPct val="200000"/>
              </a:lnSpc>
              <a:buFont typeface="+mj-lt"/>
              <a:buAutoNum type="arabicPeriod"/>
            </a:pPr>
            <a:r>
              <a:rPr lang="zh-CN" altLang="en-US" b="1" dirty="0" smtClean="0"/>
              <a:t>语言</a:t>
            </a:r>
            <a:r>
              <a:rPr lang="zh-CN" altLang="en-US" b="1" dirty="0"/>
              <a:t>是文化的代码，文字对语言的记录，</a:t>
            </a:r>
            <a:r>
              <a:rPr lang="zh-CN" altLang="en-US" b="1" dirty="0" smtClean="0"/>
              <a:t>突破语言</a:t>
            </a:r>
            <a:r>
              <a:rPr lang="zh-CN" altLang="en-US" b="1" dirty="0"/>
              <a:t>在时间、空间方面的局限。</a:t>
            </a:r>
            <a:r>
              <a:rPr lang="zh-CN" altLang="en-US" dirty="0" smtClean="0"/>
              <a:t>离开文字</a:t>
            </a:r>
            <a:r>
              <a:rPr lang="zh-CN" altLang="en-US" dirty="0"/>
              <a:t>，许多文化事项不可能传播和传承。</a:t>
            </a:r>
            <a:r>
              <a:rPr lang="zh-CN" altLang="en-US" dirty="0" smtClean="0"/>
              <a:t>例如孔子</a:t>
            </a:r>
            <a:r>
              <a:rPr lang="zh-CN" altLang="en-US" dirty="0"/>
              <a:t>研究六部古书：</a:t>
            </a:r>
            <a:r>
              <a:rPr lang="en-US" altLang="zh-CN" dirty="0"/>
              <a:t>《</a:t>
            </a:r>
            <a:r>
              <a:rPr lang="zh-CN" altLang="en-US" dirty="0"/>
              <a:t>诗</a:t>
            </a:r>
            <a:r>
              <a:rPr lang="en-US" altLang="zh-CN" dirty="0"/>
              <a:t>》</a:t>
            </a:r>
            <a:r>
              <a:rPr lang="zh-CN" altLang="en-US" dirty="0"/>
              <a:t>、</a:t>
            </a:r>
            <a:r>
              <a:rPr lang="en-US" altLang="zh-CN" dirty="0"/>
              <a:t>《</a:t>
            </a:r>
            <a:r>
              <a:rPr lang="zh-CN" altLang="en-US" dirty="0"/>
              <a:t>书</a:t>
            </a:r>
            <a:r>
              <a:rPr lang="en-US" altLang="zh-CN" dirty="0"/>
              <a:t>》</a:t>
            </a:r>
            <a:r>
              <a:rPr lang="zh-CN" altLang="en-US" dirty="0"/>
              <a:t>、</a:t>
            </a:r>
            <a:r>
              <a:rPr lang="en-US" altLang="zh-CN" dirty="0"/>
              <a:t>《</a:t>
            </a:r>
            <a:r>
              <a:rPr lang="zh-CN" altLang="en-US" dirty="0"/>
              <a:t>礼</a:t>
            </a:r>
            <a:r>
              <a:rPr lang="en-US" altLang="zh-CN" dirty="0"/>
              <a:t>》</a:t>
            </a:r>
            <a:r>
              <a:rPr lang="zh-CN" altLang="en-US" dirty="0"/>
              <a:t>、</a:t>
            </a:r>
            <a:r>
              <a:rPr lang="en-US" altLang="zh-CN" dirty="0"/>
              <a:t>《</a:t>
            </a:r>
            <a:r>
              <a:rPr lang="zh-CN" altLang="en-US" dirty="0"/>
              <a:t>乐</a:t>
            </a:r>
            <a:r>
              <a:rPr lang="en-US" altLang="zh-CN" dirty="0"/>
              <a:t>》</a:t>
            </a:r>
            <a:r>
              <a:rPr lang="zh-CN" altLang="en-US" dirty="0"/>
              <a:t>、</a:t>
            </a:r>
            <a:r>
              <a:rPr lang="en-US" altLang="zh-CN" dirty="0"/>
              <a:t>《</a:t>
            </a:r>
            <a:r>
              <a:rPr lang="zh-CN" altLang="en-US" dirty="0"/>
              <a:t>易</a:t>
            </a:r>
            <a:r>
              <a:rPr lang="en-US" altLang="zh-CN" dirty="0"/>
              <a:t>》</a:t>
            </a:r>
            <a:r>
              <a:rPr lang="zh-CN" altLang="en-US" dirty="0"/>
              <a:t>、</a:t>
            </a:r>
            <a:r>
              <a:rPr lang="en-US" altLang="zh-CN" dirty="0"/>
              <a:t>《</a:t>
            </a:r>
            <a:r>
              <a:rPr lang="zh-CN" altLang="en-US" dirty="0"/>
              <a:t>春秋</a:t>
            </a:r>
            <a:r>
              <a:rPr lang="en-US" altLang="zh-CN" dirty="0"/>
              <a:t>》</a:t>
            </a:r>
            <a:r>
              <a:rPr lang="zh-CN" altLang="en-US" dirty="0"/>
              <a:t>，其中</a:t>
            </a:r>
            <a:r>
              <a:rPr lang="en-US" altLang="zh-CN" dirty="0"/>
              <a:t>《</a:t>
            </a:r>
            <a:r>
              <a:rPr lang="zh-CN" altLang="en-US" dirty="0"/>
              <a:t>乐</a:t>
            </a:r>
            <a:r>
              <a:rPr lang="en-US" altLang="zh-CN" dirty="0" smtClean="0"/>
              <a:t>》</a:t>
            </a:r>
            <a:r>
              <a:rPr lang="zh-CN" altLang="en-US" dirty="0" smtClean="0"/>
              <a:t>的失传说明</a:t>
            </a:r>
            <a:r>
              <a:rPr lang="zh-CN" altLang="en-US" b="1" u="sng" dirty="0">
                <a:solidFill>
                  <a:schemeClr val="accent5"/>
                </a:solidFill>
              </a:rPr>
              <a:t>文字记载对文化传播的重要性</a:t>
            </a:r>
            <a:r>
              <a:rPr lang="zh-CN" altLang="en-US" dirty="0" smtClean="0"/>
              <a:t>。</a:t>
            </a:r>
            <a:endParaRPr lang="en-US" altLang="zh-CN" dirty="0" smtClean="0"/>
          </a:p>
          <a:p>
            <a:pPr marL="457200" indent="-457200">
              <a:lnSpc>
                <a:spcPct val="200000"/>
              </a:lnSpc>
              <a:buFont typeface="+mj-lt"/>
              <a:buAutoNum type="arabicPeriod"/>
            </a:pPr>
            <a:r>
              <a:rPr lang="zh-CN" altLang="en-US" b="1" dirty="0" smtClean="0"/>
              <a:t>文字</a:t>
            </a:r>
            <a:r>
              <a:rPr lang="zh-CN" altLang="en-US" b="1" dirty="0"/>
              <a:t>对文化的促进作用，也表现在文字对语言发展的影响上。</a:t>
            </a:r>
            <a:r>
              <a:rPr lang="zh-CN" altLang="en-US" dirty="0"/>
              <a:t>文字记录语言，使语言有了书面语这种存在形式，这对语言的积累和发展有着十分重要的意义</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12</a:t>
            </a:fld>
            <a:endParaRPr lang="zh-CN" altLang="en-US"/>
          </a:p>
        </p:txBody>
      </p:sp>
      <p:sp>
        <p:nvSpPr>
          <p:cNvPr id="5" name="圆角矩形 4"/>
          <p:cNvSpPr/>
          <p:nvPr/>
        </p:nvSpPr>
        <p:spPr>
          <a:xfrm>
            <a:off x="8346260" y="2471775"/>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选</a:t>
            </a:r>
            <a:endParaRPr lang="zh-CN" altLang="en-US" sz="2000" dirty="0">
              <a:latin typeface="+mj-ea"/>
              <a:ea typeface="+mj-ea"/>
            </a:endParaRPr>
          </a:p>
        </p:txBody>
      </p:sp>
      <p:sp>
        <p:nvSpPr>
          <p:cNvPr id="6" name="任意多边形 73"/>
          <p:cNvSpPr/>
          <p:nvPr/>
        </p:nvSpPr>
        <p:spPr>
          <a:xfrm>
            <a:off x="6988199" y="610826"/>
            <a:ext cx="217355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第一节 语言</a:t>
            </a:r>
            <a:r>
              <a:rPr lang="zh-CN" altLang="en-US" sz="2000" kern="1200" smtClean="0"/>
              <a:t>文字及其文化特征</a:t>
            </a:r>
            <a:endParaRPr lang="zh-CN" altLang="en-US" sz="2000" kern="1200" dirty="0"/>
          </a:p>
        </p:txBody>
      </p:sp>
      <p:sp>
        <p:nvSpPr>
          <p:cNvPr id="7" name="任意多边形 74"/>
          <p:cNvSpPr/>
          <p:nvPr/>
        </p:nvSpPr>
        <p:spPr>
          <a:xfrm rot="18289469">
            <a:off x="9002170" y="562648"/>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1" tIns="-10260" rIns="366143" bIns="-10263"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8" name="任意多边形 75"/>
          <p:cNvSpPr/>
          <p:nvPr/>
        </p:nvSpPr>
        <p:spPr>
          <a:xfrm>
            <a:off x="9586675" y="1"/>
            <a:ext cx="2605325" cy="285452"/>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accent1">
              <a:lumMod val="60000"/>
              <a:lumOff val="40000"/>
            </a:schemeClr>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语言文字的文化</a:t>
            </a:r>
            <a:r>
              <a:rPr lang="zh-CN" altLang="en-US" sz="2000" kern="1200" dirty="0" smtClean="0"/>
              <a:t>特征</a:t>
            </a:r>
            <a:endParaRPr lang="zh-CN" altLang="en-US" sz="2000" kern="1200" dirty="0"/>
          </a:p>
        </p:txBody>
      </p:sp>
      <p:sp>
        <p:nvSpPr>
          <p:cNvPr id="9" name="任意多边形 76"/>
          <p:cNvSpPr/>
          <p:nvPr/>
        </p:nvSpPr>
        <p:spPr>
          <a:xfrm>
            <a:off x="9161754" y="868062"/>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 name="任意多边形 77"/>
          <p:cNvSpPr/>
          <p:nvPr/>
        </p:nvSpPr>
        <p:spPr>
          <a:xfrm>
            <a:off x="9586674" y="312864"/>
            <a:ext cx="2605325" cy="423475"/>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中国境内的语言文字</a:t>
            </a:r>
            <a:endParaRPr lang="zh-CN" altLang="en-US" sz="2000" kern="1200" dirty="0"/>
          </a:p>
        </p:txBody>
      </p:sp>
      <p:sp>
        <p:nvSpPr>
          <p:cNvPr id="11" name="任意多边形 78"/>
          <p:cNvSpPr/>
          <p:nvPr/>
        </p:nvSpPr>
        <p:spPr>
          <a:xfrm rot="3310531" flipV="1">
            <a:off x="9104163" y="994960"/>
            <a:ext cx="553798" cy="132378"/>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2" name="任意多边形 79"/>
          <p:cNvSpPr/>
          <p:nvPr/>
        </p:nvSpPr>
        <p:spPr>
          <a:xfrm>
            <a:off x="9600373" y="739287"/>
            <a:ext cx="2605325" cy="375284"/>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smtClean="0"/>
              <a:t>汉语汉字的特点</a:t>
            </a:r>
            <a:endParaRPr lang="zh-CN" altLang="en-US" sz="2000" kern="1200" dirty="0"/>
          </a:p>
        </p:txBody>
      </p:sp>
      <p:sp>
        <p:nvSpPr>
          <p:cNvPr id="13" name="任意多边形 79"/>
          <p:cNvSpPr/>
          <p:nvPr/>
        </p:nvSpPr>
        <p:spPr>
          <a:xfrm>
            <a:off x="9593524" y="1108780"/>
            <a:ext cx="2605325" cy="38321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汉语汉字的传播</a:t>
            </a:r>
            <a:endParaRPr lang="zh-CN" altLang="en-US" sz="2000" kern="1200" dirty="0"/>
          </a:p>
        </p:txBody>
      </p:sp>
      <p:sp>
        <p:nvSpPr>
          <p:cNvPr id="14" name="矩形 13"/>
          <p:cNvSpPr/>
          <p:nvPr/>
        </p:nvSpPr>
        <p:spPr>
          <a:xfrm>
            <a:off x="718043" y="93696"/>
            <a:ext cx="2544687" cy="338554"/>
          </a:xfrm>
          <a:prstGeom prst="rect">
            <a:avLst/>
          </a:prstGeom>
        </p:spPr>
        <p:txBody>
          <a:bodyPr wrap="none">
            <a:spAutoFit/>
          </a:bodyPr>
          <a:lstStyle/>
          <a:p>
            <a:r>
              <a:rPr lang="en-US" altLang="zh-CN" sz="1600" dirty="0"/>
              <a:t>6.1.1 </a:t>
            </a:r>
            <a:r>
              <a:rPr lang="zh-CN" altLang="en-US" sz="1600" dirty="0" smtClean="0"/>
              <a:t>语</a:t>
            </a:r>
            <a:r>
              <a:rPr lang="zh-CN" altLang="en-US" sz="1600" dirty="0"/>
              <a:t>言文字的文化特征</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a:bodyPr>
          <a:lstStyle/>
          <a:p>
            <a:r>
              <a:rPr lang="zh-CN" altLang="en-US" sz="2400" dirty="0"/>
              <a:t>现代新儒学的鼎盛时期是在</a:t>
            </a:r>
            <a:r>
              <a:rPr lang="en-US" altLang="zh-CN" sz="2400" dirty="0"/>
              <a:t>20</a:t>
            </a:r>
            <a:r>
              <a:rPr lang="zh-CN" altLang="en-US" sz="2400" dirty="0"/>
              <a:t>世纪的（ ）</a:t>
            </a:r>
          </a:p>
          <a:p>
            <a:endParaRPr lang="en-US" altLang="zh-CN" sz="2400" dirty="0" smtClean="0"/>
          </a:p>
          <a:p>
            <a:r>
              <a:rPr lang="en-US" altLang="zh-CN" sz="2400" dirty="0" smtClean="0"/>
              <a:t>A</a:t>
            </a:r>
            <a:r>
              <a:rPr lang="en-US" altLang="zh-CN" sz="2400" dirty="0"/>
              <a:t>:</a:t>
            </a:r>
            <a:r>
              <a:rPr lang="zh-CN" altLang="en-US" sz="2400" dirty="0"/>
              <a:t>四五十年代</a:t>
            </a:r>
          </a:p>
          <a:p>
            <a:r>
              <a:rPr lang="en-US" altLang="zh-CN" sz="2400" dirty="0"/>
              <a:t>B:</a:t>
            </a:r>
            <a:r>
              <a:rPr lang="zh-CN" altLang="en-US" sz="2400" dirty="0"/>
              <a:t>五六十年代</a:t>
            </a:r>
          </a:p>
          <a:p>
            <a:r>
              <a:rPr lang="en-US" altLang="zh-CN" sz="2400" dirty="0"/>
              <a:t>C:</a:t>
            </a:r>
            <a:r>
              <a:rPr lang="zh-CN" altLang="en-US" sz="2400" dirty="0"/>
              <a:t>六七十年代</a:t>
            </a:r>
          </a:p>
          <a:p>
            <a:r>
              <a:rPr lang="en-US" altLang="zh-CN" sz="2400" dirty="0"/>
              <a:t>D:</a:t>
            </a:r>
            <a:r>
              <a:rPr lang="zh-CN" altLang="en-US" sz="2400" dirty="0"/>
              <a:t>七八十年代</a:t>
            </a:r>
          </a:p>
          <a:p>
            <a:endParaRPr kumimoji="1" lang="zh-CN" altLang="en-US" sz="2400"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120</a:t>
            </a:fld>
            <a:endParaRPr lang="zh-CN" altLang="en-US"/>
          </a:p>
        </p:txBody>
      </p:sp>
    </p:spTree>
    <p:extLst>
      <p:ext uri="{BB962C8B-B14F-4D97-AF65-F5344CB8AC3E}">
        <p14:creationId xmlns:p14="http://schemas.microsoft.com/office/powerpoint/2010/main" val="152219163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F525CE8-A4D9-4C72-B3B7-D1ED057FD700}" type="slidenum">
              <a:rPr lang="zh-CN" altLang="en-US" smtClean="0"/>
              <a:t>121</a:t>
            </a:fld>
            <a:endParaRPr lang="zh-CN" altLang="en-US"/>
          </a:p>
        </p:txBody>
      </p:sp>
      <p:graphicFrame>
        <p:nvGraphicFramePr>
          <p:cNvPr id="3" name="图表 2"/>
          <p:cNvGraphicFramePr/>
          <p:nvPr>
            <p:extLst>
              <p:ext uri="{D42A27DB-BD31-4B8C-83A1-F6EECF244321}">
                <p14:modId xmlns:p14="http://schemas.microsoft.com/office/powerpoint/2010/main" val="4013874009"/>
              </p:ext>
            </p:extLst>
          </p:nvPr>
        </p:nvGraphicFramePr>
        <p:xfrm>
          <a:off x="1471259"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3052436"/>
      </p:ext>
    </p:extLst>
  </p:cSld>
  <p:clrMapOvr>
    <a:masterClrMapping/>
  </p:clrMapOvr>
  <p:timing>
    <p:tnLst>
      <p:par>
        <p:cTn xmlns:p14="http://schemas.microsoft.com/office/powerpoint/2010/mai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7.4</a:t>
            </a:r>
            <a:r>
              <a:rPr lang="zh-CN" altLang="en-US" dirty="0" smtClean="0"/>
              <a:t>  </a:t>
            </a:r>
            <a:r>
              <a:rPr lang="zh-CN" altLang="en-US" dirty="0"/>
              <a:t>弘扬优秀传统文化  实现民族复兴的中国</a:t>
            </a:r>
            <a:r>
              <a:rPr lang="zh-CN" altLang="en-US" dirty="0" smtClean="0"/>
              <a:t>梦</a:t>
            </a:r>
            <a:r>
              <a:rPr lang="zh-CN" altLang="en-US" dirty="0" smtClean="0">
                <a:solidFill>
                  <a:srgbClr val="4472C4"/>
                </a:solidFill>
                <a:latin typeface="等线" panose="02010600030101010101" pitchFamily="2" charset="-122"/>
                <a:ea typeface="等线" panose="02010600030101010101" pitchFamily="2" charset="-122"/>
              </a:rPr>
              <a:t>★</a:t>
            </a:r>
            <a:r>
              <a:rPr lang="zh-CN" altLang="en-US" dirty="0">
                <a:solidFill>
                  <a:srgbClr val="4472C4"/>
                </a:solidFill>
                <a:latin typeface="等线" panose="02010600030101010101" pitchFamily="2" charset="-122"/>
                <a:ea typeface="等线" panose="02010600030101010101" pitchFamily="2" charset="-122"/>
              </a:rPr>
              <a:t>★</a:t>
            </a:r>
            <a:endParaRPr lang="zh-CN" altLang="en-US" dirty="0"/>
          </a:p>
        </p:txBody>
      </p:sp>
      <p:sp>
        <p:nvSpPr>
          <p:cNvPr id="3" name="内容占位符 2"/>
          <p:cNvSpPr>
            <a:spLocks noGrp="1"/>
          </p:cNvSpPr>
          <p:nvPr>
            <p:ph idx="1"/>
          </p:nvPr>
        </p:nvSpPr>
        <p:spPr/>
        <p:txBody>
          <a:bodyPr>
            <a:normAutofit/>
          </a:bodyPr>
          <a:lstStyle/>
          <a:p>
            <a:pPr marL="457200" indent="-457200">
              <a:lnSpc>
                <a:spcPct val="250000"/>
              </a:lnSpc>
              <a:buFont typeface="+mj-lt"/>
              <a:buAutoNum type="arabicPeriod"/>
            </a:pPr>
            <a:r>
              <a:rPr lang="zh-CN" altLang="en-US" b="1" u="sng" dirty="0">
                <a:solidFill>
                  <a:schemeClr val="accent5"/>
                </a:solidFill>
              </a:rPr>
              <a:t>毛泽东</a:t>
            </a:r>
            <a:r>
              <a:rPr lang="zh-CN" altLang="en-US" dirty="0" smtClean="0"/>
              <a:t>：“古今中外法”、“</a:t>
            </a:r>
            <a:r>
              <a:rPr lang="zh-CN" altLang="en-US" dirty="0"/>
              <a:t>民族的科学的大众的文化</a:t>
            </a:r>
            <a:r>
              <a:rPr lang="zh-CN" altLang="en-US" dirty="0" smtClean="0"/>
              <a:t>”的新民主主义</a:t>
            </a:r>
            <a:r>
              <a:rPr lang="zh-CN" altLang="en-US" dirty="0"/>
              <a:t>文化建设的纲领</a:t>
            </a:r>
            <a:r>
              <a:rPr lang="zh-CN" altLang="en-US" dirty="0" smtClean="0"/>
              <a:t>，以及“</a:t>
            </a:r>
            <a:r>
              <a:rPr lang="zh-CN" altLang="en-US" b="1" dirty="0" smtClean="0">
                <a:solidFill>
                  <a:schemeClr val="accent1">
                    <a:lumMod val="50000"/>
                  </a:schemeClr>
                </a:solidFill>
              </a:rPr>
              <a:t>古为今用，洋为中用</a:t>
            </a:r>
            <a:r>
              <a:rPr lang="zh-CN" altLang="en-US" dirty="0" smtClean="0"/>
              <a:t>”</a:t>
            </a:r>
            <a:r>
              <a:rPr lang="zh-CN" altLang="en-US" dirty="0"/>
              <a:t>的文化方针</a:t>
            </a:r>
            <a:r>
              <a:rPr lang="zh-CN" altLang="en-US" dirty="0" smtClean="0"/>
              <a:t>。</a:t>
            </a:r>
            <a:endParaRPr lang="en-US" altLang="zh-CN" dirty="0" smtClean="0"/>
          </a:p>
          <a:p>
            <a:pPr marL="457200" indent="-457200">
              <a:lnSpc>
                <a:spcPct val="250000"/>
              </a:lnSpc>
              <a:buFont typeface="+mj-lt"/>
              <a:buAutoNum type="arabicPeriod"/>
            </a:pPr>
            <a:r>
              <a:rPr lang="zh-CN" altLang="en-US" b="1" u="sng" dirty="0">
                <a:solidFill>
                  <a:schemeClr val="accent5"/>
                </a:solidFill>
              </a:rPr>
              <a:t>邓小平</a:t>
            </a:r>
            <a:r>
              <a:rPr lang="zh-CN" altLang="en-US" dirty="0" smtClean="0"/>
              <a:t>：提出</a:t>
            </a:r>
            <a:r>
              <a:rPr lang="zh-CN" altLang="en-US" dirty="0"/>
              <a:t>了面向现代化、面向世界、面向未来的“</a:t>
            </a:r>
            <a:r>
              <a:rPr lang="zh-CN" altLang="en-US" b="1" dirty="0">
                <a:solidFill>
                  <a:schemeClr val="accent1">
                    <a:lumMod val="50000"/>
                  </a:schemeClr>
                </a:solidFill>
              </a:rPr>
              <a:t>三个面向</a:t>
            </a:r>
            <a:r>
              <a:rPr lang="zh-CN" altLang="en-US" dirty="0"/>
              <a:t>”重要</a:t>
            </a:r>
            <a:r>
              <a:rPr lang="zh-CN" altLang="en-US" dirty="0" smtClean="0"/>
              <a:t>思想</a:t>
            </a:r>
            <a:endParaRPr lang="en-US" altLang="zh-CN" dirty="0" smtClean="0"/>
          </a:p>
          <a:p>
            <a:pPr marL="457200" indent="-457200">
              <a:lnSpc>
                <a:spcPct val="250000"/>
              </a:lnSpc>
              <a:buFont typeface="+mj-lt"/>
              <a:buAutoNum type="arabicPeriod"/>
            </a:pPr>
            <a:r>
              <a:rPr lang="zh-CN" altLang="en-US" b="1" u="sng" dirty="0">
                <a:solidFill>
                  <a:schemeClr val="accent5"/>
                </a:solidFill>
              </a:rPr>
              <a:t>江泽民</a:t>
            </a:r>
            <a:r>
              <a:rPr lang="zh-CN" altLang="en-US" dirty="0" smtClean="0"/>
              <a:t>：提出</a:t>
            </a:r>
            <a:r>
              <a:rPr lang="zh-CN" altLang="en-US" dirty="0"/>
              <a:t>了建设有中国特色社会主义文化的基本要求</a:t>
            </a:r>
            <a:r>
              <a:rPr lang="zh-CN" altLang="en-US" dirty="0" smtClean="0"/>
              <a:t>，以及“</a:t>
            </a:r>
            <a:r>
              <a:rPr lang="zh-CN" altLang="en-US" b="1" dirty="0" smtClean="0">
                <a:solidFill>
                  <a:schemeClr val="accent1">
                    <a:lumMod val="50000"/>
                  </a:schemeClr>
                </a:solidFill>
              </a:rPr>
              <a:t>三个代表</a:t>
            </a:r>
            <a:r>
              <a:rPr lang="zh-CN" altLang="en-US" dirty="0" smtClean="0"/>
              <a:t>”</a:t>
            </a:r>
            <a:r>
              <a:rPr lang="zh-CN" altLang="en-US" dirty="0"/>
              <a:t>的重要</a:t>
            </a:r>
            <a:r>
              <a:rPr lang="zh-CN" altLang="en-US" dirty="0" smtClean="0"/>
              <a:t>思想。</a:t>
            </a:r>
            <a:endParaRPr lang="en-US" altLang="zh-CN" dirty="0" smtClean="0"/>
          </a:p>
          <a:p>
            <a:pPr marL="457200" indent="-457200">
              <a:lnSpc>
                <a:spcPct val="250000"/>
              </a:lnSpc>
              <a:buFont typeface="+mj-lt"/>
              <a:buAutoNum type="arabicPeriod"/>
            </a:pPr>
            <a:r>
              <a:rPr lang="zh-CN" altLang="en-US" b="1" u="sng" dirty="0">
                <a:solidFill>
                  <a:schemeClr val="accent5"/>
                </a:solidFill>
              </a:rPr>
              <a:t>习近平</a:t>
            </a:r>
            <a:r>
              <a:rPr lang="zh-CN" altLang="en-US" dirty="0" smtClean="0"/>
              <a:t>：提出“</a:t>
            </a:r>
            <a:r>
              <a:rPr lang="zh-CN" altLang="en-US" b="1" dirty="0">
                <a:solidFill>
                  <a:schemeClr val="accent1">
                    <a:lumMod val="50000"/>
                  </a:schemeClr>
                </a:solidFill>
              </a:rPr>
              <a:t>实现中华民族伟大复兴</a:t>
            </a:r>
            <a:r>
              <a:rPr lang="zh-CN" altLang="en-US" dirty="0"/>
              <a:t>，就是中华民族近代以来最伟大的梦想</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122</a:t>
            </a:fld>
            <a:endParaRPr lang="zh-CN" altLang="en-US"/>
          </a:p>
        </p:txBody>
      </p:sp>
      <p:sp>
        <p:nvSpPr>
          <p:cNvPr id="5" name="圆角矩形 4"/>
          <p:cNvSpPr/>
          <p:nvPr/>
        </p:nvSpPr>
        <p:spPr>
          <a:xfrm>
            <a:off x="9583189" y="488185"/>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选</a:t>
            </a:r>
            <a:endParaRPr lang="zh-CN" altLang="en-US" sz="2000" dirty="0">
              <a:latin typeface="+mj-ea"/>
              <a:ea typeface="+mj-ea"/>
            </a:endParaRPr>
          </a:p>
        </p:txBody>
      </p:sp>
      <p:sp>
        <p:nvSpPr>
          <p:cNvPr id="6" name="矩形 5"/>
          <p:cNvSpPr/>
          <p:nvPr/>
        </p:nvSpPr>
        <p:spPr>
          <a:xfrm>
            <a:off x="704218" y="126686"/>
            <a:ext cx="4334239" cy="338554"/>
          </a:xfrm>
          <a:prstGeom prst="rect">
            <a:avLst/>
          </a:prstGeom>
        </p:spPr>
        <p:txBody>
          <a:bodyPr wrap="none">
            <a:spAutoFit/>
          </a:bodyPr>
          <a:lstStyle/>
          <a:p>
            <a:r>
              <a:rPr lang="en-US" altLang="zh-CN" sz="1600" smtClean="0"/>
              <a:t>7.4</a:t>
            </a:r>
            <a:r>
              <a:rPr lang="zh-CN" altLang="en-US" sz="1600" smtClean="0"/>
              <a:t> </a:t>
            </a:r>
            <a:r>
              <a:rPr lang="zh-CN" altLang="en-US" sz="1600" dirty="0"/>
              <a:t>弘扬优秀传统文化 实现民族复兴的中国梦</a:t>
            </a:r>
          </a:p>
        </p:txBody>
      </p:sp>
    </p:spTree>
    <p:extLst>
      <p:ext uri="{BB962C8B-B14F-4D97-AF65-F5344CB8AC3E}">
        <p14:creationId xmlns:p14="http://schemas.microsoft.com/office/powerpoint/2010/main" val="50215634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a:bodyPr>
          <a:lstStyle/>
          <a:p>
            <a:r>
              <a:rPr lang="zh-CN" altLang="en-US" sz="2400" dirty="0"/>
              <a:t>提出面向现代化、面向世界、面向未来的“三个面向”重要思想的是（ ）</a:t>
            </a:r>
          </a:p>
          <a:p>
            <a:endParaRPr lang="en-US" altLang="zh-CN" sz="2400" dirty="0" smtClean="0"/>
          </a:p>
          <a:p>
            <a:r>
              <a:rPr lang="en-US" altLang="zh-CN" sz="2400" dirty="0" smtClean="0"/>
              <a:t>A</a:t>
            </a:r>
            <a:r>
              <a:rPr lang="en-US" altLang="zh-CN" sz="2400" dirty="0"/>
              <a:t>:</a:t>
            </a:r>
            <a:r>
              <a:rPr lang="zh-CN" altLang="en-US" sz="2400" dirty="0"/>
              <a:t>毛泽东</a:t>
            </a:r>
          </a:p>
          <a:p>
            <a:r>
              <a:rPr lang="en-US" altLang="zh-CN" sz="2400" dirty="0"/>
              <a:t>B:</a:t>
            </a:r>
            <a:r>
              <a:rPr lang="zh-CN" altLang="en-US" sz="2400" dirty="0"/>
              <a:t>邓小平</a:t>
            </a:r>
          </a:p>
          <a:p>
            <a:r>
              <a:rPr lang="en-US" altLang="zh-CN" sz="2400" dirty="0"/>
              <a:t>C:</a:t>
            </a:r>
            <a:r>
              <a:rPr lang="zh-CN" altLang="en-US" sz="2400" dirty="0"/>
              <a:t>江泽民</a:t>
            </a:r>
          </a:p>
          <a:p>
            <a:r>
              <a:rPr lang="en-US" altLang="zh-CN" sz="2400" dirty="0"/>
              <a:t>D:</a:t>
            </a:r>
            <a:r>
              <a:rPr lang="zh-CN" altLang="en-US" sz="2400" dirty="0"/>
              <a:t>胡锦涛</a:t>
            </a:r>
          </a:p>
          <a:p>
            <a:endParaRPr kumimoji="1" lang="zh-CN" altLang="en-US" sz="2400"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123</a:t>
            </a:fld>
            <a:endParaRPr lang="zh-CN" altLang="en-US"/>
          </a:p>
        </p:txBody>
      </p:sp>
    </p:spTree>
    <p:extLst>
      <p:ext uri="{BB962C8B-B14F-4D97-AF65-F5344CB8AC3E}">
        <p14:creationId xmlns:p14="http://schemas.microsoft.com/office/powerpoint/2010/main" val="13100812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a:bodyPr>
          <a:lstStyle/>
          <a:p>
            <a:r>
              <a:rPr lang="zh-CN" altLang="en-US" sz="2400" dirty="0"/>
              <a:t>中华民族近代以来最伟大的梦想是（ ）</a:t>
            </a:r>
          </a:p>
          <a:p>
            <a:endParaRPr lang="en-US" altLang="zh-CN" sz="2400" dirty="0" smtClean="0"/>
          </a:p>
          <a:p>
            <a:r>
              <a:rPr lang="en-US" altLang="zh-CN" sz="2400" dirty="0" smtClean="0"/>
              <a:t>A</a:t>
            </a:r>
            <a:r>
              <a:rPr lang="en-US" altLang="zh-CN" sz="2400" dirty="0"/>
              <a:t>:</a:t>
            </a:r>
            <a:r>
              <a:rPr lang="zh-CN" altLang="en-US" sz="2400" dirty="0"/>
              <a:t>实现共产主义</a:t>
            </a:r>
          </a:p>
          <a:p>
            <a:r>
              <a:rPr lang="en-US" altLang="zh-CN" sz="2400" dirty="0"/>
              <a:t>B:</a:t>
            </a:r>
            <a:r>
              <a:rPr lang="zh-CN" altLang="en-US" sz="2400" dirty="0"/>
              <a:t>实现中华民族伟大复兴</a:t>
            </a:r>
          </a:p>
          <a:p>
            <a:r>
              <a:rPr lang="en-US" altLang="zh-CN" sz="2400" dirty="0"/>
              <a:t>C:</a:t>
            </a:r>
            <a:r>
              <a:rPr lang="zh-CN" altLang="en-US" sz="2400" dirty="0"/>
              <a:t>实现社会主义</a:t>
            </a:r>
          </a:p>
          <a:p>
            <a:r>
              <a:rPr lang="en-US" altLang="zh-CN" sz="2400" dirty="0"/>
              <a:t>D:</a:t>
            </a:r>
            <a:r>
              <a:rPr lang="zh-CN" altLang="en-US" sz="2400" dirty="0"/>
              <a:t>实现中国经济伟大腾飞</a:t>
            </a:r>
          </a:p>
          <a:p>
            <a:endParaRPr kumimoji="1" lang="zh-CN" altLang="en-US" sz="2400"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124</a:t>
            </a:fld>
            <a:endParaRPr lang="zh-CN" altLang="en-US"/>
          </a:p>
        </p:txBody>
      </p:sp>
    </p:spTree>
    <p:extLst>
      <p:ext uri="{BB962C8B-B14F-4D97-AF65-F5344CB8AC3E}">
        <p14:creationId xmlns:p14="http://schemas.microsoft.com/office/powerpoint/2010/main" val="682835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语言文字是物质文化、制度文化、精神文化的（ ）</a:t>
            </a:r>
          </a:p>
          <a:p>
            <a:endParaRPr lang="en-US" altLang="zh-CN" dirty="0" smtClean="0"/>
          </a:p>
          <a:p>
            <a:r>
              <a:rPr lang="en-US" altLang="zh-CN" dirty="0" smtClean="0"/>
              <a:t>A</a:t>
            </a:r>
            <a:r>
              <a:rPr lang="en-US" altLang="zh-CN" dirty="0"/>
              <a:t>:</a:t>
            </a:r>
            <a:r>
              <a:rPr lang="zh-CN" altLang="en-US" dirty="0"/>
              <a:t>载体</a:t>
            </a:r>
          </a:p>
          <a:p>
            <a:r>
              <a:rPr lang="en-US" altLang="zh-CN" dirty="0"/>
              <a:t>B:</a:t>
            </a:r>
            <a:r>
              <a:rPr lang="zh-CN" altLang="en-US" dirty="0"/>
              <a:t>核心</a:t>
            </a:r>
          </a:p>
          <a:p>
            <a:r>
              <a:rPr lang="en-US" altLang="zh-CN" dirty="0"/>
              <a:t>C:</a:t>
            </a:r>
            <a:r>
              <a:rPr lang="zh-CN" altLang="en-US" dirty="0"/>
              <a:t>条件</a:t>
            </a:r>
          </a:p>
          <a:p>
            <a:r>
              <a:rPr lang="en-US" altLang="zh-CN" dirty="0"/>
              <a:t>D:</a:t>
            </a:r>
            <a:r>
              <a:rPr lang="zh-CN" altLang="en-US" dirty="0"/>
              <a:t>基础</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13</a:t>
            </a:fld>
            <a:endParaRPr lang="zh-CN" altLang="en-US"/>
          </a:p>
        </p:txBody>
      </p:sp>
    </p:spTree>
    <p:extLst>
      <p:ext uri="{BB962C8B-B14F-4D97-AF65-F5344CB8AC3E}">
        <p14:creationId xmlns:p14="http://schemas.microsoft.com/office/powerpoint/2010/main" val="998433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“六经”中在战国时代就已失传的是（ ）</a:t>
            </a:r>
          </a:p>
          <a:p>
            <a:endParaRPr lang="en-US" altLang="zh-CN" dirty="0" smtClean="0"/>
          </a:p>
          <a:p>
            <a:r>
              <a:rPr lang="en-US" altLang="zh-CN" dirty="0" smtClean="0"/>
              <a:t>A</a:t>
            </a:r>
            <a:r>
              <a:rPr lang="en-US" altLang="zh-CN" dirty="0"/>
              <a:t>:《</a:t>
            </a:r>
            <a:r>
              <a:rPr lang="zh-CN" altLang="en-US" dirty="0"/>
              <a:t>书</a:t>
            </a:r>
            <a:r>
              <a:rPr lang="en-US" altLang="zh-CN" dirty="0"/>
              <a:t>》</a:t>
            </a:r>
          </a:p>
          <a:p>
            <a:r>
              <a:rPr lang="en-US" altLang="zh-CN" dirty="0"/>
              <a:t>B:《</a:t>
            </a:r>
            <a:r>
              <a:rPr lang="zh-CN" altLang="en-US" dirty="0"/>
              <a:t>乐</a:t>
            </a:r>
            <a:r>
              <a:rPr lang="en-US" altLang="zh-CN" dirty="0"/>
              <a:t>》</a:t>
            </a:r>
          </a:p>
          <a:p>
            <a:r>
              <a:rPr lang="en-US" altLang="zh-CN" dirty="0"/>
              <a:t>C:《</a:t>
            </a:r>
            <a:r>
              <a:rPr lang="zh-CN" altLang="en-US" dirty="0"/>
              <a:t>礼</a:t>
            </a:r>
            <a:r>
              <a:rPr lang="en-US" altLang="zh-CN" dirty="0"/>
              <a:t>》</a:t>
            </a:r>
          </a:p>
          <a:p>
            <a:r>
              <a:rPr lang="en-US" altLang="zh-CN" dirty="0"/>
              <a:t>D:《</a:t>
            </a:r>
            <a:r>
              <a:rPr lang="zh-CN" altLang="en-US" dirty="0"/>
              <a:t>易</a:t>
            </a:r>
            <a:r>
              <a:rPr lang="en-US" altLang="zh-CN" dirty="0"/>
              <a:t>》</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14</a:t>
            </a:fld>
            <a:endParaRPr lang="zh-CN" altLang="en-US"/>
          </a:p>
        </p:txBody>
      </p:sp>
    </p:spTree>
    <p:extLst>
      <p:ext uri="{BB962C8B-B14F-4D97-AF65-F5344CB8AC3E}">
        <p14:creationId xmlns:p14="http://schemas.microsoft.com/office/powerpoint/2010/main" val="600812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孔子研究的“六经”变成“五经”是因为</a:t>
            </a:r>
            <a:r>
              <a:rPr lang="en-US" altLang="zh-CN" dirty="0"/>
              <a:t>《</a:t>
            </a:r>
            <a:r>
              <a:rPr lang="zh-CN" altLang="en-US" dirty="0"/>
              <a:t>乐</a:t>
            </a:r>
            <a:r>
              <a:rPr lang="en-US" altLang="zh-CN" dirty="0"/>
              <a:t>》</a:t>
            </a:r>
            <a:r>
              <a:rPr lang="zh-CN" altLang="en-US" dirty="0"/>
              <a:t>的失传．表明失去文化特征中文化的（ ）</a:t>
            </a:r>
          </a:p>
          <a:p>
            <a:endParaRPr lang="en-US" altLang="zh-CN" dirty="0" smtClean="0"/>
          </a:p>
          <a:p>
            <a:r>
              <a:rPr lang="en-US" altLang="zh-CN" dirty="0" smtClean="0"/>
              <a:t>A</a:t>
            </a:r>
            <a:r>
              <a:rPr lang="en-US" altLang="zh-CN" dirty="0"/>
              <a:t>:</a:t>
            </a:r>
            <a:r>
              <a:rPr lang="zh-CN" altLang="en-US" dirty="0"/>
              <a:t>事象</a:t>
            </a:r>
          </a:p>
          <a:p>
            <a:r>
              <a:rPr lang="en-US" altLang="zh-CN" dirty="0"/>
              <a:t>B:</a:t>
            </a:r>
            <a:r>
              <a:rPr lang="zh-CN" altLang="en-US" dirty="0"/>
              <a:t>事类</a:t>
            </a:r>
          </a:p>
          <a:p>
            <a:r>
              <a:rPr lang="en-US" altLang="zh-CN" dirty="0"/>
              <a:t>C:</a:t>
            </a:r>
            <a:r>
              <a:rPr lang="zh-CN" altLang="en-US" dirty="0"/>
              <a:t>产物</a:t>
            </a:r>
          </a:p>
          <a:p>
            <a:r>
              <a:rPr lang="en-US" altLang="zh-CN" dirty="0"/>
              <a:t>D:</a:t>
            </a:r>
            <a:r>
              <a:rPr lang="zh-CN" altLang="en-US" dirty="0"/>
              <a:t>载体</a:t>
            </a:r>
          </a:p>
          <a:p>
            <a:r>
              <a:rPr lang="zh-CN" altLang="en-US" dirty="0"/>
              <a:t/>
            </a:r>
            <a:br>
              <a:rPr lang="zh-CN" altLang="en-US" dirty="0"/>
            </a:br>
            <a:endParaRPr lang="zh-CN" altLang="en-US" dirty="0"/>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15</a:t>
            </a:fld>
            <a:endParaRPr lang="zh-CN" altLang="en-US"/>
          </a:p>
        </p:txBody>
      </p:sp>
    </p:spTree>
    <p:extLst>
      <p:ext uri="{BB962C8B-B14F-4D97-AF65-F5344CB8AC3E}">
        <p14:creationId xmlns:p14="http://schemas.microsoft.com/office/powerpoint/2010/main" val="895751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a:t>
            </a:r>
            <a:r>
              <a:rPr lang="zh-CN" altLang="en-US" dirty="0" smtClean="0"/>
              <a:t> </a:t>
            </a:r>
            <a:r>
              <a:rPr lang="zh-CN" altLang="en-US" dirty="0"/>
              <a:t>语言文字及其文化特征</a:t>
            </a:r>
          </a:p>
        </p:txBody>
      </p:sp>
      <p:sp>
        <p:nvSpPr>
          <p:cNvPr id="3" name="内容占位符 2"/>
          <p:cNvSpPr>
            <a:spLocks noGrp="1"/>
          </p:cNvSpPr>
          <p:nvPr>
            <p:ph idx="1"/>
          </p:nvPr>
        </p:nvSpPr>
        <p:spPr>
          <a:xfrm>
            <a:off x="838200" y="1189822"/>
            <a:ext cx="10515600" cy="5668178"/>
          </a:xfrm>
        </p:spPr>
        <p:txBody>
          <a:bodyPr>
            <a:normAutofit/>
          </a:bodyPr>
          <a:lstStyle/>
          <a:p>
            <a:r>
              <a:rPr lang="en-US" altLang="zh-CN" sz="2400" dirty="0" smtClean="0">
                <a:latin typeface="方正清刻本悦宋简体" panose="02000000000000000000" pitchFamily="2" charset="-122"/>
                <a:ea typeface="方正清刻本悦宋简体" panose="02000000000000000000" pitchFamily="2" charset="-122"/>
              </a:rPr>
              <a:t>6.1.1</a:t>
            </a:r>
            <a:r>
              <a:rPr lang="zh-CN" altLang="en-US" sz="2400" dirty="0" smtClean="0">
                <a:latin typeface="方正清刻本悦宋简体" panose="02000000000000000000" pitchFamily="2" charset="-122"/>
                <a:ea typeface="方正清刻本悦宋简体" panose="02000000000000000000" pitchFamily="2" charset="-122"/>
              </a:rPr>
              <a:t>：</a:t>
            </a:r>
            <a:r>
              <a:rPr lang="zh-CN" altLang="zh-CN" sz="2400" dirty="0">
                <a:latin typeface="方正清刻本悦宋简体" panose="02000000000000000000" pitchFamily="2" charset="-122"/>
                <a:ea typeface="方正清刻本悦宋简体" panose="02000000000000000000" pitchFamily="2" charset="-122"/>
              </a:rPr>
              <a:t>语言文字的文化</a:t>
            </a:r>
            <a:r>
              <a:rPr lang="zh-CN" altLang="zh-CN" sz="2400" dirty="0" smtClean="0">
                <a:latin typeface="方正清刻本悦宋简体" panose="02000000000000000000" pitchFamily="2" charset="-122"/>
                <a:ea typeface="方正清刻本悦宋简体" panose="02000000000000000000" pitchFamily="2" charset="-122"/>
              </a:rPr>
              <a:t>特征</a:t>
            </a:r>
            <a:r>
              <a:rPr lang="zh-CN" altLang="en-US" sz="2400" dirty="0">
                <a:solidFill>
                  <a:srgbClr val="4472C4"/>
                </a:solidFill>
              </a:rPr>
              <a:t>★★★</a:t>
            </a:r>
            <a:endParaRPr lang="en-US" altLang="zh-CN" sz="2400" dirty="0">
              <a:latin typeface="方正清刻本悦宋简体" panose="02000000000000000000" pitchFamily="2" charset="-122"/>
              <a:ea typeface="方正清刻本悦宋简体" panose="02000000000000000000" pitchFamily="2" charset="-122"/>
            </a:endParaRPr>
          </a:p>
          <a:p>
            <a:r>
              <a:rPr lang="zh-CN" altLang="en-US" dirty="0" smtClean="0"/>
              <a:t>（一）语言</a:t>
            </a:r>
            <a:r>
              <a:rPr lang="zh-CN" altLang="en-US" dirty="0"/>
              <a:t>是重要的文化事项，指的是语言的诞生意味着人类文化的诞生，文化的发展也影响着语言的发展</a:t>
            </a:r>
            <a:r>
              <a:rPr lang="zh-CN" altLang="en-US" dirty="0" smtClean="0"/>
              <a:t>。</a:t>
            </a:r>
            <a:endParaRPr lang="en-US" altLang="zh-CN" dirty="0" smtClean="0"/>
          </a:p>
          <a:p>
            <a:r>
              <a:rPr lang="zh-CN" altLang="en-US" dirty="0" smtClean="0"/>
              <a:t>（二）语言</a:t>
            </a:r>
            <a:r>
              <a:rPr lang="zh-CN" altLang="en-US" dirty="0"/>
              <a:t>从宏观到微观的变化都与其他文化事项联系在一起，社会政治、文化对语言的发展和使用起着直接的影响</a:t>
            </a:r>
            <a:r>
              <a:rPr lang="zh-CN" altLang="en-US" dirty="0" smtClean="0"/>
              <a:t>。</a:t>
            </a:r>
            <a:endParaRPr lang="en-US" altLang="zh-CN" dirty="0" smtClean="0"/>
          </a:p>
          <a:p>
            <a:r>
              <a:rPr lang="zh-CN" altLang="en-US" dirty="0" smtClean="0"/>
              <a:t>（三）语言</a:t>
            </a:r>
            <a:r>
              <a:rPr lang="zh-CN" altLang="en-US" dirty="0"/>
              <a:t>是文化的载体，同时又促进其他文化事项的发展</a:t>
            </a:r>
            <a:r>
              <a:rPr lang="zh-CN" altLang="en-US" dirty="0" smtClean="0"/>
              <a:t>。</a:t>
            </a:r>
            <a:endParaRPr lang="en-US" altLang="zh-CN" dirty="0" smtClean="0"/>
          </a:p>
          <a:p>
            <a:r>
              <a:rPr lang="zh-CN" altLang="en-US" dirty="0" smtClean="0"/>
              <a:t>（四）文字</a:t>
            </a:r>
            <a:r>
              <a:rPr lang="zh-CN" altLang="en-US" dirty="0"/>
              <a:t>也是重要的文化事项</a:t>
            </a:r>
            <a:r>
              <a:rPr lang="zh-CN" altLang="en-US" dirty="0" smtClean="0"/>
              <a:t>。</a:t>
            </a:r>
            <a:endParaRPr lang="en-US" altLang="zh-CN" dirty="0" smtClean="0"/>
          </a:p>
          <a:p>
            <a:r>
              <a:rPr lang="zh-CN" altLang="en-US" dirty="0" smtClean="0"/>
              <a:t>（五）文字</a:t>
            </a:r>
            <a:r>
              <a:rPr lang="zh-CN" altLang="en-US" dirty="0"/>
              <a:t>是文化的载体，服务于文化，同时又促进文化的发展</a:t>
            </a:r>
            <a:r>
              <a:rPr lang="zh-CN" altLang="en-US" dirty="0" smtClean="0"/>
              <a:t>。</a:t>
            </a:r>
            <a:endParaRPr lang="en-US" altLang="zh-CN" dirty="0" smtClean="0"/>
          </a:p>
        </p:txBody>
      </p:sp>
      <p:sp>
        <p:nvSpPr>
          <p:cNvPr id="4" name="灯片编号占位符 3"/>
          <p:cNvSpPr>
            <a:spLocks noGrp="1"/>
          </p:cNvSpPr>
          <p:nvPr>
            <p:ph type="sldNum" sz="quarter" idx="12"/>
          </p:nvPr>
        </p:nvSpPr>
        <p:spPr/>
        <p:txBody>
          <a:bodyPr/>
          <a:lstStyle/>
          <a:p>
            <a:fld id="{2F525CE8-A4D9-4C72-B3B7-D1ED057FD700}" type="slidenum">
              <a:rPr lang="zh-CN" altLang="en-US" smtClean="0"/>
              <a:t>16</a:t>
            </a:fld>
            <a:endParaRPr lang="zh-CN" altLang="en-US"/>
          </a:p>
        </p:txBody>
      </p:sp>
      <p:sp>
        <p:nvSpPr>
          <p:cNvPr id="5" name="任意多边形 73"/>
          <p:cNvSpPr/>
          <p:nvPr/>
        </p:nvSpPr>
        <p:spPr>
          <a:xfrm>
            <a:off x="6988199" y="610826"/>
            <a:ext cx="217355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第一节 语言</a:t>
            </a:r>
            <a:r>
              <a:rPr lang="zh-CN" altLang="en-US" sz="2000" kern="1200" smtClean="0"/>
              <a:t>文字及其文化特征</a:t>
            </a:r>
            <a:endParaRPr lang="zh-CN" altLang="en-US" sz="2000" kern="1200" dirty="0"/>
          </a:p>
        </p:txBody>
      </p:sp>
      <p:sp>
        <p:nvSpPr>
          <p:cNvPr id="6" name="任意多边形 74"/>
          <p:cNvSpPr/>
          <p:nvPr/>
        </p:nvSpPr>
        <p:spPr>
          <a:xfrm rot="18289469">
            <a:off x="9002170" y="562648"/>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1" tIns="-10260" rIns="366143" bIns="-10263"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7" name="任意多边形 75"/>
          <p:cNvSpPr/>
          <p:nvPr/>
        </p:nvSpPr>
        <p:spPr>
          <a:xfrm>
            <a:off x="9586675" y="1"/>
            <a:ext cx="2605325" cy="285452"/>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accent1">
              <a:lumMod val="60000"/>
              <a:lumOff val="40000"/>
            </a:schemeClr>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语言文字的文化</a:t>
            </a:r>
            <a:r>
              <a:rPr lang="zh-CN" altLang="en-US" sz="2000" kern="1200" dirty="0" smtClean="0"/>
              <a:t>特征</a:t>
            </a:r>
            <a:endParaRPr lang="zh-CN" altLang="en-US" sz="2000" kern="1200" dirty="0"/>
          </a:p>
        </p:txBody>
      </p:sp>
      <p:sp>
        <p:nvSpPr>
          <p:cNvPr id="8" name="任意多边形 76"/>
          <p:cNvSpPr/>
          <p:nvPr/>
        </p:nvSpPr>
        <p:spPr>
          <a:xfrm>
            <a:off x="9161754" y="868062"/>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9" name="任意多边形 77"/>
          <p:cNvSpPr/>
          <p:nvPr/>
        </p:nvSpPr>
        <p:spPr>
          <a:xfrm>
            <a:off x="9586674" y="312864"/>
            <a:ext cx="2605325" cy="423475"/>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中国境内的语言文字</a:t>
            </a:r>
            <a:endParaRPr lang="zh-CN" altLang="en-US" sz="2000" kern="1200" dirty="0"/>
          </a:p>
        </p:txBody>
      </p:sp>
      <p:sp>
        <p:nvSpPr>
          <p:cNvPr id="10" name="任意多边形 78"/>
          <p:cNvSpPr/>
          <p:nvPr/>
        </p:nvSpPr>
        <p:spPr>
          <a:xfrm rot="3310531" flipV="1">
            <a:off x="9104163" y="994960"/>
            <a:ext cx="553798" cy="132378"/>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1" name="任意多边形 79"/>
          <p:cNvSpPr/>
          <p:nvPr/>
        </p:nvSpPr>
        <p:spPr>
          <a:xfrm>
            <a:off x="9600373" y="739287"/>
            <a:ext cx="2605325" cy="375284"/>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smtClean="0"/>
              <a:t>汉语汉字的特点</a:t>
            </a:r>
            <a:endParaRPr lang="zh-CN" altLang="en-US" sz="2000" kern="1200" dirty="0"/>
          </a:p>
        </p:txBody>
      </p:sp>
      <p:sp>
        <p:nvSpPr>
          <p:cNvPr id="12" name="任意多边形 79"/>
          <p:cNvSpPr/>
          <p:nvPr/>
        </p:nvSpPr>
        <p:spPr>
          <a:xfrm>
            <a:off x="9593524" y="1108780"/>
            <a:ext cx="2605325" cy="38321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汉语汉字的传播</a:t>
            </a:r>
            <a:endParaRPr lang="zh-CN" altLang="en-US" sz="2000" kern="1200" dirty="0"/>
          </a:p>
        </p:txBody>
      </p:sp>
      <p:sp>
        <p:nvSpPr>
          <p:cNvPr id="13" name="矩形 12"/>
          <p:cNvSpPr/>
          <p:nvPr/>
        </p:nvSpPr>
        <p:spPr>
          <a:xfrm>
            <a:off x="718043" y="93696"/>
            <a:ext cx="2544687" cy="338554"/>
          </a:xfrm>
          <a:prstGeom prst="rect">
            <a:avLst/>
          </a:prstGeom>
        </p:spPr>
        <p:txBody>
          <a:bodyPr wrap="none">
            <a:spAutoFit/>
          </a:bodyPr>
          <a:lstStyle/>
          <a:p>
            <a:r>
              <a:rPr lang="en-US" altLang="zh-CN" sz="1600" dirty="0"/>
              <a:t>6.1.1 </a:t>
            </a:r>
            <a:r>
              <a:rPr lang="zh-CN" altLang="en-US" sz="1600" dirty="0" smtClean="0"/>
              <a:t>语</a:t>
            </a:r>
            <a:r>
              <a:rPr lang="zh-CN" altLang="en-US" sz="1600" dirty="0"/>
              <a:t>言文字的文化特征</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a:t>
            </a:r>
            <a:r>
              <a:rPr lang="zh-CN" altLang="en-US" dirty="0" smtClean="0"/>
              <a:t> </a:t>
            </a:r>
            <a:r>
              <a:rPr lang="zh-CN" altLang="en-US" dirty="0"/>
              <a:t>语言文字及其文化特征</a:t>
            </a:r>
          </a:p>
        </p:txBody>
      </p:sp>
      <p:sp>
        <p:nvSpPr>
          <p:cNvPr id="3" name="内容占位符 2"/>
          <p:cNvSpPr>
            <a:spLocks noGrp="1"/>
          </p:cNvSpPr>
          <p:nvPr>
            <p:ph idx="1"/>
          </p:nvPr>
        </p:nvSpPr>
        <p:spPr>
          <a:xfrm>
            <a:off x="838199" y="1189822"/>
            <a:ext cx="10766367" cy="5327356"/>
          </a:xfrm>
        </p:spPr>
        <p:txBody>
          <a:bodyPr>
            <a:normAutofit/>
          </a:bodyPr>
          <a:lstStyle/>
          <a:p>
            <a:r>
              <a:rPr lang="en-US" altLang="zh-CN" sz="2400" dirty="0" smtClean="0">
                <a:latin typeface="方正清刻本悦宋简体" panose="02000000000000000000" pitchFamily="2" charset="-122"/>
                <a:ea typeface="方正清刻本悦宋简体" panose="02000000000000000000" pitchFamily="2" charset="-122"/>
              </a:rPr>
              <a:t>6.1.2</a:t>
            </a:r>
            <a:r>
              <a:rPr lang="zh-CN" altLang="en-US" sz="2400" dirty="0" smtClean="0">
                <a:latin typeface="方正清刻本悦宋简体" panose="02000000000000000000" pitchFamily="2" charset="-122"/>
                <a:ea typeface="方正清刻本悦宋简体" panose="02000000000000000000" pitchFamily="2" charset="-122"/>
              </a:rPr>
              <a:t>：</a:t>
            </a:r>
            <a:r>
              <a:rPr lang="zh-CN" altLang="zh-CN" sz="2400" dirty="0">
                <a:latin typeface="方正清刻本悦宋简体" panose="02000000000000000000" pitchFamily="2" charset="-122"/>
                <a:ea typeface="方正清刻本悦宋简体" panose="02000000000000000000" pitchFamily="2" charset="-122"/>
              </a:rPr>
              <a:t>中国境内的语言</a:t>
            </a:r>
            <a:r>
              <a:rPr lang="zh-CN" altLang="en-US" sz="2400" dirty="0">
                <a:latin typeface="方正清刻本悦宋简体" panose="02000000000000000000" pitchFamily="2" charset="-122"/>
                <a:ea typeface="方正清刻本悦宋简体" panose="02000000000000000000" pitchFamily="2" charset="-122"/>
              </a:rPr>
              <a:t>和</a:t>
            </a:r>
            <a:r>
              <a:rPr lang="zh-CN" altLang="en-US" sz="2400" dirty="0" smtClean="0">
                <a:latin typeface="方正清刻本悦宋简体" panose="02000000000000000000" pitchFamily="2" charset="-122"/>
                <a:ea typeface="方正清刻本悦宋简体" panose="02000000000000000000" pitchFamily="2" charset="-122"/>
              </a:rPr>
              <a:t>文字</a:t>
            </a:r>
            <a:r>
              <a:rPr lang="zh-CN" altLang="en-US" sz="2400" dirty="0" smtClean="0">
                <a:solidFill>
                  <a:srgbClr val="4472C4"/>
                </a:solidFill>
              </a:rPr>
              <a:t>★★</a:t>
            </a:r>
            <a:r>
              <a:rPr lang="zh-CN" altLang="en-US" sz="2400" dirty="0">
                <a:solidFill>
                  <a:srgbClr val="4472C4"/>
                </a:solidFill>
              </a:rPr>
              <a:t>★</a:t>
            </a:r>
            <a:endParaRPr lang="zh-CN" altLang="zh-CN" sz="2400" dirty="0">
              <a:latin typeface="方正清刻本悦宋简体" panose="02000000000000000000" pitchFamily="2" charset="-122"/>
              <a:ea typeface="方正清刻本悦宋简体" panose="02000000000000000000" pitchFamily="2" charset="-122"/>
            </a:endParaRPr>
          </a:p>
          <a:p>
            <a:r>
              <a:rPr lang="zh-CN" altLang="en-US" b="1" u="sng" dirty="0" smtClean="0">
                <a:solidFill>
                  <a:schemeClr val="accent5"/>
                </a:solidFill>
              </a:rPr>
              <a:t>一、语系</a:t>
            </a:r>
            <a:r>
              <a:rPr lang="zh-CN" altLang="en-US" dirty="0" smtClean="0"/>
              <a:t>：</a:t>
            </a:r>
            <a:endParaRPr lang="en-US" altLang="zh-CN" dirty="0" smtClean="0"/>
          </a:p>
          <a:p>
            <a:pPr marL="457200" indent="-457200">
              <a:buFont typeface="+mj-lt"/>
              <a:buAutoNum type="arabicPeriod"/>
            </a:pPr>
            <a:r>
              <a:rPr lang="zh-CN" altLang="en-US" dirty="0" smtClean="0"/>
              <a:t>含义：是</a:t>
            </a:r>
            <a:r>
              <a:rPr lang="zh-CN" altLang="en-US" dirty="0"/>
              <a:t>有共同来源的诸语言的总称</a:t>
            </a:r>
            <a:r>
              <a:rPr lang="zh-CN" altLang="en-US" dirty="0" smtClean="0"/>
              <a:t>。</a:t>
            </a:r>
            <a:endParaRPr lang="en-US" altLang="zh-CN" dirty="0" smtClean="0"/>
          </a:p>
          <a:p>
            <a:pPr marL="457200" indent="-457200">
              <a:buFont typeface="+mj-lt"/>
              <a:buAutoNum type="arabicPeriod"/>
            </a:pPr>
            <a:r>
              <a:rPr lang="zh-CN" altLang="en-US" dirty="0" smtClean="0"/>
              <a:t>根据</a:t>
            </a:r>
            <a:r>
              <a:rPr lang="zh-CN" altLang="en-US" dirty="0"/>
              <a:t>语言之间有无亲缘关系及亲缘关系的远近，可以将它们归属为五大语系：汉藏语系、阿尔泰语系、南亚语系、南岛语系和印欧语系</a:t>
            </a:r>
            <a:r>
              <a:rPr lang="zh-CN" altLang="en-US" dirty="0" smtClean="0"/>
              <a:t>。汉语属于</a:t>
            </a:r>
            <a:r>
              <a:rPr lang="zh-CN" altLang="en-US" b="1" u="sng" dirty="0">
                <a:solidFill>
                  <a:schemeClr val="accent5"/>
                </a:solidFill>
              </a:rPr>
              <a:t>汉藏语系</a:t>
            </a:r>
            <a:r>
              <a:rPr lang="zh-CN" altLang="en-US" dirty="0" smtClean="0"/>
              <a:t>。</a:t>
            </a:r>
            <a:endParaRPr lang="en-US" altLang="zh-CN" dirty="0"/>
          </a:p>
          <a:p>
            <a:r>
              <a:rPr lang="zh-CN" altLang="en-US" dirty="0" smtClean="0"/>
              <a:t>二、方言：</a:t>
            </a:r>
            <a:endParaRPr lang="en-US" altLang="zh-CN" dirty="0" smtClean="0"/>
          </a:p>
          <a:p>
            <a:pPr marL="457200" indent="-457200">
              <a:buFont typeface="+mj-lt"/>
              <a:buAutoNum type="arabicPeriod"/>
            </a:pPr>
            <a:r>
              <a:rPr lang="zh-CN" altLang="en-US" dirty="0" smtClean="0"/>
              <a:t>现代汉语</a:t>
            </a:r>
            <a:r>
              <a:rPr lang="zh-CN" altLang="en-US" dirty="0"/>
              <a:t>有</a:t>
            </a:r>
            <a:r>
              <a:rPr lang="zh-CN" altLang="en-US" b="1" u="sng" dirty="0">
                <a:solidFill>
                  <a:schemeClr val="accent5"/>
                </a:solidFill>
              </a:rPr>
              <a:t>七大方言</a:t>
            </a:r>
            <a:r>
              <a:rPr lang="zh-CN" altLang="en-US" dirty="0"/>
              <a:t>：北方话、吴语、赣语、客家话、湘语、闽语、粤语。</a:t>
            </a:r>
            <a:endParaRPr lang="en-US" altLang="zh-CN" dirty="0"/>
          </a:p>
          <a:p>
            <a:pPr marL="457200" indent="-457200">
              <a:buFont typeface="+mj-lt"/>
              <a:buAutoNum type="arabicPeriod"/>
            </a:pPr>
            <a:r>
              <a:rPr lang="zh-CN" altLang="en-US" b="1" u="sng" dirty="0">
                <a:solidFill>
                  <a:schemeClr val="accent5"/>
                </a:solidFill>
              </a:rPr>
              <a:t>普通话</a:t>
            </a:r>
            <a:r>
              <a:rPr lang="zh-CN" altLang="en-US" dirty="0"/>
              <a:t>以</a:t>
            </a:r>
            <a:r>
              <a:rPr lang="zh-CN" altLang="en-US" b="1" u="sng" dirty="0">
                <a:solidFill>
                  <a:schemeClr val="accent5"/>
                </a:solidFill>
              </a:rPr>
              <a:t>北京语音</a:t>
            </a:r>
            <a:r>
              <a:rPr lang="zh-CN" altLang="en-US" dirty="0"/>
              <a:t>为标准音、以</a:t>
            </a:r>
            <a:r>
              <a:rPr lang="zh-CN" altLang="en-US" b="1" u="sng" dirty="0">
                <a:solidFill>
                  <a:schemeClr val="accent5"/>
                </a:solidFill>
              </a:rPr>
              <a:t>北方话</a:t>
            </a:r>
            <a:r>
              <a:rPr lang="zh-CN" altLang="en-US" dirty="0"/>
              <a:t>为基础方言、以典范的</a:t>
            </a:r>
            <a:r>
              <a:rPr lang="zh-CN" altLang="en-US" b="1" u="sng" dirty="0">
                <a:solidFill>
                  <a:schemeClr val="accent5"/>
                </a:solidFill>
              </a:rPr>
              <a:t>现代白话文</a:t>
            </a:r>
            <a:r>
              <a:rPr lang="zh-CN" altLang="en-US" dirty="0"/>
              <a:t>著作为语法规范，是汉民族的共同语</a:t>
            </a:r>
            <a:r>
              <a:rPr lang="zh-CN" altLang="en-US" dirty="0" smtClean="0"/>
              <a:t>。</a:t>
            </a:r>
            <a:endParaRPr lang="en-US" altLang="zh-CN" dirty="0" smtClean="0"/>
          </a:p>
        </p:txBody>
      </p:sp>
      <p:sp>
        <p:nvSpPr>
          <p:cNvPr id="4" name="灯片编号占位符 3"/>
          <p:cNvSpPr>
            <a:spLocks noGrp="1"/>
          </p:cNvSpPr>
          <p:nvPr>
            <p:ph type="sldNum" sz="quarter" idx="12"/>
          </p:nvPr>
        </p:nvSpPr>
        <p:spPr/>
        <p:txBody>
          <a:bodyPr/>
          <a:lstStyle/>
          <a:p>
            <a:fld id="{2F525CE8-A4D9-4C72-B3B7-D1ED057FD700}" type="slidenum">
              <a:rPr lang="zh-CN" altLang="en-US" smtClean="0"/>
              <a:t>17</a:t>
            </a:fld>
            <a:endParaRPr lang="zh-CN" altLang="en-US"/>
          </a:p>
        </p:txBody>
      </p:sp>
      <p:sp>
        <p:nvSpPr>
          <p:cNvPr id="5" name="圆角矩形 4"/>
          <p:cNvSpPr/>
          <p:nvPr/>
        </p:nvSpPr>
        <p:spPr>
          <a:xfrm>
            <a:off x="5539045" y="2298546"/>
            <a:ext cx="399011" cy="3990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名</a:t>
            </a:r>
            <a:endParaRPr lang="zh-CN" altLang="en-US" sz="2000" dirty="0">
              <a:latin typeface="+mj-ea"/>
              <a:ea typeface="+mj-ea"/>
            </a:endParaRPr>
          </a:p>
        </p:txBody>
      </p:sp>
      <p:sp>
        <p:nvSpPr>
          <p:cNvPr id="6" name="圆角矩形 5"/>
          <p:cNvSpPr/>
          <p:nvPr/>
        </p:nvSpPr>
        <p:spPr>
          <a:xfrm>
            <a:off x="3460864" y="5008494"/>
            <a:ext cx="399011" cy="3990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名</a:t>
            </a:r>
            <a:endParaRPr lang="zh-CN" altLang="en-US" sz="2000" dirty="0">
              <a:latin typeface="+mj-ea"/>
              <a:ea typeface="+mj-ea"/>
            </a:endParaRPr>
          </a:p>
        </p:txBody>
      </p:sp>
      <p:sp>
        <p:nvSpPr>
          <p:cNvPr id="8" name="圆角矩形 7"/>
          <p:cNvSpPr/>
          <p:nvPr/>
        </p:nvSpPr>
        <p:spPr>
          <a:xfrm>
            <a:off x="439188" y="1817323"/>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选</a:t>
            </a:r>
            <a:endParaRPr lang="zh-CN" altLang="en-US" sz="2000" dirty="0">
              <a:latin typeface="+mj-ea"/>
              <a:ea typeface="+mj-ea"/>
            </a:endParaRPr>
          </a:p>
        </p:txBody>
      </p:sp>
      <p:sp>
        <p:nvSpPr>
          <p:cNvPr id="9" name="圆角矩形 8"/>
          <p:cNvSpPr/>
          <p:nvPr/>
        </p:nvSpPr>
        <p:spPr>
          <a:xfrm>
            <a:off x="439188" y="3653994"/>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选</a:t>
            </a:r>
            <a:endParaRPr lang="zh-CN" altLang="en-US" sz="2000" dirty="0">
              <a:latin typeface="+mj-ea"/>
              <a:ea typeface="+mj-ea"/>
            </a:endParaRPr>
          </a:p>
        </p:txBody>
      </p:sp>
      <p:sp>
        <p:nvSpPr>
          <p:cNvPr id="10" name="任意多边形 73"/>
          <p:cNvSpPr/>
          <p:nvPr/>
        </p:nvSpPr>
        <p:spPr>
          <a:xfrm>
            <a:off x="6988199" y="610826"/>
            <a:ext cx="217355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第一节 语言</a:t>
            </a:r>
            <a:r>
              <a:rPr lang="zh-CN" altLang="en-US" sz="2000" kern="1200" smtClean="0"/>
              <a:t>文字及其文化特征</a:t>
            </a:r>
            <a:endParaRPr lang="zh-CN" altLang="en-US" sz="2000" kern="1200" dirty="0"/>
          </a:p>
        </p:txBody>
      </p:sp>
      <p:sp>
        <p:nvSpPr>
          <p:cNvPr id="11" name="任意多边形 74"/>
          <p:cNvSpPr/>
          <p:nvPr/>
        </p:nvSpPr>
        <p:spPr>
          <a:xfrm rot="18289469">
            <a:off x="9002170" y="562648"/>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1" tIns="-10260" rIns="366143" bIns="-10263"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2" name="任意多边形 75"/>
          <p:cNvSpPr/>
          <p:nvPr/>
        </p:nvSpPr>
        <p:spPr>
          <a:xfrm>
            <a:off x="9586675" y="1"/>
            <a:ext cx="2605325" cy="285452"/>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语言文字的文化</a:t>
            </a:r>
            <a:r>
              <a:rPr lang="zh-CN" altLang="en-US" sz="2000" kern="1200" dirty="0" smtClean="0"/>
              <a:t>特征</a:t>
            </a:r>
            <a:endParaRPr lang="zh-CN" altLang="en-US" sz="2000" kern="1200" dirty="0"/>
          </a:p>
        </p:txBody>
      </p:sp>
      <p:sp>
        <p:nvSpPr>
          <p:cNvPr id="13" name="任意多边形 76"/>
          <p:cNvSpPr/>
          <p:nvPr/>
        </p:nvSpPr>
        <p:spPr>
          <a:xfrm>
            <a:off x="9161754" y="868062"/>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4" name="任意多边形 77"/>
          <p:cNvSpPr/>
          <p:nvPr/>
        </p:nvSpPr>
        <p:spPr>
          <a:xfrm>
            <a:off x="9586674" y="312864"/>
            <a:ext cx="2605325" cy="423475"/>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accent1">
              <a:lumMod val="60000"/>
              <a:lumOff val="40000"/>
            </a:schemeClr>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中国境内的语言文字</a:t>
            </a:r>
            <a:endParaRPr lang="zh-CN" altLang="en-US" sz="2000" kern="1200" dirty="0"/>
          </a:p>
        </p:txBody>
      </p:sp>
      <p:sp>
        <p:nvSpPr>
          <p:cNvPr id="15" name="任意多边形 78"/>
          <p:cNvSpPr/>
          <p:nvPr/>
        </p:nvSpPr>
        <p:spPr>
          <a:xfrm rot="3310531" flipV="1">
            <a:off x="9104163" y="994960"/>
            <a:ext cx="553798" cy="132378"/>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6" name="任意多边形 79"/>
          <p:cNvSpPr/>
          <p:nvPr/>
        </p:nvSpPr>
        <p:spPr>
          <a:xfrm>
            <a:off x="9600373" y="739287"/>
            <a:ext cx="2605325" cy="375284"/>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smtClean="0"/>
              <a:t>汉语汉字的特点</a:t>
            </a:r>
            <a:endParaRPr lang="zh-CN" altLang="en-US" sz="2000" kern="1200" dirty="0"/>
          </a:p>
        </p:txBody>
      </p:sp>
      <p:sp>
        <p:nvSpPr>
          <p:cNvPr id="17" name="任意多边形 79"/>
          <p:cNvSpPr/>
          <p:nvPr/>
        </p:nvSpPr>
        <p:spPr>
          <a:xfrm>
            <a:off x="9593524" y="1108780"/>
            <a:ext cx="2605325" cy="38321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汉语汉字的传播</a:t>
            </a:r>
            <a:endParaRPr lang="zh-CN" altLang="en-US" sz="2000" kern="1200" dirty="0"/>
          </a:p>
        </p:txBody>
      </p:sp>
      <p:sp>
        <p:nvSpPr>
          <p:cNvPr id="18" name="矩形 17"/>
          <p:cNvSpPr/>
          <p:nvPr/>
        </p:nvSpPr>
        <p:spPr>
          <a:xfrm>
            <a:off x="718043" y="93696"/>
            <a:ext cx="2305439" cy="338554"/>
          </a:xfrm>
          <a:prstGeom prst="rect">
            <a:avLst/>
          </a:prstGeom>
        </p:spPr>
        <p:txBody>
          <a:bodyPr wrap="none">
            <a:spAutoFit/>
          </a:bodyPr>
          <a:lstStyle/>
          <a:p>
            <a:r>
              <a:rPr lang="en-US" altLang="zh-TW" sz="1600" dirty="0"/>
              <a:t>6.1.2.1 </a:t>
            </a:r>
            <a:r>
              <a:rPr lang="zh-TW" altLang="en-US" sz="1600" dirty="0"/>
              <a:t>中国境内的语言</a:t>
            </a:r>
            <a:endParaRPr lang="zh-CN" altLang="en-US"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有共同来源的诸语言的总称是（ ）</a:t>
            </a:r>
          </a:p>
          <a:p>
            <a:r>
              <a:rPr lang="en-US" altLang="zh-CN" dirty="0"/>
              <a:t>A:</a:t>
            </a:r>
            <a:r>
              <a:rPr lang="zh-CN" altLang="en-US" dirty="0"/>
              <a:t>语族</a:t>
            </a:r>
          </a:p>
          <a:p>
            <a:r>
              <a:rPr lang="en-US" altLang="zh-CN" dirty="0"/>
              <a:t>B</a:t>
            </a:r>
            <a:r>
              <a:rPr lang="en-US" altLang="zh-CN" dirty="0" smtClean="0"/>
              <a:t>:</a:t>
            </a:r>
            <a:r>
              <a:rPr lang="zh-CN" altLang="en-US" dirty="0" smtClean="0"/>
              <a:t>语群</a:t>
            </a:r>
            <a:endParaRPr lang="zh-CN" altLang="en-US" dirty="0"/>
          </a:p>
          <a:p>
            <a:r>
              <a:rPr lang="en-US" altLang="zh-CN" dirty="0"/>
              <a:t>C:</a:t>
            </a:r>
            <a:r>
              <a:rPr lang="zh-CN" altLang="en-US" dirty="0"/>
              <a:t>语支</a:t>
            </a:r>
          </a:p>
          <a:p>
            <a:r>
              <a:rPr lang="en-US" altLang="zh-CN" dirty="0"/>
              <a:t>D:</a:t>
            </a:r>
            <a:r>
              <a:rPr lang="zh-CN" altLang="en-US" dirty="0"/>
              <a:t>语系</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18</a:t>
            </a:fld>
            <a:endParaRPr lang="zh-CN" altLang="en-US"/>
          </a:p>
        </p:txBody>
      </p:sp>
    </p:spTree>
    <p:extLst>
      <p:ext uri="{BB962C8B-B14F-4D97-AF65-F5344CB8AC3E}">
        <p14:creationId xmlns:p14="http://schemas.microsoft.com/office/powerpoint/2010/main" val="1484156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中国境内的语言可归属于（ ）</a:t>
            </a:r>
          </a:p>
          <a:p>
            <a:endParaRPr lang="en-US" altLang="zh-CN" dirty="0" smtClean="0"/>
          </a:p>
          <a:p>
            <a:r>
              <a:rPr lang="en-US" altLang="zh-CN" dirty="0" smtClean="0"/>
              <a:t>A:</a:t>
            </a:r>
            <a:r>
              <a:rPr lang="zh-CN" altLang="en-US" dirty="0" smtClean="0"/>
              <a:t>三大语系</a:t>
            </a:r>
            <a:endParaRPr lang="zh-CN" altLang="en-US" dirty="0"/>
          </a:p>
          <a:p>
            <a:r>
              <a:rPr lang="en-US" altLang="zh-CN" dirty="0"/>
              <a:t>B:</a:t>
            </a:r>
            <a:r>
              <a:rPr lang="zh-CN" altLang="en-US" dirty="0"/>
              <a:t>四大语系</a:t>
            </a:r>
          </a:p>
          <a:p>
            <a:r>
              <a:rPr lang="en-US" altLang="zh-CN" dirty="0"/>
              <a:t>C:</a:t>
            </a:r>
            <a:r>
              <a:rPr lang="zh-CN" altLang="en-US" dirty="0"/>
              <a:t>五大语系</a:t>
            </a:r>
          </a:p>
          <a:p>
            <a:r>
              <a:rPr lang="en-US" altLang="zh-CN" dirty="0"/>
              <a:t>D:</a:t>
            </a:r>
            <a:r>
              <a:rPr lang="zh-CN" altLang="en-US" dirty="0"/>
              <a:t>六大语系</a:t>
            </a:r>
          </a:p>
          <a:p>
            <a:r>
              <a:rPr lang="zh-CN" altLang="en-US" dirty="0"/>
              <a:t/>
            </a:r>
            <a:br>
              <a:rPr lang="zh-CN" altLang="en-US" dirty="0"/>
            </a:br>
            <a:endParaRPr lang="zh-CN" altLang="en-US" dirty="0"/>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19</a:t>
            </a:fld>
            <a:endParaRPr lang="zh-CN" altLang="en-US"/>
          </a:p>
        </p:txBody>
      </p:sp>
    </p:spTree>
    <p:extLst>
      <p:ext uri="{BB962C8B-B14F-4D97-AF65-F5344CB8AC3E}">
        <p14:creationId xmlns:p14="http://schemas.microsoft.com/office/powerpoint/2010/main" val="357556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615255" y="854945"/>
            <a:ext cx="6986552" cy="1173605"/>
            <a:chOff x="3552909" y="1155105"/>
            <a:chExt cx="6986552" cy="1173605"/>
          </a:xfrm>
        </p:grpSpPr>
        <p:grpSp>
          <p:nvGrpSpPr>
            <p:cNvPr id="7" name="组合 6"/>
            <p:cNvGrpSpPr/>
            <p:nvPr/>
          </p:nvGrpSpPr>
          <p:grpSpPr>
            <a:xfrm>
              <a:off x="3552909" y="1155105"/>
              <a:ext cx="6986552" cy="1173605"/>
              <a:chOff x="1009997" y="2269374"/>
              <a:chExt cx="6986552" cy="1173605"/>
            </a:xfrm>
          </p:grpSpPr>
          <p:sp>
            <p:nvSpPr>
              <p:cNvPr id="3" name="矩形 2"/>
              <p:cNvSpPr/>
              <p:nvPr/>
            </p:nvSpPr>
            <p:spPr>
              <a:xfrm>
                <a:off x="1009997" y="2269374"/>
                <a:ext cx="6986552" cy="78139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等线" panose="02010600030101010101" pitchFamily="2" charset="-122"/>
                </a:endParaRPr>
              </a:p>
            </p:txBody>
          </p:sp>
          <p:sp>
            <p:nvSpPr>
              <p:cNvPr id="5" name="文本框 4"/>
              <p:cNvSpPr txBox="1"/>
              <p:nvPr/>
            </p:nvSpPr>
            <p:spPr>
              <a:xfrm>
                <a:off x="1152655" y="2427316"/>
                <a:ext cx="806334" cy="1015663"/>
              </a:xfrm>
              <a:prstGeom prst="rect">
                <a:avLst/>
              </a:prstGeom>
              <a:solidFill>
                <a:schemeClr val="bg1"/>
              </a:solidFill>
            </p:spPr>
            <p:txBody>
              <a:bodyPr wrap="square" rtlCol="0">
                <a:spAutoFit/>
              </a:bodyPr>
              <a:lstStyle/>
              <a:p>
                <a:pPr algn="ctr"/>
                <a:r>
                  <a:rPr lang="en-US" altLang="zh-CN" sz="6000" dirty="0" smtClean="0">
                    <a:solidFill>
                      <a:srgbClr val="A6A6A6"/>
                    </a:solidFill>
                    <a:latin typeface="等线" panose="02010600030101010101" pitchFamily="2" charset="-122"/>
                    <a:ea typeface="等线" panose="02010600030101010101" pitchFamily="2" charset="-122"/>
                  </a:rPr>
                  <a:t>1</a:t>
                </a:r>
                <a:endParaRPr lang="zh-CN" altLang="en-US" sz="6000" dirty="0">
                  <a:solidFill>
                    <a:srgbClr val="A6A6A6"/>
                  </a:solidFill>
                  <a:latin typeface="等线" panose="02010600030101010101" pitchFamily="2" charset="-122"/>
                  <a:ea typeface="等线" panose="02010600030101010101" pitchFamily="2" charset="-122"/>
                </a:endParaRPr>
              </a:p>
            </p:txBody>
          </p:sp>
          <p:sp>
            <p:nvSpPr>
              <p:cNvPr id="6" name="矩形 5"/>
              <p:cNvSpPr/>
              <p:nvPr/>
            </p:nvSpPr>
            <p:spPr>
              <a:xfrm>
                <a:off x="1958989" y="3014770"/>
                <a:ext cx="72000" cy="72000"/>
              </a:xfrm>
              <a:prstGeom prst="rect">
                <a:avLst/>
              </a:prstGeom>
              <a:solidFill>
                <a:schemeClr val="accent5"/>
              </a:solidFill>
              <a:ln>
                <a:solidFill>
                  <a:schemeClr val="accent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ea typeface="等线" panose="02010600030101010101" pitchFamily="2" charset="-122"/>
                </a:endParaRPr>
              </a:p>
            </p:txBody>
          </p:sp>
        </p:grpSp>
        <p:sp>
          <p:nvSpPr>
            <p:cNvPr id="23" name="矩形 22"/>
            <p:cNvSpPr/>
            <p:nvPr/>
          </p:nvSpPr>
          <p:spPr>
            <a:xfrm>
              <a:off x="4711685" y="1340884"/>
              <a:ext cx="2820003" cy="400110"/>
            </a:xfrm>
            <a:prstGeom prst="rect">
              <a:avLst/>
            </a:prstGeom>
          </p:spPr>
          <p:txBody>
            <a:bodyPr wrap="none">
              <a:spAutoFit/>
            </a:bodyPr>
            <a:lstStyle/>
            <a:p>
              <a:r>
                <a:rPr lang="zh-CN" altLang="en-US" sz="2000" dirty="0" smtClean="0">
                  <a:solidFill>
                    <a:schemeClr val="bg2">
                      <a:lumMod val="25000"/>
                    </a:schemeClr>
                  </a:solidFill>
                  <a:latin typeface="等线" panose="02010600030101010101" pitchFamily="2" charset="-122"/>
                  <a:ea typeface="等线" panose="02010600030101010101" pitchFamily="2" charset="-122"/>
                  <a:sym typeface="+mn-ea"/>
                </a:rPr>
                <a:t> 语言文字及其文化特征</a:t>
              </a:r>
              <a:endParaRPr lang="zh-CN" altLang="en-US" sz="2000" dirty="0">
                <a:solidFill>
                  <a:schemeClr val="bg2">
                    <a:lumMod val="25000"/>
                  </a:schemeClr>
                </a:solidFill>
                <a:latin typeface="等线" panose="02010600030101010101" pitchFamily="2" charset="-122"/>
                <a:ea typeface="等线" panose="02010600030101010101" pitchFamily="2" charset="-122"/>
              </a:endParaRPr>
            </a:p>
          </p:txBody>
        </p:sp>
      </p:grpSp>
      <p:sp>
        <p:nvSpPr>
          <p:cNvPr id="26" name="等腰三角形 25"/>
          <p:cNvSpPr/>
          <p:nvPr/>
        </p:nvSpPr>
        <p:spPr>
          <a:xfrm rot="5400000">
            <a:off x="-750973" y="2192722"/>
            <a:ext cx="3574989" cy="2073042"/>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等线" panose="02010600030101010101" pitchFamily="2" charset="-122"/>
            </a:endParaRPr>
          </a:p>
        </p:txBody>
      </p:sp>
      <p:sp>
        <p:nvSpPr>
          <p:cNvPr id="27" name="文本框 26"/>
          <p:cNvSpPr txBox="1"/>
          <p:nvPr/>
        </p:nvSpPr>
        <p:spPr>
          <a:xfrm>
            <a:off x="159111" y="2310687"/>
            <a:ext cx="738664" cy="1837113"/>
          </a:xfrm>
          <a:prstGeom prst="rect">
            <a:avLst/>
          </a:prstGeom>
          <a:noFill/>
        </p:spPr>
        <p:txBody>
          <a:bodyPr vert="eaVert" wrap="square" rtlCol="0">
            <a:spAutoFit/>
          </a:bodyPr>
          <a:lstStyle/>
          <a:p>
            <a:pPr algn="ctr"/>
            <a:r>
              <a:rPr lang="zh-CN" altLang="en-US" sz="3600" dirty="0" smtClean="0">
                <a:solidFill>
                  <a:schemeClr val="bg1"/>
                </a:solidFill>
                <a:latin typeface="+mj-ea"/>
                <a:ea typeface="+mj-ea"/>
              </a:rPr>
              <a:t>第六章</a:t>
            </a:r>
            <a:endParaRPr lang="zh-CN" altLang="en-US" sz="3600" dirty="0">
              <a:solidFill>
                <a:schemeClr val="bg1"/>
              </a:solidFill>
              <a:latin typeface="+mj-ea"/>
              <a:ea typeface="+mj-ea"/>
            </a:endParaRPr>
          </a:p>
        </p:txBody>
      </p:sp>
      <p:sp>
        <p:nvSpPr>
          <p:cNvPr id="28" name="等腰三角形 27"/>
          <p:cNvSpPr/>
          <p:nvPr/>
        </p:nvSpPr>
        <p:spPr>
          <a:xfrm rot="5400000">
            <a:off x="-835090" y="2055088"/>
            <a:ext cx="3936719" cy="2348311"/>
          </a:xfrm>
          <a:prstGeom prst="triangle">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等线" panose="02010600030101010101" pitchFamily="2" charset="-122"/>
            </a:endParaRPr>
          </a:p>
        </p:txBody>
      </p:sp>
      <p:grpSp>
        <p:nvGrpSpPr>
          <p:cNvPr id="24" name="组合 23"/>
          <p:cNvGrpSpPr/>
          <p:nvPr/>
        </p:nvGrpSpPr>
        <p:grpSpPr>
          <a:xfrm>
            <a:off x="3615255" y="2593407"/>
            <a:ext cx="6986552" cy="1173605"/>
            <a:chOff x="3552909" y="1155105"/>
            <a:chExt cx="6986552" cy="1173605"/>
          </a:xfrm>
        </p:grpSpPr>
        <p:grpSp>
          <p:nvGrpSpPr>
            <p:cNvPr id="25" name="组合 24"/>
            <p:cNvGrpSpPr/>
            <p:nvPr/>
          </p:nvGrpSpPr>
          <p:grpSpPr>
            <a:xfrm>
              <a:off x="3552909" y="1155105"/>
              <a:ext cx="6986552" cy="1173605"/>
              <a:chOff x="1009997" y="2269374"/>
              <a:chExt cx="6986552" cy="1173605"/>
            </a:xfrm>
          </p:grpSpPr>
          <p:sp>
            <p:nvSpPr>
              <p:cNvPr id="30" name="矩形 29"/>
              <p:cNvSpPr/>
              <p:nvPr/>
            </p:nvSpPr>
            <p:spPr>
              <a:xfrm>
                <a:off x="1009997" y="2269374"/>
                <a:ext cx="6986552" cy="78139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等线" panose="02010600030101010101" pitchFamily="2" charset="-122"/>
                </a:endParaRPr>
              </a:p>
            </p:txBody>
          </p:sp>
          <p:sp>
            <p:nvSpPr>
              <p:cNvPr id="31" name="文本框 30"/>
              <p:cNvSpPr txBox="1"/>
              <p:nvPr/>
            </p:nvSpPr>
            <p:spPr>
              <a:xfrm>
                <a:off x="1152655" y="2427316"/>
                <a:ext cx="806334" cy="1015663"/>
              </a:xfrm>
              <a:prstGeom prst="rect">
                <a:avLst/>
              </a:prstGeom>
              <a:solidFill>
                <a:schemeClr val="bg1"/>
              </a:solidFill>
            </p:spPr>
            <p:txBody>
              <a:bodyPr wrap="square" rtlCol="0">
                <a:spAutoFit/>
              </a:bodyPr>
              <a:lstStyle/>
              <a:p>
                <a:pPr algn="ctr"/>
                <a:r>
                  <a:rPr lang="en-US" altLang="zh-CN" sz="6000" dirty="0" smtClean="0">
                    <a:solidFill>
                      <a:srgbClr val="A6A6A6"/>
                    </a:solidFill>
                    <a:latin typeface="等线" panose="02010600030101010101" pitchFamily="2" charset="-122"/>
                    <a:ea typeface="等线" panose="02010600030101010101" pitchFamily="2" charset="-122"/>
                  </a:rPr>
                  <a:t>2</a:t>
                </a:r>
                <a:endParaRPr lang="zh-CN" altLang="en-US" sz="6000" dirty="0">
                  <a:solidFill>
                    <a:srgbClr val="A6A6A6"/>
                  </a:solidFill>
                  <a:latin typeface="等线" panose="02010600030101010101" pitchFamily="2" charset="-122"/>
                  <a:ea typeface="等线" panose="02010600030101010101" pitchFamily="2" charset="-122"/>
                </a:endParaRPr>
              </a:p>
            </p:txBody>
          </p:sp>
          <p:sp>
            <p:nvSpPr>
              <p:cNvPr id="32" name="矩形 31"/>
              <p:cNvSpPr/>
              <p:nvPr/>
            </p:nvSpPr>
            <p:spPr>
              <a:xfrm>
                <a:off x="1958989" y="3014770"/>
                <a:ext cx="72000" cy="72000"/>
              </a:xfrm>
              <a:prstGeom prst="rect">
                <a:avLst/>
              </a:prstGeom>
              <a:solidFill>
                <a:schemeClr val="accent5"/>
              </a:solidFill>
              <a:ln>
                <a:solidFill>
                  <a:schemeClr val="accent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ea typeface="等线" panose="02010600030101010101" pitchFamily="2" charset="-122"/>
                </a:endParaRPr>
              </a:p>
            </p:txBody>
          </p:sp>
        </p:grpSp>
        <p:sp>
          <p:nvSpPr>
            <p:cNvPr id="29" name="矩形 28"/>
            <p:cNvSpPr/>
            <p:nvPr/>
          </p:nvSpPr>
          <p:spPr>
            <a:xfrm>
              <a:off x="4711685" y="1340884"/>
              <a:ext cx="3845925" cy="400110"/>
            </a:xfrm>
            <a:prstGeom prst="rect">
              <a:avLst/>
            </a:prstGeom>
          </p:spPr>
          <p:txBody>
            <a:bodyPr wrap="none">
              <a:spAutoFit/>
            </a:bodyPr>
            <a:lstStyle/>
            <a:p>
              <a:r>
                <a:rPr lang="zh-CN" altLang="en-US" sz="2000" dirty="0" smtClean="0">
                  <a:solidFill>
                    <a:schemeClr val="bg2">
                      <a:lumMod val="25000"/>
                    </a:schemeClr>
                  </a:solidFill>
                  <a:latin typeface="等线" panose="02010600030101010101" pitchFamily="2" charset="-122"/>
                  <a:ea typeface="等线" panose="02010600030101010101" pitchFamily="2" charset="-122"/>
                </a:rPr>
                <a:t>中国传统的语言文字观念与制度 </a:t>
              </a:r>
              <a:endParaRPr lang="zh-CN" altLang="en-US" sz="2000" dirty="0">
                <a:solidFill>
                  <a:schemeClr val="bg2">
                    <a:lumMod val="25000"/>
                  </a:schemeClr>
                </a:solidFill>
                <a:latin typeface="等线" panose="02010600030101010101" pitchFamily="2" charset="-122"/>
                <a:ea typeface="等线" panose="02010600030101010101" pitchFamily="2" charset="-122"/>
              </a:endParaRPr>
            </a:p>
          </p:txBody>
        </p:sp>
      </p:grpSp>
      <p:grpSp>
        <p:nvGrpSpPr>
          <p:cNvPr id="39" name="组合 38"/>
          <p:cNvGrpSpPr/>
          <p:nvPr/>
        </p:nvGrpSpPr>
        <p:grpSpPr>
          <a:xfrm>
            <a:off x="3615255" y="4331868"/>
            <a:ext cx="6986552" cy="1173605"/>
            <a:chOff x="3552909" y="1155105"/>
            <a:chExt cx="6986552" cy="1173605"/>
          </a:xfrm>
        </p:grpSpPr>
        <p:grpSp>
          <p:nvGrpSpPr>
            <p:cNvPr id="40" name="组合 39"/>
            <p:cNvGrpSpPr/>
            <p:nvPr/>
          </p:nvGrpSpPr>
          <p:grpSpPr>
            <a:xfrm>
              <a:off x="3552909" y="1155105"/>
              <a:ext cx="6986552" cy="1173605"/>
              <a:chOff x="1009997" y="2269374"/>
              <a:chExt cx="6986552" cy="1173605"/>
            </a:xfrm>
          </p:grpSpPr>
          <p:sp>
            <p:nvSpPr>
              <p:cNvPr id="42" name="矩形 41"/>
              <p:cNvSpPr/>
              <p:nvPr/>
            </p:nvSpPr>
            <p:spPr>
              <a:xfrm>
                <a:off x="1009997" y="2269374"/>
                <a:ext cx="6986552" cy="78139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等线" panose="02010600030101010101" pitchFamily="2" charset="-122"/>
                </a:endParaRPr>
              </a:p>
            </p:txBody>
          </p:sp>
          <p:sp>
            <p:nvSpPr>
              <p:cNvPr id="43" name="文本框 42"/>
              <p:cNvSpPr txBox="1"/>
              <p:nvPr/>
            </p:nvSpPr>
            <p:spPr>
              <a:xfrm>
                <a:off x="1152655" y="2427316"/>
                <a:ext cx="806334" cy="1015663"/>
              </a:xfrm>
              <a:prstGeom prst="rect">
                <a:avLst/>
              </a:prstGeom>
              <a:solidFill>
                <a:schemeClr val="bg1"/>
              </a:solidFill>
            </p:spPr>
            <p:txBody>
              <a:bodyPr wrap="square" rtlCol="0">
                <a:spAutoFit/>
              </a:bodyPr>
              <a:lstStyle/>
              <a:p>
                <a:pPr algn="ctr"/>
                <a:r>
                  <a:rPr lang="en-US" altLang="zh-CN" sz="6000" dirty="0" smtClean="0">
                    <a:solidFill>
                      <a:srgbClr val="A6A6A6"/>
                    </a:solidFill>
                    <a:latin typeface="等线" panose="02010600030101010101" pitchFamily="2" charset="-122"/>
                    <a:ea typeface="等线" panose="02010600030101010101" pitchFamily="2" charset="-122"/>
                  </a:rPr>
                  <a:t>3</a:t>
                </a:r>
                <a:endParaRPr lang="zh-CN" altLang="en-US" sz="6000" dirty="0">
                  <a:solidFill>
                    <a:srgbClr val="A6A6A6"/>
                  </a:solidFill>
                  <a:latin typeface="等线" panose="02010600030101010101" pitchFamily="2" charset="-122"/>
                  <a:ea typeface="等线" panose="02010600030101010101" pitchFamily="2" charset="-122"/>
                </a:endParaRPr>
              </a:p>
            </p:txBody>
          </p:sp>
          <p:sp>
            <p:nvSpPr>
              <p:cNvPr id="44" name="矩形 43"/>
              <p:cNvSpPr/>
              <p:nvPr/>
            </p:nvSpPr>
            <p:spPr>
              <a:xfrm>
                <a:off x="1958989" y="3014770"/>
                <a:ext cx="72000" cy="72000"/>
              </a:xfrm>
              <a:prstGeom prst="rect">
                <a:avLst/>
              </a:prstGeom>
              <a:solidFill>
                <a:schemeClr val="accent5"/>
              </a:solidFill>
              <a:ln>
                <a:solidFill>
                  <a:schemeClr val="accent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ea typeface="等线" panose="02010600030101010101" pitchFamily="2" charset="-122"/>
                </a:endParaRPr>
              </a:p>
            </p:txBody>
          </p:sp>
        </p:grpSp>
        <p:sp>
          <p:nvSpPr>
            <p:cNvPr id="41" name="矩形 40"/>
            <p:cNvSpPr/>
            <p:nvPr/>
          </p:nvSpPr>
          <p:spPr>
            <a:xfrm>
              <a:off x="4711685" y="1340884"/>
              <a:ext cx="3589444" cy="400110"/>
            </a:xfrm>
            <a:prstGeom prst="rect">
              <a:avLst/>
            </a:prstGeom>
          </p:spPr>
          <p:txBody>
            <a:bodyPr wrap="none">
              <a:spAutoFit/>
            </a:bodyPr>
            <a:lstStyle/>
            <a:p>
              <a:r>
                <a:rPr lang="zh-CN" altLang="en-US" sz="2000" dirty="0" smtClean="0">
                  <a:solidFill>
                    <a:schemeClr val="bg2">
                      <a:lumMod val="25000"/>
                    </a:schemeClr>
                  </a:solidFill>
                  <a:latin typeface="等线" panose="02010600030101010101" pitchFamily="2" charset="-122"/>
                  <a:ea typeface="等线" panose="02010600030101010101" pitchFamily="2" charset="-122"/>
                </a:rPr>
                <a:t>利用汉语汉字形成的文化事象 </a:t>
              </a:r>
              <a:endParaRPr lang="zh-CN" altLang="en-US" sz="2000" dirty="0">
                <a:solidFill>
                  <a:schemeClr val="bg2">
                    <a:lumMod val="25000"/>
                  </a:schemeClr>
                </a:solidFill>
                <a:latin typeface="等线" panose="02010600030101010101" pitchFamily="2" charset="-122"/>
                <a:ea typeface="等线" panose="02010600030101010101" pitchFamily="2" charset="-122"/>
              </a:endParaRPr>
            </a:p>
          </p:txBody>
        </p:sp>
      </p:gr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现代汉语主要有（ ）</a:t>
            </a:r>
          </a:p>
          <a:p>
            <a:endParaRPr lang="en-US" altLang="zh-CN" dirty="0" smtClean="0"/>
          </a:p>
          <a:p>
            <a:r>
              <a:rPr lang="en-US" altLang="zh-CN" dirty="0" smtClean="0"/>
              <a:t>A</a:t>
            </a:r>
            <a:r>
              <a:rPr lang="en-US" altLang="zh-CN" dirty="0"/>
              <a:t>:</a:t>
            </a:r>
            <a:r>
              <a:rPr lang="zh-CN" altLang="en-US" dirty="0"/>
              <a:t>六大方言</a:t>
            </a:r>
          </a:p>
          <a:p>
            <a:r>
              <a:rPr lang="en-US" altLang="zh-CN" dirty="0"/>
              <a:t>B:</a:t>
            </a:r>
            <a:r>
              <a:rPr lang="zh-CN" altLang="en-US" dirty="0"/>
              <a:t>七大方言</a:t>
            </a:r>
          </a:p>
          <a:p>
            <a:r>
              <a:rPr lang="en-US" altLang="zh-CN" dirty="0"/>
              <a:t>C:</a:t>
            </a:r>
            <a:r>
              <a:rPr lang="zh-CN" altLang="en-US" dirty="0"/>
              <a:t>八大方言</a:t>
            </a:r>
          </a:p>
          <a:p>
            <a:r>
              <a:rPr lang="en-US" altLang="zh-CN" dirty="0"/>
              <a:t>D:</a:t>
            </a:r>
            <a:r>
              <a:rPr lang="zh-CN" altLang="en-US" dirty="0"/>
              <a:t>九大方言</a:t>
            </a:r>
          </a:p>
          <a:p>
            <a:endParaRPr lang="zh-CN" altLang="en-US" dirty="0"/>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20</a:t>
            </a:fld>
            <a:endParaRPr lang="zh-CN" altLang="en-US"/>
          </a:p>
        </p:txBody>
      </p:sp>
    </p:spTree>
    <p:extLst>
      <p:ext uri="{BB962C8B-B14F-4D97-AF65-F5344CB8AC3E}">
        <p14:creationId xmlns:p14="http://schemas.microsoft.com/office/powerpoint/2010/main" val="901450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汉语七大方言中没有的是（ ）</a:t>
            </a:r>
          </a:p>
          <a:p>
            <a:endParaRPr lang="en-US" altLang="zh-CN" dirty="0" smtClean="0"/>
          </a:p>
          <a:p>
            <a:r>
              <a:rPr lang="en-US" altLang="zh-CN" dirty="0" smtClean="0"/>
              <a:t>A</a:t>
            </a:r>
            <a:r>
              <a:rPr lang="en-US" altLang="zh-CN" dirty="0"/>
              <a:t>:</a:t>
            </a:r>
            <a:r>
              <a:rPr lang="zh-CN" altLang="en-US" dirty="0"/>
              <a:t>赣语</a:t>
            </a:r>
          </a:p>
          <a:p>
            <a:r>
              <a:rPr lang="en-US" altLang="zh-CN" dirty="0"/>
              <a:t>B:</a:t>
            </a:r>
            <a:r>
              <a:rPr lang="zh-CN" altLang="en-US" dirty="0"/>
              <a:t>湘语</a:t>
            </a:r>
          </a:p>
          <a:p>
            <a:r>
              <a:rPr lang="en-US" altLang="zh-CN" dirty="0"/>
              <a:t>C:</a:t>
            </a:r>
            <a:r>
              <a:rPr lang="zh-CN" altLang="en-US" dirty="0"/>
              <a:t>蒙语</a:t>
            </a:r>
          </a:p>
          <a:p>
            <a:r>
              <a:rPr lang="en-US" altLang="zh-CN" dirty="0"/>
              <a:t>D:</a:t>
            </a:r>
            <a:r>
              <a:rPr lang="zh-CN" altLang="en-US" dirty="0"/>
              <a:t>吴语</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21</a:t>
            </a:fld>
            <a:endParaRPr lang="zh-CN" altLang="en-US"/>
          </a:p>
        </p:txBody>
      </p:sp>
    </p:spTree>
    <p:extLst>
      <p:ext uri="{BB962C8B-B14F-4D97-AF65-F5344CB8AC3E}">
        <p14:creationId xmlns:p14="http://schemas.microsoft.com/office/powerpoint/2010/main" val="745833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普通话的基础方言是（ ）</a:t>
            </a:r>
          </a:p>
          <a:p>
            <a:r>
              <a:rPr lang="en-US" altLang="zh-CN" dirty="0"/>
              <a:t>A:</a:t>
            </a:r>
            <a:r>
              <a:rPr lang="zh-CN" altLang="en-US" dirty="0"/>
              <a:t>北京话</a:t>
            </a:r>
          </a:p>
          <a:p>
            <a:r>
              <a:rPr lang="en-US" altLang="zh-CN" dirty="0"/>
              <a:t>B:</a:t>
            </a:r>
            <a:r>
              <a:rPr lang="zh-CN" altLang="en-US" dirty="0"/>
              <a:t>北方话</a:t>
            </a:r>
          </a:p>
          <a:p>
            <a:r>
              <a:rPr lang="en-US" altLang="zh-CN" dirty="0" smtClean="0"/>
              <a:t>C</a:t>
            </a:r>
            <a:r>
              <a:rPr lang="en-US" altLang="zh-CN" dirty="0"/>
              <a:t>:</a:t>
            </a:r>
            <a:r>
              <a:rPr lang="zh-CN" altLang="en-US" dirty="0"/>
              <a:t>南方话</a:t>
            </a:r>
          </a:p>
          <a:p>
            <a:r>
              <a:rPr lang="en-US" altLang="zh-CN" dirty="0"/>
              <a:t>D:</a:t>
            </a:r>
            <a:r>
              <a:rPr lang="zh-CN" altLang="en-US" dirty="0"/>
              <a:t>官话</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22</a:t>
            </a:fld>
            <a:endParaRPr lang="zh-CN" altLang="en-US"/>
          </a:p>
        </p:txBody>
      </p:sp>
    </p:spTree>
    <p:extLst>
      <p:ext uri="{BB962C8B-B14F-4D97-AF65-F5344CB8AC3E}">
        <p14:creationId xmlns:p14="http://schemas.microsoft.com/office/powerpoint/2010/main" val="453963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普通话的标准是（ ）</a:t>
            </a:r>
          </a:p>
          <a:p>
            <a:endParaRPr lang="en-US" altLang="zh-CN" dirty="0" smtClean="0"/>
          </a:p>
          <a:p>
            <a:r>
              <a:rPr lang="en-US" altLang="zh-CN" dirty="0" smtClean="0"/>
              <a:t>A</a:t>
            </a:r>
            <a:r>
              <a:rPr lang="en-US" altLang="zh-CN" dirty="0"/>
              <a:t>:</a:t>
            </a:r>
            <a:r>
              <a:rPr lang="zh-CN" altLang="en-US" dirty="0"/>
              <a:t>上海语音</a:t>
            </a:r>
          </a:p>
          <a:p>
            <a:r>
              <a:rPr lang="en-US" altLang="zh-CN" dirty="0"/>
              <a:t>B:</a:t>
            </a:r>
            <a:r>
              <a:rPr lang="zh-CN" altLang="en-US" dirty="0"/>
              <a:t>北京语音</a:t>
            </a:r>
          </a:p>
          <a:p>
            <a:r>
              <a:rPr lang="en-US" altLang="zh-CN" dirty="0"/>
              <a:t>C:</a:t>
            </a:r>
            <a:r>
              <a:rPr lang="zh-CN" altLang="en-US" dirty="0"/>
              <a:t>北方语音</a:t>
            </a:r>
          </a:p>
          <a:p>
            <a:r>
              <a:rPr lang="en-US" altLang="zh-CN" dirty="0"/>
              <a:t>D:</a:t>
            </a:r>
            <a:r>
              <a:rPr lang="zh-CN" altLang="en-US" dirty="0"/>
              <a:t>南方语音</a:t>
            </a:r>
          </a:p>
          <a:p>
            <a:r>
              <a:rPr lang="zh-CN" altLang="en-US" dirty="0"/>
              <a:t/>
            </a:r>
            <a:br>
              <a:rPr lang="zh-CN" altLang="en-US" dirty="0"/>
            </a:br>
            <a:endParaRPr lang="zh-CN" altLang="en-US" dirty="0"/>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23</a:t>
            </a:fld>
            <a:endParaRPr lang="zh-CN" altLang="en-US"/>
          </a:p>
        </p:txBody>
      </p:sp>
    </p:spTree>
    <p:extLst>
      <p:ext uri="{BB962C8B-B14F-4D97-AF65-F5344CB8AC3E}">
        <p14:creationId xmlns:p14="http://schemas.microsoft.com/office/powerpoint/2010/main" val="245723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a:t>
            </a:r>
            <a:r>
              <a:rPr lang="zh-CN" altLang="en-US" dirty="0" smtClean="0"/>
              <a:t> </a:t>
            </a:r>
            <a:r>
              <a:rPr lang="zh-CN" altLang="en-US" dirty="0"/>
              <a:t>语言文字及其文化特征</a:t>
            </a:r>
          </a:p>
        </p:txBody>
      </p:sp>
      <p:sp>
        <p:nvSpPr>
          <p:cNvPr id="3" name="内容占位符 2"/>
          <p:cNvSpPr>
            <a:spLocks noGrp="1"/>
          </p:cNvSpPr>
          <p:nvPr>
            <p:ph idx="1"/>
          </p:nvPr>
        </p:nvSpPr>
        <p:spPr>
          <a:xfrm>
            <a:off x="838200" y="1061188"/>
            <a:ext cx="10758055" cy="5244229"/>
          </a:xfrm>
        </p:spPr>
        <p:txBody>
          <a:bodyPr>
            <a:normAutofit/>
          </a:bodyPr>
          <a:lstStyle/>
          <a:p>
            <a:r>
              <a:rPr lang="en-US" altLang="zh-CN" sz="2400" dirty="0" smtClean="0">
                <a:latin typeface="方正清刻本悦宋简体" panose="02000000000000000000" pitchFamily="2" charset="-122"/>
                <a:ea typeface="方正清刻本悦宋简体" panose="02000000000000000000" pitchFamily="2" charset="-122"/>
              </a:rPr>
              <a:t>6.1.2</a:t>
            </a:r>
            <a:r>
              <a:rPr lang="zh-CN" altLang="en-US" sz="2400" dirty="0" smtClean="0">
                <a:latin typeface="方正清刻本悦宋简体" panose="02000000000000000000" pitchFamily="2" charset="-122"/>
                <a:ea typeface="方正清刻本悦宋简体" panose="02000000000000000000" pitchFamily="2" charset="-122"/>
              </a:rPr>
              <a:t>、</a:t>
            </a:r>
            <a:r>
              <a:rPr lang="zh-CN" altLang="en-US" sz="2400" dirty="0">
                <a:latin typeface="方正清刻本悦宋简体" panose="02000000000000000000" pitchFamily="2" charset="-122"/>
                <a:ea typeface="方正清刻本悦宋简体" panose="02000000000000000000" pitchFamily="2" charset="-122"/>
              </a:rPr>
              <a:t>民族语言</a:t>
            </a:r>
            <a:r>
              <a:rPr lang="zh-CN" altLang="en-US" sz="2400" dirty="0" smtClean="0">
                <a:latin typeface="方正清刻本悦宋简体" panose="02000000000000000000" pitchFamily="2" charset="-122"/>
                <a:ea typeface="方正清刻本悦宋简体" panose="02000000000000000000" pitchFamily="2" charset="-122"/>
              </a:rPr>
              <a:t>文字</a:t>
            </a:r>
            <a:r>
              <a:rPr lang="zh-CN" altLang="en-US" sz="2400" dirty="0" smtClean="0">
                <a:solidFill>
                  <a:srgbClr val="4472C4"/>
                </a:solidFill>
              </a:rPr>
              <a:t>★★</a:t>
            </a:r>
            <a:r>
              <a:rPr lang="zh-CN" altLang="en-US" sz="2400" dirty="0">
                <a:solidFill>
                  <a:srgbClr val="4472C4"/>
                </a:solidFill>
              </a:rPr>
              <a:t>★</a:t>
            </a:r>
            <a:endParaRPr lang="en-US" altLang="zh-CN" sz="2400" dirty="0">
              <a:latin typeface="方正清刻本悦宋简体" panose="02000000000000000000" pitchFamily="2" charset="-122"/>
              <a:ea typeface="方正清刻本悦宋简体" panose="02000000000000000000" pitchFamily="2" charset="-122"/>
            </a:endParaRPr>
          </a:p>
          <a:p>
            <a:pPr marL="457200" indent="-457200">
              <a:buFont typeface="+mj-lt"/>
              <a:buAutoNum type="arabicPeriod"/>
            </a:pPr>
            <a:r>
              <a:rPr lang="zh-CN" altLang="en-US" b="1" u="sng" dirty="0">
                <a:solidFill>
                  <a:schemeClr val="accent5"/>
                </a:solidFill>
              </a:rPr>
              <a:t>民族</a:t>
            </a:r>
            <a:r>
              <a:rPr lang="zh-CN" altLang="en-US" dirty="0"/>
              <a:t>：人在历史上形成的有共同语言、共同地域、共同经济生活及共同心理素质的</a:t>
            </a:r>
            <a:r>
              <a:rPr lang="zh-CN" altLang="en-US" dirty="0" smtClean="0"/>
              <a:t>共同体</a:t>
            </a:r>
            <a:endParaRPr lang="en-US" altLang="zh-CN" dirty="0"/>
          </a:p>
          <a:p>
            <a:pPr marL="457200" indent="-457200">
              <a:buFont typeface="+mj-lt"/>
              <a:buAutoNum type="arabicPeriod"/>
            </a:pPr>
            <a:r>
              <a:rPr lang="zh-CN" altLang="zh-CN" dirty="0" smtClean="0"/>
              <a:t>除</a:t>
            </a:r>
            <a:r>
              <a:rPr lang="zh-CN" altLang="zh-CN" dirty="0"/>
              <a:t>汉族外</a:t>
            </a:r>
            <a:r>
              <a:rPr lang="zh-CN" altLang="zh-CN" dirty="0" smtClean="0"/>
              <a:t>，</a:t>
            </a:r>
            <a:r>
              <a:rPr lang="zh-CN" altLang="en-US" dirty="0"/>
              <a:t>使用的语言却至少有</a:t>
            </a:r>
            <a:r>
              <a:rPr lang="en-US" altLang="zh-CN" b="1" u="sng" dirty="0">
                <a:solidFill>
                  <a:schemeClr val="accent5"/>
                </a:solidFill>
              </a:rPr>
              <a:t>80</a:t>
            </a:r>
            <a:r>
              <a:rPr lang="zh-CN" altLang="en-US" b="1" u="sng" dirty="0" smtClean="0">
                <a:solidFill>
                  <a:schemeClr val="accent5"/>
                </a:solidFill>
              </a:rPr>
              <a:t>多种，</a:t>
            </a:r>
            <a:r>
              <a:rPr lang="zh-CN" altLang="zh-CN" dirty="0" smtClean="0"/>
              <a:t>有</a:t>
            </a:r>
            <a:r>
              <a:rPr lang="en-US" altLang="zh-CN" b="1" u="sng" dirty="0">
                <a:solidFill>
                  <a:schemeClr val="accent5"/>
                </a:solidFill>
              </a:rPr>
              <a:t>24</a:t>
            </a:r>
            <a:r>
              <a:rPr lang="zh-CN" altLang="zh-CN" b="1" u="sng" dirty="0">
                <a:solidFill>
                  <a:schemeClr val="accent5"/>
                </a:solidFill>
              </a:rPr>
              <a:t>个</a:t>
            </a:r>
            <a:r>
              <a:rPr lang="zh-CN" altLang="zh-CN" dirty="0"/>
              <a:t>民族有代表自己语言的文字（</a:t>
            </a:r>
            <a:r>
              <a:rPr lang="en-US" altLang="zh-CN" dirty="0"/>
              <a:t>1504</a:t>
            </a:r>
            <a:r>
              <a:rPr lang="zh-CN" altLang="zh-CN" dirty="0"/>
              <a:t>单</a:t>
            </a:r>
            <a:r>
              <a:rPr lang="zh-CN" altLang="zh-CN" dirty="0" smtClean="0"/>
              <a:t>）</a:t>
            </a:r>
            <a:endParaRPr lang="en-US" altLang="zh-CN" dirty="0" smtClean="0"/>
          </a:p>
          <a:p>
            <a:pPr marL="457200" indent="-457200">
              <a:buFont typeface="+mj-lt"/>
              <a:buAutoNum type="arabicPeriod"/>
            </a:pPr>
            <a:r>
              <a:rPr lang="zh-CN" altLang="zh-CN" dirty="0" smtClean="0"/>
              <a:t>中国</a:t>
            </a:r>
            <a:r>
              <a:rPr lang="zh-CN" altLang="zh-CN" dirty="0"/>
              <a:t>民族语文政策的</a:t>
            </a:r>
            <a:r>
              <a:rPr lang="zh-CN" altLang="zh-CN" dirty="0" smtClean="0"/>
              <a:t>基本点</a:t>
            </a:r>
            <a:r>
              <a:rPr lang="zh-CN" altLang="en-US" dirty="0" smtClean="0"/>
              <a:t>：</a:t>
            </a:r>
            <a:r>
              <a:rPr lang="zh-CN" altLang="zh-CN" b="1" u="sng" dirty="0" smtClean="0">
                <a:solidFill>
                  <a:schemeClr val="accent5"/>
                </a:solidFill>
              </a:rPr>
              <a:t>坚持</a:t>
            </a:r>
            <a:r>
              <a:rPr lang="zh-CN" altLang="zh-CN" b="1" u="sng" dirty="0">
                <a:solidFill>
                  <a:schemeClr val="accent5"/>
                </a:solidFill>
              </a:rPr>
              <a:t>语文平等</a:t>
            </a:r>
            <a:r>
              <a:rPr lang="zh-CN" altLang="zh-CN" dirty="0"/>
              <a:t>，即宪法中规定的“各民族都有使用和发展自己的语言文字的自由”</a:t>
            </a:r>
            <a:r>
              <a:rPr lang="zh-CN" altLang="zh-CN" dirty="0" smtClean="0"/>
              <a:t>。</a:t>
            </a:r>
            <a:endParaRPr lang="en-US" altLang="zh-CN" dirty="0" smtClean="0"/>
          </a:p>
          <a:p>
            <a:pPr marL="457200" indent="-457200">
              <a:buFont typeface="+mj-lt"/>
              <a:buAutoNum type="arabicPeriod"/>
            </a:pPr>
            <a:r>
              <a:rPr lang="zh-CN" altLang="zh-CN" dirty="0" smtClean="0"/>
              <a:t>语言</a:t>
            </a:r>
            <a:r>
              <a:rPr lang="zh-CN" altLang="zh-CN" dirty="0"/>
              <a:t>与民族的关系主要体现在以下三个方面</a:t>
            </a:r>
            <a:r>
              <a:rPr lang="zh-CN" altLang="zh-CN" dirty="0" smtClean="0"/>
              <a:t>：</a:t>
            </a:r>
            <a:r>
              <a:rPr lang="en-US" altLang="zh-CN" dirty="0" smtClean="0"/>
              <a:t> </a:t>
            </a:r>
            <a:r>
              <a:rPr lang="zh-CN" altLang="en-US" dirty="0" smtClean="0">
                <a:solidFill>
                  <a:srgbClr val="4472C4"/>
                </a:solidFill>
              </a:rPr>
              <a:t>★★</a:t>
            </a:r>
            <a:endParaRPr lang="zh-CN" altLang="zh-CN" dirty="0"/>
          </a:p>
          <a:p>
            <a:pPr marL="1143000" lvl="1" indent="-457200">
              <a:lnSpc>
                <a:spcPct val="150000"/>
              </a:lnSpc>
              <a:spcBef>
                <a:spcPts val="0"/>
              </a:spcBef>
              <a:buFont typeface="+mj-lt"/>
              <a:buAutoNum type="alphaUcPeriod"/>
            </a:pPr>
            <a:r>
              <a:rPr lang="zh-CN" altLang="zh-CN" sz="2000" dirty="0" smtClean="0"/>
              <a:t>在构成民族的诸特征中，语言是最重要的，因为语言的变化比较缓慢，当民族的其他特征发生变化时，语言往往还是统一的。</a:t>
            </a:r>
          </a:p>
          <a:p>
            <a:pPr marL="1143000" lvl="1" indent="-457200">
              <a:lnSpc>
                <a:spcPct val="150000"/>
              </a:lnSpc>
              <a:spcBef>
                <a:spcPts val="0"/>
              </a:spcBef>
              <a:buFont typeface="+mj-lt"/>
              <a:buAutoNum type="alphaUcPeriod"/>
            </a:pPr>
            <a:r>
              <a:rPr lang="zh-CN" altLang="zh-CN" sz="2000" dirty="0" smtClean="0"/>
              <a:t>语言能较全面而深刻地反映民族特点，积淀民族历史和文化，对民族成员之间的交流和民族传统的传承，对民族的认同感和凝聚力的形成都有着极其重要的作用。</a:t>
            </a:r>
          </a:p>
          <a:p>
            <a:pPr marL="1143000" lvl="1" indent="-457200">
              <a:lnSpc>
                <a:spcPct val="150000"/>
              </a:lnSpc>
              <a:spcBef>
                <a:spcPts val="0"/>
              </a:spcBef>
              <a:buFont typeface="+mj-lt"/>
              <a:buAutoNum type="alphaUcPeriod"/>
            </a:pPr>
            <a:r>
              <a:rPr lang="zh-CN" altLang="zh-CN" sz="2000" dirty="0" smtClean="0"/>
              <a:t>民族对语言也有强烈的制约作用，民族的发展变化常会影响语言的演变方向。</a:t>
            </a:r>
            <a:endParaRPr lang="zh-CN" altLang="en-US" sz="2000"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24</a:t>
            </a:fld>
            <a:endParaRPr lang="zh-CN" altLang="en-US"/>
          </a:p>
        </p:txBody>
      </p:sp>
      <p:sp>
        <p:nvSpPr>
          <p:cNvPr id="5" name="圆角矩形 4"/>
          <p:cNvSpPr/>
          <p:nvPr/>
        </p:nvSpPr>
        <p:spPr>
          <a:xfrm>
            <a:off x="11396749" y="1724967"/>
            <a:ext cx="399011" cy="3990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名</a:t>
            </a:r>
            <a:endParaRPr lang="zh-CN" altLang="en-US" sz="2000" dirty="0">
              <a:latin typeface="+mj-ea"/>
              <a:ea typeface="+mj-ea"/>
            </a:endParaRPr>
          </a:p>
        </p:txBody>
      </p:sp>
      <p:sp>
        <p:nvSpPr>
          <p:cNvPr id="6" name="圆角矩形 5"/>
          <p:cNvSpPr/>
          <p:nvPr/>
        </p:nvSpPr>
        <p:spPr>
          <a:xfrm>
            <a:off x="7068588" y="3565038"/>
            <a:ext cx="399011" cy="39901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大</a:t>
            </a:r>
            <a:endParaRPr lang="zh-CN" altLang="en-US" sz="2000" dirty="0">
              <a:latin typeface="+mj-ea"/>
              <a:ea typeface="+mj-ea"/>
            </a:endParaRPr>
          </a:p>
        </p:txBody>
      </p:sp>
      <p:sp>
        <p:nvSpPr>
          <p:cNvPr id="7" name="圆角矩形 6"/>
          <p:cNvSpPr/>
          <p:nvPr/>
        </p:nvSpPr>
        <p:spPr>
          <a:xfrm>
            <a:off x="11396748" y="2174910"/>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选</a:t>
            </a:r>
            <a:endParaRPr lang="zh-CN" altLang="en-US" sz="2000" dirty="0">
              <a:latin typeface="+mj-ea"/>
              <a:ea typeface="+mj-ea"/>
            </a:endParaRPr>
          </a:p>
        </p:txBody>
      </p:sp>
      <p:sp>
        <p:nvSpPr>
          <p:cNvPr id="8" name="圆角矩形 7"/>
          <p:cNvSpPr/>
          <p:nvPr/>
        </p:nvSpPr>
        <p:spPr>
          <a:xfrm>
            <a:off x="11396748" y="2624853"/>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选</a:t>
            </a:r>
            <a:endParaRPr lang="zh-CN" altLang="en-US" sz="2000" dirty="0">
              <a:latin typeface="+mj-ea"/>
              <a:ea typeface="+mj-ea"/>
            </a:endParaRPr>
          </a:p>
        </p:txBody>
      </p:sp>
      <p:sp>
        <p:nvSpPr>
          <p:cNvPr id="9" name="任意多边形 73"/>
          <p:cNvSpPr/>
          <p:nvPr/>
        </p:nvSpPr>
        <p:spPr>
          <a:xfrm>
            <a:off x="6988199" y="610826"/>
            <a:ext cx="217355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第一节 语言</a:t>
            </a:r>
            <a:r>
              <a:rPr lang="zh-CN" altLang="en-US" sz="2000" kern="1200" smtClean="0"/>
              <a:t>文字及其文化特征</a:t>
            </a:r>
            <a:endParaRPr lang="zh-CN" altLang="en-US" sz="2000" kern="1200" dirty="0"/>
          </a:p>
        </p:txBody>
      </p:sp>
      <p:sp>
        <p:nvSpPr>
          <p:cNvPr id="10" name="任意多边形 74"/>
          <p:cNvSpPr/>
          <p:nvPr/>
        </p:nvSpPr>
        <p:spPr>
          <a:xfrm rot="18289469">
            <a:off x="9002170" y="562648"/>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1" tIns="-10260" rIns="366143" bIns="-10263"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1" name="任意多边形 75"/>
          <p:cNvSpPr/>
          <p:nvPr/>
        </p:nvSpPr>
        <p:spPr>
          <a:xfrm>
            <a:off x="9586675" y="1"/>
            <a:ext cx="2605325" cy="285452"/>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语言文字的文化</a:t>
            </a:r>
            <a:r>
              <a:rPr lang="zh-CN" altLang="en-US" sz="2000" kern="1200" dirty="0" smtClean="0"/>
              <a:t>特征</a:t>
            </a:r>
            <a:endParaRPr lang="zh-CN" altLang="en-US" sz="2000" kern="1200" dirty="0"/>
          </a:p>
        </p:txBody>
      </p:sp>
      <p:sp>
        <p:nvSpPr>
          <p:cNvPr id="12" name="任意多边形 76"/>
          <p:cNvSpPr/>
          <p:nvPr/>
        </p:nvSpPr>
        <p:spPr>
          <a:xfrm>
            <a:off x="9161754" y="868062"/>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3" name="任意多边形 77"/>
          <p:cNvSpPr/>
          <p:nvPr/>
        </p:nvSpPr>
        <p:spPr>
          <a:xfrm>
            <a:off x="9586674" y="312864"/>
            <a:ext cx="2605325" cy="423475"/>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accent1">
              <a:lumMod val="60000"/>
              <a:lumOff val="40000"/>
            </a:schemeClr>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中国境内的语言文字</a:t>
            </a:r>
            <a:endParaRPr lang="zh-CN" altLang="en-US" sz="2000" kern="1200" dirty="0"/>
          </a:p>
        </p:txBody>
      </p:sp>
      <p:sp>
        <p:nvSpPr>
          <p:cNvPr id="14" name="任意多边形 78"/>
          <p:cNvSpPr/>
          <p:nvPr/>
        </p:nvSpPr>
        <p:spPr>
          <a:xfrm rot="3310531" flipV="1">
            <a:off x="9104163" y="994960"/>
            <a:ext cx="553798" cy="132378"/>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5" name="任意多边形 79"/>
          <p:cNvSpPr/>
          <p:nvPr/>
        </p:nvSpPr>
        <p:spPr>
          <a:xfrm>
            <a:off x="9600373" y="739287"/>
            <a:ext cx="2605325" cy="375284"/>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smtClean="0"/>
              <a:t>汉语汉字的特点</a:t>
            </a:r>
            <a:endParaRPr lang="zh-CN" altLang="en-US" sz="2000" kern="1200" dirty="0"/>
          </a:p>
        </p:txBody>
      </p:sp>
      <p:sp>
        <p:nvSpPr>
          <p:cNvPr id="16" name="任意多边形 79"/>
          <p:cNvSpPr/>
          <p:nvPr/>
        </p:nvSpPr>
        <p:spPr>
          <a:xfrm>
            <a:off x="9593524" y="1108780"/>
            <a:ext cx="2605325" cy="38321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汉语汉字的传播</a:t>
            </a:r>
            <a:endParaRPr lang="zh-CN" altLang="en-US" sz="2000" kern="1200" dirty="0"/>
          </a:p>
        </p:txBody>
      </p:sp>
      <p:sp>
        <p:nvSpPr>
          <p:cNvPr id="17" name="矩形 16"/>
          <p:cNvSpPr/>
          <p:nvPr/>
        </p:nvSpPr>
        <p:spPr>
          <a:xfrm>
            <a:off x="718043" y="93696"/>
            <a:ext cx="2305439" cy="338554"/>
          </a:xfrm>
          <a:prstGeom prst="rect">
            <a:avLst/>
          </a:prstGeom>
        </p:spPr>
        <p:txBody>
          <a:bodyPr wrap="none">
            <a:spAutoFit/>
          </a:bodyPr>
          <a:lstStyle/>
          <a:p>
            <a:r>
              <a:rPr lang="en-US" altLang="zh-TW" sz="1600" dirty="0"/>
              <a:t>6.1.2.2 </a:t>
            </a:r>
            <a:r>
              <a:rPr lang="zh-TW" altLang="en-US" sz="1600" dirty="0"/>
              <a:t>中国境内的文字</a:t>
            </a:r>
            <a:endParaRPr lang="zh-CN" altLang="en-US" sz="1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现代中国境内的语言种类至少有（ ）</a:t>
            </a:r>
          </a:p>
          <a:p>
            <a:endParaRPr lang="en-US" altLang="zh-CN" dirty="0" smtClean="0"/>
          </a:p>
          <a:p>
            <a:r>
              <a:rPr lang="en-US" altLang="zh-CN" dirty="0" smtClean="0"/>
              <a:t>A:50</a:t>
            </a:r>
            <a:r>
              <a:rPr lang="zh-CN" altLang="en-US" dirty="0"/>
              <a:t>多种</a:t>
            </a:r>
          </a:p>
          <a:p>
            <a:r>
              <a:rPr lang="en-US" altLang="zh-CN" dirty="0"/>
              <a:t>B:60</a:t>
            </a:r>
            <a:r>
              <a:rPr lang="zh-CN" altLang="en-US" dirty="0"/>
              <a:t>多种</a:t>
            </a:r>
          </a:p>
          <a:p>
            <a:r>
              <a:rPr lang="en-US" altLang="zh-CN" dirty="0"/>
              <a:t>C:70</a:t>
            </a:r>
            <a:r>
              <a:rPr lang="zh-CN" altLang="en-US" dirty="0"/>
              <a:t>多种</a:t>
            </a:r>
          </a:p>
          <a:p>
            <a:r>
              <a:rPr lang="en-US" altLang="zh-CN" dirty="0"/>
              <a:t>D:80</a:t>
            </a:r>
            <a:r>
              <a:rPr lang="zh-CN" altLang="en-US" dirty="0"/>
              <a:t>多种</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25</a:t>
            </a:fld>
            <a:endParaRPr lang="zh-CN" altLang="en-US"/>
          </a:p>
        </p:txBody>
      </p:sp>
    </p:spTree>
    <p:extLst>
      <p:ext uri="{BB962C8B-B14F-4D97-AF65-F5344CB8AC3E}">
        <p14:creationId xmlns:p14="http://schemas.microsoft.com/office/powerpoint/2010/main" val="1771062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在现代中国的</a:t>
            </a:r>
            <a:r>
              <a:rPr lang="en-US" altLang="zh-CN" dirty="0"/>
              <a:t>56</a:t>
            </a:r>
            <a:r>
              <a:rPr lang="zh-CN" altLang="en-US" dirty="0"/>
              <a:t>个民族中，除汉族外，有代表本民族语言的文字的少数民族达到（ ）</a:t>
            </a:r>
          </a:p>
          <a:p>
            <a:endParaRPr lang="en-US" altLang="zh-CN" dirty="0" smtClean="0"/>
          </a:p>
          <a:p>
            <a:r>
              <a:rPr lang="en-US" altLang="zh-CN" dirty="0" smtClean="0"/>
              <a:t>A:24</a:t>
            </a:r>
            <a:r>
              <a:rPr lang="zh-CN" altLang="en-US" dirty="0"/>
              <a:t>个</a:t>
            </a:r>
          </a:p>
          <a:p>
            <a:r>
              <a:rPr lang="en-US" altLang="zh-CN" dirty="0"/>
              <a:t>B:20</a:t>
            </a:r>
            <a:r>
              <a:rPr lang="zh-CN" altLang="en-US" dirty="0"/>
              <a:t>个</a:t>
            </a:r>
          </a:p>
          <a:p>
            <a:r>
              <a:rPr lang="en-US" altLang="zh-CN" dirty="0"/>
              <a:t>C:16</a:t>
            </a:r>
            <a:r>
              <a:rPr lang="zh-CN" altLang="en-US" dirty="0"/>
              <a:t>个</a:t>
            </a:r>
          </a:p>
          <a:p>
            <a:r>
              <a:rPr lang="en-US" altLang="zh-CN" dirty="0"/>
              <a:t>D:12</a:t>
            </a:r>
            <a:r>
              <a:rPr lang="zh-CN" altLang="en-US" dirty="0"/>
              <a:t>个</a:t>
            </a:r>
          </a:p>
          <a:p>
            <a:r>
              <a:rPr lang="zh-CN" altLang="en-US" dirty="0"/>
              <a:t/>
            </a:r>
            <a:br>
              <a:rPr lang="zh-CN" altLang="en-US" dirty="0"/>
            </a:br>
            <a:endParaRPr lang="zh-CN" altLang="en-US" dirty="0"/>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26</a:t>
            </a:fld>
            <a:endParaRPr lang="zh-CN" altLang="en-US"/>
          </a:p>
        </p:txBody>
      </p:sp>
    </p:spTree>
    <p:extLst>
      <p:ext uri="{BB962C8B-B14F-4D97-AF65-F5344CB8AC3E}">
        <p14:creationId xmlns:p14="http://schemas.microsoft.com/office/powerpoint/2010/main" val="383634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我国民族语文政策的基本点是坚持（ ）</a:t>
            </a:r>
          </a:p>
          <a:p>
            <a:endParaRPr lang="en-US" altLang="zh-CN" dirty="0" smtClean="0"/>
          </a:p>
          <a:p>
            <a:r>
              <a:rPr lang="en-US" altLang="zh-CN" dirty="0" smtClean="0"/>
              <a:t>A</a:t>
            </a:r>
            <a:r>
              <a:rPr lang="en-US" altLang="zh-CN" dirty="0"/>
              <a:t>:</a:t>
            </a:r>
            <a:r>
              <a:rPr lang="zh-CN" altLang="en-US" dirty="0"/>
              <a:t>法律面前人人平等</a:t>
            </a:r>
          </a:p>
          <a:p>
            <a:r>
              <a:rPr lang="en-US" altLang="zh-CN" dirty="0"/>
              <a:t>B:</a:t>
            </a:r>
            <a:r>
              <a:rPr lang="zh-CN" altLang="en-US" dirty="0"/>
              <a:t>语文平等</a:t>
            </a:r>
          </a:p>
          <a:p>
            <a:r>
              <a:rPr lang="en-US" altLang="zh-CN" dirty="0"/>
              <a:t>C:</a:t>
            </a:r>
            <a:r>
              <a:rPr lang="zh-CN" altLang="en-US" dirty="0"/>
              <a:t>说话平等</a:t>
            </a:r>
          </a:p>
          <a:p>
            <a:r>
              <a:rPr lang="en-US" altLang="zh-CN" dirty="0"/>
              <a:t>D:</a:t>
            </a:r>
            <a:r>
              <a:rPr lang="zh-CN" altLang="en-US" dirty="0"/>
              <a:t>民族平等</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27</a:t>
            </a:fld>
            <a:endParaRPr lang="zh-CN" altLang="en-US"/>
          </a:p>
        </p:txBody>
      </p:sp>
    </p:spTree>
    <p:extLst>
      <p:ext uri="{BB962C8B-B14F-4D97-AF65-F5344CB8AC3E}">
        <p14:creationId xmlns:p14="http://schemas.microsoft.com/office/powerpoint/2010/main" val="7626880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a:t>
            </a:r>
            <a:r>
              <a:rPr lang="zh-CN" altLang="en-US" dirty="0" smtClean="0"/>
              <a:t> </a:t>
            </a:r>
            <a:r>
              <a:rPr lang="zh-CN" altLang="en-US" dirty="0"/>
              <a:t>语言文字及其文化特征</a:t>
            </a:r>
          </a:p>
        </p:txBody>
      </p:sp>
      <p:sp>
        <p:nvSpPr>
          <p:cNvPr id="3" name="内容占位符 2"/>
          <p:cNvSpPr>
            <a:spLocks noGrp="1"/>
          </p:cNvSpPr>
          <p:nvPr>
            <p:ph idx="1"/>
          </p:nvPr>
        </p:nvSpPr>
        <p:spPr/>
        <p:txBody>
          <a:bodyPr>
            <a:normAutofit/>
          </a:bodyPr>
          <a:lstStyle/>
          <a:p>
            <a:r>
              <a:rPr lang="en-US" altLang="zh-CN" sz="2400" dirty="0" smtClean="0">
                <a:latin typeface="方正清刻本悦宋简体" panose="02000000000000000000" pitchFamily="2" charset="-122"/>
                <a:ea typeface="方正清刻本悦宋简体" panose="02000000000000000000" pitchFamily="2" charset="-122"/>
              </a:rPr>
              <a:t>6.1.3.1</a:t>
            </a:r>
            <a:r>
              <a:rPr lang="zh-CN" altLang="en-US" sz="2400" dirty="0" smtClean="0">
                <a:latin typeface="方正清刻本悦宋简体" panose="02000000000000000000" pitchFamily="2" charset="-122"/>
                <a:ea typeface="方正清刻本悦宋简体" panose="02000000000000000000" pitchFamily="2" charset="-122"/>
              </a:rPr>
              <a:t>：</a:t>
            </a:r>
            <a:r>
              <a:rPr lang="zh-CN" altLang="en-US" sz="2400" dirty="0">
                <a:latin typeface="方正清刻本悦宋简体" panose="02000000000000000000" pitchFamily="2" charset="-122"/>
                <a:ea typeface="方正清刻本悦宋简体" panose="02000000000000000000" pitchFamily="2" charset="-122"/>
              </a:rPr>
              <a:t>汉语的</a:t>
            </a:r>
            <a:r>
              <a:rPr lang="zh-CN" altLang="en-US" sz="2400" dirty="0" smtClean="0">
                <a:latin typeface="方正清刻本悦宋简体" panose="02000000000000000000" pitchFamily="2" charset="-122"/>
                <a:ea typeface="方正清刻本悦宋简体" panose="02000000000000000000" pitchFamily="2" charset="-122"/>
              </a:rPr>
              <a:t>特点</a:t>
            </a:r>
            <a:r>
              <a:rPr lang="zh-CN" altLang="en-US" sz="2400" dirty="0" smtClean="0">
                <a:solidFill>
                  <a:srgbClr val="4472C4"/>
                </a:solidFill>
              </a:rPr>
              <a:t>★★</a:t>
            </a:r>
            <a:r>
              <a:rPr lang="zh-CN" altLang="en-US" sz="2400" dirty="0">
                <a:solidFill>
                  <a:srgbClr val="4472C4"/>
                </a:solidFill>
              </a:rPr>
              <a:t>★</a:t>
            </a:r>
            <a:endParaRPr lang="zh-CN" altLang="en-US" sz="2400" dirty="0">
              <a:latin typeface="方正清刻本悦宋简体" panose="02000000000000000000" pitchFamily="2" charset="-122"/>
              <a:ea typeface="方正清刻本悦宋简体" panose="02000000000000000000" pitchFamily="2" charset="-122"/>
            </a:endParaRPr>
          </a:p>
          <a:p>
            <a:pPr marL="457200" indent="-457200">
              <a:buFont typeface="+mj-lt"/>
              <a:buAutoNum type="arabicPeriod"/>
            </a:pPr>
            <a:r>
              <a:rPr lang="zh-CN" altLang="en-US" b="1" dirty="0" smtClean="0"/>
              <a:t>从</a:t>
            </a:r>
            <a:r>
              <a:rPr lang="zh-CN" altLang="en-US" b="1" dirty="0"/>
              <a:t>语音</a:t>
            </a:r>
            <a:r>
              <a:rPr lang="zh-CN" altLang="en-US" b="1" dirty="0" smtClean="0"/>
              <a:t>来看</a:t>
            </a:r>
            <a:r>
              <a:rPr lang="zh-CN" altLang="en-US" dirty="0" smtClean="0"/>
              <a:t>：汉语</a:t>
            </a:r>
            <a:r>
              <a:rPr lang="zh-CN" altLang="en-US" dirty="0"/>
              <a:t>是有声调的语言。</a:t>
            </a:r>
            <a:r>
              <a:rPr lang="zh-CN" altLang="en-US" sz="2200" b="1" u="sng" dirty="0">
                <a:solidFill>
                  <a:schemeClr val="accent5"/>
                </a:solidFill>
              </a:rPr>
              <a:t>古代汉语有“平、上、去、入”四声</a:t>
            </a:r>
            <a:r>
              <a:rPr lang="zh-CN" altLang="en-US" dirty="0"/>
              <a:t>，</a:t>
            </a:r>
            <a:r>
              <a:rPr lang="zh-CN" altLang="en-US" sz="2200" b="1" u="sng" dirty="0">
                <a:solidFill>
                  <a:schemeClr val="accent5"/>
                </a:solidFill>
              </a:rPr>
              <a:t>现代汉语</a:t>
            </a:r>
            <a:r>
              <a:rPr lang="zh-CN" altLang="en-US" dirty="0"/>
              <a:t>普通话有</a:t>
            </a:r>
            <a:r>
              <a:rPr lang="zh-CN" altLang="en-US" sz="2200" b="1" u="sng" dirty="0">
                <a:solidFill>
                  <a:schemeClr val="accent5"/>
                </a:solidFill>
              </a:rPr>
              <a:t>“阴平、阳平、上声、去声</a:t>
            </a:r>
            <a:r>
              <a:rPr lang="zh-CN" altLang="en-US" dirty="0"/>
              <a:t>”四个声调</a:t>
            </a:r>
            <a:r>
              <a:rPr lang="zh-CN" altLang="en-US" dirty="0" smtClean="0"/>
              <a:t>。</a:t>
            </a:r>
            <a:endParaRPr lang="en-US" altLang="zh-CN" dirty="0" smtClean="0"/>
          </a:p>
          <a:p>
            <a:pPr marL="457200" indent="-457200">
              <a:buFont typeface="+mj-lt"/>
              <a:buAutoNum type="arabicPeriod"/>
            </a:pPr>
            <a:r>
              <a:rPr lang="zh-CN" altLang="en-US" b="1" dirty="0" smtClean="0"/>
              <a:t>从</a:t>
            </a:r>
            <a:r>
              <a:rPr lang="zh-CN" altLang="en-US" b="1" dirty="0"/>
              <a:t>词汇</a:t>
            </a:r>
            <a:r>
              <a:rPr lang="zh-CN" altLang="en-US" b="1" dirty="0" smtClean="0"/>
              <a:t>来看</a:t>
            </a:r>
            <a:r>
              <a:rPr lang="zh-CN" altLang="en-US" dirty="0" smtClean="0"/>
              <a:t>：古代</a:t>
            </a:r>
            <a:r>
              <a:rPr lang="zh-CN" altLang="en-US" dirty="0"/>
              <a:t>汉语以</a:t>
            </a:r>
            <a:r>
              <a:rPr lang="zh-CN" altLang="en-US" sz="2200" b="1" u="sng" dirty="0">
                <a:solidFill>
                  <a:schemeClr val="accent5"/>
                </a:solidFill>
              </a:rPr>
              <a:t>单音词</a:t>
            </a:r>
            <a:r>
              <a:rPr lang="zh-CN" altLang="en-US" dirty="0"/>
              <a:t>为主，现代汉语以</a:t>
            </a:r>
            <a:r>
              <a:rPr lang="zh-CN" altLang="en-US" sz="2200" b="1" u="sng" dirty="0">
                <a:solidFill>
                  <a:schemeClr val="accent5"/>
                </a:solidFill>
              </a:rPr>
              <a:t>双音词</a:t>
            </a:r>
            <a:r>
              <a:rPr lang="zh-CN" altLang="en-US" dirty="0"/>
              <a:t>为主，从单音词到双音词的变化是汉语词汇发展的特点</a:t>
            </a:r>
            <a:r>
              <a:rPr lang="zh-CN" altLang="en-US" dirty="0" smtClean="0"/>
              <a:t>。</a:t>
            </a:r>
            <a:endParaRPr lang="en-US" altLang="zh-CN" dirty="0" smtClean="0"/>
          </a:p>
          <a:p>
            <a:pPr marL="457200" indent="-457200">
              <a:buFont typeface="+mj-lt"/>
              <a:buAutoNum type="arabicPeriod"/>
            </a:pPr>
            <a:r>
              <a:rPr lang="zh-CN" altLang="en-US" b="1" dirty="0" smtClean="0"/>
              <a:t>从</a:t>
            </a:r>
            <a:r>
              <a:rPr lang="zh-CN" altLang="en-US" b="1" dirty="0"/>
              <a:t>语法</a:t>
            </a:r>
            <a:r>
              <a:rPr lang="zh-CN" altLang="en-US" b="1" dirty="0" smtClean="0"/>
              <a:t>来看</a:t>
            </a:r>
            <a:r>
              <a:rPr lang="zh-CN" altLang="en-US" dirty="0" smtClean="0"/>
              <a:t>：汉语</a:t>
            </a:r>
            <a:r>
              <a:rPr lang="zh-CN" altLang="en-US" dirty="0"/>
              <a:t>不通过词的形态变化表示语法关系，而是借助于虚词和词序来表示词与词的语法关系</a:t>
            </a:r>
            <a:r>
              <a:rPr lang="zh-CN" altLang="en-US" dirty="0" smtClean="0"/>
              <a:t>。</a:t>
            </a:r>
            <a:endParaRPr lang="en-US" altLang="zh-CN" dirty="0" smtClean="0"/>
          </a:p>
          <a:p>
            <a:pPr marL="457200" indent="-457200">
              <a:buFont typeface="+mj-lt"/>
              <a:buAutoNum type="arabicPeriod"/>
            </a:pPr>
            <a:r>
              <a:rPr lang="zh-CN" altLang="en-US" b="1" dirty="0" smtClean="0"/>
              <a:t>从</a:t>
            </a:r>
            <a:r>
              <a:rPr lang="zh-CN" altLang="en-US" b="1" dirty="0"/>
              <a:t>音义对应的角度</a:t>
            </a:r>
            <a:r>
              <a:rPr lang="zh-CN" altLang="en-US" b="1" dirty="0" smtClean="0"/>
              <a:t>来看</a:t>
            </a:r>
            <a:r>
              <a:rPr lang="zh-CN" altLang="en-US" dirty="0" smtClean="0"/>
              <a:t>：汉语</a:t>
            </a:r>
            <a:r>
              <a:rPr lang="zh-CN" altLang="en-US" dirty="0"/>
              <a:t>的特点是一个音节对应于多个词（语素）</a:t>
            </a:r>
            <a:r>
              <a:rPr lang="zh-CN" altLang="en-US" dirty="0" smtClean="0"/>
              <a:t>。</a:t>
            </a:r>
            <a:endParaRPr lang="en-US" altLang="zh-CN" dirty="0" smtClean="0"/>
          </a:p>
        </p:txBody>
      </p:sp>
      <p:sp>
        <p:nvSpPr>
          <p:cNvPr id="4" name="灯片编号占位符 3"/>
          <p:cNvSpPr>
            <a:spLocks noGrp="1"/>
          </p:cNvSpPr>
          <p:nvPr>
            <p:ph type="sldNum" sz="quarter" idx="12"/>
          </p:nvPr>
        </p:nvSpPr>
        <p:spPr/>
        <p:txBody>
          <a:bodyPr/>
          <a:lstStyle/>
          <a:p>
            <a:fld id="{2F525CE8-A4D9-4C72-B3B7-D1ED057FD700}" type="slidenum">
              <a:rPr lang="zh-CN" altLang="en-US" smtClean="0"/>
              <a:t>28</a:t>
            </a:fld>
            <a:endParaRPr lang="zh-CN" altLang="en-US"/>
          </a:p>
        </p:txBody>
      </p:sp>
      <p:sp>
        <p:nvSpPr>
          <p:cNvPr id="6" name="圆角矩形 5"/>
          <p:cNvSpPr/>
          <p:nvPr/>
        </p:nvSpPr>
        <p:spPr>
          <a:xfrm>
            <a:off x="4657897" y="1303976"/>
            <a:ext cx="399011" cy="39901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大</a:t>
            </a:r>
            <a:endParaRPr lang="zh-CN" altLang="en-US" sz="2000" dirty="0">
              <a:latin typeface="+mj-ea"/>
              <a:ea typeface="+mj-ea"/>
            </a:endParaRPr>
          </a:p>
        </p:txBody>
      </p:sp>
      <p:sp>
        <p:nvSpPr>
          <p:cNvPr id="7" name="圆角矩形 6"/>
          <p:cNvSpPr/>
          <p:nvPr/>
        </p:nvSpPr>
        <p:spPr>
          <a:xfrm>
            <a:off x="11353800" y="1875511"/>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选</a:t>
            </a:r>
            <a:endParaRPr lang="zh-CN" altLang="en-US" sz="2000" dirty="0">
              <a:latin typeface="+mj-ea"/>
              <a:ea typeface="+mj-ea"/>
            </a:endParaRPr>
          </a:p>
        </p:txBody>
      </p:sp>
      <p:sp>
        <p:nvSpPr>
          <p:cNvPr id="8" name="圆角矩形 7"/>
          <p:cNvSpPr/>
          <p:nvPr/>
        </p:nvSpPr>
        <p:spPr>
          <a:xfrm>
            <a:off x="11353799" y="2851664"/>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选</a:t>
            </a:r>
            <a:endParaRPr lang="zh-CN" altLang="en-US" sz="2000" dirty="0">
              <a:latin typeface="+mj-ea"/>
              <a:ea typeface="+mj-ea"/>
            </a:endParaRPr>
          </a:p>
        </p:txBody>
      </p:sp>
      <p:sp>
        <p:nvSpPr>
          <p:cNvPr id="9" name="TextBox 6"/>
          <p:cNvSpPr txBox="1"/>
          <p:nvPr/>
        </p:nvSpPr>
        <p:spPr>
          <a:xfrm>
            <a:off x="3615530" y="5264603"/>
            <a:ext cx="4719911" cy="830997"/>
          </a:xfrm>
          <a:prstGeom prst="rect">
            <a:avLst/>
          </a:prstGeom>
          <a:noFill/>
          <a:ln w="28575">
            <a:solidFill>
              <a:srgbClr val="FFC000"/>
            </a:solidFill>
          </a:ln>
        </p:spPr>
        <p:txBody>
          <a:bodyPr wrap="square" rtlCol="0">
            <a:spAutoFit/>
          </a:bodyPr>
          <a:lstStyle/>
          <a:p>
            <a:pPr algn="ctr"/>
            <a:r>
              <a:rPr lang="zh-CN" altLang="en-US" sz="2400" dirty="0">
                <a:latin typeface="微软雅黑" panose="020B0503020204020204" charset="-122"/>
                <a:ea typeface="微软雅黑" panose="020B0503020204020204" charset="-122"/>
              </a:rPr>
              <a:t>海水朝，朝朝朝，朝朝朝落</a:t>
            </a:r>
            <a:r>
              <a:rPr lang="zh-CN" altLang="en-US" sz="2400" dirty="0" smtClean="0">
                <a:latin typeface="微软雅黑" panose="020B0503020204020204" charset="-122"/>
                <a:ea typeface="微软雅黑" panose="020B0503020204020204" charset="-122"/>
              </a:rPr>
              <a:t>；</a:t>
            </a:r>
            <a:endParaRPr lang="en-US" altLang="zh-CN" sz="2400" dirty="0" smtClean="0">
              <a:latin typeface="微软雅黑" panose="020B0503020204020204" charset="-122"/>
              <a:ea typeface="微软雅黑" panose="020B0503020204020204" charset="-122"/>
            </a:endParaRPr>
          </a:p>
          <a:p>
            <a:pPr algn="ctr"/>
            <a:r>
              <a:rPr lang="zh-CN" altLang="en-US" sz="2400" dirty="0" smtClean="0">
                <a:latin typeface="微软雅黑" panose="020B0503020204020204" charset="-122"/>
                <a:ea typeface="微软雅黑" panose="020B0503020204020204" charset="-122"/>
              </a:rPr>
              <a:t>浮云</a:t>
            </a:r>
            <a:r>
              <a:rPr lang="zh-CN" altLang="en-US" sz="2400" dirty="0">
                <a:latin typeface="微软雅黑" panose="020B0503020204020204" charset="-122"/>
                <a:ea typeface="微软雅黑" panose="020B0503020204020204" charset="-122"/>
              </a:rPr>
              <a:t>长，长长长，长长长消</a:t>
            </a:r>
            <a:r>
              <a:rPr lang="zh-CN" altLang="en-US" sz="2400" dirty="0" smtClean="0">
                <a:latin typeface="微软雅黑" panose="020B0503020204020204" charset="-122"/>
                <a:ea typeface="微软雅黑" panose="020B0503020204020204" charset="-122"/>
              </a:rPr>
              <a:t>；</a:t>
            </a:r>
            <a:endParaRPr lang="en-US" altLang="zh-CN" sz="2400" dirty="0">
              <a:latin typeface="微软雅黑" panose="020B0503020204020204" charset="-122"/>
              <a:ea typeface="微软雅黑" panose="020B0503020204020204" charset="-122"/>
            </a:endParaRPr>
          </a:p>
        </p:txBody>
      </p:sp>
      <p:sp>
        <p:nvSpPr>
          <p:cNvPr id="10" name="任意多边形 73"/>
          <p:cNvSpPr/>
          <p:nvPr/>
        </p:nvSpPr>
        <p:spPr>
          <a:xfrm>
            <a:off x="6988199" y="610826"/>
            <a:ext cx="217355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第一节 语言</a:t>
            </a:r>
            <a:r>
              <a:rPr lang="zh-CN" altLang="en-US" sz="2000" kern="1200" smtClean="0"/>
              <a:t>文字及其文化特征</a:t>
            </a:r>
            <a:endParaRPr lang="zh-CN" altLang="en-US" sz="2000" kern="1200" dirty="0"/>
          </a:p>
        </p:txBody>
      </p:sp>
      <p:sp>
        <p:nvSpPr>
          <p:cNvPr id="11" name="任意多边形 74"/>
          <p:cNvSpPr/>
          <p:nvPr/>
        </p:nvSpPr>
        <p:spPr>
          <a:xfrm rot="18289469">
            <a:off x="9002170" y="562648"/>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1" tIns="-10260" rIns="366143" bIns="-10263"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2" name="任意多边形 75"/>
          <p:cNvSpPr/>
          <p:nvPr/>
        </p:nvSpPr>
        <p:spPr>
          <a:xfrm>
            <a:off x="9586675" y="1"/>
            <a:ext cx="2605325" cy="285452"/>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语言文字的文化</a:t>
            </a:r>
            <a:r>
              <a:rPr lang="zh-CN" altLang="en-US" sz="2000" kern="1200" dirty="0" smtClean="0"/>
              <a:t>特征</a:t>
            </a:r>
            <a:endParaRPr lang="zh-CN" altLang="en-US" sz="2000" kern="1200" dirty="0"/>
          </a:p>
        </p:txBody>
      </p:sp>
      <p:sp>
        <p:nvSpPr>
          <p:cNvPr id="13" name="任意多边形 76"/>
          <p:cNvSpPr/>
          <p:nvPr/>
        </p:nvSpPr>
        <p:spPr>
          <a:xfrm>
            <a:off x="9161754" y="868062"/>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4" name="任意多边形 77"/>
          <p:cNvSpPr/>
          <p:nvPr/>
        </p:nvSpPr>
        <p:spPr>
          <a:xfrm>
            <a:off x="9586674" y="312864"/>
            <a:ext cx="2605325" cy="423475"/>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中国境内的语言文字</a:t>
            </a:r>
            <a:endParaRPr lang="zh-CN" altLang="en-US" sz="2000" kern="1200" dirty="0"/>
          </a:p>
        </p:txBody>
      </p:sp>
      <p:sp>
        <p:nvSpPr>
          <p:cNvPr id="15" name="任意多边形 78"/>
          <p:cNvSpPr/>
          <p:nvPr/>
        </p:nvSpPr>
        <p:spPr>
          <a:xfrm rot="3310531" flipV="1">
            <a:off x="9104163" y="994960"/>
            <a:ext cx="553798" cy="132378"/>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6" name="任意多边形 79"/>
          <p:cNvSpPr/>
          <p:nvPr/>
        </p:nvSpPr>
        <p:spPr>
          <a:xfrm>
            <a:off x="9600373" y="739287"/>
            <a:ext cx="2605325" cy="375284"/>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accent1">
              <a:lumMod val="60000"/>
              <a:lumOff val="40000"/>
            </a:schemeClr>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smtClean="0"/>
              <a:t>汉语汉字的特点</a:t>
            </a:r>
            <a:endParaRPr lang="zh-CN" altLang="en-US" sz="2000" kern="1200" dirty="0"/>
          </a:p>
        </p:txBody>
      </p:sp>
      <p:sp>
        <p:nvSpPr>
          <p:cNvPr id="17" name="任意多边形 79"/>
          <p:cNvSpPr/>
          <p:nvPr/>
        </p:nvSpPr>
        <p:spPr>
          <a:xfrm>
            <a:off x="9593524" y="1108780"/>
            <a:ext cx="2605325" cy="38321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汉语汉字的传播</a:t>
            </a:r>
            <a:endParaRPr lang="zh-CN" altLang="en-US" sz="2000" kern="1200" dirty="0"/>
          </a:p>
        </p:txBody>
      </p:sp>
      <p:sp>
        <p:nvSpPr>
          <p:cNvPr id="18" name="矩形 17"/>
          <p:cNvSpPr/>
          <p:nvPr/>
        </p:nvSpPr>
        <p:spPr>
          <a:xfrm>
            <a:off x="720562" y="49485"/>
            <a:ext cx="1895070" cy="338554"/>
          </a:xfrm>
          <a:prstGeom prst="rect">
            <a:avLst/>
          </a:prstGeom>
        </p:spPr>
        <p:txBody>
          <a:bodyPr wrap="none">
            <a:spAutoFit/>
          </a:bodyPr>
          <a:lstStyle/>
          <a:p>
            <a:r>
              <a:rPr lang="en-US" altLang="zh-TW" sz="1600" dirty="0"/>
              <a:t>6.1.3.1 </a:t>
            </a:r>
            <a:r>
              <a:rPr lang="zh-TW" altLang="en-US" sz="1600" dirty="0"/>
              <a:t>汉语的特点</a:t>
            </a:r>
            <a:endParaRPr lang="zh-CN" altLang="en-US" sz="16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250" fill="hold"/>
                                        <p:tgtEl>
                                          <p:spTgt spid="9"/>
                                        </p:tgtEl>
                                        <p:attrNameLst>
                                          <p:attrName>ppt_x</p:attrName>
                                        </p:attrNameLst>
                                      </p:cBhvr>
                                      <p:tavLst>
                                        <p:tav tm="0">
                                          <p:val>
                                            <p:strVal val="#ppt_x"/>
                                          </p:val>
                                        </p:tav>
                                        <p:tav tm="100000">
                                          <p:val>
                                            <p:strVal val="#ppt_x"/>
                                          </p:val>
                                        </p:tav>
                                      </p:tavLst>
                                    </p:anim>
                                    <p:anim calcmode="lin" valueType="num">
                                      <p:cBhvr additive="base">
                                        <p:cTn id="8" dur="25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汉语是有声调的语言，古代汉语的声调有（ ）</a:t>
            </a:r>
          </a:p>
          <a:p>
            <a:endParaRPr lang="en-US" altLang="zh-CN" dirty="0" smtClean="0"/>
          </a:p>
          <a:p>
            <a:r>
              <a:rPr lang="en-US" altLang="zh-CN" dirty="0" smtClean="0"/>
              <a:t>A</a:t>
            </a:r>
            <a:r>
              <a:rPr lang="en-US" altLang="zh-CN" dirty="0"/>
              <a:t>:</a:t>
            </a:r>
            <a:r>
              <a:rPr lang="zh-CN" altLang="en-US" dirty="0"/>
              <a:t>平声</a:t>
            </a:r>
          </a:p>
          <a:p>
            <a:r>
              <a:rPr lang="en-US" altLang="zh-CN" dirty="0"/>
              <a:t>B:</a:t>
            </a:r>
            <a:r>
              <a:rPr lang="zh-CN" altLang="en-US" dirty="0"/>
              <a:t>下声</a:t>
            </a:r>
          </a:p>
          <a:p>
            <a:r>
              <a:rPr lang="en-US" altLang="zh-CN" dirty="0"/>
              <a:t>C:</a:t>
            </a:r>
            <a:r>
              <a:rPr lang="zh-CN" altLang="en-US" dirty="0"/>
              <a:t>上声</a:t>
            </a:r>
          </a:p>
          <a:p>
            <a:r>
              <a:rPr lang="en-US" altLang="zh-CN" dirty="0"/>
              <a:t>D:</a:t>
            </a:r>
            <a:r>
              <a:rPr lang="zh-CN" altLang="en-US" dirty="0"/>
              <a:t>去声</a:t>
            </a:r>
          </a:p>
          <a:p>
            <a:r>
              <a:rPr lang="en-US" altLang="zh-CN" dirty="0"/>
              <a:t>E:</a:t>
            </a:r>
            <a:r>
              <a:rPr lang="zh-CN" altLang="en-US" dirty="0"/>
              <a:t>入声</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29</a:t>
            </a:fld>
            <a:endParaRPr lang="zh-CN" altLang="en-US"/>
          </a:p>
        </p:txBody>
      </p:sp>
    </p:spTree>
    <p:extLst>
      <p:ext uri="{BB962C8B-B14F-4D97-AF65-F5344CB8AC3E}">
        <p14:creationId xmlns:p14="http://schemas.microsoft.com/office/powerpoint/2010/main" val="653635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F525CE8-A4D9-4C72-B3B7-D1ED057FD700}" type="slidenum">
              <a:rPr lang="zh-CN" altLang="en-US" smtClean="0"/>
              <a:t>3</a:t>
            </a:fld>
            <a:endParaRPr lang="zh-CN" altLang="en-US"/>
          </a:p>
        </p:txBody>
      </p:sp>
      <p:sp>
        <p:nvSpPr>
          <p:cNvPr id="3" name="文本框 2"/>
          <p:cNvSpPr txBox="1"/>
          <p:nvPr/>
        </p:nvSpPr>
        <p:spPr>
          <a:xfrm>
            <a:off x="6159306" y="1403119"/>
            <a:ext cx="4904509" cy="3847207"/>
          </a:xfrm>
          <a:prstGeom prst="rect">
            <a:avLst/>
          </a:prstGeom>
          <a:noFill/>
        </p:spPr>
        <p:txBody>
          <a:bodyPr wrap="square" rtlCol="0">
            <a:spAutoFit/>
          </a:bodyPr>
          <a:lstStyle/>
          <a:p>
            <a:pPr>
              <a:lnSpc>
                <a:spcPct val="250000"/>
              </a:lnSpc>
            </a:pPr>
            <a:r>
              <a:rPr lang="zh-CN" altLang="en-US" sz="2800" dirty="0" smtClean="0">
                <a:latin typeface="方正清刻本悦宋简体" panose="02000000000000000000" pitchFamily="2" charset="-122"/>
                <a:ea typeface="方正清刻本悦宋简体" panose="02000000000000000000" pitchFamily="2" charset="-122"/>
              </a:rPr>
              <a:t>第</a:t>
            </a:r>
            <a:r>
              <a:rPr lang="en-US" altLang="zh-CN" sz="2800" dirty="0" smtClean="0">
                <a:latin typeface="方正清刻本悦宋简体" panose="02000000000000000000" pitchFamily="2" charset="-122"/>
                <a:ea typeface="方正清刻本悦宋简体" panose="02000000000000000000" pitchFamily="2" charset="-122"/>
              </a:rPr>
              <a:t>6</a:t>
            </a:r>
            <a:r>
              <a:rPr lang="zh-CN" altLang="en-US" sz="2800" dirty="0" smtClean="0">
                <a:latin typeface="方正清刻本悦宋简体" panose="02000000000000000000" pitchFamily="2" charset="-122"/>
                <a:ea typeface="方正清刻本悦宋简体" panose="02000000000000000000" pitchFamily="2" charset="-122"/>
              </a:rPr>
              <a:t>章的重要性</a:t>
            </a:r>
            <a:endParaRPr lang="en-US" altLang="zh-CN" sz="2800" dirty="0" smtClean="0">
              <a:latin typeface="方正清刻本悦宋简体" panose="02000000000000000000" pitchFamily="2" charset="-122"/>
              <a:ea typeface="方正清刻本悦宋简体" panose="02000000000000000000" pitchFamily="2" charset="-122"/>
            </a:endParaRPr>
          </a:p>
          <a:p>
            <a:pPr>
              <a:lnSpc>
                <a:spcPct val="250000"/>
              </a:lnSpc>
            </a:pPr>
            <a:r>
              <a:rPr lang="zh-CN" altLang="en-US" sz="2400" dirty="0" smtClean="0">
                <a:latin typeface="等线" panose="02010600030101010101" pitchFamily="2" charset="-122"/>
                <a:ea typeface="等线" panose="02010600030101010101" pitchFamily="2" charset="-122"/>
              </a:rPr>
              <a:t>警戒</a:t>
            </a:r>
            <a:r>
              <a:rPr lang="zh-CN" altLang="en-US" sz="2400" dirty="0">
                <a:latin typeface="等线" panose="02010600030101010101" pitchFamily="2" charset="-122"/>
                <a:ea typeface="等线" panose="02010600030101010101" pitchFamily="2" charset="-122"/>
              </a:rPr>
              <a:t>级别</a:t>
            </a:r>
            <a:r>
              <a:rPr lang="zh-CN" altLang="en-US" sz="2400" dirty="0" smtClean="0">
                <a:latin typeface="等线" panose="02010600030101010101" pitchFamily="2" charset="-122"/>
                <a:ea typeface="等线" panose="02010600030101010101" pitchFamily="2" charset="-122"/>
              </a:rPr>
              <a:t>：</a:t>
            </a:r>
            <a:r>
              <a:rPr lang="zh-CN" altLang="en-US" sz="2400" dirty="0" smtClean="0">
                <a:solidFill>
                  <a:srgbClr val="4472C4"/>
                </a:solidFill>
                <a:latin typeface="等线" panose="02010600030101010101" pitchFamily="2" charset="-122"/>
                <a:ea typeface="等线" panose="02010600030101010101" pitchFamily="2" charset="-122"/>
              </a:rPr>
              <a:t>★★</a:t>
            </a:r>
            <a:endParaRPr lang="en-US" altLang="zh-CN" sz="2400" dirty="0" smtClean="0">
              <a:solidFill>
                <a:schemeClr val="accent5"/>
              </a:solidFill>
              <a:latin typeface="等线" panose="02010600030101010101" pitchFamily="2" charset="-122"/>
              <a:ea typeface="等线" panose="02010600030101010101" pitchFamily="2" charset="-122"/>
            </a:endParaRPr>
          </a:p>
          <a:p>
            <a:pPr>
              <a:lnSpc>
                <a:spcPct val="250000"/>
              </a:lnSpc>
            </a:pPr>
            <a:r>
              <a:rPr lang="zh-CN" altLang="en-US" sz="2400" dirty="0" smtClean="0">
                <a:latin typeface="等线" panose="02010600030101010101" pitchFamily="2" charset="-122"/>
                <a:ea typeface="等线" panose="02010600030101010101" pitchFamily="2" charset="-122"/>
              </a:rPr>
              <a:t>次数占比：</a:t>
            </a:r>
            <a:r>
              <a:rPr lang="en-US" altLang="zh-CN" sz="2400" dirty="0" smtClean="0">
                <a:latin typeface="等线" panose="02010600030101010101" pitchFamily="2" charset="-122"/>
                <a:ea typeface="等线" panose="02010600030101010101" pitchFamily="2" charset="-122"/>
              </a:rPr>
              <a:t>12.24%</a:t>
            </a:r>
          </a:p>
          <a:p>
            <a:pPr>
              <a:lnSpc>
                <a:spcPct val="250000"/>
              </a:lnSpc>
            </a:pPr>
            <a:r>
              <a:rPr lang="zh-CN" altLang="en-US" sz="2400" dirty="0" smtClean="0">
                <a:latin typeface="等线" panose="02010600030101010101" pitchFamily="2" charset="-122"/>
                <a:ea typeface="等线" panose="02010600030101010101" pitchFamily="2" charset="-122"/>
              </a:rPr>
              <a:t>分值</a:t>
            </a:r>
            <a:r>
              <a:rPr lang="zh-CN" altLang="en-US" sz="2400" dirty="0">
                <a:latin typeface="等线" panose="02010600030101010101" pitchFamily="2" charset="-122"/>
                <a:ea typeface="等线" panose="02010600030101010101" pitchFamily="2" charset="-122"/>
              </a:rPr>
              <a:t>占</a:t>
            </a:r>
            <a:r>
              <a:rPr lang="zh-CN" altLang="en-US" sz="2400" dirty="0" smtClean="0">
                <a:latin typeface="等线" panose="02010600030101010101" pitchFamily="2" charset="-122"/>
                <a:ea typeface="等线" panose="02010600030101010101" pitchFamily="2" charset="-122"/>
              </a:rPr>
              <a:t>比：</a:t>
            </a:r>
            <a:r>
              <a:rPr lang="en-US" altLang="zh-CN" sz="2400" dirty="0" smtClean="0">
                <a:latin typeface="等线" panose="02010600030101010101" pitchFamily="2" charset="-122"/>
                <a:ea typeface="等线" panose="02010600030101010101" pitchFamily="2" charset="-122"/>
              </a:rPr>
              <a:t>11.76%</a:t>
            </a:r>
            <a:endParaRPr lang="en-US" altLang="zh-CN" sz="2400" dirty="0">
              <a:latin typeface="等线" panose="02010600030101010101" pitchFamily="2" charset="-122"/>
              <a:ea typeface="等线" panose="02010600030101010101" pitchFamily="2" charset="-122"/>
            </a:endParaRPr>
          </a:p>
        </p:txBody>
      </p:sp>
      <p:grpSp>
        <p:nvGrpSpPr>
          <p:cNvPr id="5" name="组合 4"/>
          <p:cNvGrpSpPr/>
          <p:nvPr/>
        </p:nvGrpSpPr>
        <p:grpSpPr>
          <a:xfrm rot="2709558" flipV="1">
            <a:off x="1206040" y="1670816"/>
            <a:ext cx="3138918" cy="3138918"/>
            <a:chOff x="5052590" y="986565"/>
            <a:chExt cx="3558009" cy="3558009"/>
          </a:xfrm>
        </p:grpSpPr>
        <p:sp>
          <p:nvSpPr>
            <p:cNvPr id="6" name="矩形 5"/>
            <p:cNvSpPr/>
            <p:nvPr/>
          </p:nvSpPr>
          <p:spPr>
            <a:xfrm rot="5400000">
              <a:off x="5211594" y="1145569"/>
              <a:ext cx="3240000" cy="324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等线" panose="02010600030101010101" pitchFamily="2" charset="-122"/>
              </a:endParaRPr>
            </a:p>
          </p:txBody>
        </p:sp>
        <p:sp>
          <p:nvSpPr>
            <p:cNvPr id="7" name="矩形 6"/>
            <p:cNvSpPr/>
            <p:nvPr/>
          </p:nvSpPr>
          <p:spPr>
            <a:xfrm rot="5400000">
              <a:off x="5052590" y="986565"/>
              <a:ext cx="3558009" cy="3558009"/>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等线" panose="02010600030101010101" pitchFamily="2" charset="-122"/>
              </a:endParaRPr>
            </a:p>
          </p:txBody>
        </p:sp>
      </p:grpSp>
      <p:sp>
        <p:nvSpPr>
          <p:cNvPr id="8" name="文本框 7"/>
          <p:cNvSpPr txBox="1"/>
          <p:nvPr/>
        </p:nvSpPr>
        <p:spPr>
          <a:xfrm>
            <a:off x="2344611" y="2178446"/>
            <a:ext cx="861774" cy="2123658"/>
          </a:xfrm>
          <a:prstGeom prst="rect">
            <a:avLst/>
          </a:prstGeom>
          <a:noFill/>
        </p:spPr>
        <p:txBody>
          <a:bodyPr vert="horz" wrap="square" rtlCol="0">
            <a:spAutoFit/>
          </a:bodyPr>
          <a:lstStyle/>
          <a:p>
            <a:pPr algn="ctr"/>
            <a:r>
              <a:rPr lang="zh-CN" altLang="en-US" sz="4400" dirty="0" smtClean="0">
                <a:solidFill>
                  <a:schemeClr val="bg1"/>
                </a:solidFill>
                <a:latin typeface="+mj-ea"/>
                <a:ea typeface="+mj-ea"/>
              </a:rPr>
              <a:t>第</a:t>
            </a:r>
            <a:r>
              <a:rPr lang="en-US" altLang="zh-CN" sz="4400" dirty="0" smtClean="0">
                <a:solidFill>
                  <a:schemeClr val="bg1"/>
                </a:solidFill>
                <a:latin typeface="+mj-ea"/>
                <a:ea typeface="+mj-ea"/>
              </a:rPr>
              <a:t>6</a:t>
            </a:r>
            <a:r>
              <a:rPr lang="zh-CN" altLang="en-US" sz="4400" dirty="0" smtClean="0">
                <a:solidFill>
                  <a:schemeClr val="bg1"/>
                </a:solidFill>
                <a:latin typeface="+mj-ea"/>
                <a:ea typeface="+mj-ea"/>
              </a:rPr>
              <a:t>章</a:t>
            </a:r>
            <a:endParaRPr lang="zh-CN" altLang="en-US" sz="4400" dirty="0">
              <a:solidFill>
                <a:schemeClr val="bg1"/>
              </a:solidFill>
              <a:latin typeface="+mj-ea"/>
              <a:ea typeface="+mj-ea"/>
            </a:endParaRP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不属于汉语特点的是（ ）</a:t>
            </a:r>
          </a:p>
          <a:p>
            <a:endParaRPr lang="en-US" altLang="zh-CN" dirty="0" smtClean="0"/>
          </a:p>
          <a:p>
            <a:r>
              <a:rPr lang="en-US" altLang="zh-CN" dirty="0" smtClean="0"/>
              <a:t>A</a:t>
            </a:r>
            <a:r>
              <a:rPr lang="en-US" altLang="zh-CN" dirty="0"/>
              <a:t>:</a:t>
            </a:r>
            <a:r>
              <a:rPr lang="zh-CN" altLang="en-US" dirty="0"/>
              <a:t>词形不变</a:t>
            </a:r>
          </a:p>
          <a:p>
            <a:r>
              <a:rPr lang="en-US" altLang="zh-CN" dirty="0"/>
              <a:t>B:</a:t>
            </a:r>
            <a:r>
              <a:rPr lang="zh-CN" altLang="en-US" dirty="0"/>
              <a:t>四个声调</a:t>
            </a:r>
          </a:p>
          <a:p>
            <a:r>
              <a:rPr lang="en-US" altLang="zh-CN" dirty="0"/>
              <a:t>C:</a:t>
            </a:r>
            <a:r>
              <a:rPr lang="zh-CN" altLang="en-US" dirty="0"/>
              <a:t>音义对应</a:t>
            </a:r>
          </a:p>
          <a:p>
            <a:r>
              <a:rPr lang="en-US" altLang="zh-CN" dirty="0"/>
              <a:t>D:</a:t>
            </a:r>
            <a:r>
              <a:rPr lang="zh-CN" altLang="en-US" dirty="0"/>
              <a:t>词性数格</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30</a:t>
            </a:fld>
            <a:endParaRPr lang="zh-CN" altLang="en-US"/>
          </a:p>
        </p:txBody>
      </p:sp>
    </p:spTree>
    <p:extLst>
      <p:ext uri="{BB962C8B-B14F-4D97-AF65-F5344CB8AC3E}">
        <p14:creationId xmlns:p14="http://schemas.microsoft.com/office/powerpoint/2010/main" val="1948243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a:t>
            </a:r>
            <a:r>
              <a:rPr lang="zh-CN" altLang="en-US" dirty="0" smtClean="0"/>
              <a:t> </a:t>
            </a:r>
            <a:r>
              <a:rPr lang="zh-CN" altLang="en-US" dirty="0"/>
              <a:t>语言文字及其文化特征</a:t>
            </a:r>
          </a:p>
        </p:txBody>
      </p:sp>
      <p:sp>
        <p:nvSpPr>
          <p:cNvPr id="3" name="内容占位符 2"/>
          <p:cNvSpPr>
            <a:spLocks noGrp="1"/>
          </p:cNvSpPr>
          <p:nvPr>
            <p:ph idx="1"/>
          </p:nvPr>
        </p:nvSpPr>
        <p:spPr/>
        <p:txBody>
          <a:bodyPr>
            <a:normAutofit/>
          </a:bodyPr>
          <a:lstStyle/>
          <a:p>
            <a:r>
              <a:rPr lang="en-US" altLang="zh-CN" sz="2400" dirty="0" smtClean="0">
                <a:latin typeface="方正清刻本悦宋简体" panose="02000000000000000000" pitchFamily="2" charset="-122"/>
                <a:ea typeface="方正清刻本悦宋简体" panose="02000000000000000000" pitchFamily="2" charset="-122"/>
              </a:rPr>
              <a:t>6.1.3.2</a:t>
            </a:r>
            <a:r>
              <a:rPr lang="zh-CN" altLang="en-US" sz="2400" dirty="0" smtClean="0">
                <a:latin typeface="方正清刻本悦宋简体" panose="02000000000000000000" pitchFamily="2" charset="-122"/>
                <a:ea typeface="方正清刻本悦宋简体" panose="02000000000000000000" pitchFamily="2" charset="-122"/>
              </a:rPr>
              <a:t>：</a:t>
            </a:r>
            <a:r>
              <a:rPr lang="zh-CN" altLang="en-US" sz="2400" dirty="0">
                <a:latin typeface="方正清刻本悦宋简体" panose="02000000000000000000" pitchFamily="2" charset="-122"/>
                <a:ea typeface="方正清刻本悦宋简体" panose="02000000000000000000" pitchFamily="2" charset="-122"/>
              </a:rPr>
              <a:t>汉字的</a:t>
            </a:r>
            <a:r>
              <a:rPr lang="zh-CN" altLang="en-US" sz="2400" dirty="0" smtClean="0">
                <a:latin typeface="方正清刻本悦宋简体" panose="02000000000000000000" pitchFamily="2" charset="-122"/>
                <a:ea typeface="方正清刻本悦宋简体" panose="02000000000000000000" pitchFamily="2" charset="-122"/>
              </a:rPr>
              <a:t>特点</a:t>
            </a:r>
            <a:r>
              <a:rPr lang="zh-CN" altLang="en-US" sz="2400" dirty="0" smtClean="0">
                <a:solidFill>
                  <a:srgbClr val="4472C4"/>
                </a:solidFill>
              </a:rPr>
              <a:t>★★</a:t>
            </a:r>
            <a:r>
              <a:rPr lang="zh-CN" altLang="en-US" sz="2400" dirty="0">
                <a:solidFill>
                  <a:srgbClr val="4472C4"/>
                </a:solidFill>
              </a:rPr>
              <a:t>★</a:t>
            </a:r>
            <a:endParaRPr lang="zh-CN" altLang="en-US" sz="2400" dirty="0">
              <a:latin typeface="方正清刻本悦宋简体" panose="02000000000000000000" pitchFamily="2" charset="-122"/>
              <a:ea typeface="方正清刻本悦宋简体" panose="02000000000000000000" pitchFamily="2" charset="-122"/>
            </a:endParaRPr>
          </a:p>
          <a:p>
            <a:pPr marL="457200" indent="-457200">
              <a:lnSpc>
                <a:spcPct val="250000"/>
              </a:lnSpc>
              <a:buFont typeface="+mj-lt"/>
              <a:buAutoNum type="arabicPeriod"/>
            </a:pPr>
            <a:r>
              <a:rPr lang="zh-CN" altLang="en-US" dirty="0" smtClean="0"/>
              <a:t>最早的汉字：</a:t>
            </a:r>
            <a:r>
              <a:rPr lang="zh-CN" altLang="en-US" b="1" u="sng" dirty="0">
                <a:solidFill>
                  <a:schemeClr val="accent5"/>
                </a:solidFill>
              </a:rPr>
              <a:t>甲骨文</a:t>
            </a:r>
            <a:r>
              <a:rPr lang="zh-CN" altLang="en-US" dirty="0" smtClean="0"/>
              <a:t>，汉字</a:t>
            </a:r>
            <a:r>
              <a:rPr lang="zh-CN" altLang="en-US" dirty="0"/>
              <a:t>已有四五千年的</a:t>
            </a:r>
            <a:r>
              <a:rPr lang="zh-CN" altLang="en-US" dirty="0" smtClean="0"/>
              <a:t>历史。</a:t>
            </a:r>
            <a:endParaRPr lang="en-US" altLang="zh-CN" dirty="0" smtClean="0"/>
          </a:p>
          <a:p>
            <a:pPr marL="457200" indent="-457200">
              <a:lnSpc>
                <a:spcPct val="250000"/>
              </a:lnSpc>
              <a:buFont typeface="+mj-lt"/>
              <a:buAutoNum type="arabicPeriod"/>
            </a:pPr>
            <a:r>
              <a:rPr lang="zh-CN" altLang="en-US" dirty="0" smtClean="0"/>
              <a:t>造字手法：</a:t>
            </a:r>
            <a:r>
              <a:rPr lang="zh-CN" altLang="en-US" b="1" u="sng" dirty="0">
                <a:solidFill>
                  <a:schemeClr val="accent5"/>
                </a:solidFill>
              </a:rPr>
              <a:t>象形、指事、会意、形声造字法</a:t>
            </a:r>
            <a:r>
              <a:rPr lang="zh-CN" altLang="en-US" dirty="0" smtClean="0"/>
              <a:t>。</a:t>
            </a:r>
            <a:endParaRPr lang="en-US" altLang="zh-CN" dirty="0" smtClean="0"/>
          </a:p>
          <a:p>
            <a:pPr marL="457200" indent="-457200">
              <a:lnSpc>
                <a:spcPct val="250000"/>
              </a:lnSpc>
              <a:buFont typeface="+mj-lt"/>
              <a:buAutoNum type="arabicPeriod"/>
            </a:pPr>
            <a:r>
              <a:rPr lang="zh-CN" altLang="en-US" dirty="0" smtClean="0"/>
              <a:t>汉字形体：</a:t>
            </a:r>
            <a:r>
              <a:rPr lang="zh-CN" altLang="en-US" b="1" u="sng" dirty="0">
                <a:solidFill>
                  <a:schemeClr val="accent5"/>
                </a:solidFill>
              </a:rPr>
              <a:t>甲骨文、金文、小篆、隶书、楷书</a:t>
            </a:r>
            <a:r>
              <a:rPr lang="zh-CN" altLang="en-US" dirty="0"/>
              <a:t>等字体的变化。</a:t>
            </a:r>
          </a:p>
          <a:p>
            <a:pPr marL="457200" indent="-457200">
              <a:lnSpc>
                <a:spcPct val="250000"/>
              </a:lnSpc>
              <a:buFont typeface="+mj-lt"/>
              <a:buAutoNum type="arabicPeriod"/>
            </a:pPr>
            <a:r>
              <a:rPr lang="zh-CN" altLang="en-US" b="1" u="sng" dirty="0">
                <a:solidFill>
                  <a:schemeClr val="accent5"/>
                </a:solidFill>
              </a:rPr>
              <a:t>汉字</a:t>
            </a:r>
            <a:r>
              <a:rPr lang="zh-CN" altLang="en-US" dirty="0" smtClean="0"/>
              <a:t>是世界</a:t>
            </a:r>
            <a:r>
              <a:rPr lang="zh-CN" altLang="en-US" dirty="0"/>
              <a:t>上最古老、最有严密系统的</a:t>
            </a:r>
            <a:r>
              <a:rPr lang="zh-CN" altLang="en-US" b="1" u="sng" dirty="0">
                <a:solidFill>
                  <a:schemeClr val="accent5"/>
                </a:solidFill>
              </a:rPr>
              <a:t>表意文字</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31</a:t>
            </a:fld>
            <a:endParaRPr lang="zh-CN" altLang="en-US"/>
          </a:p>
        </p:txBody>
      </p:sp>
      <p:sp>
        <p:nvSpPr>
          <p:cNvPr id="5" name="圆角矩形 4"/>
          <p:cNvSpPr/>
          <p:nvPr/>
        </p:nvSpPr>
        <p:spPr>
          <a:xfrm>
            <a:off x="4703618" y="1335184"/>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选</a:t>
            </a:r>
            <a:endParaRPr lang="zh-CN" altLang="en-US" sz="2000" dirty="0">
              <a:latin typeface="+mj-ea"/>
              <a:ea typeface="+mj-ea"/>
            </a:endParaRPr>
          </a:p>
        </p:txBody>
      </p:sp>
      <p:sp>
        <p:nvSpPr>
          <p:cNvPr id="6" name="任意多边形 73"/>
          <p:cNvSpPr/>
          <p:nvPr/>
        </p:nvSpPr>
        <p:spPr>
          <a:xfrm>
            <a:off x="6988199" y="610826"/>
            <a:ext cx="217355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第一节 语言</a:t>
            </a:r>
            <a:r>
              <a:rPr lang="zh-CN" altLang="en-US" sz="2000" kern="1200" smtClean="0"/>
              <a:t>文字及其文化特征</a:t>
            </a:r>
            <a:endParaRPr lang="zh-CN" altLang="en-US" sz="2000" kern="1200" dirty="0"/>
          </a:p>
        </p:txBody>
      </p:sp>
      <p:sp>
        <p:nvSpPr>
          <p:cNvPr id="7" name="任意多边形 74"/>
          <p:cNvSpPr/>
          <p:nvPr/>
        </p:nvSpPr>
        <p:spPr>
          <a:xfrm rot="18289469">
            <a:off x="9002170" y="562648"/>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1" tIns="-10260" rIns="366143" bIns="-10263"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8" name="任意多边形 75"/>
          <p:cNvSpPr/>
          <p:nvPr/>
        </p:nvSpPr>
        <p:spPr>
          <a:xfrm>
            <a:off x="9586675" y="1"/>
            <a:ext cx="2605325" cy="285452"/>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语言文字的文化</a:t>
            </a:r>
            <a:r>
              <a:rPr lang="zh-CN" altLang="en-US" sz="2000" kern="1200" dirty="0" smtClean="0"/>
              <a:t>特征</a:t>
            </a:r>
            <a:endParaRPr lang="zh-CN" altLang="en-US" sz="2000" kern="1200" dirty="0"/>
          </a:p>
        </p:txBody>
      </p:sp>
      <p:sp>
        <p:nvSpPr>
          <p:cNvPr id="9" name="任意多边形 76"/>
          <p:cNvSpPr/>
          <p:nvPr/>
        </p:nvSpPr>
        <p:spPr>
          <a:xfrm>
            <a:off x="9161754" y="868062"/>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 name="任意多边形 77"/>
          <p:cNvSpPr/>
          <p:nvPr/>
        </p:nvSpPr>
        <p:spPr>
          <a:xfrm>
            <a:off x="9586674" y="312864"/>
            <a:ext cx="2605325" cy="423475"/>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中国境内的语言文字</a:t>
            </a:r>
            <a:endParaRPr lang="zh-CN" altLang="en-US" sz="2000" kern="1200" dirty="0"/>
          </a:p>
        </p:txBody>
      </p:sp>
      <p:sp>
        <p:nvSpPr>
          <p:cNvPr id="11" name="任意多边形 78"/>
          <p:cNvSpPr/>
          <p:nvPr/>
        </p:nvSpPr>
        <p:spPr>
          <a:xfrm rot="3310531" flipV="1">
            <a:off x="9104163" y="994960"/>
            <a:ext cx="553798" cy="132378"/>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2" name="任意多边形 79"/>
          <p:cNvSpPr/>
          <p:nvPr/>
        </p:nvSpPr>
        <p:spPr>
          <a:xfrm>
            <a:off x="9600373" y="739287"/>
            <a:ext cx="2605325" cy="375284"/>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accent1">
              <a:lumMod val="60000"/>
              <a:lumOff val="40000"/>
            </a:schemeClr>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smtClean="0"/>
              <a:t>汉语汉字的特点</a:t>
            </a:r>
            <a:endParaRPr lang="zh-CN" altLang="en-US" sz="2000" kern="1200" dirty="0"/>
          </a:p>
        </p:txBody>
      </p:sp>
      <p:sp>
        <p:nvSpPr>
          <p:cNvPr id="13" name="任意多边形 79"/>
          <p:cNvSpPr/>
          <p:nvPr/>
        </p:nvSpPr>
        <p:spPr>
          <a:xfrm>
            <a:off x="9593524" y="1108780"/>
            <a:ext cx="2605325" cy="38321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汉语汉字的传播</a:t>
            </a:r>
            <a:endParaRPr lang="zh-CN" altLang="en-US" sz="2000" kern="1200" dirty="0"/>
          </a:p>
        </p:txBody>
      </p:sp>
      <p:sp>
        <p:nvSpPr>
          <p:cNvPr id="16" name="矩形 15"/>
          <p:cNvSpPr/>
          <p:nvPr/>
        </p:nvSpPr>
        <p:spPr>
          <a:xfrm>
            <a:off x="720562" y="49485"/>
            <a:ext cx="1895070" cy="338554"/>
          </a:xfrm>
          <a:prstGeom prst="rect">
            <a:avLst/>
          </a:prstGeom>
        </p:spPr>
        <p:txBody>
          <a:bodyPr wrap="none">
            <a:spAutoFit/>
          </a:bodyPr>
          <a:lstStyle/>
          <a:p>
            <a:r>
              <a:rPr lang="en-US" altLang="zh-TW" sz="1600" dirty="0"/>
              <a:t>6.1.3.2 </a:t>
            </a:r>
            <a:r>
              <a:rPr lang="zh-TW" altLang="en-US" sz="1600" dirty="0"/>
              <a:t>汉字的特点</a:t>
            </a:r>
            <a:endParaRPr lang="zh-CN" altLang="en-US" sz="1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我们现在能见到的最早的汉字是（  ）</a:t>
            </a:r>
          </a:p>
          <a:p>
            <a:endParaRPr lang="en-US" altLang="zh-CN" dirty="0" smtClean="0"/>
          </a:p>
          <a:p>
            <a:r>
              <a:rPr lang="en-US" altLang="zh-CN" dirty="0" smtClean="0"/>
              <a:t>A</a:t>
            </a:r>
            <a:r>
              <a:rPr lang="en-US" altLang="zh-CN" dirty="0"/>
              <a:t>:</a:t>
            </a:r>
            <a:r>
              <a:rPr lang="zh-CN" altLang="en-US" dirty="0"/>
              <a:t>甲骨文 </a:t>
            </a:r>
          </a:p>
          <a:p>
            <a:r>
              <a:rPr lang="en-US" altLang="zh-CN" dirty="0"/>
              <a:t>B:</a:t>
            </a:r>
            <a:r>
              <a:rPr lang="zh-CN" altLang="en-US" dirty="0"/>
              <a:t>金文</a:t>
            </a:r>
          </a:p>
          <a:p>
            <a:r>
              <a:rPr lang="en-US" altLang="zh-CN" dirty="0"/>
              <a:t>C:</a:t>
            </a:r>
            <a:r>
              <a:rPr lang="zh-CN" altLang="en-US" dirty="0"/>
              <a:t>小篆</a:t>
            </a:r>
          </a:p>
          <a:p>
            <a:r>
              <a:rPr lang="en-US" altLang="zh-CN" dirty="0"/>
              <a:t>D:</a:t>
            </a:r>
            <a:r>
              <a:rPr lang="zh-CN" altLang="en-US" dirty="0"/>
              <a:t>隶书</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32</a:t>
            </a:fld>
            <a:endParaRPr lang="zh-CN" altLang="en-US"/>
          </a:p>
        </p:txBody>
      </p:sp>
    </p:spTree>
    <p:extLst>
      <p:ext uri="{BB962C8B-B14F-4D97-AF65-F5344CB8AC3E}">
        <p14:creationId xmlns:p14="http://schemas.microsoft.com/office/powerpoint/2010/main" val="8541398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属于汉字的造字方法的是（ ）</a:t>
            </a:r>
          </a:p>
          <a:p>
            <a:endParaRPr lang="en-US" altLang="zh-CN" dirty="0" smtClean="0"/>
          </a:p>
          <a:p>
            <a:r>
              <a:rPr lang="en-US" altLang="zh-CN" dirty="0" smtClean="0"/>
              <a:t>A</a:t>
            </a:r>
            <a:r>
              <a:rPr lang="en-US" altLang="zh-CN" dirty="0"/>
              <a:t>:</a:t>
            </a:r>
            <a:r>
              <a:rPr lang="zh-CN" altLang="en-US" dirty="0"/>
              <a:t>词根</a:t>
            </a:r>
          </a:p>
          <a:p>
            <a:r>
              <a:rPr lang="en-US" altLang="zh-CN" dirty="0"/>
              <a:t>B:</a:t>
            </a:r>
            <a:r>
              <a:rPr lang="zh-CN" altLang="en-US" dirty="0"/>
              <a:t>指事</a:t>
            </a:r>
          </a:p>
          <a:p>
            <a:r>
              <a:rPr lang="en-US" altLang="zh-CN" dirty="0"/>
              <a:t>C:</a:t>
            </a:r>
            <a:r>
              <a:rPr lang="zh-CN" altLang="en-US" dirty="0"/>
              <a:t>前缀</a:t>
            </a:r>
          </a:p>
          <a:p>
            <a:r>
              <a:rPr lang="en-US" altLang="zh-CN" dirty="0"/>
              <a:t>D:</a:t>
            </a:r>
            <a:r>
              <a:rPr lang="zh-CN" altLang="en-US" dirty="0"/>
              <a:t>后缀</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33</a:t>
            </a:fld>
            <a:endParaRPr lang="zh-CN" altLang="en-US"/>
          </a:p>
        </p:txBody>
      </p:sp>
    </p:spTree>
    <p:extLst>
      <p:ext uri="{BB962C8B-B14F-4D97-AF65-F5344CB8AC3E}">
        <p14:creationId xmlns:p14="http://schemas.microsoft.com/office/powerpoint/2010/main" val="1421693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主要的汉字造字方法有（   ）</a:t>
            </a:r>
          </a:p>
          <a:p>
            <a:endParaRPr lang="en-US" altLang="zh-CN" dirty="0" smtClean="0"/>
          </a:p>
          <a:p>
            <a:r>
              <a:rPr lang="en-US" altLang="zh-CN" dirty="0" smtClean="0"/>
              <a:t>A</a:t>
            </a:r>
            <a:r>
              <a:rPr lang="en-US" altLang="zh-CN" dirty="0"/>
              <a:t>:</a:t>
            </a:r>
            <a:r>
              <a:rPr lang="zh-CN" altLang="en-US" dirty="0"/>
              <a:t>形声</a:t>
            </a:r>
          </a:p>
          <a:p>
            <a:r>
              <a:rPr lang="en-US" altLang="zh-CN" dirty="0"/>
              <a:t>B:</a:t>
            </a:r>
            <a:r>
              <a:rPr lang="zh-CN" altLang="en-US" dirty="0"/>
              <a:t>表意</a:t>
            </a:r>
          </a:p>
          <a:p>
            <a:r>
              <a:rPr lang="en-US" altLang="zh-CN" dirty="0"/>
              <a:t>C:</a:t>
            </a:r>
            <a:r>
              <a:rPr lang="zh-CN" altLang="en-US" dirty="0"/>
              <a:t>象形</a:t>
            </a:r>
          </a:p>
          <a:p>
            <a:r>
              <a:rPr lang="en-US" altLang="zh-CN" dirty="0"/>
              <a:t>D:</a:t>
            </a:r>
            <a:r>
              <a:rPr lang="zh-CN" altLang="en-US" dirty="0"/>
              <a:t>指事</a:t>
            </a:r>
          </a:p>
          <a:p>
            <a:r>
              <a:rPr lang="en-US" altLang="zh-CN" dirty="0"/>
              <a:t>E:</a:t>
            </a:r>
            <a:r>
              <a:rPr lang="zh-CN" altLang="en-US" dirty="0"/>
              <a:t>会意</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34</a:t>
            </a:fld>
            <a:endParaRPr lang="zh-CN" altLang="en-US"/>
          </a:p>
        </p:txBody>
      </p:sp>
    </p:spTree>
    <p:extLst>
      <p:ext uri="{BB962C8B-B14F-4D97-AF65-F5344CB8AC3E}">
        <p14:creationId xmlns:p14="http://schemas.microsoft.com/office/powerpoint/2010/main" val="1044659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就文字的表意方式来说， 汉字属于（ ）</a:t>
            </a:r>
          </a:p>
          <a:p>
            <a:endParaRPr lang="en-US" altLang="zh-CN" dirty="0" smtClean="0"/>
          </a:p>
          <a:p>
            <a:r>
              <a:rPr lang="en-US" altLang="zh-CN" dirty="0" smtClean="0"/>
              <a:t>A</a:t>
            </a:r>
            <a:r>
              <a:rPr lang="en-US" altLang="zh-CN" dirty="0"/>
              <a:t>:</a:t>
            </a:r>
            <a:r>
              <a:rPr lang="zh-CN" altLang="en-US" dirty="0"/>
              <a:t>表意文字</a:t>
            </a:r>
          </a:p>
          <a:p>
            <a:r>
              <a:rPr lang="en-US" altLang="zh-CN" dirty="0"/>
              <a:t>B:</a:t>
            </a:r>
            <a:r>
              <a:rPr lang="zh-CN" altLang="en-US" dirty="0"/>
              <a:t>表音文字</a:t>
            </a:r>
          </a:p>
          <a:p>
            <a:r>
              <a:rPr lang="en-US" altLang="zh-CN" dirty="0"/>
              <a:t>C:</a:t>
            </a:r>
            <a:r>
              <a:rPr lang="zh-CN" altLang="en-US" dirty="0"/>
              <a:t>表情文字</a:t>
            </a:r>
          </a:p>
          <a:p>
            <a:r>
              <a:rPr lang="en-US" altLang="zh-CN" dirty="0"/>
              <a:t>D:</a:t>
            </a:r>
            <a:r>
              <a:rPr lang="zh-CN" altLang="en-US" dirty="0"/>
              <a:t>表征文字</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35</a:t>
            </a:fld>
            <a:endParaRPr lang="zh-CN" altLang="en-US"/>
          </a:p>
        </p:txBody>
      </p:sp>
    </p:spTree>
    <p:extLst>
      <p:ext uri="{BB962C8B-B14F-4D97-AF65-F5344CB8AC3E}">
        <p14:creationId xmlns:p14="http://schemas.microsoft.com/office/powerpoint/2010/main" val="4827275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现存世界上最古老、最有严密系统的表意文字是（ ）</a:t>
            </a:r>
          </a:p>
          <a:p>
            <a:endParaRPr lang="en-US" altLang="zh-CN" dirty="0" smtClean="0"/>
          </a:p>
          <a:p>
            <a:r>
              <a:rPr lang="en-US" altLang="zh-CN" dirty="0" smtClean="0"/>
              <a:t>A</a:t>
            </a:r>
            <a:r>
              <a:rPr lang="en-US" altLang="zh-CN" dirty="0"/>
              <a:t>:</a:t>
            </a:r>
            <a:r>
              <a:rPr lang="zh-CN" altLang="en-US" dirty="0"/>
              <a:t>古埃及文字</a:t>
            </a:r>
          </a:p>
          <a:p>
            <a:r>
              <a:rPr lang="en-US" altLang="zh-CN" dirty="0"/>
              <a:t>B:</a:t>
            </a:r>
            <a:r>
              <a:rPr lang="zh-CN" altLang="en-US" dirty="0"/>
              <a:t>汉字</a:t>
            </a:r>
          </a:p>
          <a:p>
            <a:r>
              <a:rPr lang="en-US" altLang="zh-CN" dirty="0"/>
              <a:t>C:</a:t>
            </a:r>
            <a:r>
              <a:rPr lang="zh-CN" altLang="en-US" dirty="0"/>
              <a:t>楔形文字</a:t>
            </a:r>
          </a:p>
          <a:p>
            <a:r>
              <a:rPr lang="en-US" altLang="zh-CN" dirty="0"/>
              <a:t>D:</a:t>
            </a:r>
            <a:r>
              <a:rPr lang="zh-CN" altLang="en-US" dirty="0"/>
              <a:t>苏美尔文字</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36</a:t>
            </a:fld>
            <a:endParaRPr lang="zh-CN" altLang="en-US"/>
          </a:p>
        </p:txBody>
      </p:sp>
    </p:spTree>
    <p:extLst>
      <p:ext uri="{BB962C8B-B14F-4D97-AF65-F5344CB8AC3E}">
        <p14:creationId xmlns:p14="http://schemas.microsoft.com/office/powerpoint/2010/main" val="9693256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a:t>
            </a:r>
            <a:r>
              <a:rPr lang="zh-CN" altLang="en-US" dirty="0" smtClean="0"/>
              <a:t> </a:t>
            </a:r>
            <a:r>
              <a:rPr lang="zh-CN" altLang="en-US" dirty="0"/>
              <a:t>语言文字及其文化特征</a:t>
            </a:r>
          </a:p>
        </p:txBody>
      </p:sp>
      <p:sp>
        <p:nvSpPr>
          <p:cNvPr id="3" name="内容占位符 2"/>
          <p:cNvSpPr>
            <a:spLocks noGrp="1"/>
          </p:cNvSpPr>
          <p:nvPr>
            <p:ph idx="1"/>
          </p:nvPr>
        </p:nvSpPr>
        <p:spPr>
          <a:xfrm>
            <a:off x="838199" y="1189822"/>
            <a:ext cx="5138651" cy="4987141"/>
          </a:xfrm>
        </p:spPr>
        <p:txBody>
          <a:bodyPr>
            <a:normAutofit/>
          </a:bodyPr>
          <a:lstStyle/>
          <a:p>
            <a:r>
              <a:rPr lang="en-US" altLang="zh-CN" sz="2400" dirty="0" smtClean="0">
                <a:latin typeface="方正清刻本悦宋简体" panose="02000000000000000000" pitchFamily="2" charset="-122"/>
                <a:ea typeface="方正清刻本悦宋简体" panose="02000000000000000000" pitchFamily="2" charset="-122"/>
              </a:rPr>
              <a:t>6.1.4</a:t>
            </a:r>
            <a:r>
              <a:rPr lang="zh-CN" altLang="en-US" sz="2400" dirty="0" smtClean="0">
                <a:latin typeface="方正清刻本悦宋简体" panose="02000000000000000000" pitchFamily="2" charset="-122"/>
                <a:ea typeface="方正清刻本悦宋简体" panose="02000000000000000000" pitchFamily="2" charset="-122"/>
              </a:rPr>
              <a:t>：</a:t>
            </a:r>
            <a:r>
              <a:rPr lang="zh-CN" altLang="zh-CN" sz="2400" dirty="0">
                <a:latin typeface="方正清刻本悦宋简体" panose="02000000000000000000" pitchFamily="2" charset="-122"/>
                <a:ea typeface="方正清刻本悦宋简体" panose="02000000000000000000" pitchFamily="2" charset="-122"/>
              </a:rPr>
              <a:t>汉字汉语的</a:t>
            </a:r>
            <a:r>
              <a:rPr lang="zh-CN" altLang="zh-CN" sz="2400" dirty="0" smtClean="0">
                <a:latin typeface="方正清刻本悦宋简体" panose="02000000000000000000" pitchFamily="2" charset="-122"/>
                <a:ea typeface="方正清刻本悦宋简体" panose="02000000000000000000" pitchFamily="2" charset="-122"/>
              </a:rPr>
              <a:t>传播</a:t>
            </a:r>
            <a:r>
              <a:rPr lang="zh-CN" altLang="en-US" sz="2400" dirty="0" smtClean="0">
                <a:solidFill>
                  <a:srgbClr val="4472C4"/>
                </a:solidFill>
              </a:rPr>
              <a:t>★★</a:t>
            </a:r>
            <a:r>
              <a:rPr lang="zh-CN" altLang="en-US" sz="2400" dirty="0">
                <a:solidFill>
                  <a:srgbClr val="4472C4"/>
                </a:solidFill>
              </a:rPr>
              <a:t>★</a:t>
            </a:r>
            <a:r>
              <a:rPr lang="en-US" altLang="zh-CN" sz="2400" dirty="0" smtClean="0">
                <a:latin typeface="方正清刻本悦宋简体" panose="02000000000000000000" pitchFamily="2" charset="-122"/>
                <a:ea typeface="方正清刻本悦宋简体" panose="02000000000000000000" pitchFamily="2" charset="-122"/>
              </a:rPr>
              <a:t> </a:t>
            </a:r>
            <a:r>
              <a:rPr lang="en-US" altLang="zh-CN" sz="2400" b="1" dirty="0" smtClean="0"/>
              <a:t> </a:t>
            </a:r>
            <a:endParaRPr lang="zh-CN" altLang="zh-CN" sz="2400" dirty="0"/>
          </a:p>
          <a:p>
            <a:pPr marL="457200" indent="-457200">
              <a:buFont typeface="+mj-lt"/>
              <a:buAutoNum type="arabicPeriod"/>
            </a:pPr>
            <a:r>
              <a:rPr lang="zh-CN" altLang="en-US" dirty="0">
                <a:latin typeface="+mn-ea"/>
                <a:ea typeface="+mn-ea"/>
              </a:rPr>
              <a:t>春秋：</a:t>
            </a:r>
            <a:r>
              <a:rPr lang="zh-CN" altLang="en-US" b="1" u="sng" dirty="0" smtClean="0">
                <a:solidFill>
                  <a:schemeClr val="accent5"/>
                </a:solidFill>
              </a:rPr>
              <a:t>雅言</a:t>
            </a:r>
            <a:endParaRPr lang="zh-CN" altLang="en-US" dirty="0" smtClean="0">
              <a:solidFill>
                <a:srgbClr val="FF0000"/>
              </a:solidFill>
              <a:latin typeface="+mn-ea"/>
              <a:ea typeface="+mn-ea"/>
            </a:endParaRPr>
          </a:p>
          <a:p>
            <a:pPr marL="457200" indent="-457200">
              <a:buFont typeface="+mj-lt"/>
              <a:buAutoNum type="arabicPeriod"/>
            </a:pPr>
            <a:r>
              <a:rPr lang="zh-CN" altLang="en-US" dirty="0" smtClean="0">
                <a:latin typeface="+mn-ea"/>
                <a:ea typeface="+mn-ea"/>
              </a:rPr>
              <a:t>汉代：</a:t>
            </a:r>
            <a:r>
              <a:rPr lang="zh-CN" altLang="en-US" b="1" u="sng" dirty="0">
                <a:solidFill>
                  <a:schemeClr val="accent5"/>
                </a:solidFill>
              </a:rPr>
              <a:t>通语</a:t>
            </a:r>
          </a:p>
          <a:p>
            <a:pPr marL="457200" indent="-457200">
              <a:buFont typeface="+mj-lt"/>
              <a:buAutoNum type="arabicPeriod"/>
            </a:pPr>
            <a:r>
              <a:rPr lang="zh-CN" altLang="en-US" dirty="0" smtClean="0">
                <a:latin typeface="+mn-ea"/>
                <a:ea typeface="+mn-ea"/>
              </a:rPr>
              <a:t>元代</a:t>
            </a:r>
            <a:r>
              <a:rPr lang="zh-CN" altLang="en-US" dirty="0">
                <a:latin typeface="+mn-ea"/>
                <a:ea typeface="+mn-ea"/>
              </a:rPr>
              <a:t>：</a:t>
            </a:r>
            <a:r>
              <a:rPr lang="zh-CN" altLang="en-US" b="1" u="sng" dirty="0">
                <a:solidFill>
                  <a:schemeClr val="accent5"/>
                </a:solidFill>
              </a:rPr>
              <a:t>天下通语</a:t>
            </a:r>
          </a:p>
          <a:p>
            <a:pPr marL="457200" indent="-457200">
              <a:buFont typeface="+mj-lt"/>
              <a:buAutoNum type="arabicPeriod"/>
            </a:pPr>
            <a:r>
              <a:rPr lang="zh-CN" altLang="en-US" dirty="0">
                <a:latin typeface="+mn-ea"/>
                <a:ea typeface="+mn-ea"/>
              </a:rPr>
              <a:t>明清：</a:t>
            </a:r>
            <a:r>
              <a:rPr lang="zh-CN" altLang="en-US" b="1" u="sng" dirty="0">
                <a:solidFill>
                  <a:schemeClr val="accent5"/>
                </a:solidFill>
              </a:rPr>
              <a:t>官话</a:t>
            </a:r>
          </a:p>
          <a:p>
            <a:pPr marL="457200" indent="-457200">
              <a:buFont typeface="+mj-lt"/>
              <a:buAutoNum type="arabicPeriod"/>
            </a:pPr>
            <a:r>
              <a:rPr lang="zh-CN" altLang="en-US" dirty="0">
                <a:latin typeface="+mn-ea"/>
                <a:ea typeface="+mn-ea"/>
              </a:rPr>
              <a:t>辛亥革命后：</a:t>
            </a:r>
            <a:r>
              <a:rPr lang="zh-CN" altLang="en-US" b="1" u="sng" dirty="0">
                <a:solidFill>
                  <a:schemeClr val="accent5"/>
                </a:solidFill>
              </a:rPr>
              <a:t>国语</a:t>
            </a:r>
          </a:p>
          <a:p>
            <a:pPr marL="457200" indent="-457200">
              <a:buFont typeface="+mj-lt"/>
              <a:buAutoNum type="arabicPeriod"/>
            </a:pPr>
            <a:r>
              <a:rPr lang="zh-CN" altLang="en-US" dirty="0">
                <a:latin typeface="+mn-ea"/>
                <a:ea typeface="+mn-ea"/>
              </a:rPr>
              <a:t>现在：</a:t>
            </a:r>
            <a:r>
              <a:rPr lang="zh-CN" altLang="en-US" b="1" u="sng" dirty="0">
                <a:solidFill>
                  <a:schemeClr val="accent5"/>
                </a:solidFill>
              </a:rPr>
              <a:t>普通话</a:t>
            </a:r>
            <a:endParaRPr lang="en-US" altLang="zh-CN" b="1" u="sng" dirty="0">
              <a:solidFill>
                <a:schemeClr val="accent5"/>
              </a:solidFill>
            </a:endParaRPr>
          </a:p>
          <a:p>
            <a:pPr marL="457200" lvl="0" indent="-457200">
              <a:buFont typeface="+mj-lt"/>
              <a:buAutoNum type="arabicPeriod"/>
            </a:pPr>
            <a:r>
              <a:rPr lang="zh-CN" altLang="zh-CN" dirty="0" smtClean="0">
                <a:latin typeface="+mn-ea"/>
              </a:rPr>
              <a:t>“</a:t>
            </a:r>
            <a:r>
              <a:rPr lang="zh-CN" altLang="zh-CN" b="1" u="sng" dirty="0">
                <a:solidFill>
                  <a:schemeClr val="accent5"/>
                </a:solidFill>
              </a:rPr>
              <a:t>域外方言</a:t>
            </a:r>
            <a:r>
              <a:rPr lang="zh-CN" altLang="zh-CN" dirty="0" smtClean="0">
                <a:latin typeface="+mn-ea"/>
              </a:rPr>
              <a:t>”</a:t>
            </a:r>
            <a:r>
              <a:rPr lang="zh-CN" altLang="en-US" dirty="0" smtClean="0">
                <a:latin typeface="+mn-ea"/>
              </a:rPr>
              <a:t>：</a:t>
            </a:r>
            <a:r>
              <a:rPr lang="zh-CN" altLang="zh-CN" dirty="0" smtClean="0">
                <a:latin typeface="+mn-ea"/>
                <a:ea typeface="+mn-ea"/>
              </a:rPr>
              <a:t>朝鲜</a:t>
            </a:r>
            <a:r>
              <a:rPr lang="zh-CN" altLang="zh-CN" dirty="0">
                <a:latin typeface="+mn-ea"/>
                <a:ea typeface="+mn-ea"/>
              </a:rPr>
              <a:t>语、越南语、日本</a:t>
            </a:r>
            <a:r>
              <a:rPr lang="zh-CN" altLang="zh-CN" dirty="0" smtClean="0">
                <a:latin typeface="+mn-ea"/>
                <a:ea typeface="+mn-ea"/>
              </a:rPr>
              <a:t>语</a:t>
            </a:r>
            <a:endParaRPr lang="en-US" altLang="zh-CN" dirty="0">
              <a:latin typeface="+mn-ea"/>
              <a:ea typeface="+mn-ea"/>
            </a:endParaRPr>
          </a:p>
          <a:p>
            <a:pPr marL="457200" lvl="0" indent="-457200">
              <a:buFont typeface="+mj-lt"/>
              <a:buAutoNum type="arabicPeriod"/>
            </a:pPr>
            <a:r>
              <a:rPr lang="zh-CN" altLang="zh-CN" dirty="0" smtClean="0">
                <a:latin typeface="+mn-ea"/>
                <a:ea typeface="+mn-ea"/>
              </a:rPr>
              <a:t>朝鲜</a:t>
            </a:r>
            <a:r>
              <a:rPr lang="en-US" altLang="zh-CN" dirty="0" smtClean="0">
                <a:latin typeface="+mn-ea"/>
                <a:ea typeface="+mn-ea"/>
              </a:rPr>
              <a:t>-</a:t>
            </a:r>
            <a:r>
              <a:rPr lang="zh-CN" altLang="zh-CN" b="1" u="sng" dirty="0">
                <a:solidFill>
                  <a:schemeClr val="accent5"/>
                </a:solidFill>
              </a:rPr>
              <a:t>谚文</a:t>
            </a:r>
            <a:r>
              <a:rPr lang="zh-CN" altLang="zh-CN" dirty="0">
                <a:latin typeface="+mn-ea"/>
                <a:ea typeface="+mn-ea"/>
              </a:rPr>
              <a:t>，</a:t>
            </a:r>
            <a:r>
              <a:rPr lang="zh-CN" altLang="zh-CN" dirty="0" smtClean="0">
                <a:latin typeface="+mn-ea"/>
                <a:ea typeface="+mn-ea"/>
              </a:rPr>
              <a:t>越南</a:t>
            </a:r>
            <a:r>
              <a:rPr lang="en-US" altLang="zh-CN" dirty="0" smtClean="0">
                <a:latin typeface="+mn-ea"/>
                <a:ea typeface="+mn-ea"/>
              </a:rPr>
              <a:t>-</a:t>
            </a:r>
            <a:r>
              <a:rPr lang="zh-CN" altLang="zh-CN" b="1" u="sng" dirty="0">
                <a:solidFill>
                  <a:schemeClr val="accent5"/>
                </a:solidFill>
              </a:rPr>
              <a:t>字喃</a:t>
            </a:r>
            <a:r>
              <a:rPr lang="zh-CN" altLang="zh-CN" dirty="0">
                <a:latin typeface="+mn-ea"/>
                <a:ea typeface="+mn-ea"/>
              </a:rPr>
              <a:t>，</a:t>
            </a:r>
            <a:r>
              <a:rPr lang="zh-CN" altLang="zh-CN" dirty="0" smtClean="0">
                <a:latin typeface="+mn-ea"/>
                <a:ea typeface="+mn-ea"/>
              </a:rPr>
              <a:t>日本</a:t>
            </a:r>
            <a:r>
              <a:rPr lang="en-US" altLang="zh-CN" dirty="0" smtClean="0">
                <a:latin typeface="+mn-ea"/>
                <a:ea typeface="+mn-ea"/>
              </a:rPr>
              <a:t>-</a:t>
            </a:r>
            <a:r>
              <a:rPr lang="zh-CN" altLang="zh-CN" b="1" u="sng" dirty="0">
                <a:solidFill>
                  <a:schemeClr val="accent5"/>
                </a:solidFill>
              </a:rPr>
              <a:t>片假名</a:t>
            </a:r>
            <a:r>
              <a:rPr lang="zh-CN" altLang="zh-CN" dirty="0">
                <a:latin typeface="+mn-ea"/>
                <a:ea typeface="+mn-ea"/>
              </a:rPr>
              <a:t>。</a:t>
            </a:r>
            <a:endParaRPr lang="en-US" altLang="zh-CN" dirty="0">
              <a:latin typeface="+mn-ea"/>
              <a:ea typeface="+mn-ea"/>
            </a:endParaRPr>
          </a:p>
        </p:txBody>
      </p:sp>
      <p:sp>
        <p:nvSpPr>
          <p:cNvPr id="4" name="灯片编号占位符 3"/>
          <p:cNvSpPr>
            <a:spLocks noGrp="1"/>
          </p:cNvSpPr>
          <p:nvPr>
            <p:ph type="sldNum" sz="quarter" idx="12"/>
          </p:nvPr>
        </p:nvSpPr>
        <p:spPr/>
        <p:txBody>
          <a:bodyPr/>
          <a:lstStyle/>
          <a:p>
            <a:fld id="{2F525CE8-A4D9-4C72-B3B7-D1ED057FD700}" type="slidenum">
              <a:rPr lang="zh-CN" altLang="en-US" smtClean="0"/>
              <a:t>37</a:t>
            </a:fld>
            <a:endParaRPr lang="zh-CN" altLang="en-US"/>
          </a:p>
        </p:txBody>
      </p:sp>
      <p:cxnSp>
        <p:nvCxnSpPr>
          <p:cNvPr id="7" name="直接连接符 6"/>
          <p:cNvCxnSpPr/>
          <p:nvPr/>
        </p:nvCxnSpPr>
        <p:spPr>
          <a:xfrm>
            <a:off x="5902036" y="1828800"/>
            <a:ext cx="0" cy="320871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5219006" y="1328901"/>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选</a:t>
            </a:r>
            <a:endParaRPr lang="zh-CN" altLang="en-US" sz="2000" dirty="0">
              <a:latin typeface="+mj-ea"/>
              <a:ea typeface="+mj-ea"/>
            </a:endParaRPr>
          </a:p>
        </p:txBody>
      </p:sp>
      <p:pic>
        <p:nvPicPr>
          <p:cNvPr id="6" name="图片 5"/>
          <p:cNvPicPr>
            <a:picLocks noChangeAspect="1"/>
          </p:cNvPicPr>
          <p:nvPr/>
        </p:nvPicPr>
        <p:blipFill>
          <a:blip r:embed="rId3"/>
          <a:stretch>
            <a:fillRect/>
          </a:stretch>
        </p:blipFill>
        <p:spPr>
          <a:xfrm>
            <a:off x="6591127" y="1828800"/>
            <a:ext cx="4374747" cy="3277674"/>
          </a:xfrm>
          <a:prstGeom prst="rect">
            <a:avLst/>
          </a:prstGeom>
        </p:spPr>
      </p:pic>
      <p:sp>
        <p:nvSpPr>
          <p:cNvPr id="8" name="任意多边形 73"/>
          <p:cNvSpPr/>
          <p:nvPr/>
        </p:nvSpPr>
        <p:spPr>
          <a:xfrm>
            <a:off x="6988199" y="610826"/>
            <a:ext cx="217355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第一节 语言</a:t>
            </a:r>
            <a:r>
              <a:rPr lang="zh-CN" altLang="en-US" sz="2000" kern="1200" smtClean="0"/>
              <a:t>文字及其文化特征</a:t>
            </a:r>
            <a:endParaRPr lang="zh-CN" altLang="en-US" sz="2000" kern="1200" dirty="0"/>
          </a:p>
        </p:txBody>
      </p:sp>
      <p:sp>
        <p:nvSpPr>
          <p:cNvPr id="10" name="任意多边形 74"/>
          <p:cNvSpPr/>
          <p:nvPr/>
        </p:nvSpPr>
        <p:spPr>
          <a:xfrm rot="18289469">
            <a:off x="9002170" y="562648"/>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1" tIns="-10260" rIns="366143" bIns="-10263"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1" name="任意多边形 75"/>
          <p:cNvSpPr/>
          <p:nvPr/>
        </p:nvSpPr>
        <p:spPr>
          <a:xfrm>
            <a:off x="9586675" y="1"/>
            <a:ext cx="2605325" cy="285452"/>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语言文字的文化</a:t>
            </a:r>
            <a:r>
              <a:rPr lang="zh-CN" altLang="en-US" sz="2000" kern="1200" dirty="0" smtClean="0"/>
              <a:t>特征</a:t>
            </a:r>
            <a:endParaRPr lang="zh-CN" altLang="en-US" sz="2000" kern="1200" dirty="0"/>
          </a:p>
        </p:txBody>
      </p:sp>
      <p:sp>
        <p:nvSpPr>
          <p:cNvPr id="12" name="任意多边形 76"/>
          <p:cNvSpPr/>
          <p:nvPr/>
        </p:nvSpPr>
        <p:spPr>
          <a:xfrm>
            <a:off x="9161754" y="868062"/>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3" name="任意多边形 77"/>
          <p:cNvSpPr/>
          <p:nvPr/>
        </p:nvSpPr>
        <p:spPr>
          <a:xfrm>
            <a:off x="9586674" y="312864"/>
            <a:ext cx="2605325" cy="423475"/>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中国境内的语言文字</a:t>
            </a:r>
            <a:endParaRPr lang="zh-CN" altLang="en-US" sz="2000" kern="1200" dirty="0"/>
          </a:p>
        </p:txBody>
      </p:sp>
      <p:sp>
        <p:nvSpPr>
          <p:cNvPr id="14" name="任意多边形 78"/>
          <p:cNvSpPr/>
          <p:nvPr/>
        </p:nvSpPr>
        <p:spPr>
          <a:xfrm rot="3310531" flipV="1">
            <a:off x="9104163" y="994960"/>
            <a:ext cx="553798" cy="132378"/>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5" name="任意多边形 79"/>
          <p:cNvSpPr/>
          <p:nvPr/>
        </p:nvSpPr>
        <p:spPr>
          <a:xfrm>
            <a:off x="9600373" y="739287"/>
            <a:ext cx="2605325" cy="375284"/>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smtClean="0"/>
              <a:t>汉语汉字的特点</a:t>
            </a:r>
            <a:endParaRPr lang="zh-CN" altLang="en-US" sz="2000" kern="1200" dirty="0"/>
          </a:p>
        </p:txBody>
      </p:sp>
      <p:sp>
        <p:nvSpPr>
          <p:cNvPr id="16" name="任意多边形 79"/>
          <p:cNvSpPr/>
          <p:nvPr/>
        </p:nvSpPr>
        <p:spPr>
          <a:xfrm>
            <a:off x="9593524" y="1108780"/>
            <a:ext cx="2605325" cy="38321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accent1">
              <a:lumMod val="60000"/>
              <a:lumOff val="40000"/>
            </a:schemeClr>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汉语汉字的传播</a:t>
            </a:r>
            <a:endParaRPr lang="zh-CN" altLang="en-US" sz="2000" kern="1200" dirty="0"/>
          </a:p>
        </p:txBody>
      </p:sp>
      <p:sp>
        <p:nvSpPr>
          <p:cNvPr id="5" name="矩形 4"/>
          <p:cNvSpPr/>
          <p:nvPr/>
        </p:nvSpPr>
        <p:spPr>
          <a:xfrm>
            <a:off x="717982" y="60707"/>
            <a:ext cx="2134318" cy="338554"/>
          </a:xfrm>
          <a:prstGeom prst="rect">
            <a:avLst/>
          </a:prstGeom>
        </p:spPr>
        <p:txBody>
          <a:bodyPr wrap="none">
            <a:spAutoFit/>
          </a:bodyPr>
          <a:lstStyle/>
          <a:p>
            <a:r>
              <a:rPr lang="en-US" altLang="zh-CN" sz="1600" dirty="0"/>
              <a:t>6.1.4 </a:t>
            </a:r>
            <a:r>
              <a:rPr lang="zh-CN" altLang="en-US" sz="1600" dirty="0" smtClean="0"/>
              <a:t>汉语汉</a:t>
            </a:r>
            <a:r>
              <a:rPr lang="zh-CN" altLang="en-US" sz="1600" dirty="0"/>
              <a:t>字的传播</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越南仿照汉字创造的文字是（ ）</a:t>
            </a:r>
          </a:p>
          <a:p>
            <a:endParaRPr lang="en-US" altLang="zh-CN" dirty="0" smtClean="0"/>
          </a:p>
          <a:p>
            <a:r>
              <a:rPr lang="en-US" altLang="zh-CN" dirty="0" smtClean="0"/>
              <a:t>A</a:t>
            </a:r>
            <a:r>
              <a:rPr lang="en-US" altLang="zh-CN" dirty="0"/>
              <a:t>:</a:t>
            </a:r>
            <a:r>
              <a:rPr lang="zh-CN" altLang="en-US" dirty="0"/>
              <a:t>假名</a:t>
            </a:r>
          </a:p>
          <a:p>
            <a:r>
              <a:rPr lang="en-US" altLang="zh-CN" dirty="0"/>
              <a:t>B:</a:t>
            </a:r>
            <a:r>
              <a:rPr lang="zh-CN" altLang="en-US" dirty="0"/>
              <a:t>谚文</a:t>
            </a:r>
          </a:p>
          <a:p>
            <a:r>
              <a:rPr lang="en-US" altLang="zh-CN" dirty="0"/>
              <a:t>C:</a:t>
            </a:r>
            <a:r>
              <a:rPr lang="zh-CN" altLang="en-US" dirty="0"/>
              <a:t>字喃</a:t>
            </a:r>
          </a:p>
          <a:p>
            <a:r>
              <a:rPr lang="en-US" altLang="zh-CN" dirty="0"/>
              <a:t>D:</a:t>
            </a:r>
            <a:r>
              <a:rPr lang="zh-CN" altLang="en-US" dirty="0"/>
              <a:t>汉字</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38</a:t>
            </a:fld>
            <a:endParaRPr lang="zh-CN" altLang="en-US"/>
          </a:p>
        </p:txBody>
      </p:sp>
    </p:spTree>
    <p:extLst>
      <p:ext uri="{BB962C8B-B14F-4D97-AF65-F5344CB8AC3E}">
        <p14:creationId xmlns:p14="http://schemas.microsoft.com/office/powerpoint/2010/main" val="6056104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春秋时代的共同语被称为（ ）</a:t>
            </a:r>
          </a:p>
          <a:p>
            <a:endParaRPr lang="en-US" altLang="zh-CN" dirty="0" smtClean="0"/>
          </a:p>
          <a:p>
            <a:r>
              <a:rPr lang="en-US" altLang="zh-CN" dirty="0" smtClean="0"/>
              <a:t>A</a:t>
            </a:r>
            <a:r>
              <a:rPr lang="en-US" altLang="zh-CN" dirty="0"/>
              <a:t>:</a:t>
            </a:r>
            <a:r>
              <a:rPr lang="zh-CN" altLang="en-US" dirty="0"/>
              <a:t>官话</a:t>
            </a:r>
          </a:p>
          <a:p>
            <a:r>
              <a:rPr lang="en-US" altLang="zh-CN" dirty="0"/>
              <a:t>B:</a:t>
            </a:r>
            <a:r>
              <a:rPr lang="zh-CN" altLang="en-US" dirty="0"/>
              <a:t>天下语</a:t>
            </a:r>
          </a:p>
          <a:p>
            <a:r>
              <a:rPr lang="en-US" altLang="zh-CN" dirty="0"/>
              <a:t>C:</a:t>
            </a:r>
            <a:r>
              <a:rPr lang="zh-CN" altLang="en-US" dirty="0"/>
              <a:t>国语</a:t>
            </a:r>
          </a:p>
          <a:p>
            <a:r>
              <a:rPr lang="en-US" altLang="zh-CN" dirty="0"/>
              <a:t>D:</a:t>
            </a:r>
            <a:r>
              <a:rPr lang="zh-CN" altLang="en-US" dirty="0"/>
              <a:t>雅言</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39</a:t>
            </a:fld>
            <a:endParaRPr lang="zh-CN" altLang="en-US"/>
          </a:p>
        </p:txBody>
      </p:sp>
    </p:spTree>
    <p:extLst>
      <p:ext uri="{BB962C8B-B14F-4D97-AF65-F5344CB8AC3E}">
        <p14:creationId xmlns:p14="http://schemas.microsoft.com/office/powerpoint/2010/main" val="2141850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F525CE8-A4D9-4C72-B3B7-D1ED057FD700}" type="slidenum">
              <a:rPr lang="zh-CN" altLang="en-US" smtClean="0"/>
              <a:t>4</a:t>
            </a:fld>
            <a:endParaRPr lang="zh-CN" altLang="en-US"/>
          </a:p>
        </p:txBody>
      </p:sp>
      <p:graphicFrame>
        <p:nvGraphicFramePr>
          <p:cNvPr id="9" name="图表 8"/>
          <p:cNvGraphicFramePr/>
          <p:nvPr>
            <p:extLst>
              <p:ext uri="{D42A27DB-BD31-4B8C-83A1-F6EECF244321}">
                <p14:modId xmlns:p14="http://schemas.microsoft.com/office/powerpoint/2010/main" val="3617197044"/>
              </p:ext>
            </p:extLst>
          </p:nvPr>
        </p:nvGraphicFramePr>
        <p:xfrm>
          <a:off x="2031999" y="527856"/>
          <a:ext cx="8622085" cy="56104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5204117"/>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元代把汉语共同语称为（ ）</a:t>
            </a:r>
          </a:p>
          <a:p>
            <a:endParaRPr lang="en-US" altLang="zh-CN" dirty="0" smtClean="0"/>
          </a:p>
          <a:p>
            <a:r>
              <a:rPr lang="en-US" altLang="zh-CN" dirty="0" smtClean="0"/>
              <a:t>A</a:t>
            </a:r>
            <a:r>
              <a:rPr lang="en-US" altLang="zh-CN" dirty="0"/>
              <a:t>:</a:t>
            </a:r>
            <a:r>
              <a:rPr lang="zh-CN" altLang="en-US" dirty="0"/>
              <a:t>通语</a:t>
            </a:r>
          </a:p>
          <a:p>
            <a:r>
              <a:rPr lang="en-US" altLang="zh-CN" dirty="0"/>
              <a:t>B:</a:t>
            </a:r>
            <a:r>
              <a:rPr lang="zh-CN" altLang="en-US" dirty="0"/>
              <a:t>天下通语</a:t>
            </a:r>
          </a:p>
          <a:p>
            <a:r>
              <a:rPr lang="en-US" altLang="zh-CN" dirty="0"/>
              <a:t>C:</a:t>
            </a:r>
            <a:r>
              <a:rPr lang="zh-CN" altLang="en-US" dirty="0"/>
              <a:t>官话 </a:t>
            </a:r>
          </a:p>
          <a:p>
            <a:r>
              <a:rPr lang="en-US" altLang="zh-CN" dirty="0"/>
              <a:t>D:</a:t>
            </a:r>
            <a:r>
              <a:rPr lang="zh-CN" altLang="en-US" dirty="0"/>
              <a:t>国语</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40</a:t>
            </a:fld>
            <a:endParaRPr lang="zh-CN" altLang="en-US"/>
          </a:p>
        </p:txBody>
      </p:sp>
    </p:spTree>
    <p:extLst>
      <p:ext uri="{BB962C8B-B14F-4D97-AF65-F5344CB8AC3E}">
        <p14:creationId xmlns:p14="http://schemas.microsoft.com/office/powerpoint/2010/main" val="10741471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未被称为汉语“域外方言”的是（ ）</a:t>
            </a:r>
          </a:p>
          <a:p>
            <a:endParaRPr lang="en-US" altLang="zh-CN" dirty="0" smtClean="0"/>
          </a:p>
          <a:p>
            <a:r>
              <a:rPr lang="en-US" altLang="zh-CN" dirty="0" smtClean="0"/>
              <a:t>A</a:t>
            </a:r>
            <a:r>
              <a:rPr lang="en-US" altLang="zh-CN" dirty="0"/>
              <a:t>:</a:t>
            </a:r>
            <a:r>
              <a:rPr lang="zh-CN" altLang="en-US" dirty="0"/>
              <a:t>泰国语</a:t>
            </a:r>
          </a:p>
          <a:p>
            <a:r>
              <a:rPr lang="en-US" altLang="zh-CN" dirty="0"/>
              <a:t>B:</a:t>
            </a:r>
            <a:r>
              <a:rPr lang="zh-CN" altLang="en-US" dirty="0"/>
              <a:t>越南语</a:t>
            </a:r>
          </a:p>
          <a:p>
            <a:r>
              <a:rPr lang="en-US" altLang="zh-CN" dirty="0"/>
              <a:t>C:</a:t>
            </a:r>
            <a:r>
              <a:rPr lang="zh-CN" altLang="en-US" dirty="0"/>
              <a:t>朝鲜语</a:t>
            </a:r>
          </a:p>
          <a:p>
            <a:r>
              <a:rPr lang="en-US" altLang="zh-CN" dirty="0"/>
              <a:t>D:</a:t>
            </a:r>
            <a:r>
              <a:rPr lang="zh-CN" altLang="en-US" dirty="0"/>
              <a:t>日本语</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41</a:t>
            </a:fld>
            <a:endParaRPr lang="zh-CN" altLang="en-US"/>
          </a:p>
        </p:txBody>
      </p:sp>
    </p:spTree>
    <p:extLst>
      <p:ext uri="{BB962C8B-B14F-4D97-AF65-F5344CB8AC3E}">
        <p14:creationId xmlns:p14="http://schemas.microsoft.com/office/powerpoint/2010/main" val="7181643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朝鲜仿造汉字创造的文字叫（ ）</a:t>
            </a:r>
          </a:p>
          <a:p>
            <a:endParaRPr lang="en-US" altLang="zh-CN" dirty="0" smtClean="0"/>
          </a:p>
          <a:p>
            <a:r>
              <a:rPr lang="en-US" altLang="zh-CN" dirty="0" smtClean="0"/>
              <a:t>A</a:t>
            </a:r>
            <a:r>
              <a:rPr lang="en-US" altLang="zh-CN" dirty="0"/>
              <a:t>:</a:t>
            </a:r>
            <a:r>
              <a:rPr lang="zh-CN" altLang="en-US" dirty="0"/>
              <a:t>片假名</a:t>
            </a:r>
          </a:p>
          <a:p>
            <a:r>
              <a:rPr lang="en-US" altLang="zh-CN" dirty="0"/>
              <a:t>B:</a:t>
            </a:r>
            <a:r>
              <a:rPr lang="zh-CN" altLang="en-US" dirty="0"/>
              <a:t>平假名</a:t>
            </a:r>
          </a:p>
          <a:p>
            <a:r>
              <a:rPr lang="en-US" altLang="zh-CN" dirty="0"/>
              <a:t>C:</a:t>
            </a:r>
            <a:r>
              <a:rPr lang="zh-CN" altLang="en-US" dirty="0"/>
              <a:t>谚文</a:t>
            </a:r>
          </a:p>
          <a:p>
            <a:r>
              <a:rPr lang="en-US" altLang="zh-CN" dirty="0"/>
              <a:t>D:</a:t>
            </a:r>
            <a:r>
              <a:rPr lang="zh-CN" altLang="en-US" dirty="0"/>
              <a:t>字喃</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42</a:t>
            </a:fld>
            <a:endParaRPr lang="zh-CN" altLang="en-US"/>
          </a:p>
        </p:txBody>
      </p:sp>
    </p:spTree>
    <p:extLst>
      <p:ext uri="{BB962C8B-B14F-4D97-AF65-F5344CB8AC3E}">
        <p14:creationId xmlns:p14="http://schemas.microsoft.com/office/powerpoint/2010/main" val="2915444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F525CE8-A4D9-4C72-B3B7-D1ED057FD700}" type="slidenum">
              <a:rPr lang="zh-CN" altLang="en-US" smtClean="0"/>
              <a:t>43</a:t>
            </a:fld>
            <a:endParaRPr lang="zh-CN" altLang="en-US"/>
          </a:p>
        </p:txBody>
      </p:sp>
      <p:graphicFrame>
        <p:nvGraphicFramePr>
          <p:cNvPr id="9" name="图表 8"/>
          <p:cNvGraphicFramePr/>
          <p:nvPr>
            <p:extLst>
              <p:ext uri="{D42A27DB-BD31-4B8C-83A1-F6EECF244321}">
                <p14:modId xmlns:p14="http://schemas.microsoft.com/office/powerpoint/2010/main" val="3594335605"/>
              </p:ext>
            </p:extLst>
          </p:nvPr>
        </p:nvGraphicFramePr>
        <p:xfrm>
          <a:off x="2031999" y="527856"/>
          <a:ext cx="8622085" cy="56104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9987681"/>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a:t>
            </a:r>
            <a:r>
              <a:rPr lang="zh-CN" altLang="en-US" dirty="0" smtClean="0"/>
              <a:t> </a:t>
            </a:r>
            <a:r>
              <a:rPr lang="zh-CN" altLang="zh-CN" dirty="0" smtClean="0"/>
              <a:t>中国</a:t>
            </a:r>
            <a:r>
              <a:rPr lang="zh-CN" altLang="zh-CN" dirty="0"/>
              <a:t>传统的语言文字观念与制度</a:t>
            </a:r>
            <a:endParaRPr lang="zh-CN" altLang="en-US" dirty="0"/>
          </a:p>
        </p:txBody>
      </p:sp>
      <p:sp>
        <p:nvSpPr>
          <p:cNvPr id="3" name="内容占位符 2"/>
          <p:cNvSpPr>
            <a:spLocks noGrp="1"/>
          </p:cNvSpPr>
          <p:nvPr>
            <p:ph idx="1"/>
          </p:nvPr>
        </p:nvSpPr>
        <p:spPr>
          <a:xfrm>
            <a:off x="838200" y="1189822"/>
            <a:ext cx="10515600" cy="4944972"/>
          </a:xfrm>
        </p:spPr>
        <p:txBody>
          <a:bodyPr>
            <a:normAutofit/>
          </a:bodyPr>
          <a:lstStyle/>
          <a:p>
            <a:pPr>
              <a:lnSpc>
                <a:spcPct val="130000"/>
              </a:lnSpc>
            </a:pPr>
            <a:r>
              <a:rPr lang="en-US" altLang="zh-CN" sz="2400" dirty="0" smtClean="0">
                <a:latin typeface="方正清刻本悦宋简体" panose="02000000000000000000" pitchFamily="2" charset="-122"/>
                <a:ea typeface="方正清刻本悦宋简体" panose="02000000000000000000" pitchFamily="2" charset="-122"/>
              </a:rPr>
              <a:t>6.2.1.1</a:t>
            </a:r>
            <a:r>
              <a:rPr lang="zh-CN" altLang="en-US" sz="2400" dirty="0" smtClean="0">
                <a:latin typeface="方正清刻本悦宋简体" panose="02000000000000000000" pitchFamily="2" charset="-122"/>
                <a:ea typeface="方正清刻本悦宋简体" panose="02000000000000000000" pitchFamily="2" charset="-122"/>
              </a:rPr>
              <a:t>：</a:t>
            </a:r>
            <a:r>
              <a:rPr lang="zh-CN" altLang="zh-CN" sz="2400" dirty="0">
                <a:latin typeface="方正清刻本悦宋简体" panose="02000000000000000000" pitchFamily="2" charset="-122"/>
                <a:ea typeface="方正清刻本悦宋简体" panose="02000000000000000000" pitchFamily="2" charset="-122"/>
              </a:rPr>
              <a:t>语言崇拜 </a:t>
            </a:r>
            <a:r>
              <a:rPr lang="zh-CN" altLang="en-US" sz="2400" dirty="0" smtClean="0">
                <a:solidFill>
                  <a:srgbClr val="4472C4"/>
                </a:solidFill>
              </a:rPr>
              <a:t>★★★</a:t>
            </a:r>
            <a:endParaRPr lang="zh-CN" altLang="zh-CN" sz="2400" dirty="0">
              <a:latin typeface="方正清刻本悦宋简体" panose="02000000000000000000" pitchFamily="2" charset="-122"/>
              <a:ea typeface="方正清刻本悦宋简体" panose="02000000000000000000" pitchFamily="2" charset="-122"/>
            </a:endParaRPr>
          </a:p>
          <a:p>
            <a:pPr marL="457200" indent="-457200">
              <a:lnSpc>
                <a:spcPct val="130000"/>
              </a:lnSpc>
              <a:buFont typeface="+mj-lt"/>
              <a:buAutoNum type="arabicPeriod"/>
            </a:pPr>
            <a:r>
              <a:rPr lang="zh-CN" altLang="en-US" b="1" dirty="0" smtClean="0"/>
              <a:t>定义</a:t>
            </a:r>
            <a:r>
              <a:rPr lang="zh-CN" altLang="en-US" dirty="0" smtClean="0"/>
              <a:t>：</a:t>
            </a:r>
            <a:r>
              <a:rPr lang="zh-CN" altLang="zh-CN" dirty="0" smtClean="0"/>
              <a:t>原始</a:t>
            </a:r>
            <a:r>
              <a:rPr lang="zh-CN" altLang="zh-CN" dirty="0"/>
              <a:t>人类赋予语言一种神秘的力量，认为它可以改变自然、社会和人的命运，对它</a:t>
            </a:r>
            <a:r>
              <a:rPr lang="zh-CN" altLang="zh-CN" dirty="0" smtClean="0"/>
              <a:t>奉若神明</a:t>
            </a:r>
            <a:r>
              <a:rPr lang="zh-CN" altLang="en-US" dirty="0" smtClean="0"/>
              <a:t>。</a:t>
            </a:r>
            <a:endParaRPr lang="zh-CN" altLang="zh-CN" dirty="0"/>
          </a:p>
          <a:p>
            <a:pPr marL="457200" indent="-457200">
              <a:lnSpc>
                <a:spcPct val="130000"/>
              </a:lnSpc>
              <a:buFont typeface="+mj-lt"/>
              <a:buAutoNum type="arabicPeriod"/>
            </a:pPr>
            <a:r>
              <a:rPr lang="zh-CN" altLang="en-US" b="1" dirty="0" smtClean="0"/>
              <a:t>起源</a:t>
            </a:r>
            <a:r>
              <a:rPr lang="zh-CN" altLang="en-US" dirty="0" smtClean="0"/>
              <a:t>：</a:t>
            </a:r>
            <a:r>
              <a:rPr lang="zh-CN" altLang="zh-CN" dirty="0" smtClean="0"/>
              <a:t>起源于</a:t>
            </a:r>
            <a:r>
              <a:rPr lang="zh-CN" altLang="zh-CN" dirty="0"/>
              <a:t>语言</a:t>
            </a:r>
            <a:r>
              <a:rPr lang="zh-CN" altLang="zh-CN" b="1" u="sng" dirty="0">
                <a:solidFill>
                  <a:schemeClr val="accent5"/>
                </a:solidFill>
              </a:rPr>
              <a:t>巫术</a:t>
            </a:r>
            <a:r>
              <a:rPr lang="zh-CN" altLang="zh-CN" dirty="0"/>
              <a:t>，在巫术</a:t>
            </a:r>
            <a:r>
              <a:rPr lang="zh-CN" altLang="zh-CN" dirty="0" smtClean="0"/>
              <a:t>中用</a:t>
            </a:r>
            <a:r>
              <a:rPr lang="zh-CN" altLang="zh-CN" dirty="0"/>
              <a:t>咒语就可以降妖除魔，这样语言就有了特殊的魔力</a:t>
            </a:r>
            <a:r>
              <a:rPr lang="zh-CN" altLang="zh-CN" dirty="0" smtClean="0"/>
              <a:t>。</a:t>
            </a:r>
            <a:endParaRPr lang="en-US" altLang="zh-CN" dirty="0" smtClean="0"/>
          </a:p>
          <a:p>
            <a:pPr marL="457200" indent="-457200">
              <a:lnSpc>
                <a:spcPct val="130000"/>
              </a:lnSpc>
              <a:buFont typeface="+mj-lt"/>
              <a:buAutoNum type="arabicPeriod"/>
            </a:pPr>
            <a:r>
              <a:rPr lang="zh-CN" altLang="en-US" b="1" dirty="0" smtClean="0"/>
              <a:t>表现</a:t>
            </a:r>
            <a:r>
              <a:rPr lang="zh-CN" altLang="en-US" dirty="0" smtClean="0"/>
              <a:t>：</a:t>
            </a:r>
            <a:endParaRPr lang="zh-CN" altLang="zh-CN" dirty="0"/>
          </a:p>
          <a:p>
            <a:pPr marL="914400" lvl="1" indent="-457200">
              <a:lnSpc>
                <a:spcPct val="130000"/>
              </a:lnSpc>
              <a:spcBef>
                <a:spcPts val="0"/>
              </a:spcBef>
              <a:buFont typeface="+mj-ea"/>
              <a:buAutoNum type="circleNumDbPlain"/>
            </a:pPr>
            <a:r>
              <a:rPr lang="zh-CN" altLang="zh-CN" sz="2000" b="1" u="sng" dirty="0">
                <a:solidFill>
                  <a:schemeClr val="accent5"/>
                </a:solidFill>
                <a:latin typeface="等线" panose="02010600030101010101" pitchFamily="2" charset="-122"/>
                <a:ea typeface="等线" panose="02010600030101010101" pitchFamily="2" charset="-122"/>
              </a:rPr>
              <a:t>趋吉避凶</a:t>
            </a:r>
            <a:r>
              <a:rPr lang="zh-CN" altLang="zh-CN" sz="2000" dirty="0" smtClean="0"/>
              <a:t>。用</a:t>
            </a:r>
            <a:r>
              <a:rPr lang="zh-CN" altLang="zh-CN" sz="2000" dirty="0"/>
              <a:t>同音词进行谐音取义，委婉地</a:t>
            </a:r>
            <a:r>
              <a:rPr lang="zh-CN" altLang="zh-CN" sz="2000" dirty="0" smtClean="0"/>
              <a:t>表达心愿</a:t>
            </a:r>
            <a:r>
              <a:rPr lang="zh-CN" altLang="en-US" sz="2000" dirty="0" smtClean="0"/>
              <a:t>；</a:t>
            </a:r>
            <a:r>
              <a:rPr lang="zh-CN" altLang="zh-CN" sz="2000" dirty="0" smtClean="0"/>
              <a:t>也</a:t>
            </a:r>
            <a:r>
              <a:rPr lang="zh-CN" altLang="zh-CN" sz="2000" dirty="0"/>
              <a:t>利用谐音避开一些与“凶险”义相关的词语，这就是语言禁忌。</a:t>
            </a:r>
            <a:r>
              <a:rPr lang="en-US" altLang="zh-CN" sz="2000" dirty="0"/>
              <a:t>(1101</a:t>
            </a:r>
            <a:r>
              <a:rPr lang="zh-CN" altLang="zh-CN" sz="2000" dirty="0"/>
              <a:t>单</a:t>
            </a:r>
            <a:r>
              <a:rPr lang="en-US" altLang="zh-CN" sz="2000" dirty="0"/>
              <a:t>)</a:t>
            </a:r>
            <a:endParaRPr lang="zh-CN" altLang="zh-CN" sz="2000" dirty="0"/>
          </a:p>
          <a:p>
            <a:pPr marL="914400" lvl="1" indent="-457200">
              <a:lnSpc>
                <a:spcPct val="130000"/>
              </a:lnSpc>
              <a:spcBef>
                <a:spcPts val="0"/>
              </a:spcBef>
              <a:buFont typeface="+mj-ea"/>
              <a:buAutoNum type="circleNumDbPlain"/>
            </a:pPr>
            <a:r>
              <a:rPr lang="zh-CN" altLang="zh-CN" sz="2000" b="1" u="sng" dirty="0">
                <a:solidFill>
                  <a:schemeClr val="accent5"/>
                </a:solidFill>
                <a:latin typeface="等线" panose="02010600030101010101" pitchFamily="2" charset="-122"/>
                <a:ea typeface="等线" panose="02010600030101010101" pitchFamily="2" charset="-122"/>
              </a:rPr>
              <a:t>避讳</a:t>
            </a:r>
            <a:r>
              <a:rPr lang="zh-CN" altLang="en-US" sz="2000" dirty="0" smtClean="0"/>
              <a:t>。</a:t>
            </a:r>
            <a:r>
              <a:rPr lang="zh-CN" altLang="zh-CN" sz="2000" dirty="0" smtClean="0"/>
              <a:t>指</a:t>
            </a:r>
            <a:r>
              <a:rPr lang="zh-CN" altLang="zh-CN" sz="2000" dirty="0"/>
              <a:t>对君主和尊长的名字不能有汉字直接写出其形，不能在口中直呼起音。避讳之风起于周，成于秦，盛于唐宋，直到民国以前才被废除，前后长达两千年。</a:t>
            </a:r>
          </a:p>
          <a:p>
            <a:pPr marL="457200" indent="-457200">
              <a:lnSpc>
                <a:spcPct val="130000"/>
              </a:lnSpc>
              <a:buFont typeface="+mj-lt"/>
              <a:buAutoNum type="arabicPeriod"/>
            </a:pPr>
            <a:r>
              <a:rPr lang="zh-CN" altLang="en-US" b="1" dirty="0" smtClean="0"/>
              <a:t>态度</a:t>
            </a:r>
            <a:r>
              <a:rPr lang="zh-CN" altLang="en-US" dirty="0" smtClean="0"/>
              <a:t>：</a:t>
            </a:r>
            <a:r>
              <a:rPr lang="zh-CN" altLang="zh-CN" dirty="0" smtClean="0"/>
              <a:t>语言崇拜已</a:t>
            </a:r>
            <a:r>
              <a:rPr lang="zh-CN" altLang="zh-CN" dirty="0"/>
              <a:t>深入</a:t>
            </a:r>
            <a:r>
              <a:rPr lang="zh-CN" altLang="zh-CN" dirty="0" smtClean="0"/>
              <a:t>到生活</a:t>
            </a:r>
            <a:r>
              <a:rPr lang="zh-CN" altLang="zh-CN" dirty="0"/>
              <a:t>中</a:t>
            </a:r>
            <a:r>
              <a:rPr lang="zh-CN" altLang="zh-CN" dirty="0" smtClean="0"/>
              <a:t>，形成民间</a:t>
            </a:r>
            <a:r>
              <a:rPr lang="zh-CN" altLang="zh-CN" dirty="0"/>
              <a:t>俗信，成为一种礼仪，所以</a:t>
            </a:r>
            <a:r>
              <a:rPr lang="zh-CN" altLang="zh-CN" dirty="0" smtClean="0"/>
              <a:t>我们 “入境问禁”</a:t>
            </a:r>
            <a:r>
              <a:rPr lang="zh-CN" altLang="zh-CN" dirty="0"/>
              <a:t>、“入乡随俗”，尊重和理解人们趋吉避凶的心理和习惯，以便与人更好地交往</a:t>
            </a:r>
            <a:r>
              <a:rPr lang="zh-CN" altLang="zh-CN" dirty="0" smtClean="0"/>
              <a:t>。</a:t>
            </a:r>
            <a:endParaRPr lang="zh-CN" altLang="zh-CN"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44</a:t>
            </a:fld>
            <a:endParaRPr lang="zh-CN" altLang="en-US"/>
          </a:p>
        </p:txBody>
      </p:sp>
      <p:sp>
        <p:nvSpPr>
          <p:cNvPr id="5" name="圆角矩形 4"/>
          <p:cNvSpPr/>
          <p:nvPr/>
        </p:nvSpPr>
        <p:spPr>
          <a:xfrm>
            <a:off x="2999739" y="2099040"/>
            <a:ext cx="399011" cy="3990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名</a:t>
            </a:r>
            <a:endParaRPr lang="zh-CN" altLang="en-US" sz="2000" dirty="0">
              <a:latin typeface="+mj-ea"/>
              <a:ea typeface="+mj-ea"/>
            </a:endParaRPr>
          </a:p>
        </p:txBody>
      </p:sp>
      <p:sp>
        <p:nvSpPr>
          <p:cNvPr id="7" name="圆角矩形 6"/>
          <p:cNvSpPr/>
          <p:nvPr/>
        </p:nvSpPr>
        <p:spPr>
          <a:xfrm>
            <a:off x="4425141" y="1287350"/>
            <a:ext cx="399011" cy="39901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大</a:t>
            </a:r>
            <a:endParaRPr lang="zh-CN" altLang="en-US" sz="2000" dirty="0">
              <a:latin typeface="+mj-ea"/>
              <a:ea typeface="+mj-ea"/>
            </a:endParaRPr>
          </a:p>
        </p:txBody>
      </p:sp>
      <p:sp>
        <p:nvSpPr>
          <p:cNvPr id="8" name="圆角矩形 7"/>
          <p:cNvSpPr/>
          <p:nvPr/>
        </p:nvSpPr>
        <p:spPr>
          <a:xfrm>
            <a:off x="4894810" y="1287350"/>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选</a:t>
            </a:r>
            <a:endParaRPr lang="zh-CN" altLang="en-US" sz="2000" dirty="0">
              <a:latin typeface="+mj-ea"/>
              <a:ea typeface="+mj-ea"/>
            </a:endParaRPr>
          </a:p>
        </p:txBody>
      </p:sp>
      <p:sp>
        <p:nvSpPr>
          <p:cNvPr id="9" name="任意多边形 73"/>
          <p:cNvSpPr/>
          <p:nvPr/>
        </p:nvSpPr>
        <p:spPr>
          <a:xfrm>
            <a:off x="7697585" y="610827"/>
            <a:ext cx="1464169" cy="449906"/>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第二节</a:t>
            </a:r>
            <a:endParaRPr lang="zh-CN" altLang="en-US" sz="2000" kern="1200" dirty="0"/>
          </a:p>
        </p:txBody>
      </p:sp>
      <p:sp>
        <p:nvSpPr>
          <p:cNvPr id="10" name="任意多边形 74"/>
          <p:cNvSpPr/>
          <p:nvPr/>
        </p:nvSpPr>
        <p:spPr>
          <a:xfrm rot="18289469">
            <a:off x="9002170" y="562648"/>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1" tIns="-10260" rIns="366143" bIns="-10263"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1" name="任意多边形 75"/>
          <p:cNvSpPr/>
          <p:nvPr/>
        </p:nvSpPr>
        <p:spPr>
          <a:xfrm>
            <a:off x="9586675" y="1"/>
            <a:ext cx="2605325" cy="285452"/>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accent1">
              <a:lumMod val="60000"/>
              <a:lumOff val="40000"/>
            </a:schemeClr>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语言观念</a:t>
            </a:r>
            <a:endParaRPr lang="zh-CN" altLang="en-US" sz="2000" kern="1200" dirty="0"/>
          </a:p>
        </p:txBody>
      </p:sp>
      <p:sp>
        <p:nvSpPr>
          <p:cNvPr id="12" name="任意多边形 76"/>
          <p:cNvSpPr/>
          <p:nvPr/>
        </p:nvSpPr>
        <p:spPr>
          <a:xfrm>
            <a:off x="9161754" y="868062"/>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3" name="任意多边形 77"/>
          <p:cNvSpPr/>
          <p:nvPr/>
        </p:nvSpPr>
        <p:spPr>
          <a:xfrm>
            <a:off x="9586674" y="312864"/>
            <a:ext cx="2605325" cy="423475"/>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汉字观念</a:t>
            </a:r>
            <a:endParaRPr lang="zh-CN" altLang="en-US" sz="2000" kern="1200" dirty="0"/>
          </a:p>
        </p:txBody>
      </p:sp>
      <p:sp>
        <p:nvSpPr>
          <p:cNvPr id="14" name="任意多边形 78"/>
          <p:cNvSpPr/>
          <p:nvPr/>
        </p:nvSpPr>
        <p:spPr>
          <a:xfrm rot="3310531" flipV="1">
            <a:off x="9104163" y="1059865"/>
            <a:ext cx="553798" cy="132378"/>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5" name="任意多边形 79"/>
          <p:cNvSpPr/>
          <p:nvPr/>
        </p:nvSpPr>
        <p:spPr>
          <a:xfrm>
            <a:off x="9600373" y="739287"/>
            <a:ext cx="2605325" cy="375284"/>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汉语汉字的规范意识</a:t>
            </a:r>
            <a:endParaRPr lang="zh-CN" altLang="en-US" sz="2000" kern="1200" dirty="0"/>
          </a:p>
        </p:txBody>
      </p:sp>
      <p:sp>
        <p:nvSpPr>
          <p:cNvPr id="16" name="任意多边形 79"/>
          <p:cNvSpPr/>
          <p:nvPr/>
        </p:nvSpPr>
        <p:spPr>
          <a:xfrm>
            <a:off x="9586674" y="1093728"/>
            <a:ext cx="2619024" cy="451759"/>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smtClean="0"/>
              <a:t>传统</a:t>
            </a:r>
            <a:r>
              <a:rPr lang="zh-CN" altLang="en-US" sz="2000" dirty="0" smtClean="0"/>
              <a:t>的</a:t>
            </a:r>
            <a:r>
              <a:rPr lang="zh-CN" altLang="en-US" sz="2000" smtClean="0"/>
              <a:t>语言文字教育</a:t>
            </a:r>
            <a:endParaRPr lang="zh-CN" altLang="en-US" sz="2000" kern="1200" dirty="0"/>
          </a:p>
        </p:txBody>
      </p:sp>
      <p:sp>
        <p:nvSpPr>
          <p:cNvPr id="17" name="矩形 16"/>
          <p:cNvSpPr/>
          <p:nvPr/>
        </p:nvSpPr>
        <p:spPr>
          <a:xfrm>
            <a:off x="717982" y="60707"/>
            <a:ext cx="1689886" cy="338554"/>
          </a:xfrm>
          <a:prstGeom prst="rect">
            <a:avLst/>
          </a:prstGeom>
        </p:spPr>
        <p:txBody>
          <a:bodyPr wrap="none">
            <a:spAutoFit/>
          </a:bodyPr>
          <a:lstStyle/>
          <a:p>
            <a:r>
              <a:rPr lang="en-US" altLang="zh-TW" sz="1600" dirty="0"/>
              <a:t>6.2.1.1 </a:t>
            </a:r>
            <a:r>
              <a:rPr lang="zh-TW" altLang="en-US" sz="1600" dirty="0"/>
              <a:t>语言崇拜</a:t>
            </a:r>
            <a:endParaRPr lang="zh-CN" altLang="en-US" sz="16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对君主和尊长的名字不能用汉字直接写出其形或不能直呼其名的文化事象称作（ ）</a:t>
            </a:r>
          </a:p>
          <a:p>
            <a:endParaRPr lang="en-US" altLang="zh-CN" dirty="0" smtClean="0"/>
          </a:p>
          <a:p>
            <a:r>
              <a:rPr lang="en-US" altLang="zh-CN" dirty="0" smtClean="0"/>
              <a:t>A</a:t>
            </a:r>
            <a:r>
              <a:rPr lang="en-US" altLang="zh-CN" dirty="0"/>
              <a:t>:</a:t>
            </a:r>
            <a:r>
              <a:rPr lang="zh-CN" altLang="en-US" dirty="0"/>
              <a:t>语系</a:t>
            </a:r>
          </a:p>
          <a:p>
            <a:r>
              <a:rPr lang="en-US" altLang="zh-CN" dirty="0"/>
              <a:t>B:</a:t>
            </a:r>
            <a:r>
              <a:rPr lang="zh-CN" altLang="en-US" dirty="0"/>
              <a:t>语音</a:t>
            </a:r>
          </a:p>
          <a:p>
            <a:r>
              <a:rPr lang="en-US" altLang="zh-CN" dirty="0"/>
              <a:t>C:</a:t>
            </a:r>
            <a:r>
              <a:rPr lang="zh-CN" altLang="en-US" dirty="0"/>
              <a:t>避讳</a:t>
            </a:r>
          </a:p>
          <a:p>
            <a:r>
              <a:rPr lang="en-US" altLang="zh-CN" dirty="0"/>
              <a:t>D:</a:t>
            </a:r>
            <a:r>
              <a:rPr lang="zh-CN" altLang="en-US" dirty="0"/>
              <a:t>崇拜</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45</a:t>
            </a:fld>
            <a:endParaRPr lang="zh-CN" altLang="en-US"/>
          </a:p>
        </p:txBody>
      </p:sp>
    </p:spTree>
    <p:extLst>
      <p:ext uri="{BB962C8B-B14F-4D97-AF65-F5344CB8AC3E}">
        <p14:creationId xmlns:p14="http://schemas.microsoft.com/office/powerpoint/2010/main" val="7041487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语言崇拜源于（ ）</a:t>
            </a:r>
          </a:p>
          <a:p>
            <a:endParaRPr lang="en-US" altLang="zh-CN" dirty="0" smtClean="0"/>
          </a:p>
          <a:p>
            <a:r>
              <a:rPr lang="en-US" altLang="zh-CN" dirty="0" smtClean="0"/>
              <a:t>A</a:t>
            </a:r>
            <a:r>
              <a:rPr lang="en-US" altLang="zh-CN" dirty="0"/>
              <a:t>:</a:t>
            </a:r>
            <a:r>
              <a:rPr lang="zh-CN" altLang="en-US" dirty="0"/>
              <a:t>礼仪</a:t>
            </a:r>
          </a:p>
          <a:p>
            <a:r>
              <a:rPr lang="en-US" altLang="zh-CN" dirty="0"/>
              <a:t>B:</a:t>
            </a:r>
            <a:r>
              <a:rPr lang="zh-CN" altLang="en-US" dirty="0"/>
              <a:t>医术</a:t>
            </a:r>
          </a:p>
          <a:p>
            <a:r>
              <a:rPr lang="en-US" altLang="zh-CN" dirty="0"/>
              <a:t>C:</a:t>
            </a:r>
            <a:r>
              <a:rPr lang="zh-CN" altLang="en-US" dirty="0"/>
              <a:t>巫术</a:t>
            </a:r>
          </a:p>
          <a:p>
            <a:r>
              <a:rPr lang="en-US" altLang="zh-CN" dirty="0"/>
              <a:t>D:</a:t>
            </a:r>
            <a:r>
              <a:rPr lang="zh-CN" altLang="en-US" dirty="0"/>
              <a:t>传说</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46</a:t>
            </a:fld>
            <a:endParaRPr lang="zh-CN" altLang="en-US"/>
          </a:p>
        </p:txBody>
      </p:sp>
    </p:spTree>
    <p:extLst>
      <p:ext uri="{BB962C8B-B14F-4D97-AF65-F5344CB8AC3E}">
        <p14:creationId xmlns:p14="http://schemas.microsoft.com/office/powerpoint/2010/main" val="13796884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利用语言进行趋吉避凶，反映了人们对语言的（ ）</a:t>
            </a:r>
          </a:p>
          <a:p>
            <a:endParaRPr lang="en-US" altLang="zh-CN" dirty="0" smtClean="0"/>
          </a:p>
          <a:p>
            <a:r>
              <a:rPr lang="en-US" altLang="zh-CN" dirty="0" smtClean="0"/>
              <a:t>A</a:t>
            </a:r>
            <a:r>
              <a:rPr lang="en-US" altLang="zh-CN" dirty="0"/>
              <a:t>:</a:t>
            </a:r>
            <a:r>
              <a:rPr lang="zh-CN" altLang="en-US" dirty="0"/>
              <a:t>禁忌</a:t>
            </a:r>
          </a:p>
          <a:p>
            <a:r>
              <a:rPr lang="en-US" altLang="zh-CN" dirty="0"/>
              <a:t>B:</a:t>
            </a:r>
            <a:r>
              <a:rPr lang="zh-CN" altLang="en-US" dirty="0"/>
              <a:t>崇拜</a:t>
            </a:r>
          </a:p>
          <a:p>
            <a:r>
              <a:rPr lang="en-US" altLang="zh-CN" dirty="0"/>
              <a:t>C:</a:t>
            </a:r>
            <a:r>
              <a:rPr lang="zh-CN" altLang="en-US" dirty="0"/>
              <a:t>恐惧</a:t>
            </a:r>
          </a:p>
          <a:p>
            <a:r>
              <a:rPr lang="en-US" altLang="zh-CN" dirty="0"/>
              <a:t>D:</a:t>
            </a:r>
            <a:r>
              <a:rPr lang="zh-CN" altLang="en-US" dirty="0"/>
              <a:t>避讳</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47</a:t>
            </a:fld>
            <a:endParaRPr lang="zh-CN" altLang="en-US"/>
          </a:p>
        </p:txBody>
      </p:sp>
    </p:spTree>
    <p:extLst>
      <p:ext uri="{BB962C8B-B14F-4D97-AF65-F5344CB8AC3E}">
        <p14:creationId xmlns:p14="http://schemas.microsoft.com/office/powerpoint/2010/main" val="18284283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a:t>
            </a:r>
            <a:r>
              <a:rPr lang="zh-CN" altLang="en-US" dirty="0" smtClean="0"/>
              <a:t> </a:t>
            </a:r>
            <a:r>
              <a:rPr lang="zh-CN" altLang="zh-CN" dirty="0" smtClean="0"/>
              <a:t>中国</a:t>
            </a:r>
            <a:r>
              <a:rPr lang="zh-CN" altLang="zh-CN" dirty="0"/>
              <a:t>传统的语言文字观念与制度</a:t>
            </a:r>
            <a:endParaRPr lang="zh-CN" altLang="en-US" dirty="0"/>
          </a:p>
        </p:txBody>
      </p:sp>
      <p:sp>
        <p:nvSpPr>
          <p:cNvPr id="3" name="内容占位符 2"/>
          <p:cNvSpPr>
            <a:spLocks noGrp="1"/>
          </p:cNvSpPr>
          <p:nvPr>
            <p:ph idx="1"/>
          </p:nvPr>
        </p:nvSpPr>
        <p:spPr/>
        <p:txBody>
          <a:bodyPr>
            <a:normAutofit/>
          </a:bodyPr>
          <a:lstStyle/>
          <a:p>
            <a:r>
              <a:rPr lang="en-US" altLang="zh-CN" sz="2400" dirty="0" smtClean="0">
                <a:latin typeface="方正清刻本悦宋简体" panose="02000000000000000000" pitchFamily="2" charset="-122"/>
                <a:ea typeface="方正清刻本悦宋简体" panose="02000000000000000000" pitchFamily="2" charset="-122"/>
              </a:rPr>
              <a:t>6.2.1.2</a:t>
            </a:r>
            <a:r>
              <a:rPr lang="zh-CN" altLang="en-US" sz="2400" dirty="0" smtClean="0">
                <a:latin typeface="方正清刻本悦宋简体" panose="02000000000000000000" pitchFamily="2" charset="-122"/>
                <a:ea typeface="方正清刻本悦宋简体" panose="02000000000000000000" pitchFamily="2" charset="-122"/>
              </a:rPr>
              <a:t>：</a:t>
            </a:r>
            <a:r>
              <a:rPr lang="zh-CN" altLang="zh-CN" sz="2400" dirty="0">
                <a:latin typeface="方正清刻本悦宋简体" panose="02000000000000000000" pitchFamily="2" charset="-122"/>
                <a:ea typeface="方正清刻本悦宋简体" panose="02000000000000000000" pitchFamily="2" charset="-122"/>
              </a:rPr>
              <a:t>语言与客观实际的</a:t>
            </a:r>
            <a:r>
              <a:rPr lang="zh-CN" altLang="zh-CN" sz="2400" dirty="0" smtClean="0">
                <a:latin typeface="方正清刻本悦宋简体" panose="02000000000000000000" pitchFamily="2" charset="-122"/>
                <a:ea typeface="方正清刻本悦宋简体" panose="02000000000000000000" pitchFamily="2" charset="-122"/>
              </a:rPr>
              <a:t>关系</a:t>
            </a:r>
            <a:r>
              <a:rPr lang="zh-CN" altLang="en-US" sz="2400" dirty="0" smtClean="0">
                <a:solidFill>
                  <a:srgbClr val="4472C4"/>
                </a:solidFill>
              </a:rPr>
              <a:t>★★</a:t>
            </a:r>
            <a:endParaRPr lang="zh-CN" altLang="zh-CN" sz="2400" dirty="0">
              <a:latin typeface="方正清刻本悦宋简体" panose="02000000000000000000" pitchFamily="2" charset="-122"/>
              <a:ea typeface="方正清刻本悦宋简体" panose="02000000000000000000" pitchFamily="2" charset="-122"/>
            </a:endParaRPr>
          </a:p>
          <a:p>
            <a:pPr>
              <a:lnSpc>
                <a:spcPct val="200000"/>
              </a:lnSpc>
            </a:pPr>
            <a:r>
              <a:rPr lang="zh-CN" altLang="en-US" dirty="0"/>
              <a:t>在语言和客观实际的关系中，传统语言观特别重视语言的</a:t>
            </a:r>
            <a:r>
              <a:rPr lang="zh-CN" altLang="en-US" b="1" u="sng" dirty="0">
                <a:solidFill>
                  <a:schemeClr val="accent5"/>
                </a:solidFill>
              </a:rPr>
              <a:t>社会功用价值</a:t>
            </a:r>
            <a:r>
              <a:rPr lang="zh-CN" altLang="en-US" dirty="0"/>
              <a:t>，即语言的伦理教化作用和语言在认识世界方面的作用</a:t>
            </a:r>
            <a:r>
              <a:rPr lang="zh-CN" altLang="en-US" dirty="0" smtClean="0"/>
              <a:t>。</a:t>
            </a:r>
            <a:endParaRPr lang="en-US" altLang="zh-CN" dirty="0" smtClean="0"/>
          </a:p>
          <a:p>
            <a:pPr marL="457200" indent="-457200">
              <a:lnSpc>
                <a:spcPct val="200000"/>
              </a:lnSpc>
              <a:buFont typeface="+mj-lt"/>
              <a:buAutoNum type="arabicPeriod"/>
            </a:pPr>
            <a:r>
              <a:rPr lang="zh-CN" altLang="zh-CN" dirty="0" smtClean="0"/>
              <a:t>中国人</a:t>
            </a:r>
            <a:r>
              <a:rPr lang="zh-CN" altLang="zh-CN" dirty="0"/>
              <a:t>关注语言与实际的关系大概开始与</a:t>
            </a:r>
            <a:r>
              <a:rPr lang="zh-CN" altLang="zh-CN" b="1" u="sng" dirty="0">
                <a:solidFill>
                  <a:schemeClr val="accent5"/>
                </a:solidFill>
              </a:rPr>
              <a:t>春秋战国时期</a:t>
            </a:r>
            <a:r>
              <a:rPr lang="zh-CN" altLang="zh-CN" dirty="0"/>
              <a:t>。</a:t>
            </a:r>
          </a:p>
          <a:p>
            <a:pPr marL="457200" indent="-457200">
              <a:lnSpc>
                <a:spcPct val="200000"/>
              </a:lnSpc>
              <a:buFont typeface="+mj-lt"/>
              <a:buAutoNum type="arabicPeriod"/>
            </a:pPr>
            <a:r>
              <a:rPr lang="zh-CN" altLang="zh-CN" dirty="0" smtClean="0"/>
              <a:t>最早</a:t>
            </a:r>
            <a:r>
              <a:rPr lang="zh-CN" altLang="zh-CN" dirty="0"/>
              <a:t>提出</a:t>
            </a:r>
            <a:r>
              <a:rPr lang="zh-CN" altLang="zh-CN" b="1" u="sng" dirty="0">
                <a:solidFill>
                  <a:schemeClr val="accent5"/>
                </a:solidFill>
              </a:rPr>
              <a:t>“名实”</a:t>
            </a:r>
            <a:r>
              <a:rPr lang="zh-CN" altLang="zh-CN" dirty="0"/>
              <a:t>问题的是春秋时代的</a:t>
            </a:r>
            <a:r>
              <a:rPr lang="zh-CN" altLang="zh-CN" b="1" u="sng" dirty="0">
                <a:solidFill>
                  <a:schemeClr val="accent5"/>
                </a:solidFill>
              </a:rPr>
              <a:t>孔子</a:t>
            </a:r>
            <a:r>
              <a:rPr lang="zh-CN" altLang="zh-CN" dirty="0"/>
              <a:t>。“名”即是指名称、词语，“实”是指“名”所指示的观念、实际。（</a:t>
            </a:r>
            <a:r>
              <a:rPr lang="en-US" altLang="zh-CN" dirty="0"/>
              <a:t>1504</a:t>
            </a:r>
            <a:r>
              <a:rPr lang="zh-CN" altLang="zh-CN" dirty="0"/>
              <a:t>单</a:t>
            </a:r>
            <a:r>
              <a:rPr lang="zh-CN" altLang="zh-CN" dirty="0" smtClean="0"/>
              <a:t>）</a:t>
            </a:r>
            <a:endParaRPr lang="en-US" altLang="zh-CN" dirty="0" smtClean="0"/>
          </a:p>
          <a:p>
            <a:pPr marL="457200" indent="-457200">
              <a:lnSpc>
                <a:spcPct val="200000"/>
              </a:lnSpc>
              <a:buFont typeface="+mj-lt"/>
              <a:buAutoNum type="arabicPeriod"/>
            </a:pPr>
            <a:r>
              <a:rPr lang="zh-CN" altLang="zh-CN" b="1" u="sng" dirty="0">
                <a:solidFill>
                  <a:schemeClr val="accent5"/>
                </a:solidFill>
              </a:rPr>
              <a:t>荀子</a:t>
            </a:r>
            <a:r>
              <a:rPr lang="zh-CN" altLang="zh-CN" dirty="0" smtClean="0"/>
              <a:t>提出的“</a:t>
            </a:r>
            <a:r>
              <a:rPr lang="zh-CN" altLang="zh-CN" b="1" u="sng" dirty="0">
                <a:solidFill>
                  <a:schemeClr val="accent5"/>
                </a:solidFill>
              </a:rPr>
              <a:t>约定俗成</a:t>
            </a:r>
            <a:r>
              <a:rPr lang="zh-CN" altLang="zh-CN" dirty="0" smtClean="0"/>
              <a:t>”理论第一次阐明了语言的社会本质，正确</a:t>
            </a:r>
            <a:r>
              <a:rPr lang="zh-CN" altLang="zh-CN" dirty="0"/>
              <a:t>说明了词的意义和客观事物之间的关系。（</a:t>
            </a:r>
            <a:r>
              <a:rPr lang="en-US" altLang="zh-CN" dirty="0"/>
              <a:t>1010</a:t>
            </a:r>
            <a:r>
              <a:rPr lang="zh-CN" altLang="zh-CN" dirty="0"/>
              <a:t>单</a:t>
            </a:r>
            <a:r>
              <a:rPr lang="zh-CN" altLang="zh-CN" dirty="0" smtClean="0"/>
              <a:t>）</a:t>
            </a:r>
            <a:endParaRPr lang="zh-CN" altLang="zh-CN"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48</a:t>
            </a:fld>
            <a:endParaRPr lang="zh-CN" altLang="en-US"/>
          </a:p>
        </p:txBody>
      </p:sp>
      <p:sp>
        <p:nvSpPr>
          <p:cNvPr id="6" name="圆角矩形 5"/>
          <p:cNvSpPr/>
          <p:nvPr/>
        </p:nvSpPr>
        <p:spPr>
          <a:xfrm>
            <a:off x="5896494" y="1351810"/>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选</a:t>
            </a:r>
            <a:endParaRPr lang="zh-CN" altLang="en-US" sz="2000" dirty="0">
              <a:latin typeface="+mj-ea"/>
              <a:ea typeface="+mj-ea"/>
            </a:endParaRPr>
          </a:p>
        </p:txBody>
      </p:sp>
      <p:sp>
        <p:nvSpPr>
          <p:cNvPr id="7" name="任意多边形 73"/>
          <p:cNvSpPr/>
          <p:nvPr/>
        </p:nvSpPr>
        <p:spPr>
          <a:xfrm>
            <a:off x="7697585" y="610827"/>
            <a:ext cx="1464169" cy="449906"/>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第二节</a:t>
            </a:r>
            <a:endParaRPr lang="zh-CN" altLang="en-US" sz="2000" kern="1200" dirty="0"/>
          </a:p>
        </p:txBody>
      </p:sp>
      <p:sp>
        <p:nvSpPr>
          <p:cNvPr id="8" name="任意多边形 74"/>
          <p:cNvSpPr/>
          <p:nvPr/>
        </p:nvSpPr>
        <p:spPr>
          <a:xfrm rot="18289469">
            <a:off x="9002170" y="562648"/>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1" tIns="-10260" rIns="366143" bIns="-10263"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9" name="任意多边形 75"/>
          <p:cNvSpPr/>
          <p:nvPr/>
        </p:nvSpPr>
        <p:spPr>
          <a:xfrm>
            <a:off x="9586675" y="1"/>
            <a:ext cx="2605325" cy="285452"/>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accent1">
              <a:lumMod val="60000"/>
              <a:lumOff val="40000"/>
            </a:schemeClr>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语言观念</a:t>
            </a:r>
            <a:endParaRPr lang="zh-CN" altLang="en-US" sz="2000" kern="1200" dirty="0"/>
          </a:p>
        </p:txBody>
      </p:sp>
      <p:sp>
        <p:nvSpPr>
          <p:cNvPr id="10" name="任意多边形 76"/>
          <p:cNvSpPr/>
          <p:nvPr/>
        </p:nvSpPr>
        <p:spPr>
          <a:xfrm>
            <a:off x="9161754" y="868062"/>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1" name="任意多边形 77"/>
          <p:cNvSpPr/>
          <p:nvPr/>
        </p:nvSpPr>
        <p:spPr>
          <a:xfrm>
            <a:off x="9586674" y="312864"/>
            <a:ext cx="2605325" cy="423475"/>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汉字观念</a:t>
            </a:r>
            <a:endParaRPr lang="zh-CN" altLang="en-US" sz="2000" kern="1200" dirty="0"/>
          </a:p>
        </p:txBody>
      </p:sp>
      <p:sp>
        <p:nvSpPr>
          <p:cNvPr id="12" name="任意多边形 78"/>
          <p:cNvSpPr/>
          <p:nvPr/>
        </p:nvSpPr>
        <p:spPr>
          <a:xfrm rot="3310531" flipV="1">
            <a:off x="9104163" y="1059865"/>
            <a:ext cx="553798" cy="132378"/>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3" name="任意多边形 79"/>
          <p:cNvSpPr/>
          <p:nvPr/>
        </p:nvSpPr>
        <p:spPr>
          <a:xfrm>
            <a:off x="9600373" y="739287"/>
            <a:ext cx="2605325" cy="375284"/>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汉语汉字的规范意识</a:t>
            </a:r>
            <a:endParaRPr lang="zh-CN" altLang="en-US" sz="2000" kern="1200" dirty="0"/>
          </a:p>
        </p:txBody>
      </p:sp>
      <p:sp>
        <p:nvSpPr>
          <p:cNvPr id="14" name="任意多边形 79"/>
          <p:cNvSpPr/>
          <p:nvPr/>
        </p:nvSpPr>
        <p:spPr>
          <a:xfrm>
            <a:off x="9586674" y="1093728"/>
            <a:ext cx="2619024" cy="451759"/>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smtClean="0"/>
              <a:t>传统</a:t>
            </a:r>
            <a:r>
              <a:rPr lang="zh-CN" altLang="en-US" sz="2000" dirty="0" smtClean="0"/>
              <a:t>的</a:t>
            </a:r>
            <a:r>
              <a:rPr lang="zh-CN" altLang="en-US" sz="2000" smtClean="0"/>
              <a:t>语言文字教育</a:t>
            </a:r>
            <a:endParaRPr lang="zh-CN" altLang="en-US" sz="2000" kern="1200" dirty="0"/>
          </a:p>
        </p:txBody>
      </p:sp>
      <p:sp>
        <p:nvSpPr>
          <p:cNvPr id="5" name="矩形 4"/>
          <p:cNvSpPr/>
          <p:nvPr/>
        </p:nvSpPr>
        <p:spPr>
          <a:xfrm>
            <a:off x="704218" y="126686"/>
            <a:ext cx="2920992" cy="338554"/>
          </a:xfrm>
          <a:prstGeom prst="rect">
            <a:avLst/>
          </a:prstGeom>
        </p:spPr>
        <p:txBody>
          <a:bodyPr wrap="none">
            <a:spAutoFit/>
          </a:bodyPr>
          <a:lstStyle/>
          <a:p>
            <a:r>
              <a:rPr lang="en-US" altLang="zh-CN" sz="1600" dirty="0"/>
              <a:t>6.2.1.2 </a:t>
            </a:r>
            <a:r>
              <a:rPr lang="zh-CN" altLang="en-US" sz="1600" dirty="0"/>
              <a:t>语言与客观实际的关系</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在语言和客观实际的关系中，传统语言观特别重视语言的（  ）</a:t>
            </a:r>
          </a:p>
          <a:p>
            <a:endParaRPr lang="en-US" altLang="zh-CN" dirty="0" smtClean="0"/>
          </a:p>
          <a:p>
            <a:r>
              <a:rPr lang="en-US" altLang="zh-CN" dirty="0" smtClean="0"/>
              <a:t>A</a:t>
            </a:r>
            <a:r>
              <a:rPr lang="en-US" altLang="zh-CN" dirty="0"/>
              <a:t>:</a:t>
            </a:r>
            <a:r>
              <a:rPr lang="zh-CN" altLang="en-US" dirty="0"/>
              <a:t>文化功用价值</a:t>
            </a:r>
          </a:p>
          <a:p>
            <a:r>
              <a:rPr lang="en-US" altLang="zh-CN" dirty="0"/>
              <a:t>B:</a:t>
            </a:r>
            <a:r>
              <a:rPr lang="zh-CN" altLang="en-US" dirty="0"/>
              <a:t>社会功用价值</a:t>
            </a:r>
          </a:p>
          <a:p>
            <a:r>
              <a:rPr lang="en-US" altLang="zh-CN" dirty="0"/>
              <a:t>C:</a:t>
            </a:r>
            <a:r>
              <a:rPr lang="zh-CN" altLang="en-US" dirty="0"/>
              <a:t>政治伦理价值 </a:t>
            </a:r>
          </a:p>
          <a:p>
            <a:r>
              <a:rPr lang="en-US" altLang="zh-CN" dirty="0"/>
              <a:t>D:</a:t>
            </a:r>
            <a:r>
              <a:rPr lang="zh-CN" altLang="en-US" dirty="0"/>
              <a:t>人文伦理价值</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49</a:t>
            </a:fld>
            <a:endParaRPr lang="zh-CN" altLang="en-US"/>
          </a:p>
        </p:txBody>
      </p:sp>
    </p:spTree>
    <p:extLst>
      <p:ext uri="{BB962C8B-B14F-4D97-AF65-F5344CB8AC3E}">
        <p14:creationId xmlns:p14="http://schemas.microsoft.com/office/powerpoint/2010/main" val="1819638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F525CE8-A4D9-4C72-B3B7-D1ED057FD700}" type="slidenum">
              <a:rPr lang="zh-CN" altLang="en-US" smtClean="0"/>
              <a:t>5</a:t>
            </a:fld>
            <a:endParaRPr lang="zh-CN" altLang="en-US"/>
          </a:p>
        </p:txBody>
      </p:sp>
      <p:graphicFrame>
        <p:nvGraphicFramePr>
          <p:cNvPr id="9" name="图表 8"/>
          <p:cNvGraphicFramePr/>
          <p:nvPr>
            <p:extLst>
              <p:ext uri="{D42A27DB-BD31-4B8C-83A1-F6EECF244321}">
                <p14:modId xmlns:p14="http://schemas.microsoft.com/office/powerpoint/2010/main" val="3172416357"/>
              </p:ext>
            </p:extLst>
          </p:nvPr>
        </p:nvGraphicFramePr>
        <p:xfrm>
          <a:off x="1768121" y="593836"/>
          <a:ext cx="8622085" cy="56104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2211144"/>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最早提出“名实”问题的是（ ）</a:t>
            </a:r>
          </a:p>
          <a:p>
            <a:endParaRPr lang="en-US" altLang="zh-CN" dirty="0" smtClean="0"/>
          </a:p>
          <a:p>
            <a:r>
              <a:rPr lang="en-US" altLang="zh-CN" dirty="0" smtClean="0"/>
              <a:t>A</a:t>
            </a:r>
            <a:r>
              <a:rPr lang="en-US" altLang="zh-CN" dirty="0"/>
              <a:t>:</a:t>
            </a:r>
            <a:r>
              <a:rPr lang="zh-CN" altLang="en-US" dirty="0"/>
              <a:t>荀子</a:t>
            </a:r>
          </a:p>
          <a:p>
            <a:r>
              <a:rPr lang="en-US" altLang="zh-CN" dirty="0"/>
              <a:t>B:</a:t>
            </a:r>
            <a:r>
              <a:rPr lang="zh-CN" altLang="en-US" dirty="0"/>
              <a:t>墨子</a:t>
            </a:r>
          </a:p>
          <a:p>
            <a:r>
              <a:rPr lang="en-US" altLang="zh-CN" dirty="0"/>
              <a:t>C:</a:t>
            </a:r>
            <a:r>
              <a:rPr lang="zh-CN" altLang="en-US" dirty="0"/>
              <a:t>孟子</a:t>
            </a:r>
          </a:p>
          <a:p>
            <a:r>
              <a:rPr lang="en-US" altLang="zh-CN" dirty="0"/>
              <a:t>D:</a:t>
            </a:r>
            <a:r>
              <a:rPr lang="zh-CN" altLang="en-US" dirty="0"/>
              <a:t>孔子</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50</a:t>
            </a:fld>
            <a:endParaRPr lang="zh-CN" altLang="en-US"/>
          </a:p>
        </p:txBody>
      </p:sp>
    </p:spTree>
    <p:extLst>
      <p:ext uri="{BB962C8B-B14F-4D97-AF65-F5344CB8AC3E}">
        <p14:creationId xmlns:p14="http://schemas.microsoft.com/office/powerpoint/2010/main" val="5800950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中国古代学者重视讨论语言与客观实际的关系，其中提出“约定俗成”理论的人是（ ）</a:t>
            </a:r>
          </a:p>
          <a:p>
            <a:endParaRPr lang="en-US" altLang="zh-CN" dirty="0" smtClean="0"/>
          </a:p>
          <a:p>
            <a:r>
              <a:rPr lang="en-US" altLang="zh-CN" dirty="0" smtClean="0"/>
              <a:t>A</a:t>
            </a:r>
            <a:r>
              <a:rPr lang="en-US" altLang="zh-CN" dirty="0"/>
              <a:t>:</a:t>
            </a:r>
            <a:r>
              <a:rPr lang="zh-CN" altLang="en-US" dirty="0"/>
              <a:t>孔子</a:t>
            </a:r>
          </a:p>
          <a:p>
            <a:r>
              <a:rPr lang="en-US" altLang="zh-CN" dirty="0"/>
              <a:t>B:</a:t>
            </a:r>
            <a:r>
              <a:rPr lang="zh-CN" altLang="en-US" dirty="0"/>
              <a:t>孟子</a:t>
            </a:r>
          </a:p>
          <a:p>
            <a:r>
              <a:rPr lang="en-US" altLang="zh-CN" dirty="0"/>
              <a:t>C:</a:t>
            </a:r>
            <a:r>
              <a:rPr lang="zh-CN" altLang="en-US" dirty="0"/>
              <a:t>荀子</a:t>
            </a:r>
          </a:p>
          <a:p>
            <a:r>
              <a:rPr lang="en-US" altLang="zh-CN" dirty="0"/>
              <a:t>D:</a:t>
            </a:r>
            <a:r>
              <a:rPr lang="zh-CN" altLang="en-US" dirty="0"/>
              <a:t>老子</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51</a:t>
            </a:fld>
            <a:endParaRPr lang="zh-CN" altLang="en-US"/>
          </a:p>
        </p:txBody>
      </p:sp>
    </p:spTree>
    <p:extLst>
      <p:ext uri="{BB962C8B-B14F-4D97-AF65-F5344CB8AC3E}">
        <p14:creationId xmlns:p14="http://schemas.microsoft.com/office/powerpoint/2010/main" val="10329501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a:t>
            </a:r>
            <a:r>
              <a:rPr lang="zh-CN" altLang="en-US" dirty="0" smtClean="0"/>
              <a:t> </a:t>
            </a:r>
            <a:r>
              <a:rPr lang="zh-CN" altLang="zh-CN" dirty="0" smtClean="0"/>
              <a:t>中国</a:t>
            </a:r>
            <a:r>
              <a:rPr lang="zh-CN" altLang="zh-CN" dirty="0"/>
              <a:t>传统的语言文字观念与制度</a:t>
            </a:r>
            <a:endParaRPr lang="zh-CN" altLang="en-US" dirty="0"/>
          </a:p>
        </p:txBody>
      </p:sp>
      <p:sp>
        <p:nvSpPr>
          <p:cNvPr id="3" name="内容占位符 2"/>
          <p:cNvSpPr>
            <a:spLocks noGrp="1"/>
          </p:cNvSpPr>
          <p:nvPr>
            <p:ph idx="1"/>
          </p:nvPr>
        </p:nvSpPr>
        <p:spPr/>
        <p:txBody>
          <a:bodyPr>
            <a:normAutofit/>
          </a:bodyPr>
          <a:lstStyle/>
          <a:p>
            <a:r>
              <a:rPr lang="en-US" altLang="zh-CN" sz="2400" dirty="0" smtClean="0">
                <a:latin typeface="方正清刻本悦宋简体" panose="02000000000000000000" pitchFamily="2" charset="-122"/>
                <a:ea typeface="方正清刻本悦宋简体" panose="02000000000000000000" pitchFamily="2" charset="-122"/>
              </a:rPr>
              <a:t>6.2.1.2</a:t>
            </a:r>
            <a:r>
              <a:rPr lang="zh-CN" altLang="en-US" sz="2400" dirty="0" smtClean="0">
                <a:latin typeface="方正清刻本悦宋简体" panose="02000000000000000000" pitchFamily="2" charset="-122"/>
                <a:ea typeface="方正清刻本悦宋简体" panose="02000000000000000000" pitchFamily="2" charset="-122"/>
              </a:rPr>
              <a:t>：</a:t>
            </a:r>
            <a:r>
              <a:rPr lang="zh-CN" altLang="zh-CN" sz="2400" dirty="0">
                <a:latin typeface="方正清刻本悦宋简体" panose="02000000000000000000" pitchFamily="2" charset="-122"/>
                <a:ea typeface="方正清刻本悦宋简体" panose="02000000000000000000" pitchFamily="2" charset="-122"/>
              </a:rPr>
              <a:t>语言与客观实际的关系</a:t>
            </a:r>
            <a:r>
              <a:rPr lang="en-US" altLang="zh-CN" sz="2400" dirty="0">
                <a:latin typeface="方正清刻本悦宋简体" panose="02000000000000000000" pitchFamily="2" charset="-122"/>
                <a:ea typeface="方正清刻本悦宋简体" panose="02000000000000000000" pitchFamily="2" charset="-122"/>
              </a:rPr>
              <a:t>  </a:t>
            </a:r>
            <a:endParaRPr lang="zh-CN" altLang="zh-CN" sz="2400" dirty="0">
              <a:latin typeface="方正清刻本悦宋简体" panose="02000000000000000000" pitchFamily="2" charset="-122"/>
              <a:ea typeface="方正清刻本悦宋简体" panose="02000000000000000000" pitchFamily="2" charset="-122"/>
            </a:endParaRPr>
          </a:p>
          <a:p>
            <a:pPr marL="457200" indent="-457200">
              <a:lnSpc>
                <a:spcPct val="200000"/>
              </a:lnSpc>
              <a:buAutoNum type="arabicPeriod" startAt="4"/>
            </a:pPr>
            <a:r>
              <a:rPr lang="zh-CN" altLang="zh-CN" b="1" u="sng" dirty="0">
                <a:solidFill>
                  <a:schemeClr val="accent5"/>
                </a:solidFill>
              </a:rPr>
              <a:t>孔子“正名”思想</a:t>
            </a:r>
            <a:r>
              <a:rPr lang="zh-CN" altLang="en-US" b="1" u="sng" dirty="0">
                <a:solidFill>
                  <a:schemeClr val="accent5"/>
                </a:solidFill>
              </a:rPr>
              <a:t>：</a:t>
            </a:r>
            <a:r>
              <a:rPr lang="zh-CN" altLang="zh-CN" dirty="0" smtClean="0"/>
              <a:t>孔子</a:t>
            </a:r>
            <a:r>
              <a:rPr lang="zh-CN" altLang="zh-CN" dirty="0"/>
              <a:t>把“正名”看作社会和政治改革的核心，提出通过“正名”来重建旧礼制</a:t>
            </a:r>
            <a:r>
              <a:rPr lang="zh-CN" altLang="zh-CN" dirty="0" smtClean="0"/>
              <a:t>。</a:t>
            </a:r>
            <a:r>
              <a:rPr lang="zh-CN" altLang="en-US" dirty="0" smtClean="0"/>
              <a:t>其影响有：</a:t>
            </a:r>
            <a:endParaRPr lang="en-US" altLang="zh-CN" dirty="0" smtClean="0"/>
          </a:p>
          <a:p>
            <a:pPr marL="1143000" lvl="1" indent="-457200">
              <a:lnSpc>
                <a:spcPct val="200000"/>
              </a:lnSpc>
              <a:spcBef>
                <a:spcPts val="0"/>
              </a:spcBef>
              <a:buFont typeface="+mj-lt"/>
              <a:buAutoNum type="alphaUcPeriod"/>
            </a:pPr>
            <a:r>
              <a:rPr lang="zh-CN" altLang="zh-CN" sz="2000" dirty="0" smtClean="0"/>
              <a:t>孔子</a:t>
            </a:r>
            <a:r>
              <a:rPr lang="zh-CN" altLang="zh-CN" sz="2000" dirty="0"/>
              <a:t>“正名”思想使中国人对“名”、“实”的思考并没有像西方人关于词与物的讨论那样带有浓厚的思辩色彩，而是始终关注语言的政治伦理作用和社会实践作用。</a:t>
            </a:r>
          </a:p>
          <a:p>
            <a:pPr marL="1143000" lvl="1" indent="-457200">
              <a:lnSpc>
                <a:spcPct val="200000"/>
              </a:lnSpc>
              <a:spcBef>
                <a:spcPts val="0"/>
              </a:spcBef>
              <a:buFont typeface="+mj-lt"/>
              <a:buAutoNum type="alphaUcPeriod"/>
            </a:pPr>
            <a:r>
              <a:rPr lang="zh-CN" altLang="zh-CN" sz="2000" dirty="0" smtClean="0"/>
              <a:t>人们</a:t>
            </a:r>
            <a:r>
              <a:rPr lang="zh-CN" altLang="zh-CN" sz="2000" dirty="0"/>
              <a:t>纷纷把语言和政治伦理关系联系起来，阐释对语言社会功用的</a:t>
            </a:r>
            <a:r>
              <a:rPr lang="zh-CN" altLang="zh-CN" sz="2000" dirty="0" smtClean="0"/>
              <a:t>认识</a:t>
            </a:r>
            <a:r>
              <a:rPr lang="zh-CN" altLang="en-US" sz="2000" dirty="0" smtClean="0"/>
              <a:t>。</a:t>
            </a:r>
            <a:endParaRPr lang="zh-CN" altLang="zh-CN" sz="2000" dirty="0"/>
          </a:p>
          <a:p>
            <a:pPr marL="1143000" lvl="1" indent="-457200">
              <a:lnSpc>
                <a:spcPct val="200000"/>
              </a:lnSpc>
              <a:spcBef>
                <a:spcPts val="0"/>
              </a:spcBef>
              <a:buFont typeface="+mj-lt"/>
              <a:buAutoNum type="alphaUcPeriod"/>
            </a:pPr>
            <a:r>
              <a:rPr lang="zh-CN" altLang="zh-CN" sz="2000" dirty="0" smtClean="0"/>
              <a:t>有人</a:t>
            </a:r>
            <a:r>
              <a:rPr lang="zh-CN" altLang="zh-CN" sz="2000" dirty="0"/>
              <a:t>甚至将语言的社会作用上升到可以决定国家的</a:t>
            </a:r>
            <a:r>
              <a:rPr lang="zh-CN" altLang="zh-CN" sz="2000" dirty="0" smtClean="0"/>
              <a:t>命运</a:t>
            </a:r>
            <a:r>
              <a:rPr lang="zh-CN" altLang="en-US" sz="2000" dirty="0" smtClean="0"/>
              <a:t>。</a:t>
            </a:r>
            <a:endParaRPr lang="zh-CN" altLang="zh-CN" sz="2000"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52</a:t>
            </a:fld>
            <a:endParaRPr lang="zh-CN" altLang="en-US"/>
          </a:p>
        </p:txBody>
      </p:sp>
      <p:sp>
        <p:nvSpPr>
          <p:cNvPr id="5" name="任意多边形 73"/>
          <p:cNvSpPr/>
          <p:nvPr/>
        </p:nvSpPr>
        <p:spPr>
          <a:xfrm>
            <a:off x="7697585" y="610827"/>
            <a:ext cx="1464169" cy="449906"/>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第二节</a:t>
            </a:r>
            <a:endParaRPr lang="zh-CN" altLang="en-US" sz="2000" kern="1200" dirty="0"/>
          </a:p>
        </p:txBody>
      </p:sp>
      <p:sp>
        <p:nvSpPr>
          <p:cNvPr id="6" name="任意多边形 74"/>
          <p:cNvSpPr/>
          <p:nvPr/>
        </p:nvSpPr>
        <p:spPr>
          <a:xfrm rot="18289469">
            <a:off x="9002170" y="562648"/>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1" tIns="-10260" rIns="366143" bIns="-10263"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7" name="任意多边形 75"/>
          <p:cNvSpPr/>
          <p:nvPr/>
        </p:nvSpPr>
        <p:spPr>
          <a:xfrm>
            <a:off x="9586675" y="1"/>
            <a:ext cx="2605325" cy="285452"/>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accent1">
              <a:lumMod val="60000"/>
              <a:lumOff val="40000"/>
            </a:schemeClr>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语言观念</a:t>
            </a:r>
            <a:endParaRPr lang="zh-CN" altLang="en-US" sz="2000" kern="1200" dirty="0"/>
          </a:p>
        </p:txBody>
      </p:sp>
      <p:sp>
        <p:nvSpPr>
          <p:cNvPr id="8" name="任意多边形 76"/>
          <p:cNvSpPr/>
          <p:nvPr/>
        </p:nvSpPr>
        <p:spPr>
          <a:xfrm>
            <a:off x="9161754" y="868062"/>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9" name="任意多边形 77"/>
          <p:cNvSpPr/>
          <p:nvPr/>
        </p:nvSpPr>
        <p:spPr>
          <a:xfrm>
            <a:off x="9586674" y="312864"/>
            <a:ext cx="2605325" cy="423475"/>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汉字观念</a:t>
            </a:r>
            <a:endParaRPr lang="zh-CN" altLang="en-US" sz="2000" kern="1200" dirty="0"/>
          </a:p>
        </p:txBody>
      </p:sp>
      <p:sp>
        <p:nvSpPr>
          <p:cNvPr id="10" name="任意多边形 78"/>
          <p:cNvSpPr/>
          <p:nvPr/>
        </p:nvSpPr>
        <p:spPr>
          <a:xfrm rot="3310531" flipV="1">
            <a:off x="9104163" y="1059865"/>
            <a:ext cx="553798" cy="132378"/>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1" name="任意多边形 79"/>
          <p:cNvSpPr/>
          <p:nvPr/>
        </p:nvSpPr>
        <p:spPr>
          <a:xfrm>
            <a:off x="9600373" y="739287"/>
            <a:ext cx="2605325" cy="375284"/>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汉语汉字的规范意识</a:t>
            </a:r>
            <a:endParaRPr lang="zh-CN" altLang="en-US" sz="2000" kern="1200" dirty="0"/>
          </a:p>
        </p:txBody>
      </p:sp>
      <p:sp>
        <p:nvSpPr>
          <p:cNvPr id="12" name="任意多边形 79"/>
          <p:cNvSpPr/>
          <p:nvPr/>
        </p:nvSpPr>
        <p:spPr>
          <a:xfrm>
            <a:off x="9586674" y="1093728"/>
            <a:ext cx="2619024" cy="451759"/>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smtClean="0"/>
              <a:t>传统</a:t>
            </a:r>
            <a:r>
              <a:rPr lang="zh-CN" altLang="en-US" sz="2000" dirty="0" smtClean="0"/>
              <a:t>的</a:t>
            </a:r>
            <a:r>
              <a:rPr lang="zh-CN" altLang="en-US" sz="2000" smtClean="0"/>
              <a:t>语言文字教育</a:t>
            </a:r>
            <a:endParaRPr lang="zh-CN" altLang="en-US" sz="2000" kern="1200" dirty="0"/>
          </a:p>
        </p:txBody>
      </p:sp>
      <p:sp>
        <p:nvSpPr>
          <p:cNvPr id="13" name="矩形 12"/>
          <p:cNvSpPr/>
          <p:nvPr/>
        </p:nvSpPr>
        <p:spPr>
          <a:xfrm>
            <a:off x="704218" y="126686"/>
            <a:ext cx="2920992" cy="338554"/>
          </a:xfrm>
          <a:prstGeom prst="rect">
            <a:avLst/>
          </a:prstGeom>
        </p:spPr>
        <p:txBody>
          <a:bodyPr wrap="none">
            <a:spAutoFit/>
          </a:bodyPr>
          <a:lstStyle/>
          <a:p>
            <a:r>
              <a:rPr lang="en-US" altLang="zh-CN" sz="1600" dirty="0"/>
              <a:t>6.2.1.2 </a:t>
            </a:r>
            <a:r>
              <a:rPr lang="zh-CN" altLang="en-US" sz="1600" dirty="0"/>
              <a:t>语言与客观实际的关系</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第二节 </a:t>
            </a:r>
            <a:r>
              <a:rPr lang="zh-CN" altLang="zh-CN" dirty="0" smtClean="0"/>
              <a:t>中国</a:t>
            </a:r>
            <a:r>
              <a:rPr lang="zh-CN" altLang="zh-CN" dirty="0"/>
              <a:t>传统的语言文字观念与制度</a:t>
            </a:r>
            <a:endParaRPr lang="zh-CN" altLang="en-US" dirty="0"/>
          </a:p>
        </p:txBody>
      </p:sp>
      <p:sp>
        <p:nvSpPr>
          <p:cNvPr id="3" name="内容占位符 2"/>
          <p:cNvSpPr>
            <a:spLocks noGrp="1"/>
          </p:cNvSpPr>
          <p:nvPr>
            <p:ph idx="1"/>
          </p:nvPr>
        </p:nvSpPr>
        <p:spPr/>
        <p:txBody>
          <a:bodyPr/>
          <a:lstStyle/>
          <a:p>
            <a:r>
              <a:rPr lang="zh-CN" altLang="en-US" sz="2400" dirty="0">
                <a:latin typeface="方正清刻本悦宋简体" panose="02000000000000000000" pitchFamily="2" charset="-122"/>
                <a:ea typeface="方正清刻本悦宋简体" panose="02000000000000000000" pitchFamily="2" charset="-122"/>
              </a:rPr>
              <a:t>问题三：中国的</a:t>
            </a:r>
            <a:r>
              <a:rPr lang="zh-CN" altLang="zh-CN" sz="2400" dirty="0">
                <a:latin typeface="方正清刻本悦宋简体" panose="02000000000000000000" pitchFamily="2" charset="-122"/>
                <a:ea typeface="方正清刻本悦宋简体" panose="02000000000000000000" pitchFamily="2" charset="-122"/>
              </a:rPr>
              <a:t>修辞观 </a:t>
            </a:r>
          </a:p>
          <a:p>
            <a:pPr marL="457200" indent="-457200">
              <a:buFont typeface="+mj-lt"/>
              <a:buAutoNum type="arabicPeriod"/>
            </a:pPr>
            <a:r>
              <a:rPr lang="zh-CN" altLang="zh-CN" dirty="0" smtClean="0"/>
              <a:t>为了内容表达的需要，人们特别注意语言的传达效果。</a:t>
            </a:r>
            <a:endParaRPr lang="en-US" altLang="zh-CN" dirty="0" smtClean="0"/>
          </a:p>
          <a:p>
            <a:pPr marL="457200" indent="-457200">
              <a:buFont typeface="+mj-lt"/>
              <a:buAutoNum type="arabicPeriod"/>
            </a:pPr>
            <a:r>
              <a:rPr lang="zh-CN" altLang="zh-CN" dirty="0" smtClean="0"/>
              <a:t>为了</a:t>
            </a:r>
            <a:r>
              <a:rPr lang="zh-CN" altLang="zh-CN" dirty="0"/>
              <a:t>取得好的语言传达效果，古人还特别重视说话的场合、说话的对象、说话的时机、说话的分寸。</a:t>
            </a:r>
          </a:p>
          <a:p>
            <a:pPr marL="457200" indent="-457200">
              <a:buFont typeface="+mj-lt"/>
              <a:buAutoNum type="arabicPeriod"/>
            </a:pPr>
            <a:r>
              <a:rPr lang="zh-CN" altLang="zh-CN" dirty="0" smtClean="0"/>
              <a:t>在</a:t>
            </a:r>
            <a:r>
              <a:rPr lang="zh-CN" altLang="zh-CN" dirty="0"/>
              <a:t>言语形式方面，一向存在着追求质朴和追求华美这一对矛盾。追求</a:t>
            </a:r>
            <a:r>
              <a:rPr lang="zh-CN" altLang="zh-CN" dirty="0">
                <a:solidFill>
                  <a:srgbClr val="FF0000"/>
                </a:solidFill>
              </a:rPr>
              <a:t>言辞质朴</a:t>
            </a:r>
            <a:r>
              <a:rPr lang="zh-CN" altLang="zh-CN" dirty="0"/>
              <a:t>的主张的代表人有</a:t>
            </a:r>
            <a:r>
              <a:rPr lang="zh-CN" altLang="zh-CN" dirty="0">
                <a:solidFill>
                  <a:srgbClr val="FF0000"/>
                </a:solidFill>
              </a:rPr>
              <a:t>孔子</a:t>
            </a:r>
            <a:r>
              <a:rPr lang="zh-CN" altLang="zh-CN" dirty="0"/>
              <a:t>（辞达而已矣），老子（知者不言，言者不知）。（</a:t>
            </a:r>
            <a:r>
              <a:rPr lang="en-US" altLang="zh-CN" dirty="0"/>
              <a:t>1001</a:t>
            </a:r>
            <a:r>
              <a:rPr lang="zh-CN" altLang="zh-CN" dirty="0"/>
              <a:t>单）</a:t>
            </a:r>
          </a:p>
          <a:p>
            <a:pPr marL="457200" indent="-457200">
              <a:buFont typeface="+mj-lt"/>
              <a:buAutoNum type="arabicPeriod"/>
            </a:pPr>
            <a:r>
              <a:rPr lang="zh-CN" altLang="zh-CN" dirty="0" smtClean="0"/>
              <a:t>对</a:t>
            </a:r>
            <a:r>
              <a:rPr lang="zh-CN" altLang="zh-CN" dirty="0"/>
              <a:t>言语华丽文采的追求，在</a:t>
            </a:r>
            <a:r>
              <a:rPr lang="zh-CN" altLang="zh-CN" b="1" u="sng" dirty="0">
                <a:solidFill>
                  <a:schemeClr val="accent5"/>
                </a:solidFill>
              </a:rPr>
              <a:t>《左传》</a:t>
            </a:r>
            <a:r>
              <a:rPr lang="zh-CN" altLang="zh-CN" dirty="0"/>
              <a:t>中就有明确表述。</a:t>
            </a:r>
          </a:p>
          <a:p>
            <a:pPr marL="457200" indent="-457200">
              <a:buFont typeface="+mj-lt"/>
              <a:buAutoNum type="arabicPeriod"/>
            </a:pPr>
            <a:r>
              <a:rPr lang="zh-CN" altLang="zh-CN" dirty="0" smtClean="0"/>
              <a:t>对</a:t>
            </a:r>
            <a:r>
              <a:rPr lang="zh-CN" altLang="zh-CN" dirty="0"/>
              <a:t>文采的追求，增强了语言的表现力，促进了文学的发展。</a:t>
            </a:r>
          </a:p>
          <a:p>
            <a:pPr marL="457200" indent="-457200">
              <a:buFont typeface="+mj-lt"/>
              <a:buAutoNum type="arabicPeriod"/>
            </a:pPr>
            <a:endParaRPr lang="zh-CN" altLang="en-US"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53</a:t>
            </a:fld>
            <a:endParaRPr lang="zh-CN" altLang="en-US"/>
          </a:p>
        </p:txBody>
      </p:sp>
      <p:sp>
        <p:nvSpPr>
          <p:cNvPr id="5" name="矩形 4"/>
          <p:cNvSpPr/>
          <p:nvPr/>
        </p:nvSpPr>
        <p:spPr>
          <a:xfrm>
            <a:off x="704218" y="126686"/>
            <a:ext cx="1484701" cy="338554"/>
          </a:xfrm>
          <a:prstGeom prst="rect">
            <a:avLst/>
          </a:prstGeom>
        </p:spPr>
        <p:txBody>
          <a:bodyPr wrap="none">
            <a:spAutoFit/>
          </a:bodyPr>
          <a:lstStyle/>
          <a:p>
            <a:r>
              <a:rPr lang="en-US" altLang="zh-TW" sz="1600" dirty="0"/>
              <a:t>6.2.1.3 </a:t>
            </a:r>
            <a:r>
              <a:rPr lang="zh-TW" altLang="en-US" sz="1600" dirty="0"/>
              <a:t>修辞观</a:t>
            </a:r>
            <a:endParaRPr lang="zh-CN" altLang="en-US" sz="16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言语形式方面，主张言辞质朴的是（ ）</a:t>
            </a:r>
          </a:p>
          <a:p>
            <a:endParaRPr lang="en-US" altLang="zh-CN" dirty="0" smtClean="0"/>
          </a:p>
          <a:p>
            <a:r>
              <a:rPr lang="en-US" altLang="zh-CN" dirty="0" smtClean="0"/>
              <a:t>A</a:t>
            </a:r>
            <a:r>
              <a:rPr lang="en-US" altLang="zh-CN" dirty="0"/>
              <a:t>:</a:t>
            </a:r>
            <a:r>
              <a:rPr lang="zh-CN" altLang="en-US" dirty="0"/>
              <a:t>孔子</a:t>
            </a:r>
          </a:p>
          <a:p>
            <a:r>
              <a:rPr lang="en-US" altLang="zh-CN" dirty="0"/>
              <a:t>B:</a:t>
            </a:r>
            <a:r>
              <a:rPr lang="zh-CN" altLang="en-US" dirty="0"/>
              <a:t>曹丕</a:t>
            </a:r>
          </a:p>
          <a:p>
            <a:r>
              <a:rPr lang="en-US" altLang="zh-CN" dirty="0"/>
              <a:t>C:</a:t>
            </a:r>
            <a:r>
              <a:rPr lang="zh-CN" altLang="en-US" dirty="0"/>
              <a:t>左丘明</a:t>
            </a:r>
          </a:p>
          <a:p>
            <a:r>
              <a:rPr lang="en-US" altLang="zh-CN" dirty="0"/>
              <a:t>D:</a:t>
            </a:r>
            <a:r>
              <a:rPr lang="zh-CN" altLang="en-US" dirty="0"/>
              <a:t>陆机</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54</a:t>
            </a:fld>
            <a:endParaRPr lang="zh-CN" altLang="en-US"/>
          </a:p>
        </p:txBody>
      </p:sp>
    </p:spTree>
    <p:extLst>
      <p:ext uri="{BB962C8B-B14F-4D97-AF65-F5344CB8AC3E}">
        <p14:creationId xmlns:p14="http://schemas.microsoft.com/office/powerpoint/2010/main" val="5185219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a:t>
            </a:r>
            <a:r>
              <a:rPr lang="zh-CN" altLang="en-US" dirty="0" smtClean="0"/>
              <a:t> </a:t>
            </a:r>
            <a:r>
              <a:rPr lang="zh-CN" altLang="zh-CN" dirty="0" smtClean="0"/>
              <a:t>中国</a:t>
            </a:r>
            <a:r>
              <a:rPr lang="zh-CN" altLang="zh-CN" dirty="0"/>
              <a:t>传统的语言文字观念与制度</a:t>
            </a:r>
            <a:endParaRPr lang="zh-CN" altLang="en-US" dirty="0"/>
          </a:p>
        </p:txBody>
      </p:sp>
      <p:sp>
        <p:nvSpPr>
          <p:cNvPr id="3" name="内容占位符 2"/>
          <p:cNvSpPr>
            <a:spLocks noGrp="1"/>
          </p:cNvSpPr>
          <p:nvPr>
            <p:ph idx="1"/>
          </p:nvPr>
        </p:nvSpPr>
        <p:spPr/>
        <p:txBody>
          <a:bodyPr>
            <a:normAutofit/>
          </a:bodyPr>
          <a:lstStyle/>
          <a:p>
            <a:r>
              <a:rPr lang="en-US" altLang="zh-CN" sz="2400" dirty="0" smtClean="0">
                <a:latin typeface="方正清刻本悦宋简体" panose="02000000000000000000" pitchFamily="2" charset="-122"/>
                <a:ea typeface="方正清刻本悦宋简体" panose="02000000000000000000" pitchFamily="2" charset="-122"/>
              </a:rPr>
              <a:t>6.2.2</a:t>
            </a:r>
            <a:r>
              <a:rPr lang="zh-CN" altLang="en-US" sz="2400" dirty="0" smtClean="0">
                <a:latin typeface="方正清刻本悦宋简体" panose="02000000000000000000" pitchFamily="2" charset="-122"/>
                <a:ea typeface="方正清刻本悦宋简体" panose="02000000000000000000" pitchFamily="2" charset="-122"/>
              </a:rPr>
              <a:t>：</a:t>
            </a:r>
            <a:r>
              <a:rPr lang="zh-CN" altLang="zh-CN" sz="2400" dirty="0">
                <a:latin typeface="方正清刻本悦宋简体" panose="02000000000000000000" pitchFamily="2" charset="-122"/>
                <a:ea typeface="方正清刻本悦宋简体" panose="02000000000000000000" pitchFamily="2" charset="-122"/>
              </a:rPr>
              <a:t>汉字</a:t>
            </a:r>
            <a:r>
              <a:rPr lang="zh-CN" altLang="zh-CN" sz="2400" dirty="0" smtClean="0">
                <a:latin typeface="方正清刻本悦宋简体" panose="02000000000000000000" pitchFamily="2" charset="-122"/>
                <a:ea typeface="方正清刻本悦宋简体" panose="02000000000000000000" pitchFamily="2" charset="-122"/>
              </a:rPr>
              <a:t>观念</a:t>
            </a:r>
            <a:r>
              <a:rPr lang="zh-CN" altLang="en-US" sz="2400" dirty="0" smtClean="0">
                <a:solidFill>
                  <a:srgbClr val="4472C4"/>
                </a:solidFill>
              </a:rPr>
              <a:t>★</a:t>
            </a:r>
            <a:r>
              <a:rPr lang="zh-CN" altLang="en-US" sz="2400" dirty="0">
                <a:solidFill>
                  <a:srgbClr val="4472C4"/>
                </a:solidFill>
              </a:rPr>
              <a:t>★</a:t>
            </a:r>
            <a:r>
              <a:rPr lang="zh-CN" altLang="zh-CN" sz="2400" dirty="0" smtClean="0">
                <a:latin typeface="方正清刻本悦宋简体" panose="02000000000000000000" pitchFamily="2" charset="-122"/>
                <a:ea typeface="方正清刻本悦宋简体" panose="02000000000000000000" pitchFamily="2" charset="-122"/>
              </a:rPr>
              <a:t> </a:t>
            </a:r>
            <a:endParaRPr lang="zh-CN" altLang="zh-CN" sz="2400" dirty="0">
              <a:latin typeface="方正清刻本悦宋简体" panose="02000000000000000000" pitchFamily="2" charset="-122"/>
              <a:ea typeface="方正清刻本悦宋简体" panose="02000000000000000000" pitchFamily="2" charset="-122"/>
            </a:endParaRPr>
          </a:p>
        </p:txBody>
      </p:sp>
      <p:sp>
        <p:nvSpPr>
          <p:cNvPr id="4" name="灯片编号占位符 3"/>
          <p:cNvSpPr>
            <a:spLocks noGrp="1"/>
          </p:cNvSpPr>
          <p:nvPr>
            <p:ph type="sldNum" sz="quarter" idx="12"/>
          </p:nvPr>
        </p:nvSpPr>
        <p:spPr/>
        <p:txBody>
          <a:bodyPr/>
          <a:lstStyle/>
          <a:p>
            <a:fld id="{2F525CE8-A4D9-4C72-B3B7-D1ED057FD700}" type="slidenum">
              <a:rPr lang="zh-CN" altLang="en-US" smtClean="0"/>
              <a:t>55</a:t>
            </a:fld>
            <a:endParaRPr lang="zh-CN" altLang="en-US"/>
          </a:p>
        </p:txBody>
      </p:sp>
      <p:graphicFrame>
        <p:nvGraphicFramePr>
          <p:cNvPr id="6" name="表格 5"/>
          <p:cNvGraphicFramePr>
            <a:graphicFrameLocks noGrp="1"/>
          </p:cNvGraphicFramePr>
          <p:nvPr/>
        </p:nvGraphicFramePr>
        <p:xfrm>
          <a:off x="914401" y="1908385"/>
          <a:ext cx="10573788" cy="4109621"/>
        </p:xfrm>
        <a:graphic>
          <a:graphicData uri="http://schemas.openxmlformats.org/drawingml/2006/table">
            <a:tbl>
              <a:tblPr>
                <a:tableStyleId>{5C22544A-7EE6-4342-B048-85BDC9FD1C3A}</a:tableStyleId>
              </a:tblPr>
              <a:tblGrid>
                <a:gridCol w="1097279"/>
                <a:gridCol w="9476509"/>
              </a:tblGrid>
              <a:tr h="1367648">
                <a:tc>
                  <a:txBody>
                    <a:bodyPr/>
                    <a:lstStyle/>
                    <a:p>
                      <a:pPr algn="ctr">
                        <a:lnSpc>
                          <a:spcPct val="150000"/>
                        </a:lnSpc>
                      </a:pPr>
                      <a:r>
                        <a:rPr lang="zh-CN" altLang="en-US" sz="2000" dirty="0" smtClean="0">
                          <a:latin typeface="+mj-ea"/>
                          <a:ea typeface="+mj-ea"/>
                        </a:rPr>
                        <a:t>崇拜期</a:t>
                      </a:r>
                      <a:endParaRPr lang="zh-CN" altLang="en-US" sz="2000" dirty="0">
                        <a:latin typeface="+mj-ea"/>
                        <a:ea typeface="+mj-ea"/>
                      </a:endParaRPr>
                    </a:p>
                  </a:txBody>
                  <a:tcPr anchor="ctr">
                    <a:lnL w="12700" cap="flat" cmpd="sng" algn="ctr">
                      <a:solidFill>
                        <a:schemeClr val="accent5">
                          <a:lumMod val="60000"/>
                          <a:lumOff val="40000"/>
                        </a:schemeClr>
                      </a:solidFill>
                      <a:prstDash val="sysDashDot"/>
                      <a:round/>
                      <a:headEnd type="none" w="med" len="med"/>
                      <a:tailEnd type="none" w="med" len="med"/>
                    </a:lnL>
                    <a:lnR w="12700" cap="flat" cmpd="sng" algn="ctr">
                      <a:solidFill>
                        <a:schemeClr val="accent5">
                          <a:lumMod val="60000"/>
                          <a:lumOff val="40000"/>
                        </a:schemeClr>
                      </a:solidFill>
                      <a:prstDash val="sysDashDot"/>
                      <a:round/>
                      <a:headEnd type="none" w="med" len="med"/>
                      <a:tailEnd type="none" w="med" len="med"/>
                    </a:lnR>
                    <a:lnT w="12700" cap="flat" cmpd="sng" algn="ctr">
                      <a:solidFill>
                        <a:schemeClr val="accent5">
                          <a:lumMod val="60000"/>
                          <a:lumOff val="40000"/>
                        </a:schemeClr>
                      </a:solidFill>
                      <a:prstDash val="sysDashDot"/>
                      <a:round/>
                      <a:headEnd type="none" w="med" len="med"/>
                      <a:tailEnd type="none" w="med" len="med"/>
                    </a:lnT>
                    <a:lnB w="12700" cap="flat" cmpd="sng" algn="ctr">
                      <a:solidFill>
                        <a:schemeClr val="accent5">
                          <a:lumMod val="60000"/>
                          <a:lumOff val="40000"/>
                        </a:schemeClr>
                      </a:solidFill>
                      <a:prstDash val="sysDashDot"/>
                      <a:round/>
                      <a:headEnd type="none" w="med" len="med"/>
                      <a:tailEnd type="none" w="med" len="med"/>
                    </a:lnB>
                    <a:noFill/>
                  </a:tcPr>
                </a:tc>
                <a:tc>
                  <a:txBody>
                    <a:bodyPr/>
                    <a:lstStyle/>
                    <a:p>
                      <a:pPr marL="457200" indent="-457200">
                        <a:lnSpc>
                          <a:spcPct val="150000"/>
                        </a:lnSpc>
                        <a:buFont typeface="+mj-lt"/>
                        <a:buAutoNum type="arabicPeriod"/>
                      </a:pPr>
                      <a:r>
                        <a:rPr lang="zh-CN" altLang="zh-CN" sz="2000" dirty="0" smtClean="0"/>
                        <a:t>“</a:t>
                      </a:r>
                      <a:r>
                        <a:rPr lang="zh-CN" altLang="zh-CN" sz="2000" b="1" u="sng" kern="1200" dirty="0" smtClean="0">
                          <a:solidFill>
                            <a:schemeClr val="accent5"/>
                          </a:solidFill>
                          <a:latin typeface="等线" panose="02010600030101010101" pitchFamily="2" charset="-122"/>
                          <a:ea typeface="等线" panose="02010600030101010101" pitchFamily="2" charset="-122"/>
                          <a:cs typeface="+mn-cs"/>
                        </a:rPr>
                        <a:t>河图洛书说</a:t>
                      </a:r>
                      <a:r>
                        <a:rPr lang="zh-CN" altLang="zh-CN" sz="2000" dirty="0" smtClean="0"/>
                        <a:t>”</a:t>
                      </a:r>
                      <a:r>
                        <a:rPr lang="zh-CN" altLang="en-US" sz="2000" dirty="0" smtClean="0"/>
                        <a:t>：</a:t>
                      </a:r>
                      <a:r>
                        <a:rPr lang="zh-CN" altLang="zh-CN" sz="2000" dirty="0" smtClean="0"/>
                        <a:t>文字神赐说的代表。汉字是神派龙马、灵龟等灵物驮到人间的。</a:t>
                      </a:r>
                      <a:endParaRPr lang="en-US" altLang="zh-CN" sz="2000" dirty="0" smtClean="0"/>
                    </a:p>
                    <a:p>
                      <a:pPr marL="457200" marR="0" lvl="0" indent="-457200" algn="l" defTabSz="914400" rtl="0" eaLnBrk="1" fontAlgn="auto" latinLnBrk="0" hangingPunct="1">
                        <a:lnSpc>
                          <a:spcPct val="150000"/>
                        </a:lnSpc>
                        <a:spcBef>
                          <a:spcPts val="0"/>
                        </a:spcBef>
                        <a:spcAft>
                          <a:spcPts val="0"/>
                        </a:spcAft>
                        <a:buClrTx/>
                        <a:buSzTx/>
                        <a:buFont typeface="+mj-lt"/>
                        <a:buAutoNum type="arabicPeriod"/>
                        <a:defRPr/>
                      </a:pPr>
                      <a:r>
                        <a:rPr lang="zh-CN" altLang="zh-CN" sz="2000" dirty="0" smtClean="0"/>
                        <a:t>“</a:t>
                      </a:r>
                      <a:r>
                        <a:rPr lang="zh-CN" altLang="zh-CN" sz="2000" b="1" u="sng" kern="1200" dirty="0" smtClean="0">
                          <a:solidFill>
                            <a:schemeClr val="accent5"/>
                          </a:solidFill>
                          <a:latin typeface="等线" panose="02010600030101010101" pitchFamily="2" charset="-122"/>
                          <a:ea typeface="等线" panose="02010600030101010101" pitchFamily="2" charset="-122"/>
                          <a:cs typeface="+mn-cs"/>
                        </a:rPr>
                        <a:t>仓颉造字说</a:t>
                      </a:r>
                      <a:r>
                        <a:rPr lang="zh-CN" altLang="zh-CN" sz="2000" dirty="0" smtClean="0"/>
                        <a:t>”</a:t>
                      </a:r>
                      <a:r>
                        <a:rPr lang="zh-CN" altLang="en-US" sz="2000" dirty="0" smtClean="0"/>
                        <a:t>：</a:t>
                      </a:r>
                      <a:r>
                        <a:rPr lang="zh-CN" altLang="zh-CN" sz="2000" dirty="0" smtClean="0"/>
                        <a:t>圣人造字说的典型代表。仓颉是传说中造字的圣人，他被赋予和教人们种植的后稷同样崇高的地位，被夸张成长着四只眼睛。</a:t>
                      </a:r>
                      <a:endParaRPr lang="en-US" altLang="zh-CN" sz="2000" dirty="0" smtClean="0"/>
                    </a:p>
                  </a:txBody>
                  <a:tcPr anchor="ctr">
                    <a:lnL w="12700" cap="flat" cmpd="sng" algn="ctr">
                      <a:solidFill>
                        <a:schemeClr val="accent5">
                          <a:lumMod val="60000"/>
                          <a:lumOff val="40000"/>
                        </a:schemeClr>
                      </a:solidFill>
                      <a:prstDash val="sysDashDot"/>
                      <a:round/>
                      <a:headEnd type="none" w="med" len="med"/>
                      <a:tailEnd type="none" w="med" len="med"/>
                    </a:lnL>
                    <a:lnR w="12700" cap="flat" cmpd="sng" algn="ctr">
                      <a:solidFill>
                        <a:schemeClr val="accent5">
                          <a:lumMod val="60000"/>
                          <a:lumOff val="40000"/>
                        </a:schemeClr>
                      </a:solidFill>
                      <a:prstDash val="sysDashDot"/>
                      <a:round/>
                      <a:headEnd type="none" w="med" len="med"/>
                      <a:tailEnd type="none" w="med" len="med"/>
                    </a:lnR>
                    <a:lnT w="12700" cap="flat" cmpd="sng" algn="ctr">
                      <a:solidFill>
                        <a:schemeClr val="accent5">
                          <a:lumMod val="60000"/>
                          <a:lumOff val="40000"/>
                        </a:schemeClr>
                      </a:solidFill>
                      <a:prstDash val="sysDashDot"/>
                      <a:round/>
                      <a:headEnd type="none" w="med" len="med"/>
                      <a:tailEnd type="none" w="med" len="med"/>
                    </a:lnT>
                    <a:lnB w="12700" cap="flat" cmpd="sng" algn="ctr">
                      <a:solidFill>
                        <a:schemeClr val="accent5">
                          <a:lumMod val="60000"/>
                          <a:lumOff val="40000"/>
                        </a:schemeClr>
                      </a:solidFill>
                      <a:prstDash val="sysDashDot"/>
                      <a:round/>
                      <a:headEnd type="none" w="med" len="med"/>
                      <a:tailEnd type="none" w="med" len="med"/>
                    </a:lnB>
                    <a:noFill/>
                  </a:tcPr>
                </a:tc>
              </a:tr>
              <a:tr h="1367648">
                <a:tc>
                  <a:txBody>
                    <a:bodyPr/>
                    <a:lstStyle/>
                    <a:p>
                      <a:pPr algn="ctr">
                        <a:lnSpc>
                          <a:spcPct val="150000"/>
                        </a:lnSpc>
                      </a:pPr>
                      <a:r>
                        <a:rPr lang="zh-CN" altLang="en-US" sz="2000" dirty="0" smtClean="0">
                          <a:latin typeface="+mj-ea"/>
                          <a:ea typeface="+mj-ea"/>
                        </a:rPr>
                        <a:t>否定期</a:t>
                      </a:r>
                      <a:endParaRPr lang="zh-CN" altLang="en-US" sz="2000" dirty="0">
                        <a:latin typeface="+mj-ea"/>
                        <a:ea typeface="+mj-ea"/>
                      </a:endParaRPr>
                    </a:p>
                  </a:txBody>
                  <a:tcPr anchor="ctr">
                    <a:lnL w="12700" cap="flat" cmpd="sng" algn="ctr">
                      <a:solidFill>
                        <a:schemeClr val="accent5">
                          <a:lumMod val="60000"/>
                          <a:lumOff val="40000"/>
                        </a:schemeClr>
                      </a:solidFill>
                      <a:prstDash val="sysDashDot"/>
                      <a:round/>
                      <a:headEnd type="none" w="med" len="med"/>
                      <a:tailEnd type="none" w="med" len="med"/>
                    </a:lnL>
                    <a:lnR w="12700" cap="flat" cmpd="sng" algn="ctr">
                      <a:solidFill>
                        <a:schemeClr val="accent5">
                          <a:lumMod val="60000"/>
                          <a:lumOff val="40000"/>
                        </a:schemeClr>
                      </a:solidFill>
                      <a:prstDash val="sysDashDot"/>
                      <a:round/>
                      <a:headEnd type="none" w="med" len="med"/>
                      <a:tailEnd type="none" w="med" len="med"/>
                    </a:lnR>
                    <a:lnT w="12700" cap="flat" cmpd="sng" algn="ctr">
                      <a:solidFill>
                        <a:schemeClr val="accent5">
                          <a:lumMod val="60000"/>
                          <a:lumOff val="40000"/>
                        </a:schemeClr>
                      </a:solidFill>
                      <a:prstDash val="sysDashDot"/>
                      <a:round/>
                      <a:headEnd type="none" w="med" len="med"/>
                      <a:tailEnd type="none" w="med" len="med"/>
                    </a:lnT>
                    <a:lnB w="12700" cap="flat" cmpd="sng" algn="ctr">
                      <a:solidFill>
                        <a:schemeClr val="accent5">
                          <a:lumMod val="60000"/>
                          <a:lumOff val="40000"/>
                        </a:schemeClr>
                      </a:solidFill>
                      <a:prstDash val="sysDashDot"/>
                      <a:round/>
                      <a:headEnd type="none" w="med" len="med"/>
                      <a:tailEnd type="none" w="med" len="med"/>
                    </a:lnB>
                    <a:noFill/>
                  </a:tcPr>
                </a:tc>
                <a:tc>
                  <a:txBody>
                    <a:bodyPr/>
                    <a:lstStyle/>
                    <a:p>
                      <a:pPr marL="457200" indent="-457200">
                        <a:lnSpc>
                          <a:spcPct val="150000"/>
                        </a:lnSpc>
                        <a:buFont typeface="+mj-lt"/>
                        <a:buAutoNum type="arabicPeriod"/>
                      </a:pPr>
                      <a:r>
                        <a:rPr lang="zh-CN" altLang="zh-CN" sz="2000" dirty="0" smtClean="0"/>
                        <a:t>赵元任的</a:t>
                      </a:r>
                      <a:r>
                        <a:rPr lang="zh-CN" altLang="zh-CN" sz="2000" b="1" u="sng" kern="1200" dirty="0" smtClean="0">
                          <a:solidFill>
                            <a:schemeClr val="accent5"/>
                          </a:solidFill>
                          <a:latin typeface="等线" panose="02010600030101010101" pitchFamily="2" charset="-122"/>
                          <a:ea typeface="等线" panose="02010600030101010101" pitchFamily="2" charset="-122"/>
                          <a:cs typeface="+mn-cs"/>
                        </a:rPr>
                        <a:t>《国语罗马字的草稿》</a:t>
                      </a:r>
                      <a:r>
                        <a:rPr lang="zh-CN" altLang="zh-CN" sz="2000" dirty="0" smtClean="0"/>
                        <a:t>，瞿秋白的</a:t>
                      </a:r>
                      <a:r>
                        <a:rPr lang="zh-CN" altLang="zh-CN" sz="2000" b="1" u="sng" kern="1200" dirty="0" smtClean="0">
                          <a:solidFill>
                            <a:schemeClr val="accent5"/>
                          </a:solidFill>
                          <a:latin typeface="等线" panose="02010600030101010101" pitchFamily="2" charset="-122"/>
                          <a:ea typeface="等线" panose="02010600030101010101" pitchFamily="2" charset="-122"/>
                          <a:cs typeface="+mn-cs"/>
                        </a:rPr>
                        <a:t>《中国拉丁化字母表草案》</a:t>
                      </a:r>
                      <a:r>
                        <a:rPr lang="zh-CN" altLang="zh-CN" sz="2000" dirty="0" smtClean="0"/>
                        <a:t>；</a:t>
                      </a:r>
                      <a:endParaRPr lang="en-US" altLang="zh-CN" sz="2000" dirty="0" smtClean="0"/>
                    </a:p>
                    <a:p>
                      <a:pPr marL="457200" indent="-457200">
                        <a:lnSpc>
                          <a:spcPct val="150000"/>
                        </a:lnSpc>
                        <a:buFont typeface="+mj-lt"/>
                        <a:buAutoNum type="arabicPeriod"/>
                      </a:pPr>
                      <a:r>
                        <a:rPr lang="zh-CN" altLang="en-US" sz="2000" dirty="0" smtClean="0"/>
                        <a:t>新文化运动文字改革三大任务：</a:t>
                      </a:r>
                      <a:r>
                        <a:rPr lang="zh-CN" altLang="en-US" sz="2000" b="1" u="sng" kern="1200" dirty="0" smtClean="0">
                          <a:solidFill>
                            <a:schemeClr val="accent5"/>
                          </a:solidFill>
                          <a:latin typeface="等线" panose="02010600030101010101" pitchFamily="2" charset="-122"/>
                          <a:ea typeface="等线" panose="02010600030101010101" pitchFamily="2" charset="-122"/>
                          <a:cs typeface="+mn-cs"/>
                        </a:rPr>
                        <a:t>简化汉字、推行普通话、制订和推行汉语拼音方案</a:t>
                      </a:r>
                      <a:r>
                        <a:rPr lang="zh-CN" altLang="en-US" sz="2000" dirty="0" smtClean="0"/>
                        <a:t>。</a:t>
                      </a:r>
                      <a:endParaRPr lang="zh-CN" altLang="en-US" sz="2000" dirty="0"/>
                    </a:p>
                  </a:txBody>
                  <a:tcPr anchor="ctr">
                    <a:lnL w="12700" cap="flat" cmpd="sng" algn="ctr">
                      <a:solidFill>
                        <a:schemeClr val="accent5">
                          <a:lumMod val="60000"/>
                          <a:lumOff val="40000"/>
                        </a:schemeClr>
                      </a:solidFill>
                      <a:prstDash val="sysDashDot"/>
                      <a:round/>
                      <a:headEnd type="none" w="med" len="med"/>
                      <a:tailEnd type="none" w="med" len="med"/>
                    </a:lnL>
                    <a:lnR w="12700" cap="flat" cmpd="sng" algn="ctr">
                      <a:solidFill>
                        <a:schemeClr val="accent5">
                          <a:lumMod val="60000"/>
                          <a:lumOff val="40000"/>
                        </a:schemeClr>
                      </a:solidFill>
                      <a:prstDash val="sysDashDot"/>
                      <a:round/>
                      <a:headEnd type="none" w="med" len="med"/>
                      <a:tailEnd type="none" w="med" len="med"/>
                    </a:lnR>
                    <a:lnT w="12700" cap="flat" cmpd="sng" algn="ctr">
                      <a:solidFill>
                        <a:schemeClr val="accent5">
                          <a:lumMod val="60000"/>
                          <a:lumOff val="40000"/>
                        </a:schemeClr>
                      </a:solidFill>
                      <a:prstDash val="sysDashDot"/>
                      <a:round/>
                      <a:headEnd type="none" w="med" len="med"/>
                      <a:tailEnd type="none" w="med" len="med"/>
                    </a:lnT>
                    <a:lnB w="12700" cap="flat" cmpd="sng" algn="ctr">
                      <a:solidFill>
                        <a:schemeClr val="accent5">
                          <a:lumMod val="60000"/>
                          <a:lumOff val="40000"/>
                        </a:schemeClr>
                      </a:solidFill>
                      <a:prstDash val="sysDashDot"/>
                      <a:round/>
                      <a:headEnd type="none" w="med" len="med"/>
                      <a:tailEnd type="none" w="med" len="med"/>
                    </a:lnB>
                    <a:noFill/>
                  </a:tcPr>
                </a:tc>
              </a:tr>
              <a:tr h="1183541">
                <a:tc>
                  <a:txBody>
                    <a:bodyPr/>
                    <a:lstStyle/>
                    <a:p>
                      <a:pPr algn="ctr">
                        <a:lnSpc>
                          <a:spcPct val="150000"/>
                        </a:lnSpc>
                      </a:pPr>
                      <a:r>
                        <a:rPr lang="zh-CN" altLang="en-US" sz="2000" dirty="0" smtClean="0">
                          <a:latin typeface="+mj-ea"/>
                          <a:ea typeface="+mj-ea"/>
                        </a:rPr>
                        <a:t>思考期</a:t>
                      </a:r>
                      <a:endParaRPr lang="zh-CN" altLang="en-US" sz="2000" dirty="0">
                        <a:latin typeface="+mj-ea"/>
                        <a:ea typeface="+mj-ea"/>
                      </a:endParaRPr>
                    </a:p>
                  </a:txBody>
                  <a:tcPr anchor="ctr">
                    <a:lnL w="12700" cap="flat" cmpd="sng" algn="ctr">
                      <a:solidFill>
                        <a:schemeClr val="accent5">
                          <a:lumMod val="60000"/>
                          <a:lumOff val="40000"/>
                        </a:schemeClr>
                      </a:solidFill>
                      <a:prstDash val="sysDashDot"/>
                      <a:round/>
                      <a:headEnd type="none" w="med" len="med"/>
                      <a:tailEnd type="none" w="med" len="med"/>
                    </a:lnL>
                    <a:lnR w="12700" cap="flat" cmpd="sng" algn="ctr">
                      <a:solidFill>
                        <a:schemeClr val="accent5">
                          <a:lumMod val="60000"/>
                          <a:lumOff val="40000"/>
                        </a:schemeClr>
                      </a:solidFill>
                      <a:prstDash val="sysDashDot"/>
                      <a:round/>
                      <a:headEnd type="none" w="med" len="med"/>
                      <a:tailEnd type="none" w="med" len="med"/>
                    </a:lnR>
                    <a:lnT w="12700" cap="flat" cmpd="sng" algn="ctr">
                      <a:solidFill>
                        <a:schemeClr val="accent5">
                          <a:lumMod val="60000"/>
                          <a:lumOff val="40000"/>
                        </a:schemeClr>
                      </a:solidFill>
                      <a:prstDash val="sysDashDot"/>
                      <a:round/>
                      <a:headEnd type="none" w="med" len="med"/>
                      <a:tailEnd type="none" w="med" len="med"/>
                    </a:lnT>
                    <a:lnB w="12700" cap="flat" cmpd="sng" algn="ctr">
                      <a:solidFill>
                        <a:schemeClr val="accent5">
                          <a:lumMod val="60000"/>
                          <a:lumOff val="40000"/>
                        </a:schemeClr>
                      </a:solidFill>
                      <a:prstDash val="sysDashDot"/>
                      <a:round/>
                      <a:headEnd type="none" w="med" len="med"/>
                      <a:tailEnd type="none" w="med" len="med"/>
                    </a:lnB>
                    <a:noFill/>
                  </a:tcPr>
                </a:tc>
                <a:tc>
                  <a:txBody>
                    <a:bodyPr/>
                    <a:lstStyle/>
                    <a:p>
                      <a:pPr marL="457200" indent="-457200">
                        <a:lnSpc>
                          <a:spcPct val="150000"/>
                        </a:lnSpc>
                        <a:buFont typeface="+mj-lt"/>
                        <a:buAutoNum type="arabicPeriod"/>
                      </a:pPr>
                      <a:r>
                        <a:rPr lang="zh-CN" altLang="zh-CN" sz="2000" dirty="0" smtClean="0"/>
                        <a:t>章炳麟提出了汉字与拼音文字优劣互补的主张。</a:t>
                      </a:r>
                      <a:endParaRPr lang="en-US" altLang="zh-CN" sz="2000" dirty="0" smtClean="0"/>
                    </a:p>
                    <a:p>
                      <a:pPr marL="457200" indent="-457200">
                        <a:lnSpc>
                          <a:spcPct val="150000"/>
                        </a:lnSpc>
                        <a:buFont typeface="+mj-lt"/>
                        <a:buAutoNum type="arabicPeriod"/>
                      </a:pPr>
                      <a:r>
                        <a:rPr lang="en-US" altLang="zh-CN" sz="2000" dirty="0" smtClean="0"/>
                        <a:t>20</a:t>
                      </a:r>
                      <a:r>
                        <a:rPr lang="zh-CN" altLang="zh-CN" sz="2000" dirty="0" smtClean="0"/>
                        <a:t>世纪后期取得的成绩：①重新评价文字②拓宽了汉字研究领域。</a:t>
                      </a:r>
                      <a:endParaRPr lang="zh-CN" altLang="zh-CN" sz="2000" dirty="0"/>
                    </a:p>
                  </a:txBody>
                  <a:tcPr anchor="ctr">
                    <a:lnL w="12700" cap="flat" cmpd="sng" algn="ctr">
                      <a:solidFill>
                        <a:schemeClr val="accent5">
                          <a:lumMod val="60000"/>
                          <a:lumOff val="40000"/>
                        </a:schemeClr>
                      </a:solidFill>
                      <a:prstDash val="sysDashDot"/>
                      <a:round/>
                      <a:headEnd type="none" w="med" len="med"/>
                      <a:tailEnd type="none" w="med" len="med"/>
                    </a:lnL>
                    <a:lnR w="12700" cap="flat" cmpd="sng" algn="ctr">
                      <a:solidFill>
                        <a:schemeClr val="accent5">
                          <a:lumMod val="60000"/>
                          <a:lumOff val="40000"/>
                        </a:schemeClr>
                      </a:solidFill>
                      <a:prstDash val="sysDashDot"/>
                      <a:round/>
                      <a:headEnd type="none" w="med" len="med"/>
                      <a:tailEnd type="none" w="med" len="med"/>
                    </a:lnR>
                    <a:lnT w="12700" cap="flat" cmpd="sng" algn="ctr">
                      <a:solidFill>
                        <a:schemeClr val="accent5">
                          <a:lumMod val="60000"/>
                          <a:lumOff val="40000"/>
                        </a:schemeClr>
                      </a:solidFill>
                      <a:prstDash val="sysDashDot"/>
                      <a:round/>
                      <a:headEnd type="none" w="med" len="med"/>
                      <a:tailEnd type="none" w="med" len="med"/>
                    </a:lnT>
                    <a:lnB w="12700" cap="flat" cmpd="sng" algn="ctr">
                      <a:solidFill>
                        <a:schemeClr val="accent5">
                          <a:lumMod val="60000"/>
                          <a:lumOff val="40000"/>
                        </a:schemeClr>
                      </a:solidFill>
                      <a:prstDash val="sysDashDot"/>
                      <a:round/>
                      <a:headEnd type="none" w="med" len="med"/>
                      <a:tailEnd type="none" w="med" len="med"/>
                    </a:lnB>
                    <a:noFill/>
                  </a:tcPr>
                </a:tc>
              </a:tr>
            </a:tbl>
          </a:graphicData>
        </a:graphic>
      </p:graphicFrame>
      <p:sp>
        <p:nvSpPr>
          <p:cNvPr id="7" name="圆角矩形 6"/>
          <p:cNvSpPr/>
          <p:nvPr/>
        </p:nvSpPr>
        <p:spPr>
          <a:xfrm>
            <a:off x="638694" y="2473112"/>
            <a:ext cx="399011" cy="3990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名</a:t>
            </a:r>
            <a:endParaRPr lang="zh-CN" altLang="en-US" sz="2000" dirty="0">
              <a:latin typeface="+mj-ea"/>
              <a:ea typeface="+mj-ea"/>
            </a:endParaRPr>
          </a:p>
        </p:txBody>
      </p:sp>
      <p:sp>
        <p:nvSpPr>
          <p:cNvPr id="8" name="圆角矩形 7"/>
          <p:cNvSpPr/>
          <p:nvPr/>
        </p:nvSpPr>
        <p:spPr>
          <a:xfrm>
            <a:off x="4005348" y="1349598"/>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选</a:t>
            </a:r>
            <a:endParaRPr lang="zh-CN" altLang="en-US" sz="2000" dirty="0">
              <a:latin typeface="+mj-ea"/>
              <a:ea typeface="+mj-ea"/>
            </a:endParaRPr>
          </a:p>
        </p:txBody>
      </p:sp>
      <p:sp>
        <p:nvSpPr>
          <p:cNvPr id="9" name="任意多边形 73"/>
          <p:cNvSpPr/>
          <p:nvPr/>
        </p:nvSpPr>
        <p:spPr>
          <a:xfrm>
            <a:off x="7697585" y="610827"/>
            <a:ext cx="1464169" cy="449906"/>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第二节</a:t>
            </a:r>
            <a:endParaRPr lang="zh-CN" altLang="en-US" sz="2000" kern="1200" dirty="0"/>
          </a:p>
        </p:txBody>
      </p:sp>
      <p:sp>
        <p:nvSpPr>
          <p:cNvPr id="10" name="任意多边形 74"/>
          <p:cNvSpPr/>
          <p:nvPr/>
        </p:nvSpPr>
        <p:spPr>
          <a:xfrm rot="18289469">
            <a:off x="9002170" y="562648"/>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1" tIns="-10260" rIns="366143" bIns="-10263"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1" name="任意多边形 75"/>
          <p:cNvSpPr/>
          <p:nvPr/>
        </p:nvSpPr>
        <p:spPr>
          <a:xfrm>
            <a:off x="9586675" y="1"/>
            <a:ext cx="2605325" cy="285452"/>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语言观念</a:t>
            </a:r>
            <a:endParaRPr lang="zh-CN" altLang="en-US" sz="2000" kern="1200" dirty="0"/>
          </a:p>
        </p:txBody>
      </p:sp>
      <p:sp>
        <p:nvSpPr>
          <p:cNvPr id="12" name="任意多边形 76"/>
          <p:cNvSpPr/>
          <p:nvPr/>
        </p:nvSpPr>
        <p:spPr>
          <a:xfrm>
            <a:off x="9161754" y="868062"/>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3" name="任意多边形 77"/>
          <p:cNvSpPr/>
          <p:nvPr/>
        </p:nvSpPr>
        <p:spPr>
          <a:xfrm>
            <a:off x="9586674" y="312864"/>
            <a:ext cx="2605325" cy="423475"/>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accent1">
              <a:lumMod val="60000"/>
              <a:lumOff val="40000"/>
            </a:schemeClr>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汉字观念</a:t>
            </a:r>
            <a:endParaRPr lang="zh-CN" altLang="en-US" sz="2000" kern="1200" dirty="0"/>
          </a:p>
        </p:txBody>
      </p:sp>
      <p:sp>
        <p:nvSpPr>
          <p:cNvPr id="14" name="任意多边形 78"/>
          <p:cNvSpPr/>
          <p:nvPr/>
        </p:nvSpPr>
        <p:spPr>
          <a:xfrm rot="3310531" flipV="1">
            <a:off x="9104163" y="1059865"/>
            <a:ext cx="553798" cy="132378"/>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5" name="任意多边形 79"/>
          <p:cNvSpPr/>
          <p:nvPr/>
        </p:nvSpPr>
        <p:spPr>
          <a:xfrm>
            <a:off x="9600373" y="739287"/>
            <a:ext cx="2605325" cy="375284"/>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汉语汉字的规范意识</a:t>
            </a:r>
            <a:endParaRPr lang="zh-CN" altLang="en-US" sz="2000" kern="1200" dirty="0"/>
          </a:p>
        </p:txBody>
      </p:sp>
      <p:sp>
        <p:nvSpPr>
          <p:cNvPr id="16" name="任意多边形 79"/>
          <p:cNvSpPr/>
          <p:nvPr/>
        </p:nvSpPr>
        <p:spPr>
          <a:xfrm>
            <a:off x="9586674" y="1093728"/>
            <a:ext cx="2619024" cy="451759"/>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smtClean="0"/>
              <a:t>传统</a:t>
            </a:r>
            <a:r>
              <a:rPr lang="zh-CN" altLang="en-US" sz="2000" dirty="0" smtClean="0"/>
              <a:t>的</a:t>
            </a:r>
            <a:r>
              <a:rPr lang="zh-CN" altLang="en-US" sz="2000" smtClean="0"/>
              <a:t>语言文字教育</a:t>
            </a:r>
            <a:endParaRPr lang="zh-CN" altLang="en-US" sz="2000" kern="1200" dirty="0"/>
          </a:p>
        </p:txBody>
      </p:sp>
      <p:sp>
        <p:nvSpPr>
          <p:cNvPr id="17" name="矩形 16"/>
          <p:cNvSpPr/>
          <p:nvPr/>
        </p:nvSpPr>
        <p:spPr>
          <a:xfrm>
            <a:off x="704218" y="126686"/>
            <a:ext cx="2134318" cy="338554"/>
          </a:xfrm>
          <a:prstGeom prst="rect">
            <a:avLst/>
          </a:prstGeom>
        </p:spPr>
        <p:txBody>
          <a:bodyPr wrap="none">
            <a:spAutoFit/>
          </a:bodyPr>
          <a:lstStyle/>
          <a:p>
            <a:r>
              <a:rPr lang="en-US" altLang="zh-TW" sz="1600" dirty="0" smtClean="0"/>
              <a:t>6.2.2</a:t>
            </a:r>
            <a:r>
              <a:rPr lang="en-US" altLang="zh-TW" sz="1600" dirty="0" smtClean="0"/>
              <a:t> </a:t>
            </a:r>
            <a:r>
              <a:rPr lang="zh-TW" altLang="en-US" sz="1600" dirty="0" smtClean="0"/>
              <a:t>主要的汉字观</a:t>
            </a:r>
            <a:r>
              <a:rPr lang="zh-TW" altLang="en-US" sz="1600" dirty="0"/>
              <a:t>念</a:t>
            </a:r>
            <a:endParaRPr lang="zh-CN" altLang="en-US" sz="16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汉字观念中，文字神赐说的一个典型代表是（ ）</a:t>
            </a:r>
          </a:p>
          <a:p>
            <a:endParaRPr lang="en-US" altLang="zh-CN" dirty="0" smtClean="0"/>
          </a:p>
          <a:p>
            <a:r>
              <a:rPr lang="en-US" altLang="zh-CN" dirty="0" smtClean="0"/>
              <a:t>A</a:t>
            </a:r>
            <a:r>
              <a:rPr lang="en-US" altLang="zh-CN" dirty="0"/>
              <a:t>:</a:t>
            </a:r>
            <a:r>
              <a:rPr lang="zh-CN" altLang="en-US" dirty="0"/>
              <a:t>仓颉造字说</a:t>
            </a:r>
          </a:p>
          <a:p>
            <a:r>
              <a:rPr lang="en-US" altLang="zh-CN" dirty="0"/>
              <a:t>B:</a:t>
            </a:r>
            <a:r>
              <a:rPr lang="zh-CN" altLang="en-US" dirty="0"/>
              <a:t>黄帝奉天说</a:t>
            </a:r>
          </a:p>
          <a:p>
            <a:r>
              <a:rPr lang="en-US" altLang="zh-CN" dirty="0"/>
              <a:t>C:</a:t>
            </a:r>
            <a:r>
              <a:rPr lang="zh-CN" altLang="en-US" dirty="0"/>
              <a:t>修辞神授说</a:t>
            </a:r>
          </a:p>
          <a:p>
            <a:r>
              <a:rPr lang="en-US" altLang="zh-CN" dirty="0"/>
              <a:t>D:</a:t>
            </a:r>
            <a:r>
              <a:rPr lang="zh-CN" altLang="en-US" dirty="0"/>
              <a:t>河图洛书说</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56</a:t>
            </a:fld>
            <a:endParaRPr lang="zh-CN" altLang="en-US"/>
          </a:p>
        </p:txBody>
      </p:sp>
    </p:spTree>
    <p:extLst>
      <p:ext uri="{BB962C8B-B14F-4D97-AF65-F5344CB8AC3E}">
        <p14:creationId xmlns:p14="http://schemas.microsoft.com/office/powerpoint/2010/main" val="18483417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en-US" altLang="zh-CN" dirty="0"/>
              <a:t>《</a:t>
            </a:r>
            <a:r>
              <a:rPr lang="zh-CN" altLang="en-US" dirty="0"/>
              <a:t>中国拉丁化字母草案</a:t>
            </a:r>
            <a:r>
              <a:rPr lang="en-US" altLang="zh-CN" dirty="0"/>
              <a:t>》</a:t>
            </a:r>
            <a:r>
              <a:rPr lang="zh-CN" altLang="en-US" dirty="0"/>
              <a:t>的作者是（ ）</a:t>
            </a:r>
          </a:p>
          <a:p>
            <a:endParaRPr lang="en-US" altLang="zh-CN" dirty="0" smtClean="0"/>
          </a:p>
          <a:p>
            <a:r>
              <a:rPr lang="en-US" altLang="zh-CN" dirty="0" smtClean="0"/>
              <a:t>A</a:t>
            </a:r>
            <a:r>
              <a:rPr lang="en-US" altLang="zh-CN" dirty="0"/>
              <a:t>:</a:t>
            </a:r>
            <a:r>
              <a:rPr lang="zh-CN" altLang="en-US" dirty="0"/>
              <a:t>赵元任</a:t>
            </a:r>
          </a:p>
          <a:p>
            <a:r>
              <a:rPr lang="en-US" altLang="zh-CN" dirty="0"/>
              <a:t>B:</a:t>
            </a:r>
            <a:r>
              <a:rPr lang="zh-CN" altLang="en-US" dirty="0"/>
              <a:t>章炳麟</a:t>
            </a:r>
          </a:p>
          <a:p>
            <a:r>
              <a:rPr lang="en-US" altLang="zh-CN" dirty="0"/>
              <a:t>C:</a:t>
            </a:r>
            <a:r>
              <a:rPr lang="zh-CN" altLang="en-US" dirty="0"/>
              <a:t>瞿秋白</a:t>
            </a:r>
          </a:p>
          <a:p>
            <a:r>
              <a:rPr lang="en-US" altLang="zh-CN" dirty="0"/>
              <a:t>D:</a:t>
            </a:r>
            <a:r>
              <a:rPr lang="zh-CN" altLang="en-US" dirty="0"/>
              <a:t>钱玄同</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57</a:t>
            </a:fld>
            <a:endParaRPr lang="zh-CN" altLang="en-US"/>
          </a:p>
        </p:txBody>
      </p:sp>
    </p:spTree>
    <p:extLst>
      <p:ext uri="{BB962C8B-B14F-4D97-AF65-F5344CB8AC3E}">
        <p14:creationId xmlns:p14="http://schemas.microsoft.com/office/powerpoint/2010/main" val="19838826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下列选项中，不属于新文化运动时期提出的文字改革三大任务的是（ ）</a:t>
            </a:r>
          </a:p>
          <a:p>
            <a:endParaRPr lang="en-US" altLang="zh-CN" dirty="0" smtClean="0"/>
          </a:p>
          <a:p>
            <a:r>
              <a:rPr lang="en-US" altLang="zh-CN" dirty="0" smtClean="0"/>
              <a:t>A</a:t>
            </a:r>
            <a:r>
              <a:rPr lang="en-US" altLang="zh-CN" dirty="0"/>
              <a:t>:</a:t>
            </a:r>
            <a:r>
              <a:rPr lang="zh-CN" altLang="en-US" dirty="0"/>
              <a:t>简化汉字</a:t>
            </a:r>
          </a:p>
          <a:p>
            <a:r>
              <a:rPr lang="en-US" altLang="zh-CN" dirty="0"/>
              <a:t>B:</a:t>
            </a:r>
            <a:r>
              <a:rPr lang="zh-CN" altLang="en-US" dirty="0"/>
              <a:t>推广世界语</a:t>
            </a:r>
          </a:p>
          <a:p>
            <a:r>
              <a:rPr lang="en-US" altLang="zh-CN" dirty="0"/>
              <a:t>C:</a:t>
            </a:r>
            <a:r>
              <a:rPr lang="zh-CN" altLang="en-US" dirty="0"/>
              <a:t>推行普通话</a:t>
            </a:r>
          </a:p>
          <a:p>
            <a:r>
              <a:rPr lang="en-US" altLang="zh-CN" dirty="0"/>
              <a:t>D:</a:t>
            </a:r>
            <a:r>
              <a:rPr lang="zh-CN" altLang="en-US" dirty="0"/>
              <a:t>制定推行汉语拼音方案</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58</a:t>
            </a:fld>
            <a:endParaRPr lang="zh-CN" altLang="en-US"/>
          </a:p>
        </p:txBody>
      </p:sp>
    </p:spTree>
    <p:extLst>
      <p:ext uri="{BB962C8B-B14F-4D97-AF65-F5344CB8AC3E}">
        <p14:creationId xmlns:p14="http://schemas.microsoft.com/office/powerpoint/2010/main" val="6680148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a:t>
            </a:r>
            <a:r>
              <a:rPr lang="zh-CN" altLang="en-US" dirty="0" smtClean="0"/>
              <a:t> </a:t>
            </a:r>
            <a:r>
              <a:rPr lang="zh-CN" altLang="zh-CN" dirty="0" smtClean="0"/>
              <a:t>中国</a:t>
            </a:r>
            <a:r>
              <a:rPr lang="zh-CN" altLang="zh-CN" dirty="0"/>
              <a:t>传统的语言文字观念与制度</a:t>
            </a:r>
            <a:endParaRPr lang="zh-CN" altLang="en-US" dirty="0"/>
          </a:p>
        </p:txBody>
      </p:sp>
      <p:sp>
        <p:nvSpPr>
          <p:cNvPr id="3" name="内容占位符 2"/>
          <p:cNvSpPr>
            <a:spLocks noGrp="1"/>
          </p:cNvSpPr>
          <p:nvPr>
            <p:ph idx="1"/>
          </p:nvPr>
        </p:nvSpPr>
        <p:spPr>
          <a:xfrm>
            <a:off x="838200" y="1189822"/>
            <a:ext cx="10515600" cy="4961596"/>
          </a:xfrm>
        </p:spPr>
        <p:txBody>
          <a:bodyPr>
            <a:normAutofit/>
          </a:bodyPr>
          <a:lstStyle/>
          <a:p>
            <a:r>
              <a:rPr lang="en-US" altLang="zh-CN" sz="2400" dirty="0" smtClean="0">
                <a:latin typeface="方正清刻本悦宋简体" panose="02000000000000000000" pitchFamily="2" charset="-122"/>
                <a:ea typeface="方正清刻本悦宋简体" panose="02000000000000000000" pitchFamily="2" charset="-122"/>
              </a:rPr>
              <a:t>6.2.3</a:t>
            </a:r>
            <a:r>
              <a:rPr lang="zh-CN" altLang="en-US" sz="2400" dirty="0" smtClean="0">
                <a:latin typeface="方正清刻本悦宋简体" panose="02000000000000000000" pitchFamily="2" charset="-122"/>
                <a:ea typeface="方正清刻本悦宋简体" panose="02000000000000000000" pitchFamily="2" charset="-122"/>
              </a:rPr>
              <a:t>：</a:t>
            </a:r>
            <a:r>
              <a:rPr lang="zh-CN" altLang="zh-CN" sz="2400" dirty="0">
                <a:latin typeface="方正清刻本悦宋简体" panose="02000000000000000000" pitchFamily="2" charset="-122"/>
                <a:ea typeface="方正清刻本悦宋简体" panose="02000000000000000000" pitchFamily="2" charset="-122"/>
              </a:rPr>
              <a:t>汉语汉字的规范意识</a:t>
            </a:r>
            <a:r>
              <a:rPr lang="zh-CN" altLang="zh-CN" b="1" dirty="0"/>
              <a:t> </a:t>
            </a:r>
            <a:r>
              <a:rPr lang="zh-CN" altLang="en-US" dirty="0" smtClean="0">
                <a:solidFill>
                  <a:srgbClr val="4472C4"/>
                </a:solidFill>
              </a:rPr>
              <a:t>★</a:t>
            </a:r>
            <a:r>
              <a:rPr lang="zh-CN" altLang="en-US" dirty="0">
                <a:solidFill>
                  <a:srgbClr val="4472C4"/>
                </a:solidFill>
              </a:rPr>
              <a:t>★</a:t>
            </a:r>
            <a:endParaRPr lang="zh-CN" altLang="zh-CN" dirty="0"/>
          </a:p>
          <a:p>
            <a:pPr marL="457200" indent="-457200">
              <a:buClr>
                <a:schemeClr val="accent5"/>
              </a:buClr>
              <a:buFont typeface="Wingdings" panose="05000000000000000000" pitchFamily="2" charset="2"/>
              <a:buChar char="n"/>
            </a:pPr>
            <a:r>
              <a:rPr lang="zh-CN" altLang="zh-CN" b="1" u="sng" dirty="0">
                <a:solidFill>
                  <a:schemeClr val="accent5"/>
                </a:solidFill>
              </a:rPr>
              <a:t>仓颉</a:t>
            </a:r>
            <a:r>
              <a:rPr lang="zh-CN" altLang="zh-CN" dirty="0"/>
              <a:t>是有历史记载的从事汉字规范的第一人。</a:t>
            </a:r>
          </a:p>
          <a:p>
            <a:pPr marL="457200" indent="-457200">
              <a:buClr>
                <a:schemeClr val="accent5"/>
              </a:buClr>
              <a:buFont typeface="Wingdings" panose="05000000000000000000" pitchFamily="2" charset="2"/>
              <a:buChar char="n"/>
            </a:pPr>
            <a:r>
              <a:rPr lang="zh-CN" altLang="zh-CN" dirty="0" smtClean="0"/>
              <a:t>周</a:t>
            </a:r>
            <a:r>
              <a:rPr lang="zh-CN" altLang="en-US" dirty="0" smtClean="0"/>
              <a:t>：</a:t>
            </a:r>
            <a:r>
              <a:rPr lang="zh-CN" altLang="zh-CN" b="1" u="sng" dirty="0">
                <a:solidFill>
                  <a:schemeClr val="accent5"/>
                </a:solidFill>
              </a:rPr>
              <a:t>《史籀篇》</a:t>
            </a:r>
            <a:r>
              <a:rPr lang="zh-CN" altLang="zh-CN" dirty="0" smtClean="0"/>
              <a:t>是</a:t>
            </a:r>
            <a:r>
              <a:rPr lang="zh-CN" altLang="zh-CN" dirty="0"/>
              <a:t>一本教学童识字的</a:t>
            </a:r>
            <a:r>
              <a:rPr lang="zh-CN" altLang="zh-CN" dirty="0" smtClean="0"/>
              <a:t>课本</a:t>
            </a:r>
            <a:r>
              <a:rPr lang="zh-CN" altLang="en-US" dirty="0"/>
              <a:t>。</a:t>
            </a:r>
            <a:endParaRPr lang="zh-CN" altLang="zh-CN" dirty="0"/>
          </a:p>
          <a:p>
            <a:pPr marL="457200" indent="-457200">
              <a:buClr>
                <a:schemeClr val="accent5"/>
              </a:buClr>
              <a:buFont typeface="Wingdings" panose="05000000000000000000" pitchFamily="2" charset="2"/>
              <a:buChar char="n"/>
            </a:pPr>
            <a:r>
              <a:rPr lang="zh-CN" altLang="zh-CN" dirty="0" smtClean="0"/>
              <a:t>秦</a:t>
            </a:r>
            <a:r>
              <a:rPr lang="zh-CN" altLang="en-US" dirty="0" smtClean="0"/>
              <a:t>：</a:t>
            </a:r>
            <a:r>
              <a:rPr lang="zh-CN" altLang="zh-CN" b="1" u="sng" dirty="0">
                <a:solidFill>
                  <a:schemeClr val="accent5"/>
                </a:solidFill>
              </a:rPr>
              <a:t>“书同文”</a:t>
            </a:r>
            <a:r>
              <a:rPr lang="zh-CN" altLang="zh-CN" dirty="0" smtClean="0"/>
              <a:t> 历史上</a:t>
            </a:r>
            <a:r>
              <a:rPr lang="zh-CN" altLang="zh-CN" dirty="0"/>
              <a:t>第一次</a:t>
            </a:r>
            <a:r>
              <a:rPr lang="zh-CN" altLang="zh-CN" dirty="0" smtClean="0"/>
              <a:t>由政府</a:t>
            </a:r>
            <a:r>
              <a:rPr lang="zh-CN" altLang="zh-CN" dirty="0"/>
              <a:t>领导的正字</a:t>
            </a:r>
            <a:r>
              <a:rPr lang="zh-CN" altLang="zh-CN" dirty="0" smtClean="0"/>
              <a:t>运动</a:t>
            </a:r>
            <a:r>
              <a:rPr lang="zh-CN" altLang="en-US" dirty="0" smtClean="0"/>
              <a:t>，</a:t>
            </a:r>
            <a:r>
              <a:rPr lang="zh-CN" altLang="zh-CN" dirty="0" smtClean="0"/>
              <a:t>把各国文字</a:t>
            </a:r>
            <a:r>
              <a:rPr lang="zh-CN" altLang="zh-CN" dirty="0"/>
              <a:t>统一为</a:t>
            </a:r>
            <a:r>
              <a:rPr lang="zh-CN" altLang="zh-CN" dirty="0">
                <a:solidFill>
                  <a:srgbClr val="FF0000"/>
                </a:solidFill>
              </a:rPr>
              <a:t>小篆</a:t>
            </a:r>
            <a:r>
              <a:rPr lang="zh-CN" altLang="zh-CN" dirty="0"/>
              <a:t>。（</a:t>
            </a:r>
            <a:r>
              <a:rPr lang="en-US" altLang="zh-CN" dirty="0"/>
              <a:t>0810</a:t>
            </a:r>
            <a:r>
              <a:rPr lang="zh-CN" altLang="zh-CN" dirty="0"/>
              <a:t>单）</a:t>
            </a:r>
          </a:p>
          <a:p>
            <a:pPr marL="457200" indent="-457200">
              <a:buClr>
                <a:schemeClr val="accent5"/>
              </a:buClr>
              <a:buFont typeface="Wingdings" panose="05000000000000000000" pitchFamily="2" charset="2"/>
              <a:buChar char="n"/>
            </a:pPr>
            <a:r>
              <a:rPr lang="zh-CN" altLang="zh-CN" dirty="0" smtClean="0"/>
              <a:t>东汉</a:t>
            </a:r>
            <a:r>
              <a:rPr lang="zh-CN" altLang="en-US" dirty="0" smtClean="0"/>
              <a:t>：</a:t>
            </a:r>
            <a:r>
              <a:rPr lang="zh-CN" altLang="zh-CN" b="1" u="sng" dirty="0">
                <a:solidFill>
                  <a:schemeClr val="accent5"/>
                </a:solidFill>
              </a:rPr>
              <a:t>许慎</a:t>
            </a:r>
            <a:r>
              <a:rPr lang="zh-CN" altLang="zh-CN" dirty="0" smtClean="0"/>
              <a:t>著</a:t>
            </a:r>
            <a:r>
              <a:rPr lang="zh-CN" altLang="zh-CN" b="1" u="sng" dirty="0">
                <a:solidFill>
                  <a:schemeClr val="accent5"/>
                </a:solidFill>
              </a:rPr>
              <a:t>《说文解字》</a:t>
            </a:r>
            <a:r>
              <a:rPr lang="zh-CN" altLang="zh-CN" dirty="0" smtClean="0"/>
              <a:t>。</a:t>
            </a:r>
            <a:r>
              <a:rPr lang="zh-CN" altLang="zh-CN" dirty="0"/>
              <a:t>（</a:t>
            </a:r>
            <a:r>
              <a:rPr lang="en-US" altLang="zh-CN" dirty="0"/>
              <a:t>0901</a:t>
            </a:r>
            <a:r>
              <a:rPr lang="zh-CN" altLang="zh-CN" dirty="0"/>
              <a:t>单）</a:t>
            </a:r>
          </a:p>
          <a:p>
            <a:pPr marL="457200" indent="-457200">
              <a:buClr>
                <a:schemeClr val="accent5"/>
              </a:buClr>
              <a:buFont typeface="Wingdings" panose="05000000000000000000" pitchFamily="2" charset="2"/>
              <a:buChar char="n"/>
            </a:pPr>
            <a:r>
              <a:rPr lang="zh-CN" altLang="zh-CN" dirty="0" smtClean="0"/>
              <a:t>东汉</a:t>
            </a:r>
            <a:r>
              <a:rPr lang="zh-CN" altLang="en-US" dirty="0" smtClean="0"/>
              <a:t>：</a:t>
            </a:r>
            <a:r>
              <a:rPr lang="zh-CN" altLang="zh-CN" b="1" u="sng" dirty="0">
                <a:solidFill>
                  <a:schemeClr val="accent5"/>
                </a:solidFill>
              </a:rPr>
              <a:t>蔡</a:t>
            </a:r>
            <a:r>
              <a:rPr lang="zh-CN" altLang="zh-CN" b="1" u="sng" dirty="0" smtClean="0">
                <a:solidFill>
                  <a:schemeClr val="accent5"/>
                </a:solidFill>
              </a:rPr>
              <a:t>邕</a:t>
            </a:r>
            <a:r>
              <a:rPr lang="zh-CN" altLang="en-US" dirty="0"/>
              <a:t>的</a:t>
            </a:r>
            <a:r>
              <a:rPr lang="zh-CN" altLang="zh-CN" b="1" u="sng" dirty="0" smtClean="0">
                <a:solidFill>
                  <a:schemeClr val="accent5"/>
                </a:solidFill>
              </a:rPr>
              <a:t>熹</a:t>
            </a:r>
            <a:r>
              <a:rPr lang="zh-CN" altLang="zh-CN" b="1" u="sng" dirty="0">
                <a:solidFill>
                  <a:schemeClr val="accent5"/>
                </a:solidFill>
              </a:rPr>
              <a:t>平石经</a:t>
            </a:r>
            <a:r>
              <a:rPr lang="zh-CN" altLang="zh-CN" dirty="0"/>
              <a:t>，为</a:t>
            </a:r>
            <a:r>
              <a:rPr lang="zh-CN" altLang="zh-CN" dirty="0" smtClean="0"/>
              <a:t>《易》《尚书》《鲁诗》《仪礼》《春秋》《公羊》《论语》</a:t>
            </a:r>
            <a:r>
              <a:rPr lang="zh-CN" altLang="zh-CN" dirty="0"/>
              <a:t>七种经书提供了石刻标准本</a:t>
            </a:r>
            <a:r>
              <a:rPr lang="zh-CN" altLang="zh-CN" dirty="0" smtClean="0"/>
              <a:t>，第一次</a:t>
            </a:r>
            <a:r>
              <a:rPr lang="zh-CN" altLang="zh-CN" dirty="0"/>
              <a:t>用碑刻经书的方式</a:t>
            </a:r>
            <a:r>
              <a:rPr lang="zh-CN" altLang="zh-CN" dirty="0" smtClean="0"/>
              <a:t>对语言</a:t>
            </a:r>
            <a:r>
              <a:rPr lang="zh-CN" altLang="zh-CN" dirty="0"/>
              <a:t>文字进行</a:t>
            </a:r>
            <a:r>
              <a:rPr lang="zh-CN" altLang="zh-CN" dirty="0" smtClean="0"/>
              <a:t>规范。</a:t>
            </a:r>
            <a:endParaRPr lang="zh-CN" altLang="zh-CN" dirty="0"/>
          </a:p>
          <a:p>
            <a:pPr marL="457200" indent="-457200">
              <a:buClr>
                <a:schemeClr val="accent5"/>
              </a:buClr>
              <a:buFont typeface="Wingdings" panose="05000000000000000000" pitchFamily="2" charset="2"/>
              <a:buChar char="n"/>
            </a:pPr>
            <a:r>
              <a:rPr lang="zh-CN" altLang="en-US" b="1" u="sng" dirty="0">
                <a:solidFill>
                  <a:schemeClr val="accent5"/>
                </a:solidFill>
              </a:rPr>
              <a:t>唐代正字学</a:t>
            </a:r>
            <a:r>
              <a:rPr lang="zh-CN" altLang="en-US" dirty="0" smtClean="0"/>
              <a:t>：</a:t>
            </a:r>
            <a:r>
              <a:rPr lang="zh-CN" altLang="zh-CN" dirty="0" smtClean="0"/>
              <a:t>颜</a:t>
            </a:r>
            <a:r>
              <a:rPr lang="zh-CN" altLang="zh-CN" dirty="0"/>
              <a:t>师</a:t>
            </a:r>
            <a:r>
              <a:rPr lang="zh-CN" altLang="zh-CN" dirty="0" smtClean="0"/>
              <a:t>古《颜氏字样》</a:t>
            </a:r>
            <a:r>
              <a:rPr lang="zh-CN" altLang="en-US" dirty="0"/>
              <a:t>，</a:t>
            </a:r>
            <a:r>
              <a:rPr lang="zh-CN" altLang="zh-CN" dirty="0" smtClean="0"/>
              <a:t>颜元孙《干禄字书》</a:t>
            </a:r>
            <a:r>
              <a:rPr lang="zh-CN" altLang="zh-CN" dirty="0"/>
              <a:t>，</a:t>
            </a:r>
            <a:r>
              <a:rPr lang="zh-CN" altLang="zh-CN" dirty="0" smtClean="0"/>
              <a:t>张参《五经文字》</a:t>
            </a:r>
            <a:r>
              <a:rPr lang="zh-CN" altLang="zh-CN" dirty="0"/>
              <a:t>，</a:t>
            </a:r>
            <a:r>
              <a:rPr lang="zh-CN" altLang="zh-CN" dirty="0" smtClean="0"/>
              <a:t>唐玄度《九经字样》。</a:t>
            </a:r>
            <a:endParaRPr lang="en-US" altLang="zh-CN" dirty="0" smtClean="0"/>
          </a:p>
          <a:p>
            <a:pPr marL="457200" indent="-457200">
              <a:buClr>
                <a:schemeClr val="accent5"/>
              </a:buClr>
              <a:buFont typeface="Wingdings" panose="05000000000000000000" pitchFamily="2" charset="2"/>
              <a:buChar char="n"/>
            </a:pPr>
            <a:r>
              <a:rPr lang="zh-CN" altLang="zh-CN" dirty="0" smtClean="0"/>
              <a:t>建国以后</a:t>
            </a:r>
            <a:r>
              <a:rPr lang="zh-CN" altLang="en-US" dirty="0"/>
              <a:t>：</a:t>
            </a:r>
            <a:r>
              <a:rPr lang="zh-CN" altLang="zh-CN" dirty="0" smtClean="0"/>
              <a:t>大力</a:t>
            </a:r>
            <a:r>
              <a:rPr lang="zh-CN" altLang="zh-CN" dirty="0"/>
              <a:t>推行以北京语音为标准语音的</a:t>
            </a:r>
            <a:r>
              <a:rPr lang="zh-CN" altLang="zh-CN" b="1" u="sng" dirty="0">
                <a:solidFill>
                  <a:schemeClr val="accent5"/>
                </a:solidFill>
              </a:rPr>
              <a:t>普通话</a:t>
            </a:r>
            <a:r>
              <a:rPr lang="zh-CN" altLang="zh-CN" dirty="0" smtClean="0"/>
              <a:t>；成功</a:t>
            </a:r>
            <a:r>
              <a:rPr lang="zh-CN" altLang="zh-CN" dirty="0"/>
              <a:t>开展了</a:t>
            </a:r>
            <a:r>
              <a:rPr lang="zh-CN" altLang="zh-CN" b="1" u="sng" dirty="0">
                <a:solidFill>
                  <a:schemeClr val="accent5"/>
                </a:solidFill>
              </a:rPr>
              <a:t>简化字</a:t>
            </a:r>
            <a:r>
              <a:rPr lang="zh-CN" altLang="zh-CN" dirty="0" smtClean="0"/>
              <a:t>运动</a:t>
            </a:r>
            <a:r>
              <a:rPr lang="zh-CN" altLang="en-US" dirty="0" smtClean="0"/>
              <a:t>。</a:t>
            </a:r>
            <a:endParaRPr lang="zh-CN" altLang="zh-CN"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59</a:t>
            </a:fld>
            <a:endParaRPr lang="zh-CN" altLang="en-US"/>
          </a:p>
        </p:txBody>
      </p:sp>
      <p:sp>
        <p:nvSpPr>
          <p:cNvPr id="5" name="圆角矩形 4"/>
          <p:cNvSpPr/>
          <p:nvPr/>
        </p:nvSpPr>
        <p:spPr>
          <a:xfrm>
            <a:off x="5527616" y="1343498"/>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选</a:t>
            </a:r>
            <a:endParaRPr lang="zh-CN" altLang="en-US" sz="2000" dirty="0">
              <a:latin typeface="+mj-ea"/>
              <a:ea typeface="+mj-ea"/>
            </a:endParaRPr>
          </a:p>
        </p:txBody>
      </p:sp>
      <p:sp>
        <p:nvSpPr>
          <p:cNvPr id="6" name="任意多边形 73"/>
          <p:cNvSpPr/>
          <p:nvPr/>
        </p:nvSpPr>
        <p:spPr>
          <a:xfrm>
            <a:off x="7697585" y="610827"/>
            <a:ext cx="1464169" cy="449906"/>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第二节</a:t>
            </a:r>
            <a:endParaRPr lang="zh-CN" altLang="en-US" sz="2000" kern="1200" dirty="0"/>
          </a:p>
        </p:txBody>
      </p:sp>
      <p:sp>
        <p:nvSpPr>
          <p:cNvPr id="7" name="任意多边形 74"/>
          <p:cNvSpPr/>
          <p:nvPr/>
        </p:nvSpPr>
        <p:spPr>
          <a:xfrm rot="18289469">
            <a:off x="9002170" y="562648"/>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1" tIns="-10260" rIns="366143" bIns="-10263"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8" name="任意多边形 75"/>
          <p:cNvSpPr/>
          <p:nvPr/>
        </p:nvSpPr>
        <p:spPr>
          <a:xfrm>
            <a:off x="9586675" y="1"/>
            <a:ext cx="2605325" cy="285452"/>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语言观念</a:t>
            </a:r>
            <a:endParaRPr lang="zh-CN" altLang="en-US" sz="2000" kern="1200" dirty="0"/>
          </a:p>
        </p:txBody>
      </p:sp>
      <p:sp>
        <p:nvSpPr>
          <p:cNvPr id="9" name="任意多边形 76"/>
          <p:cNvSpPr/>
          <p:nvPr/>
        </p:nvSpPr>
        <p:spPr>
          <a:xfrm>
            <a:off x="9161754" y="868062"/>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 name="任意多边形 77"/>
          <p:cNvSpPr/>
          <p:nvPr/>
        </p:nvSpPr>
        <p:spPr>
          <a:xfrm>
            <a:off x="9586674" y="312864"/>
            <a:ext cx="2605325" cy="423475"/>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汉字观念</a:t>
            </a:r>
            <a:endParaRPr lang="zh-CN" altLang="en-US" sz="2000" kern="1200" dirty="0"/>
          </a:p>
        </p:txBody>
      </p:sp>
      <p:sp>
        <p:nvSpPr>
          <p:cNvPr id="11" name="任意多边形 78"/>
          <p:cNvSpPr/>
          <p:nvPr/>
        </p:nvSpPr>
        <p:spPr>
          <a:xfrm rot="3310531" flipV="1">
            <a:off x="9104163" y="1059865"/>
            <a:ext cx="553798" cy="132378"/>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2" name="任意多边形 79"/>
          <p:cNvSpPr/>
          <p:nvPr/>
        </p:nvSpPr>
        <p:spPr>
          <a:xfrm>
            <a:off x="9600373" y="739287"/>
            <a:ext cx="2605325" cy="375284"/>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accent1">
              <a:lumMod val="60000"/>
              <a:lumOff val="40000"/>
            </a:schemeClr>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汉语汉字的规范意识</a:t>
            </a:r>
            <a:endParaRPr lang="zh-CN" altLang="en-US" sz="2000" kern="1200" dirty="0"/>
          </a:p>
        </p:txBody>
      </p:sp>
      <p:sp>
        <p:nvSpPr>
          <p:cNvPr id="13" name="任意多边形 79"/>
          <p:cNvSpPr/>
          <p:nvPr/>
        </p:nvSpPr>
        <p:spPr>
          <a:xfrm>
            <a:off x="9586674" y="1093728"/>
            <a:ext cx="2619024" cy="451759"/>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smtClean="0"/>
              <a:t>传统</a:t>
            </a:r>
            <a:r>
              <a:rPr lang="zh-CN" altLang="en-US" sz="2000" dirty="0" smtClean="0"/>
              <a:t>的</a:t>
            </a:r>
            <a:r>
              <a:rPr lang="zh-CN" altLang="en-US" sz="2000" smtClean="0"/>
              <a:t>语言文字教育</a:t>
            </a:r>
            <a:endParaRPr lang="zh-CN" altLang="en-US" sz="2000" kern="1200" dirty="0"/>
          </a:p>
        </p:txBody>
      </p:sp>
      <p:sp>
        <p:nvSpPr>
          <p:cNvPr id="14" name="矩形 13"/>
          <p:cNvSpPr/>
          <p:nvPr/>
        </p:nvSpPr>
        <p:spPr>
          <a:xfrm>
            <a:off x="704218" y="126686"/>
            <a:ext cx="2544687" cy="338554"/>
          </a:xfrm>
          <a:prstGeom prst="rect">
            <a:avLst/>
          </a:prstGeom>
        </p:spPr>
        <p:txBody>
          <a:bodyPr wrap="none">
            <a:spAutoFit/>
          </a:bodyPr>
          <a:lstStyle/>
          <a:p>
            <a:r>
              <a:rPr lang="en-US" altLang="zh-CN" sz="1600" dirty="0"/>
              <a:t>6.2.3 </a:t>
            </a:r>
            <a:r>
              <a:rPr lang="zh-CN" altLang="en-US" sz="1600" dirty="0" smtClean="0"/>
              <a:t>汉语汉</a:t>
            </a:r>
            <a:r>
              <a:rPr lang="zh-CN" altLang="en-US" sz="1600" dirty="0"/>
              <a:t>字的规范意识</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a:t>
            </a:r>
            <a:r>
              <a:rPr lang="zh-CN" altLang="en-US" dirty="0" smtClean="0"/>
              <a:t> </a:t>
            </a:r>
            <a:r>
              <a:rPr lang="zh-CN" altLang="en-US" dirty="0"/>
              <a:t>语言文字及其文化特征</a:t>
            </a:r>
          </a:p>
        </p:txBody>
      </p:sp>
      <p:sp>
        <p:nvSpPr>
          <p:cNvPr id="3" name="内容占位符 2"/>
          <p:cNvSpPr>
            <a:spLocks noGrp="1"/>
          </p:cNvSpPr>
          <p:nvPr>
            <p:ph idx="1"/>
          </p:nvPr>
        </p:nvSpPr>
        <p:spPr>
          <a:xfrm>
            <a:off x="838200" y="1990104"/>
            <a:ext cx="11240193" cy="5668178"/>
          </a:xfrm>
        </p:spPr>
        <p:txBody>
          <a:bodyPr>
            <a:normAutofit/>
          </a:bodyPr>
          <a:lstStyle/>
          <a:p>
            <a:r>
              <a:rPr lang="en-US" altLang="zh-CN" sz="2400" dirty="0" smtClean="0">
                <a:latin typeface="方正清刻本悦宋简体" panose="02000000000000000000" pitchFamily="2" charset="-122"/>
                <a:ea typeface="方正清刻本悦宋简体" panose="02000000000000000000" pitchFamily="2" charset="-122"/>
              </a:rPr>
              <a:t>6.1.1</a:t>
            </a:r>
            <a:r>
              <a:rPr lang="zh-CN" altLang="en-US" sz="2400" dirty="0" smtClean="0">
                <a:latin typeface="方正清刻本悦宋简体" panose="02000000000000000000" pitchFamily="2" charset="-122"/>
                <a:ea typeface="方正清刻本悦宋简体" panose="02000000000000000000" pitchFamily="2" charset="-122"/>
              </a:rPr>
              <a:t>：</a:t>
            </a:r>
            <a:r>
              <a:rPr lang="zh-CN" altLang="zh-CN" sz="2400" dirty="0" smtClean="0">
                <a:latin typeface="方正清刻本悦宋简体" panose="02000000000000000000" pitchFamily="2" charset="-122"/>
                <a:ea typeface="方正清刻本悦宋简体" panose="02000000000000000000" pitchFamily="2" charset="-122"/>
              </a:rPr>
              <a:t>语言</a:t>
            </a:r>
            <a:r>
              <a:rPr lang="zh-CN" altLang="zh-CN" sz="2400" dirty="0">
                <a:latin typeface="方正清刻本悦宋简体" panose="02000000000000000000" pitchFamily="2" charset="-122"/>
                <a:ea typeface="方正清刻本悦宋简体" panose="02000000000000000000" pitchFamily="2" charset="-122"/>
              </a:rPr>
              <a:t>文字的文化</a:t>
            </a:r>
            <a:r>
              <a:rPr lang="zh-CN" altLang="zh-CN" sz="2400" dirty="0" smtClean="0">
                <a:latin typeface="方正清刻本悦宋简体" panose="02000000000000000000" pitchFamily="2" charset="-122"/>
                <a:ea typeface="方正清刻本悦宋简体" panose="02000000000000000000" pitchFamily="2" charset="-122"/>
              </a:rPr>
              <a:t>特征</a:t>
            </a:r>
            <a:r>
              <a:rPr lang="en-US" altLang="zh-CN" b="1" dirty="0" smtClean="0"/>
              <a:t>——</a:t>
            </a:r>
            <a:r>
              <a:rPr lang="zh-CN" altLang="en-US" dirty="0" smtClean="0"/>
              <a:t>语言</a:t>
            </a:r>
            <a:r>
              <a:rPr lang="zh-CN" altLang="en-US" dirty="0"/>
              <a:t>文字既是重要的</a:t>
            </a:r>
            <a:r>
              <a:rPr lang="zh-CN" altLang="en-US" b="1" u="sng" dirty="0">
                <a:solidFill>
                  <a:schemeClr val="accent5"/>
                </a:solidFill>
              </a:rPr>
              <a:t>文化事项</a:t>
            </a:r>
            <a:r>
              <a:rPr lang="zh-CN" altLang="en-US" dirty="0"/>
              <a:t>，又是文化的</a:t>
            </a:r>
            <a:r>
              <a:rPr lang="zh-CN" altLang="en-US" b="1" u="sng" dirty="0" smtClean="0">
                <a:solidFill>
                  <a:schemeClr val="accent5"/>
                </a:solidFill>
              </a:rPr>
              <a:t>载体</a:t>
            </a:r>
            <a:r>
              <a:rPr lang="zh-CN" altLang="en-US" dirty="0" smtClean="0">
                <a:solidFill>
                  <a:srgbClr val="4472C4"/>
                </a:solidFill>
              </a:rPr>
              <a:t>★★★</a:t>
            </a:r>
            <a:endParaRPr lang="zh-CN" altLang="en-US" dirty="0"/>
          </a:p>
          <a:p>
            <a:r>
              <a:rPr lang="zh-CN" altLang="en-US" b="1" dirty="0" smtClean="0"/>
              <a:t>（一）语言</a:t>
            </a:r>
            <a:r>
              <a:rPr lang="zh-CN" altLang="en-US" b="1" dirty="0"/>
              <a:t>是重要的文化事项，指的是语言的诞生意味着人类文化的诞生，文化的发展也影响着语言的发展</a:t>
            </a:r>
            <a:r>
              <a:rPr lang="zh-CN" altLang="en-US" dirty="0" smtClean="0"/>
              <a:t>。</a:t>
            </a:r>
            <a:endParaRPr lang="en-US" altLang="zh-CN" dirty="0" smtClean="0"/>
          </a:p>
          <a:p>
            <a:pPr marL="457200" indent="-457200">
              <a:buFont typeface="+mj-lt"/>
              <a:buAutoNum type="arabicPeriod"/>
            </a:pPr>
            <a:r>
              <a:rPr lang="zh-CN" altLang="en-US" dirty="0" smtClean="0"/>
              <a:t>语言</a:t>
            </a:r>
            <a:r>
              <a:rPr lang="zh-CN" altLang="en-US" dirty="0"/>
              <a:t>是人类区别于动物的主要特征</a:t>
            </a:r>
            <a:r>
              <a:rPr lang="zh-CN" altLang="en-US" dirty="0" smtClean="0"/>
              <a:t>，</a:t>
            </a:r>
            <a:endParaRPr lang="en-US" altLang="zh-CN" dirty="0" smtClean="0"/>
          </a:p>
          <a:p>
            <a:pPr marL="457200" indent="-457200">
              <a:buFont typeface="+mj-lt"/>
              <a:buAutoNum type="arabicPeriod"/>
            </a:pPr>
            <a:r>
              <a:rPr lang="zh-CN" altLang="en-US" dirty="0" smtClean="0"/>
              <a:t>语言本身是</a:t>
            </a:r>
            <a:r>
              <a:rPr lang="zh-CN" altLang="en-US" dirty="0"/>
              <a:t>精神文化的一部分</a:t>
            </a:r>
            <a:r>
              <a:rPr lang="zh-CN" altLang="en-US" dirty="0" smtClean="0"/>
              <a:t>。</a:t>
            </a:r>
            <a:endParaRPr lang="en-US" altLang="zh-CN" dirty="0" smtClean="0"/>
          </a:p>
          <a:p>
            <a:pPr marL="457200" indent="-457200">
              <a:buFont typeface="+mj-lt"/>
              <a:buAutoNum type="arabicPeriod"/>
            </a:pPr>
            <a:r>
              <a:rPr lang="zh-CN" altLang="en-US" dirty="0" smtClean="0"/>
              <a:t>语言</a:t>
            </a:r>
            <a:r>
              <a:rPr lang="zh-CN" altLang="en-US" dirty="0"/>
              <a:t>是一种有特殊性的文化，不同民族有不同的语言，不同的语言代表的是不同的语言习俗，如因汉语特点而形成的歇后语就是汉民族的语言</a:t>
            </a:r>
            <a:r>
              <a:rPr lang="zh-CN" altLang="en-US" dirty="0" smtClean="0"/>
              <a:t>习俗。</a:t>
            </a:r>
            <a:endParaRPr lang="en-US" altLang="zh-CN"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6</a:t>
            </a:fld>
            <a:endParaRPr lang="zh-CN" altLang="en-US"/>
          </a:p>
        </p:txBody>
      </p:sp>
      <p:sp>
        <p:nvSpPr>
          <p:cNvPr id="6" name="圆角矩形 5"/>
          <p:cNvSpPr/>
          <p:nvPr/>
        </p:nvSpPr>
        <p:spPr>
          <a:xfrm>
            <a:off x="11511740" y="2155841"/>
            <a:ext cx="399011" cy="44710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选</a:t>
            </a:r>
            <a:endParaRPr lang="zh-CN" altLang="en-US" sz="2000" dirty="0">
              <a:latin typeface="+mj-ea"/>
              <a:ea typeface="+mj-ea"/>
            </a:endParaRPr>
          </a:p>
        </p:txBody>
      </p:sp>
      <p:sp>
        <p:nvSpPr>
          <p:cNvPr id="7" name="任意多边形 73"/>
          <p:cNvSpPr/>
          <p:nvPr/>
        </p:nvSpPr>
        <p:spPr>
          <a:xfrm>
            <a:off x="6988199" y="610826"/>
            <a:ext cx="217355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第一节 语言</a:t>
            </a:r>
            <a:r>
              <a:rPr lang="zh-CN" altLang="en-US" sz="2000" kern="1200" smtClean="0"/>
              <a:t>文字及其文化特征</a:t>
            </a:r>
            <a:endParaRPr lang="zh-CN" altLang="en-US" sz="2000" kern="1200" dirty="0"/>
          </a:p>
        </p:txBody>
      </p:sp>
      <p:sp>
        <p:nvSpPr>
          <p:cNvPr id="8" name="任意多边形 74"/>
          <p:cNvSpPr/>
          <p:nvPr/>
        </p:nvSpPr>
        <p:spPr>
          <a:xfrm rot="18289469">
            <a:off x="9002170" y="562648"/>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1" tIns="-10260" rIns="366143" bIns="-10263"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9" name="任意多边形 75"/>
          <p:cNvSpPr/>
          <p:nvPr/>
        </p:nvSpPr>
        <p:spPr>
          <a:xfrm>
            <a:off x="9586675" y="1"/>
            <a:ext cx="2605325" cy="285452"/>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accent1">
              <a:lumMod val="60000"/>
              <a:lumOff val="40000"/>
            </a:schemeClr>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语言文字的文化</a:t>
            </a:r>
            <a:r>
              <a:rPr lang="zh-CN" altLang="en-US" sz="2000" kern="1200" dirty="0" smtClean="0"/>
              <a:t>特征</a:t>
            </a:r>
            <a:endParaRPr lang="zh-CN" altLang="en-US" sz="2000" kern="1200" dirty="0"/>
          </a:p>
        </p:txBody>
      </p:sp>
      <p:sp>
        <p:nvSpPr>
          <p:cNvPr id="10" name="任意多边形 76"/>
          <p:cNvSpPr/>
          <p:nvPr/>
        </p:nvSpPr>
        <p:spPr>
          <a:xfrm>
            <a:off x="9161754" y="868062"/>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1" name="任意多边形 77"/>
          <p:cNvSpPr/>
          <p:nvPr/>
        </p:nvSpPr>
        <p:spPr>
          <a:xfrm>
            <a:off x="9586674" y="312864"/>
            <a:ext cx="2605325" cy="423475"/>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中国境内的语言文字</a:t>
            </a:r>
            <a:endParaRPr lang="zh-CN" altLang="en-US" sz="2000" kern="1200" dirty="0"/>
          </a:p>
        </p:txBody>
      </p:sp>
      <p:sp>
        <p:nvSpPr>
          <p:cNvPr id="12" name="任意多边形 78"/>
          <p:cNvSpPr/>
          <p:nvPr/>
        </p:nvSpPr>
        <p:spPr>
          <a:xfrm rot="3310531" flipV="1">
            <a:off x="9104163" y="994960"/>
            <a:ext cx="553798" cy="132378"/>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3" name="任意多边形 79"/>
          <p:cNvSpPr/>
          <p:nvPr/>
        </p:nvSpPr>
        <p:spPr>
          <a:xfrm>
            <a:off x="9600373" y="739287"/>
            <a:ext cx="2605325" cy="375284"/>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smtClean="0"/>
              <a:t>汉语汉字的特点</a:t>
            </a:r>
            <a:endParaRPr lang="zh-CN" altLang="en-US" sz="2000" kern="1200" dirty="0"/>
          </a:p>
        </p:txBody>
      </p:sp>
      <p:sp>
        <p:nvSpPr>
          <p:cNvPr id="14" name="任意多边形 79"/>
          <p:cNvSpPr/>
          <p:nvPr/>
        </p:nvSpPr>
        <p:spPr>
          <a:xfrm>
            <a:off x="9593524" y="1108780"/>
            <a:ext cx="2605325" cy="38321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汉语汉字的传播</a:t>
            </a:r>
            <a:endParaRPr lang="zh-CN" altLang="en-US" sz="2000" kern="1200" dirty="0"/>
          </a:p>
        </p:txBody>
      </p:sp>
      <p:sp>
        <p:nvSpPr>
          <p:cNvPr id="5" name="矩形 4"/>
          <p:cNvSpPr/>
          <p:nvPr/>
        </p:nvSpPr>
        <p:spPr>
          <a:xfrm>
            <a:off x="718043" y="93696"/>
            <a:ext cx="2544687" cy="338554"/>
          </a:xfrm>
          <a:prstGeom prst="rect">
            <a:avLst/>
          </a:prstGeom>
        </p:spPr>
        <p:txBody>
          <a:bodyPr wrap="none">
            <a:spAutoFit/>
          </a:bodyPr>
          <a:lstStyle/>
          <a:p>
            <a:r>
              <a:rPr lang="en-US" altLang="zh-CN" sz="1600" dirty="0"/>
              <a:t>6.1.1 </a:t>
            </a:r>
            <a:r>
              <a:rPr lang="zh-CN" altLang="en-US" sz="1600" dirty="0" smtClean="0"/>
              <a:t>语</a:t>
            </a:r>
            <a:r>
              <a:rPr lang="zh-CN" altLang="en-US" sz="1600" dirty="0"/>
              <a:t>言文字的文化特征</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有历史记载的从事汉字规范的第一人是（ ）</a:t>
            </a:r>
          </a:p>
          <a:p>
            <a:endParaRPr lang="en-US" altLang="zh-CN" dirty="0" smtClean="0"/>
          </a:p>
          <a:p>
            <a:r>
              <a:rPr lang="en-US" altLang="zh-CN" dirty="0" smtClean="0"/>
              <a:t>A</a:t>
            </a:r>
            <a:r>
              <a:rPr lang="en-US" altLang="zh-CN" dirty="0"/>
              <a:t>:</a:t>
            </a:r>
            <a:r>
              <a:rPr lang="zh-CN" altLang="en-US" dirty="0"/>
              <a:t>仓颉</a:t>
            </a:r>
          </a:p>
          <a:p>
            <a:r>
              <a:rPr lang="en-US" altLang="zh-CN" dirty="0"/>
              <a:t>B:</a:t>
            </a:r>
            <a:r>
              <a:rPr lang="zh-CN" altLang="en-US" dirty="0"/>
              <a:t>太史籀</a:t>
            </a:r>
          </a:p>
          <a:p>
            <a:r>
              <a:rPr lang="en-US" altLang="zh-CN" dirty="0"/>
              <a:t>C:</a:t>
            </a:r>
            <a:r>
              <a:rPr lang="zh-CN" altLang="en-US" dirty="0"/>
              <a:t>李斯</a:t>
            </a:r>
          </a:p>
          <a:p>
            <a:r>
              <a:rPr lang="en-US" altLang="zh-CN" dirty="0"/>
              <a:t>D:</a:t>
            </a:r>
            <a:r>
              <a:rPr lang="zh-CN" altLang="en-US" dirty="0"/>
              <a:t>许慎</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60</a:t>
            </a:fld>
            <a:endParaRPr lang="zh-CN" altLang="en-US"/>
          </a:p>
        </p:txBody>
      </p:sp>
    </p:spTree>
    <p:extLst>
      <p:ext uri="{BB962C8B-B14F-4D97-AF65-F5344CB8AC3E}">
        <p14:creationId xmlns:p14="http://schemas.microsoft.com/office/powerpoint/2010/main" val="12783616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实行“书同文”政策的朝代是（ ）</a:t>
            </a:r>
          </a:p>
          <a:p>
            <a:endParaRPr lang="en-US" altLang="zh-CN" dirty="0" smtClean="0"/>
          </a:p>
          <a:p>
            <a:r>
              <a:rPr lang="en-US" altLang="zh-CN" dirty="0" smtClean="0"/>
              <a:t>A</a:t>
            </a:r>
            <a:r>
              <a:rPr lang="en-US" altLang="zh-CN" dirty="0"/>
              <a:t>:</a:t>
            </a:r>
            <a:r>
              <a:rPr lang="zh-CN" altLang="en-US" dirty="0"/>
              <a:t>西周</a:t>
            </a:r>
          </a:p>
          <a:p>
            <a:r>
              <a:rPr lang="en-US" altLang="zh-CN" dirty="0"/>
              <a:t>B:</a:t>
            </a:r>
            <a:r>
              <a:rPr lang="zh-CN" altLang="en-US" dirty="0"/>
              <a:t>西汉</a:t>
            </a:r>
          </a:p>
          <a:p>
            <a:r>
              <a:rPr lang="en-US" altLang="zh-CN" dirty="0"/>
              <a:t>C:</a:t>
            </a:r>
            <a:r>
              <a:rPr lang="zh-CN" altLang="en-US" dirty="0"/>
              <a:t>秦代</a:t>
            </a:r>
          </a:p>
          <a:p>
            <a:r>
              <a:rPr lang="en-US" altLang="zh-CN" dirty="0"/>
              <a:t>D:</a:t>
            </a:r>
            <a:r>
              <a:rPr lang="zh-CN" altLang="en-US" dirty="0"/>
              <a:t>唐代</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61</a:t>
            </a:fld>
            <a:endParaRPr lang="zh-CN" altLang="en-US"/>
          </a:p>
        </p:txBody>
      </p:sp>
    </p:spTree>
    <p:extLst>
      <p:ext uri="{BB962C8B-B14F-4D97-AF65-F5344CB8AC3E}">
        <p14:creationId xmlns:p14="http://schemas.microsoft.com/office/powerpoint/2010/main" val="4955893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秦代统一的文字是（ ）</a:t>
            </a:r>
          </a:p>
          <a:p>
            <a:endParaRPr lang="en-US" altLang="zh-CN" dirty="0" smtClean="0"/>
          </a:p>
          <a:p>
            <a:r>
              <a:rPr lang="en-US" altLang="zh-CN" dirty="0" smtClean="0"/>
              <a:t>A</a:t>
            </a:r>
            <a:r>
              <a:rPr lang="en-US" altLang="zh-CN" dirty="0"/>
              <a:t>:</a:t>
            </a:r>
            <a:r>
              <a:rPr lang="zh-CN" altLang="en-US" dirty="0"/>
              <a:t>大篆</a:t>
            </a:r>
          </a:p>
          <a:p>
            <a:r>
              <a:rPr lang="en-US" altLang="zh-CN" dirty="0"/>
              <a:t>B:</a:t>
            </a:r>
            <a:r>
              <a:rPr lang="zh-CN" altLang="en-US" dirty="0"/>
              <a:t>金文</a:t>
            </a:r>
          </a:p>
          <a:p>
            <a:r>
              <a:rPr lang="en-US" altLang="zh-CN" dirty="0"/>
              <a:t>C:</a:t>
            </a:r>
            <a:r>
              <a:rPr lang="zh-CN" altLang="en-US" dirty="0"/>
              <a:t>隶书</a:t>
            </a:r>
          </a:p>
          <a:p>
            <a:r>
              <a:rPr lang="en-US" altLang="zh-CN" dirty="0"/>
              <a:t>D:</a:t>
            </a:r>
            <a:r>
              <a:rPr lang="zh-CN" altLang="en-US" dirty="0"/>
              <a:t>小篆</a:t>
            </a:r>
          </a:p>
          <a:p>
            <a:r>
              <a:rPr lang="zh-CN" altLang="en-US" dirty="0"/>
              <a:t/>
            </a:r>
            <a:br>
              <a:rPr lang="zh-CN" altLang="en-US" dirty="0"/>
            </a:br>
            <a:endParaRPr lang="zh-CN" altLang="en-US" dirty="0"/>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62</a:t>
            </a:fld>
            <a:endParaRPr lang="zh-CN" altLang="en-US"/>
          </a:p>
        </p:txBody>
      </p:sp>
    </p:spTree>
    <p:extLst>
      <p:ext uri="{BB962C8B-B14F-4D97-AF65-F5344CB8AC3E}">
        <p14:creationId xmlns:p14="http://schemas.microsoft.com/office/powerpoint/2010/main" val="18852139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en-US" altLang="zh-CN" dirty="0"/>
              <a:t>《</a:t>
            </a:r>
            <a:r>
              <a:rPr lang="zh-CN" altLang="en-US" dirty="0"/>
              <a:t>说文解字</a:t>
            </a:r>
            <a:r>
              <a:rPr lang="en-US" altLang="zh-CN" dirty="0"/>
              <a:t>》</a:t>
            </a:r>
            <a:r>
              <a:rPr lang="zh-CN" altLang="en-US" dirty="0"/>
              <a:t>的作者是（  ）</a:t>
            </a:r>
          </a:p>
          <a:p>
            <a:endParaRPr lang="en-US" altLang="zh-CN" dirty="0" smtClean="0"/>
          </a:p>
          <a:p>
            <a:r>
              <a:rPr lang="en-US" altLang="zh-CN" dirty="0" smtClean="0"/>
              <a:t>A</a:t>
            </a:r>
            <a:r>
              <a:rPr lang="en-US" altLang="zh-CN" dirty="0"/>
              <a:t>:</a:t>
            </a:r>
            <a:r>
              <a:rPr lang="zh-CN" altLang="en-US" dirty="0"/>
              <a:t>许慎</a:t>
            </a:r>
          </a:p>
          <a:p>
            <a:r>
              <a:rPr lang="en-US" altLang="zh-CN" dirty="0"/>
              <a:t>B:</a:t>
            </a:r>
            <a:r>
              <a:rPr lang="zh-CN" altLang="en-US" dirty="0"/>
              <a:t>董仲舒 </a:t>
            </a:r>
          </a:p>
          <a:p>
            <a:r>
              <a:rPr lang="en-US" altLang="zh-CN" dirty="0"/>
              <a:t>C:</a:t>
            </a:r>
            <a:r>
              <a:rPr lang="zh-CN" altLang="en-US" dirty="0"/>
              <a:t>欧阳修</a:t>
            </a:r>
          </a:p>
          <a:p>
            <a:r>
              <a:rPr lang="en-US" altLang="zh-CN" dirty="0"/>
              <a:t>D:</a:t>
            </a:r>
            <a:r>
              <a:rPr lang="zh-CN" altLang="en-US" dirty="0"/>
              <a:t>钟嵘</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63</a:t>
            </a:fld>
            <a:endParaRPr lang="zh-CN" altLang="en-US"/>
          </a:p>
        </p:txBody>
      </p:sp>
    </p:spTree>
    <p:extLst>
      <p:ext uri="{BB962C8B-B14F-4D97-AF65-F5344CB8AC3E}">
        <p14:creationId xmlns:p14="http://schemas.microsoft.com/office/powerpoint/2010/main" val="4467859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a:t>
            </a:r>
            <a:r>
              <a:rPr lang="zh-CN" altLang="en-US" dirty="0" smtClean="0"/>
              <a:t> </a:t>
            </a:r>
            <a:r>
              <a:rPr lang="zh-CN" altLang="zh-CN" dirty="0" smtClean="0"/>
              <a:t>中国</a:t>
            </a:r>
            <a:r>
              <a:rPr lang="zh-CN" altLang="zh-CN" dirty="0"/>
              <a:t>传统的语言文字观念与制度</a:t>
            </a:r>
            <a:endParaRPr lang="zh-CN" altLang="en-US" dirty="0"/>
          </a:p>
        </p:txBody>
      </p:sp>
      <p:sp>
        <p:nvSpPr>
          <p:cNvPr id="3" name="内容占位符 2"/>
          <p:cNvSpPr>
            <a:spLocks noGrp="1"/>
          </p:cNvSpPr>
          <p:nvPr>
            <p:ph idx="1"/>
          </p:nvPr>
        </p:nvSpPr>
        <p:spPr/>
        <p:txBody>
          <a:bodyPr/>
          <a:lstStyle/>
          <a:p>
            <a:r>
              <a:rPr lang="en-US" altLang="zh-CN" sz="2400" dirty="0" smtClean="0">
                <a:latin typeface="方正清刻本悦宋简体" panose="02000000000000000000" pitchFamily="2" charset="-122"/>
                <a:ea typeface="方正清刻本悦宋简体" panose="02000000000000000000" pitchFamily="2" charset="-122"/>
              </a:rPr>
              <a:t>6.2.4</a:t>
            </a:r>
            <a:r>
              <a:rPr lang="zh-CN" altLang="en-US" sz="2400" dirty="0" smtClean="0">
                <a:latin typeface="方正清刻本悦宋简体" panose="02000000000000000000" pitchFamily="2" charset="-122"/>
                <a:ea typeface="方正清刻本悦宋简体" panose="02000000000000000000" pitchFamily="2" charset="-122"/>
              </a:rPr>
              <a:t>：</a:t>
            </a:r>
            <a:r>
              <a:rPr lang="zh-CN" altLang="zh-CN" sz="2400" dirty="0">
                <a:latin typeface="方正清刻本悦宋简体" panose="02000000000000000000" pitchFamily="2" charset="-122"/>
                <a:ea typeface="方正清刻本悦宋简体" panose="02000000000000000000" pitchFamily="2" charset="-122"/>
              </a:rPr>
              <a:t>中国传统的语言文字教育 </a:t>
            </a:r>
            <a:endParaRPr lang="en-US" altLang="zh-CN" sz="2400" dirty="0">
              <a:latin typeface="方正清刻本悦宋简体" panose="02000000000000000000" pitchFamily="2" charset="-122"/>
              <a:ea typeface="方正清刻本悦宋简体" panose="02000000000000000000" pitchFamily="2" charset="-122"/>
            </a:endParaRPr>
          </a:p>
          <a:p>
            <a:pPr marL="457200" indent="-457200">
              <a:lnSpc>
                <a:spcPct val="200000"/>
              </a:lnSpc>
              <a:buFont typeface="+mj-lt"/>
              <a:buAutoNum type="arabicPeriod"/>
            </a:pPr>
            <a:r>
              <a:rPr lang="zh-CN" altLang="zh-CN" b="1" u="sng" dirty="0">
                <a:solidFill>
                  <a:schemeClr val="accent5"/>
                </a:solidFill>
              </a:rPr>
              <a:t>北宋初年</a:t>
            </a:r>
            <a:r>
              <a:rPr lang="zh-CN" altLang="zh-CN" dirty="0"/>
              <a:t>出现了识字课本</a:t>
            </a:r>
            <a:r>
              <a:rPr lang="zh-CN" altLang="zh-CN" b="1" u="sng" dirty="0" smtClean="0">
                <a:solidFill>
                  <a:schemeClr val="accent5"/>
                </a:solidFill>
              </a:rPr>
              <a:t>《百家姓》</a:t>
            </a:r>
            <a:r>
              <a:rPr lang="zh-CN" altLang="en-US" dirty="0" smtClean="0">
                <a:solidFill>
                  <a:srgbClr val="4472C4"/>
                </a:solidFill>
              </a:rPr>
              <a:t>★</a:t>
            </a:r>
            <a:r>
              <a:rPr lang="zh-CN" altLang="en-US" dirty="0">
                <a:solidFill>
                  <a:srgbClr val="4472C4"/>
                </a:solidFill>
              </a:rPr>
              <a:t>★</a:t>
            </a:r>
            <a:endParaRPr lang="en-US" altLang="zh-CN" b="1" u="sng" dirty="0">
              <a:solidFill>
                <a:schemeClr val="accent5"/>
              </a:solidFill>
            </a:endParaRPr>
          </a:p>
          <a:p>
            <a:pPr marL="457200" indent="-457200">
              <a:lnSpc>
                <a:spcPct val="200000"/>
              </a:lnSpc>
              <a:buFont typeface="+mj-lt"/>
              <a:buAutoNum type="arabicPeriod"/>
            </a:pPr>
            <a:r>
              <a:rPr lang="zh-CN" altLang="zh-CN" b="1" u="sng" dirty="0">
                <a:solidFill>
                  <a:schemeClr val="accent5"/>
                </a:solidFill>
              </a:rPr>
              <a:t>元朝初年王应麟</a:t>
            </a:r>
            <a:r>
              <a:rPr lang="zh-CN" altLang="zh-CN" dirty="0"/>
              <a:t>编写了</a:t>
            </a:r>
            <a:r>
              <a:rPr lang="zh-CN" altLang="zh-CN" b="1" u="sng" dirty="0" smtClean="0">
                <a:solidFill>
                  <a:schemeClr val="accent5"/>
                </a:solidFill>
              </a:rPr>
              <a:t>《三字经》</a:t>
            </a:r>
            <a:r>
              <a:rPr lang="zh-CN" altLang="en-US" dirty="0" smtClean="0">
                <a:solidFill>
                  <a:srgbClr val="4472C4"/>
                </a:solidFill>
              </a:rPr>
              <a:t>★</a:t>
            </a:r>
            <a:r>
              <a:rPr lang="zh-CN" altLang="en-US" dirty="0">
                <a:solidFill>
                  <a:srgbClr val="4472C4"/>
                </a:solidFill>
              </a:rPr>
              <a:t>★</a:t>
            </a:r>
            <a:r>
              <a:rPr lang="zh-CN" altLang="zh-CN" dirty="0" smtClean="0"/>
              <a:t>（</a:t>
            </a:r>
            <a:r>
              <a:rPr lang="en-US" altLang="zh-CN" dirty="0"/>
              <a:t>0810</a:t>
            </a:r>
            <a:r>
              <a:rPr lang="zh-CN" altLang="zh-CN" dirty="0"/>
              <a:t>单）</a:t>
            </a:r>
          </a:p>
          <a:p>
            <a:pPr marL="457200" indent="-457200">
              <a:lnSpc>
                <a:spcPct val="200000"/>
              </a:lnSpc>
              <a:buFont typeface="+mj-lt"/>
              <a:buAutoNum type="arabicPeriod"/>
            </a:pPr>
            <a:r>
              <a:rPr lang="zh-CN" altLang="en-US" dirty="0" smtClean="0"/>
              <a:t>传统</a:t>
            </a:r>
            <a:r>
              <a:rPr lang="zh-CN" altLang="en-US" dirty="0"/>
              <a:t>语文</a:t>
            </a:r>
            <a:r>
              <a:rPr lang="zh-CN" altLang="en-US" dirty="0" smtClean="0"/>
              <a:t>教育的</a:t>
            </a:r>
            <a:r>
              <a:rPr lang="zh-CN" altLang="en-US" dirty="0"/>
              <a:t>风格</a:t>
            </a:r>
            <a:r>
              <a:rPr lang="zh-CN" altLang="en-US" dirty="0" smtClean="0"/>
              <a:t>：</a:t>
            </a:r>
            <a:endParaRPr lang="en-US" altLang="zh-CN" dirty="0" smtClean="0"/>
          </a:p>
          <a:p>
            <a:pPr marL="457200" indent="-457200">
              <a:lnSpc>
                <a:spcPct val="200000"/>
              </a:lnSpc>
              <a:buFont typeface="+mj-ea"/>
              <a:buAutoNum type="circleNumDbPlain"/>
            </a:pPr>
            <a:r>
              <a:rPr lang="zh-CN" altLang="en-US" dirty="0" smtClean="0"/>
              <a:t>充分</a:t>
            </a:r>
            <a:r>
              <a:rPr lang="zh-CN" altLang="en-US" dirty="0"/>
              <a:t>注意到了汉字汉语的特点，在教学安排上体现了语文学习的规律</a:t>
            </a:r>
            <a:r>
              <a:rPr lang="zh-CN" altLang="en-US" dirty="0" smtClean="0"/>
              <a:t>；</a:t>
            </a:r>
            <a:endParaRPr lang="en-US" altLang="zh-CN" dirty="0" smtClean="0"/>
          </a:p>
          <a:p>
            <a:pPr marL="457200" indent="-457200">
              <a:lnSpc>
                <a:spcPct val="200000"/>
              </a:lnSpc>
              <a:buFont typeface="+mj-ea"/>
              <a:buAutoNum type="circleNumDbPlain"/>
            </a:pPr>
            <a:r>
              <a:rPr lang="zh-CN" altLang="en-US" dirty="0" smtClean="0"/>
              <a:t>教学</a:t>
            </a:r>
            <a:r>
              <a:rPr lang="zh-CN" altLang="en-US" dirty="0"/>
              <a:t>尽量适应青少年学习的特点，注意趣味性</a:t>
            </a:r>
            <a:r>
              <a:rPr lang="zh-CN" altLang="en-US" dirty="0" smtClean="0"/>
              <a:t>；</a:t>
            </a:r>
            <a:endParaRPr lang="en-US" altLang="zh-CN" dirty="0" smtClean="0"/>
          </a:p>
          <a:p>
            <a:pPr marL="457200" indent="-457200">
              <a:lnSpc>
                <a:spcPct val="200000"/>
              </a:lnSpc>
              <a:buFont typeface="+mj-ea"/>
              <a:buAutoNum type="circleNumDbPlain"/>
            </a:pPr>
            <a:r>
              <a:rPr lang="zh-CN" altLang="en-US" dirty="0" smtClean="0"/>
              <a:t>与</a:t>
            </a:r>
            <a:r>
              <a:rPr lang="zh-CN" altLang="en-US" dirty="0"/>
              <a:t>人才选拔制度有直接的联系，这使教学内容严重脱离现实，不注重语言</a:t>
            </a:r>
            <a:r>
              <a:rPr lang="zh-CN" altLang="en-US" dirty="0" smtClean="0"/>
              <a:t>应用</a:t>
            </a:r>
            <a:r>
              <a:rPr lang="zh-CN" altLang="en-US" dirty="0"/>
              <a:t>的教学</a:t>
            </a:r>
            <a:r>
              <a:rPr lang="zh-CN" altLang="en-US" dirty="0" smtClean="0"/>
              <a:t>。</a:t>
            </a:r>
            <a:endParaRPr lang="en-US" altLang="zh-CN" dirty="0" smtClean="0"/>
          </a:p>
        </p:txBody>
      </p:sp>
      <p:sp>
        <p:nvSpPr>
          <p:cNvPr id="4" name="灯片编号占位符 3"/>
          <p:cNvSpPr>
            <a:spLocks noGrp="1"/>
          </p:cNvSpPr>
          <p:nvPr>
            <p:ph type="sldNum" sz="quarter" idx="12"/>
          </p:nvPr>
        </p:nvSpPr>
        <p:spPr/>
        <p:txBody>
          <a:bodyPr/>
          <a:lstStyle/>
          <a:p>
            <a:fld id="{2F525CE8-A4D9-4C72-B3B7-D1ED057FD700}" type="slidenum">
              <a:rPr lang="zh-CN" altLang="en-US" smtClean="0"/>
              <a:t>64</a:t>
            </a:fld>
            <a:endParaRPr lang="zh-CN" altLang="en-US"/>
          </a:p>
        </p:txBody>
      </p:sp>
      <p:sp>
        <p:nvSpPr>
          <p:cNvPr id="5" name="圆角矩形 4"/>
          <p:cNvSpPr/>
          <p:nvPr/>
        </p:nvSpPr>
        <p:spPr>
          <a:xfrm>
            <a:off x="439188" y="3189655"/>
            <a:ext cx="399011" cy="39901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大</a:t>
            </a:r>
            <a:endParaRPr lang="zh-CN" altLang="en-US" sz="2000" dirty="0">
              <a:latin typeface="+mj-ea"/>
              <a:ea typeface="+mj-ea"/>
            </a:endParaRPr>
          </a:p>
        </p:txBody>
      </p:sp>
      <p:sp>
        <p:nvSpPr>
          <p:cNvPr id="6" name="圆角矩形 5"/>
          <p:cNvSpPr/>
          <p:nvPr/>
        </p:nvSpPr>
        <p:spPr>
          <a:xfrm>
            <a:off x="439189" y="1900450"/>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选</a:t>
            </a:r>
            <a:endParaRPr lang="zh-CN" altLang="en-US" sz="2000" dirty="0">
              <a:latin typeface="+mj-ea"/>
              <a:ea typeface="+mj-ea"/>
            </a:endParaRPr>
          </a:p>
        </p:txBody>
      </p:sp>
      <p:sp>
        <p:nvSpPr>
          <p:cNvPr id="7" name="圆角矩形 6"/>
          <p:cNvSpPr/>
          <p:nvPr/>
        </p:nvSpPr>
        <p:spPr>
          <a:xfrm>
            <a:off x="439188" y="2549995"/>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选</a:t>
            </a:r>
            <a:endParaRPr lang="zh-CN" altLang="en-US" sz="2000" dirty="0">
              <a:latin typeface="+mj-ea"/>
              <a:ea typeface="+mj-ea"/>
            </a:endParaRPr>
          </a:p>
        </p:txBody>
      </p:sp>
      <p:sp>
        <p:nvSpPr>
          <p:cNvPr id="8" name="任意多边形 73"/>
          <p:cNvSpPr/>
          <p:nvPr/>
        </p:nvSpPr>
        <p:spPr>
          <a:xfrm>
            <a:off x="7697585" y="610827"/>
            <a:ext cx="1464169" cy="449906"/>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第二节</a:t>
            </a:r>
            <a:endParaRPr lang="zh-CN" altLang="en-US" sz="2000" kern="1200" dirty="0"/>
          </a:p>
        </p:txBody>
      </p:sp>
      <p:sp>
        <p:nvSpPr>
          <p:cNvPr id="9" name="任意多边形 74"/>
          <p:cNvSpPr/>
          <p:nvPr/>
        </p:nvSpPr>
        <p:spPr>
          <a:xfrm rot="18289469">
            <a:off x="9002170" y="562648"/>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1" tIns="-10260" rIns="366143" bIns="-10263"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 name="任意多边形 75"/>
          <p:cNvSpPr/>
          <p:nvPr/>
        </p:nvSpPr>
        <p:spPr>
          <a:xfrm>
            <a:off x="9586675" y="1"/>
            <a:ext cx="2605325" cy="285452"/>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语言观念</a:t>
            </a:r>
            <a:endParaRPr lang="zh-CN" altLang="en-US" sz="2000" kern="1200" dirty="0"/>
          </a:p>
        </p:txBody>
      </p:sp>
      <p:sp>
        <p:nvSpPr>
          <p:cNvPr id="11" name="任意多边形 76"/>
          <p:cNvSpPr/>
          <p:nvPr/>
        </p:nvSpPr>
        <p:spPr>
          <a:xfrm>
            <a:off x="9161754" y="868062"/>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2" name="任意多边形 77"/>
          <p:cNvSpPr/>
          <p:nvPr/>
        </p:nvSpPr>
        <p:spPr>
          <a:xfrm>
            <a:off x="9586674" y="312864"/>
            <a:ext cx="2605325" cy="423475"/>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汉字观念</a:t>
            </a:r>
            <a:endParaRPr lang="zh-CN" altLang="en-US" sz="2000" kern="1200" dirty="0"/>
          </a:p>
        </p:txBody>
      </p:sp>
      <p:sp>
        <p:nvSpPr>
          <p:cNvPr id="13" name="任意多边形 78"/>
          <p:cNvSpPr/>
          <p:nvPr/>
        </p:nvSpPr>
        <p:spPr>
          <a:xfrm rot="3310531" flipV="1">
            <a:off x="9104163" y="1059865"/>
            <a:ext cx="553798" cy="132378"/>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4" name="任意多边形 79"/>
          <p:cNvSpPr/>
          <p:nvPr/>
        </p:nvSpPr>
        <p:spPr>
          <a:xfrm>
            <a:off x="9600373" y="739287"/>
            <a:ext cx="2605325" cy="375284"/>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汉语汉字的规范意识</a:t>
            </a:r>
            <a:endParaRPr lang="zh-CN" altLang="en-US" sz="2000" kern="1200" dirty="0"/>
          </a:p>
        </p:txBody>
      </p:sp>
      <p:sp>
        <p:nvSpPr>
          <p:cNvPr id="15" name="任意多边形 79"/>
          <p:cNvSpPr/>
          <p:nvPr/>
        </p:nvSpPr>
        <p:spPr>
          <a:xfrm>
            <a:off x="9586674" y="1093728"/>
            <a:ext cx="2619024" cy="451759"/>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accent1">
              <a:lumMod val="60000"/>
              <a:lumOff val="40000"/>
            </a:schemeClr>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smtClean="0"/>
              <a:t>传统</a:t>
            </a:r>
            <a:r>
              <a:rPr lang="zh-CN" altLang="en-US" sz="2000" dirty="0" smtClean="0"/>
              <a:t>的</a:t>
            </a:r>
            <a:r>
              <a:rPr lang="zh-CN" altLang="en-US" sz="2000" smtClean="0"/>
              <a:t>语言文字教育</a:t>
            </a:r>
            <a:endParaRPr lang="zh-CN" altLang="en-US" sz="2000" kern="1200" dirty="0"/>
          </a:p>
        </p:txBody>
      </p:sp>
      <p:sp>
        <p:nvSpPr>
          <p:cNvPr id="16" name="矩形 15"/>
          <p:cNvSpPr/>
          <p:nvPr/>
        </p:nvSpPr>
        <p:spPr>
          <a:xfrm>
            <a:off x="704218" y="126686"/>
            <a:ext cx="2955056" cy="338554"/>
          </a:xfrm>
          <a:prstGeom prst="rect">
            <a:avLst/>
          </a:prstGeom>
        </p:spPr>
        <p:txBody>
          <a:bodyPr wrap="none">
            <a:spAutoFit/>
          </a:bodyPr>
          <a:lstStyle/>
          <a:p>
            <a:r>
              <a:rPr lang="en-US" altLang="zh-CN" sz="1600" dirty="0" smtClean="0"/>
              <a:t>6.2.4</a:t>
            </a:r>
            <a:r>
              <a:rPr lang="zh-CN" altLang="en-US" sz="1600" dirty="0" smtClean="0"/>
              <a:t> </a:t>
            </a:r>
            <a:r>
              <a:rPr lang="zh-CN" altLang="en-US" sz="1600" dirty="0" smtClean="0"/>
              <a:t>中国传统</a:t>
            </a:r>
            <a:r>
              <a:rPr lang="zh-CN" altLang="en-US" sz="1600" dirty="0"/>
              <a:t>的语言文字教育</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古代识字课本</a:t>
            </a:r>
            <a:r>
              <a:rPr lang="en-US" altLang="zh-CN" dirty="0"/>
              <a:t>《</a:t>
            </a:r>
            <a:r>
              <a:rPr lang="zh-CN" altLang="en-US" dirty="0"/>
              <a:t>百家姓</a:t>
            </a:r>
            <a:r>
              <a:rPr lang="en-US" altLang="zh-CN" dirty="0"/>
              <a:t>》</a:t>
            </a:r>
            <a:r>
              <a:rPr lang="zh-CN" altLang="en-US" dirty="0"/>
              <a:t>出现于（ ）</a:t>
            </a:r>
          </a:p>
          <a:p>
            <a:endParaRPr lang="en-US" altLang="zh-CN" dirty="0" smtClean="0"/>
          </a:p>
          <a:p>
            <a:r>
              <a:rPr lang="en-US" altLang="zh-CN" dirty="0" smtClean="0"/>
              <a:t>A</a:t>
            </a:r>
            <a:r>
              <a:rPr lang="en-US" altLang="zh-CN" dirty="0"/>
              <a:t>:</a:t>
            </a:r>
            <a:r>
              <a:rPr lang="zh-CN" altLang="en-US" dirty="0"/>
              <a:t>唐代初年</a:t>
            </a:r>
          </a:p>
          <a:p>
            <a:r>
              <a:rPr lang="en-US" altLang="zh-CN" dirty="0"/>
              <a:t>B:</a:t>
            </a:r>
            <a:r>
              <a:rPr lang="zh-CN" altLang="en-US" dirty="0"/>
              <a:t>北宋初年</a:t>
            </a:r>
          </a:p>
          <a:p>
            <a:r>
              <a:rPr lang="en-US" altLang="zh-CN" dirty="0"/>
              <a:t>C:</a:t>
            </a:r>
            <a:r>
              <a:rPr lang="zh-CN" altLang="en-US" dirty="0"/>
              <a:t>明代初年</a:t>
            </a:r>
          </a:p>
          <a:p>
            <a:r>
              <a:rPr lang="en-US" altLang="zh-CN" dirty="0"/>
              <a:t>D:</a:t>
            </a:r>
            <a:r>
              <a:rPr lang="zh-CN" altLang="en-US" dirty="0"/>
              <a:t>清代中期</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65</a:t>
            </a:fld>
            <a:endParaRPr lang="zh-CN" altLang="en-US"/>
          </a:p>
        </p:txBody>
      </p:sp>
    </p:spTree>
    <p:extLst>
      <p:ext uri="{BB962C8B-B14F-4D97-AF65-F5344CB8AC3E}">
        <p14:creationId xmlns:p14="http://schemas.microsoft.com/office/powerpoint/2010/main" val="17303529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属于传统汉字教学的是（ ）</a:t>
            </a:r>
          </a:p>
          <a:p>
            <a:endParaRPr lang="en-US" altLang="zh-CN" dirty="0" smtClean="0"/>
          </a:p>
          <a:p>
            <a:r>
              <a:rPr lang="en-US" altLang="zh-CN" dirty="0" smtClean="0"/>
              <a:t>A</a:t>
            </a:r>
            <a:r>
              <a:rPr lang="en-US" altLang="zh-CN" dirty="0"/>
              <a:t>:</a:t>
            </a:r>
            <a:r>
              <a:rPr lang="zh-CN" altLang="en-US" dirty="0"/>
              <a:t>识字教学 </a:t>
            </a:r>
          </a:p>
          <a:p>
            <a:r>
              <a:rPr lang="en-US" altLang="zh-CN" dirty="0"/>
              <a:t>B:</a:t>
            </a:r>
            <a:r>
              <a:rPr lang="zh-CN" altLang="en-US" dirty="0"/>
              <a:t>句子训练 </a:t>
            </a:r>
          </a:p>
          <a:p>
            <a:r>
              <a:rPr lang="en-US" altLang="zh-CN" dirty="0"/>
              <a:t>C:</a:t>
            </a:r>
            <a:r>
              <a:rPr lang="zh-CN" altLang="en-US" dirty="0"/>
              <a:t>作文训练</a:t>
            </a:r>
          </a:p>
          <a:p>
            <a:r>
              <a:rPr lang="en-US" altLang="zh-CN" dirty="0"/>
              <a:t>D:</a:t>
            </a:r>
            <a:r>
              <a:rPr lang="zh-CN" altLang="en-US" dirty="0"/>
              <a:t>对对子</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66</a:t>
            </a:fld>
            <a:endParaRPr lang="zh-CN" altLang="en-US"/>
          </a:p>
        </p:txBody>
      </p:sp>
    </p:spTree>
    <p:extLst>
      <p:ext uri="{BB962C8B-B14F-4D97-AF65-F5344CB8AC3E}">
        <p14:creationId xmlns:p14="http://schemas.microsoft.com/office/powerpoint/2010/main" val="7981320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en-US" altLang="zh-CN" dirty="0"/>
              <a:t>《</a:t>
            </a:r>
            <a:r>
              <a:rPr lang="zh-CN" altLang="en-US" dirty="0"/>
              <a:t>三字经</a:t>
            </a:r>
            <a:r>
              <a:rPr lang="en-US" altLang="zh-CN" dirty="0"/>
              <a:t>》</a:t>
            </a:r>
            <a:r>
              <a:rPr lang="zh-CN" altLang="en-US" dirty="0"/>
              <a:t>的作者是（  ）</a:t>
            </a:r>
          </a:p>
          <a:p>
            <a:endParaRPr lang="en-US" altLang="zh-CN" dirty="0" smtClean="0"/>
          </a:p>
          <a:p>
            <a:r>
              <a:rPr lang="en-US" altLang="zh-CN" dirty="0" smtClean="0"/>
              <a:t>A</a:t>
            </a:r>
            <a:r>
              <a:rPr lang="en-US" altLang="zh-CN" dirty="0"/>
              <a:t>:</a:t>
            </a:r>
            <a:r>
              <a:rPr lang="zh-CN" altLang="en-US" dirty="0"/>
              <a:t>王应麟</a:t>
            </a:r>
          </a:p>
          <a:p>
            <a:r>
              <a:rPr lang="en-US" altLang="zh-CN" dirty="0"/>
              <a:t>B:</a:t>
            </a:r>
            <a:r>
              <a:rPr lang="zh-CN" altLang="en-US" dirty="0"/>
              <a:t>许慎</a:t>
            </a:r>
          </a:p>
          <a:p>
            <a:r>
              <a:rPr lang="en-US" altLang="zh-CN" dirty="0"/>
              <a:t>C:</a:t>
            </a:r>
            <a:r>
              <a:rPr lang="zh-CN" altLang="en-US" dirty="0"/>
              <a:t>周兴嗣</a:t>
            </a:r>
          </a:p>
          <a:p>
            <a:r>
              <a:rPr lang="en-US" altLang="zh-CN" dirty="0"/>
              <a:t>D:</a:t>
            </a:r>
            <a:r>
              <a:rPr lang="zh-CN" altLang="en-US" dirty="0"/>
              <a:t>王羲之</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67</a:t>
            </a:fld>
            <a:endParaRPr lang="zh-CN" altLang="en-US"/>
          </a:p>
        </p:txBody>
      </p:sp>
    </p:spTree>
    <p:extLst>
      <p:ext uri="{BB962C8B-B14F-4D97-AF65-F5344CB8AC3E}">
        <p14:creationId xmlns:p14="http://schemas.microsoft.com/office/powerpoint/2010/main" val="2230192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F525CE8-A4D9-4C72-B3B7-D1ED057FD700}" type="slidenum">
              <a:rPr lang="zh-CN" altLang="en-US" smtClean="0"/>
              <a:t>68</a:t>
            </a:fld>
            <a:endParaRPr lang="zh-CN" altLang="en-US"/>
          </a:p>
        </p:txBody>
      </p:sp>
      <p:graphicFrame>
        <p:nvGraphicFramePr>
          <p:cNvPr id="9" name="图表 8"/>
          <p:cNvGraphicFramePr/>
          <p:nvPr>
            <p:extLst>
              <p:ext uri="{D42A27DB-BD31-4B8C-83A1-F6EECF244321}">
                <p14:modId xmlns:p14="http://schemas.microsoft.com/office/powerpoint/2010/main" val="2562819114"/>
              </p:ext>
            </p:extLst>
          </p:nvPr>
        </p:nvGraphicFramePr>
        <p:xfrm>
          <a:off x="2031999" y="527856"/>
          <a:ext cx="8622085" cy="56104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9987681"/>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6.3</a:t>
            </a:r>
            <a:r>
              <a:rPr lang="zh-CN" altLang="zh-CN" dirty="0" smtClean="0"/>
              <a:t> </a:t>
            </a:r>
            <a:r>
              <a:rPr lang="zh-CN" altLang="zh-CN" dirty="0"/>
              <a:t>利用汉语汉字形成的文化事象</a:t>
            </a:r>
            <a:endParaRPr lang="zh-CN" altLang="en-US" dirty="0"/>
          </a:p>
        </p:txBody>
      </p:sp>
      <p:sp>
        <p:nvSpPr>
          <p:cNvPr id="3" name="内容占位符 2"/>
          <p:cNvSpPr>
            <a:spLocks noGrp="1"/>
          </p:cNvSpPr>
          <p:nvPr>
            <p:ph idx="1"/>
          </p:nvPr>
        </p:nvSpPr>
        <p:spPr/>
        <p:txBody>
          <a:bodyPr>
            <a:normAutofit/>
          </a:bodyPr>
          <a:lstStyle/>
          <a:p>
            <a:r>
              <a:rPr lang="en-US" altLang="zh-CN" sz="2400" dirty="0" smtClean="0">
                <a:latin typeface="方正清刻本悦宋简体" panose="02000000000000000000" pitchFamily="2" charset="-122"/>
                <a:ea typeface="方正清刻本悦宋简体" panose="02000000000000000000" pitchFamily="2" charset="-122"/>
              </a:rPr>
              <a:t>6.3.1.1</a:t>
            </a:r>
            <a:r>
              <a:rPr lang="zh-CN" altLang="en-US" sz="2400" dirty="0" smtClean="0">
                <a:latin typeface="方正清刻本悦宋简体" panose="02000000000000000000" pitchFamily="2" charset="-122"/>
                <a:ea typeface="方正清刻本悦宋简体" panose="02000000000000000000" pitchFamily="2" charset="-122"/>
              </a:rPr>
              <a:t>：</a:t>
            </a:r>
            <a:r>
              <a:rPr lang="zh-CN" altLang="en-US" sz="2400" dirty="0">
                <a:latin typeface="方正清刻本悦宋简体" panose="02000000000000000000" pitchFamily="2" charset="-122"/>
                <a:ea typeface="方正清刻本悦宋简体" panose="02000000000000000000" pitchFamily="2" charset="-122"/>
              </a:rPr>
              <a:t>汉语汉字与</a:t>
            </a:r>
            <a:r>
              <a:rPr lang="zh-CN" altLang="en-US" sz="2400" dirty="0" smtClean="0">
                <a:latin typeface="方正清刻本悦宋简体" panose="02000000000000000000" pitchFamily="2" charset="-122"/>
                <a:ea typeface="方正清刻本悦宋简体" panose="02000000000000000000" pitchFamily="2" charset="-122"/>
              </a:rPr>
              <a:t>修辞格</a:t>
            </a:r>
            <a:r>
              <a:rPr lang="zh-CN" altLang="en-US" sz="2400" dirty="0" smtClean="0">
                <a:solidFill>
                  <a:srgbClr val="4472C4"/>
                </a:solidFill>
              </a:rPr>
              <a:t>★★</a:t>
            </a:r>
            <a:r>
              <a:rPr lang="zh-CN" altLang="en-US" sz="2400" dirty="0">
                <a:solidFill>
                  <a:srgbClr val="4472C4"/>
                </a:solidFill>
              </a:rPr>
              <a:t>★</a:t>
            </a:r>
            <a:endParaRPr lang="zh-CN" altLang="en-US" sz="2400" dirty="0">
              <a:latin typeface="方正清刻本悦宋简体" panose="02000000000000000000" pitchFamily="2" charset="-122"/>
              <a:ea typeface="方正清刻本悦宋简体" panose="02000000000000000000" pitchFamily="2" charset="-122"/>
            </a:endParaRPr>
          </a:p>
          <a:p>
            <a:pPr marL="457200" indent="-457200">
              <a:buFont typeface="+mj-lt"/>
              <a:buAutoNum type="arabicPeriod"/>
            </a:pPr>
            <a:r>
              <a:rPr lang="zh-CN" altLang="en-US" b="1" u="sng" dirty="0">
                <a:solidFill>
                  <a:schemeClr val="accent5"/>
                </a:solidFill>
              </a:rPr>
              <a:t>对偶</a:t>
            </a:r>
            <a:r>
              <a:rPr lang="zh-CN" altLang="en-US" dirty="0" smtClean="0"/>
              <a:t>：用</a:t>
            </a:r>
            <a:r>
              <a:rPr lang="zh-CN" altLang="en-US" dirty="0"/>
              <a:t>字数相等、句法结构相同或基本相同的一对语句，表现相对或相关的意思的一种修辞格</a:t>
            </a:r>
            <a:r>
              <a:rPr lang="zh-CN" altLang="en-US" dirty="0" smtClean="0"/>
              <a:t>。对偶</a:t>
            </a:r>
            <a:r>
              <a:rPr lang="zh-CN" altLang="en-US" dirty="0"/>
              <a:t>的修辞方式在总体上可以达到整齐对称的</a:t>
            </a:r>
            <a:r>
              <a:rPr lang="zh-CN" altLang="en-US" dirty="0" smtClean="0"/>
              <a:t>效果</a:t>
            </a:r>
            <a:r>
              <a:rPr lang="zh-CN" altLang="en-US" dirty="0"/>
              <a:t>。</a:t>
            </a:r>
          </a:p>
          <a:p>
            <a:pPr marL="457200" indent="-457200">
              <a:buFont typeface="+mj-lt"/>
              <a:buAutoNum type="arabicPeriod"/>
            </a:pPr>
            <a:r>
              <a:rPr lang="zh-CN" altLang="en-US" b="1" u="sng" dirty="0">
                <a:solidFill>
                  <a:schemeClr val="accent5"/>
                </a:solidFill>
              </a:rPr>
              <a:t>顶真</a:t>
            </a:r>
            <a:r>
              <a:rPr lang="zh-CN" altLang="en-US" dirty="0" smtClean="0"/>
              <a:t>：将</a:t>
            </a:r>
            <a:r>
              <a:rPr lang="zh-CN" altLang="en-US" dirty="0"/>
              <a:t>前一语言片断末尾的词语作为后一语言片断开头的词语所形成的一种修辞格</a:t>
            </a:r>
            <a:r>
              <a:rPr lang="zh-CN" altLang="en-US" dirty="0" smtClean="0"/>
              <a:t>。</a:t>
            </a:r>
            <a:endParaRPr lang="en-US" altLang="zh-CN" dirty="0" smtClean="0"/>
          </a:p>
          <a:p>
            <a:pPr marL="457200" indent="-457200">
              <a:buFont typeface="+mj-lt"/>
              <a:buAutoNum type="arabicPeriod"/>
            </a:pPr>
            <a:r>
              <a:rPr lang="zh-CN" altLang="en-US" b="1" u="sng" dirty="0">
                <a:solidFill>
                  <a:schemeClr val="accent5"/>
                </a:solidFill>
              </a:rPr>
              <a:t>回文</a:t>
            </a:r>
            <a:r>
              <a:rPr lang="zh-CN" altLang="en-US" dirty="0" smtClean="0"/>
              <a:t>：指</a:t>
            </a:r>
            <a:r>
              <a:rPr lang="zh-CN" altLang="en-US" dirty="0"/>
              <a:t>掉换词的排列次序，正读、倒读都能成文的修辞格</a:t>
            </a:r>
            <a:r>
              <a:rPr lang="zh-CN" altLang="en-US" dirty="0" smtClean="0"/>
              <a:t>。</a:t>
            </a:r>
            <a:endParaRPr lang="zh-CN" altLang="en-US" dirty="0"/>
          </a:p>
          <a:p>
            <a:pPr marL="457200" indent="-457200">
              <a:buFont typeface="+mj-lt"/>
              <a:buAutoNum type="arabicPeriod"/>
            </a:pPr>
            <a:r>
              <a:rPr lang="zh-CN" altLang="en-US" b="1" u="sng" dirty="0" smtClean="0">
                <a:solidFill>
                  <a:schemeClr val="accent5"/>
                </a:solidFill>
              </a:rPr>
              <a:t>拆字</a:t>
            </a:r>
            <a:r>
              <a:rPr lang="zh-CN" altLang="en-US" dirty="0" smtClean="0"/>
              <a:t>：利用</a:t>
            </a:r>
            <a:r>
              <a:rPr lang="zh-CN" altLang="en-US" dirty="0"/>
              <a:t>汉字形体可拆分的特点而形成的一种机智巧妙的表达方式</a:t>
            </a:r>
            <a:r>
              <a:rPr lang="zh-CN" altLang="en-US" dirty="0" smtClean="0"/>
              <a:t>。</a:t>
            </a:r>
            <a:endParaRPr lang="zh-CN" altLang="en-US" dirty="0"/>
          </a:p>
          <a:p>
            <a:pPr marL="457200" indent="-457200">
              <a:buFont typeface="+mj-lt"/>
              <a:buAutoNum type="arabicPeriod"/>
            </a:pPr>
            <a:r>
              <a:rPr lang="zh-CN" altLang="en-US" b="1" u="sng" dirty="0">
                <a:solidFill>
                  <a:schemeClr val="accent5"/>
                </a:solidFill>
              </a:rPr>
              <a:t>复叠</a:t>
            </a:r>
            <a:r>
              <a:rPr lang="zh-CN" altLang="en-US" dirty="0" smtClean="0"/>
              <a:t>：汉语</a:t>
            </a:r>
            <a:r>
              <a:rPr lang="zh-CN" altLang="en-US" dirty="0"/>
              <a:t>中词的重叠形式比较发达，有意识地利用这一特点，可以形成复叠的</a:t>
            </a:r>
            <a:r>
              <a:rPr lang="zh-CN" altLang="en-US" dirty="0" smtClean="0"/>
              <a:t>修辞格。</a:t>
            </a:r>
            <a:endParaRPr lang="en-US" altLang="zh-CN" dirty="0" smtClean="0"/>
          </a:p>
          <a:p>
            <a:pPr marL="457200" indent="-457200">
              <a:buFont typeface="+mj-lt"/>
              <a:buAutoNum type="arabicPeriod"/>
            </a:pPr>
            <a:r>
              <a:rPr lang="zh-CN" altLang="en-US" dirty="0"/>
              <a:t>汉语汉字的特点，影响了中国文学在形式方面的特点，形成了中国文学特有的形式美，即</a:t>
            </a:r>
            <a:r>
              <a:rPr lang="zh-CN" altLang="en-US" b="1" u="sng" dirty="0">
                <a:solidFill>
                  <a:schemeClr val="accent5"/>
                </a:solidFill>
              </a:rPr>
              <a:t>形式整齐、平仄抑扬和节奏调配</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69</a:t>
            </a:fld>
            <a:endParaRPr lang="zh-CN" altLang="en-US"/>
          </a:p>
        </p:txBody>
      </p:sp>
      <p:sp>
        <p:nvSpPr>
          <p:cNvPr id="5" name="圆角矩形 4"/>
          <p:cNvSpPr/>
          <p:nvPr/>
        </p:nvSpPr>
        <p:spPr>
          <a:xfrm>
            <a:off x="439189" y="1824719"/>
            <a:ext cx="399011" cy="3990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名</a:t>
            </a:r>
            <a:endParaRPr lang="zh-CN" altLang="en-US" sz="2000" dirty="0">
              <a:latin typeface="+mj-ea"/>
              <a:ea typeface="+mj-ea"/>
            </a:endParaRPr>
          </a:p>
        </p:txBody>
      </p:sp>
      <p:sp>
        <p:nvSpPr>
          <p:cNvPr id="6" name="圆角矩形 5"/>
          <p:cNvSpPr/>
          <p:nvPr/>
        </p:nvSpPr>
        <p:spPr>
          <a:xfrm>
            <a:off x="439189" y="2787367"/>
            <a:ext cx="399011" cy="3990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名</a:t>
            </a:r>
            <a:endParaRPr lang="zh-CN" altLang="en-US" sz="2000" dirty="0">
              <a:latin typeface="+mj-ea"/>
              <a:ea typeface="+mj-ea"/>
            </a:endParaRPr>
          </a:p>
        </p:txBody>
      </p:sp>
      <p:sp>
        <p:nvSpPr>
          <p:cNvPr id="7" name="圆角矩形 6"/>
          <p:cNvSpPr/>
          <p:nvPr/>
        </p:nvSpPr>
        <p:spPr>
          <a:xfrm>
            <a:off x="439189" y="3284381"/>
            <a:ext cx="399011" cy="3990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名</a:t>
            </a:r>
            <a:endParaRPr lang="zh-CN" altLang="en-US" sz="2000" dirty="0">
              <a:latin typeface="+mj-ea"/>
              <a:ea typeface="+mj-ea"/>
            </a:endParaRPr>
          </a:p>
        </p:txBody>
      </p:sp>
      <p:sp>
        <p:nvSpPr>
          <p:cNvPr id="8" name="圆角矩形 7"/>
          <p:cNvSpPr/>
          <p:nvPr/>
        </p:nvSpPr>
        <p:spPr>
          <a:xfrm>
            <a:off x="439189" y="1327705"/>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选</a:t>
            </a:r>
            <a:endParaRPr lang="zh-CN" altLang="en-US" sz="2000" dirty="0">
              <a:latin typeface="+mj-ea"/>
              <a:ea typeface="+mj-ea"/>
            </a:endParaRPr>
          </a:p>
        </p:txBody>
      </p:sp>
      <p:sp>
        <p:nvSpPr>
          <p:cNvPr id="9" name="任意多边形 73"/>
          <p:cNvSpPr/>
          <p:nvPr/>
        </p:nvSpPr>
        <p:spPr>
          <a:xfrm>
            <a:off x="7923312" y="246792"/>
            <a:ext cx="1218893" cy="390096"/>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第三节</a:t>
            </a:r>
            <a:endParaRPr lang="zh-CN" altLang="en-US" sz="2000" kern="1200" dirty="0"/>
          </a:p>
        </p:txBody>
      </p:sp>
      <p:sp>
        <p:nvSpPr>
          <p:cNvPr id="10" name="任意多边形 74"/>
          <p:cNvSpPr/>
          <p:nvPr/>
        </p:nvSpPr>
        <p:spPr>
          <a:xfrm rot="19522696">
            <a:off x="9160434" y="94741"/>
            <a:ext cx="457168" cy="396774"/>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1" tIns="-10260" rIns="366143" bIns="-10263"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1" name="任意多边形 75"/>
          <p:cNvSpPr/>
          <p:nvPr/>
        </p:nvSpPr>
        <p:spPr>
          <a:xfrm>
            <a:off x="9586675" y="0"/>
            <a:ext cx="2605325" cy="39232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accent1">
              <a:lumMod val="60000"/>
              <a:lumOff val="40000"/>
            </a:schemeClr>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汉语汉字与文学艺术</a:t>
            </a:r>
            <a:endParaRPr lang="zh-CN" altLang="en-US" sz="2000" kern="1200" dirty="0"/>
          </a:p>
        </p:txBody>
      </p:sp>
      <p:sp>
        <p:nvSpPr>
          <p:cNvPr id="12" name="任意多边形 76"/>
          <p:cNvSpPr/>
          <p:nvPr/>
        </p:nvSpPr>
        <p:spPr>
          <a:xfrm rot="2226457">
            <a:off x="9121895" y="525368"/>
            <a:ext cx="459463" cy="78157"/>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3" name="任意多边形 77"/>
          <p:cNvSpPr/>
          <p:nvPr/>
        </p:nvSpPr>
        <p:spPr>
          <a:xfrm>
            <a:off x="9563680" y="411999"/>
            <a:ext cx="2605325" cy="353645"/>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汉语汉字与民俗</a:t>
            </a:r>
            <a:endParaRPr lang="zh-CN" altLang="en-US" sz="2000" kern="1200" dirty="0"/>
          </a:p>
        </p:txBody>
      </p:sp>
      <p:sp>
        <p:nvSpPr>
          <p:cNvPr id="14" name="矩形 13"/>
          <p:cNvSpPr/>
          <p:nvPr/>
        </p:nvSpPr>
        <p:spPr>
          <a:xfrm>
            <a:off x="704218" y="126686"/>
            <a:ext cx="2510623" cy="338554"/>
          </a:xfrm>
          <a:prstGeom prst="rect">
            <a:avLst/>
          </a:prstGeom>
        </p:spPr>
        <p:txBody>
          <a:bodyPr wrap="none">
            <a:spAutoFit/>
          </a:bodyPr>
          <a:lstStyle/>
          <a:p>
            <a:r>
              <a:rPr lang="en-US" altLang="zh-TW" sz="1600" dirty="0"/>
              <a:t>6.3.1.1 </a:t>
            </a:r>
            <a:r>
              <a:rPr lang="zh-TW" altLang="en-US" sz="1600" dirty="0"/>
              <a:t>汉语汉字与修辞格</a:t>
            </a:r>
            <a:endParaRPr lang="zh-CN" alt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语言文字的文化特征表现为：语言文字既是重要的文化事象，又是文化的（ ）</a:t>
            </a:r>
          </a:p>
          <a:p>
            <a:endParaRPr lang="en-US" altLang="zh-CN" dirty="0" smtClean="0"/>
          </a:p>
          <a:p>
            <a:r>
              <a:rPr lang="en-US" altLang="zh-CN" dirty="0" smtClean="0"/>
              <a:t>A</a:t>
            </a:r>
            <a:r>
              <a:rPr lang="en-US" altLang="zh-CN" dirty="0"/>
              <a:t>:</a:t>
            </a:r>
            <a:r>
              <a:rPr lang="zh-CN" altLang="en-US" dirty="0"/>
              <a:t>载体</a:t>
            </a:r>
          </a:p>
          <a:p>
            <a:r>
              <a:rPr lang="en-US" altLang="zh-CN" dirty="0"/>
              <a:t>B:</a:t>
            </a:r>
            <a:r>
              <a:rPr lang="zh-CN" altLang="en-US" dirty="0"/>
              <a:t>媒体</a:t>
            </a:r>
          </a:p>
          <a:p>
            <a:r>
              <a:rPr lang="en-US" altLang="zh-CN" dirty="0"/>
              <a:t>C:</a:t>
            </a:r>
            <a:r>
              <a:rPr lang="zh-CN" altLang="en-US" dirty="0"/>
              <a:t>整体</a:t>
            </a:r>
          </a:p>
          <a:p>
            <a:r>
              <a:rPr lang="en-US" altLang="zh-CN" dirty="0"/>
              <a:t>D:</a:t>
            </a:r>
            <a:r>
              <a:rPr lang="zh-CN" altLang="en-US" dirty="0"/>
              <a:t>全体</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7</a:t>
            </a:fld>
            <a:endParaRPr lang="zh-CN" altLang="en-US"/>
          </a:p>
        </p:txBody>
      </p:sp>
    </p:spTree>
    <p:extLst>
      <p:ext uri="{BB962C8B-B14F-4D97-AF65-F5344CB8AC3E}">
        <p14:creationId xmlns:p14="http://schemas.microsoft.com/office/powerpoint/2010/main" val="174756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400" dirty="0" smtClean="0"/>
              <a:t>马</a:t>
            </a:r>
            <a:r>
              <a:rPr lang="zh-CN" altLang="en-US" sz="2400" dirty="0"/>
              <a:t>致远</a:t>
            </a:r>
            <a:r>
              <a:rPr lang="en-US" altLang="zh-CN" sz="2400" dirty="0"/>
              <a:t>《</a:t>
            </a:r>
            <a:r>
              <a:rPr lang="zh-CN" altLang="en-US" sz="2400" dirty="0"/>
              <a:t>汉宫秋</a:t>
            </a:r>
            <a:r>
              <a:rPr lang="en-US" altLang="zh-CN" sz="2400" dirty="0"/>
              <a:t>》</a:t>
            </a:r>
            <a:r>
              <a:rPr lang="zh-CN" altLang="en-US" sz="2400" dirty="0" smtClean="0"/>
              <a:t>：“</a:t>
            </a:r>
            <a:r>
              <a:rPr lang="zh-CN" altLang="en-US" sz="2400" dirty="0"/>
              <a:t>返咸阳，过宫墙；过宫墙，绕回廊；绕回廊，近椒房；近椒房，月昏黄；月昏黄，夜生凉；夜生凉，泣寒董；泣寒董，绿纱窗；绿</a:t>
            </a:r>
            <a:r>
              <a:rPr lang="zh-CN" altLang="en-US" sz="2400" dirty="0" smtClean="0"/>
              <a:t>纱窗</a:t>
            </a:r>
            <a:r>
              <a:rPr lang="zh-CN" altLang="en-US" sz="2400" dirty="0"/>
              <a:t>，不思量。呀！不思量，除是铁心肠；铁心肠，也愁泪滴千行。</a:t>
            </a:r>
            <a:r>
              <a:rPr lang="zh-CN" altLang="en-US" sz="2400" dirty="0" smtClean="0"/>
              <a:t>”</a:t>
            </a:r>
            <a:endParaRPr lang="en-US" altLang="zh-CN" sz="2400" dirty="0" smtClean="0"/>
          </a:p>
          <a:p>
            <a:endParaRPr lang="en-US" altLang="zh-CN" sz="2400" dirty="0"/>
          </a:p>
          <a:p>
            <a:r>
              <a:rPr lang="zh-CN" altLang="en-US" sz="2400" dirty="0" smtClean="0"/>
              <a:t>可以清心也</a:t>
            </a:r>
            <a:endParaRPr lang="en-US" altLang="zh-CN" sz="2400" dirty="0" smtClean="0"/>
          </a:p>
          <a:p>
            <a:endParaRPr lang="en-US" altLang="zh-CN" sz="2400" dirty="0"/>
          </a:p>
          <a:p>
            <a:r>
              <a:rPr lang="zh-CN" altLang="en-US" sz="2400" dirty="0"/>
              <a:t>山石岩下古木枯，此木为柴</a:t>
            </a:r>
            <a:r>
              <a:rPr lang="zh-CN" altLang="en-US" sz="2400" dirty="0" smtClean="0"/>
              <a:t>。</a:t>
            </a:r>
            <a:r>
              <a:rPr lang="en-US" altLang="zh-CN" sz="2400" dirty="0" smtClean="0"/>
              <a:t>——</a:t>
            </a:r>
            <a:r>
              <a:rPr lang="zh-CN" altLang="en-US" sz="2400" dirty="0" smtClean="0"/>
              <a:t>白水</a:t>
            </a:r>
            <a:r>
              <a:rPr lang="zh-CN" altLang="en-US" sz="2400" dirty="0"/>
              <a:t>泉边女子好，少女更妙</a:t>
            </a:r>
          </a:p>
        </p:txBody>
      </p:sp>
      <p:sp>
        <p:nvSpPr>
          <p:cNvPr id="4" name="灯片编号占位符 3"/>
          <p:cNvSpPr>
            <a:spLocks noGrp="1"/>
          </p:cNvSpPr>
          <p:nvPr>
            <p:ph type="sldNum" sz="quarter" idx="12"/>
          </p:nvPr>
        </p:nvSpPr>
        <p:spPr/>
        <p:txBody>
          <a:bodyPr/>
          <a:lstStyle/>
          <a:p>
            <a:fld id="{2F525CE8-A4D9-4C72-B3B7-D1ED057FD700}" type="slidenum">
              <a:rPr lang="zh-CN" altLang="en-US" smtClean="0"/>
              <a:t>70</a:t>
            </a:fld>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有意识地利用汉语中词的重叠形式而形成的一种修辞格是（ ）</a:t>
            </a:r>
          </a:p>
          <a:p>
            <a:endParaRPr lang="en-US" altLang="zh-CN" dirty="0" smtClean="0"/>
          </a:p>
          <a:p>
            <a:r>
              <a:rPr lang="en-US" altLang="zh-CN" dirty="0" smtClean="0"/>
              <a:t>A</a:t>
            </a:r>
            <a:r>
              <a:rPr lang="en-US" altLang="zh-CN" dirty="0"/>
              <a:t>:</a:t>
            </a:r>
            <a:r>
              <a:rPr lang="zh-CN" altLang="en-US" dirty="0"/>
              <a:t>复叠</a:t>
            </a:r>
          </a:p>
          <a:p>
            <a:r>
              <a:rPr lang="en-US" altLang="zh-CN" dirty="0"/>
              <a:t>B:</a:t>
            </a:r>
            <a:r>
              <a:rPr lang="zh-CN" altLang="en-US" dirty="0"/>
              <a:t>顶真</a:t>
            </a:r>
          </a:p>
          <a:p>
            <a:r>
              <a:rPr lang="en-US" altLang="zh-CN" dirty="0"/>
              <a:t>C:</a:t>
            </a:r>
            <a:r>
              <a:rPr lang="zh-CN" altLang="en-US" dirty="0"/>
              <a:t>回文</a:t>
            </a:r>
          </a:p>
          <a:p>
            <a:r>
              <a:rPr lang="en-US" altLang="zh-CN" dirty="0"/>
              <a:t>D:</a:t>
            </a:r>
            <a:r>
              <a:rPr lang="zh-CN" altLang="en-US" dirty="0" smtClean="0"/>
              <a:t>析字</a:t>
            </a:r>
            <a:endParaRPr lang="zh-CN" altLang="en-US" dirty="0"/>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71</a:t>
            </a:fld>
            <a:endParaRPr lang="zh-CN" altLang="en-US"/>
          </a:p>
        </p:txBody>
      </p:sp>
    </p:spTree>
    <p:extLst>
      <p:ext uri="{BB962C8B-B14F-4D97-AF65-F5344CB8AC3E}">
        <p14:creationId xmlns:p14="http://schemas.microsoft.com/office/powerpoint/2010/main" val="13862117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李清照</a:t>
            </a:r>
            <a:r>
              <a:rPr lang="en-US" altLang="zh-CN" dirty="0"/>
              <a:t>《</a:t>
            </a:r>
            <a:r>
              <a:rPr lang="zh-CN" altLang="en-US" dirty="0"/>
              <a:t>声声慢</a:t>
            </a:r>
            <a:r>
              <a:rPr lang="en-US" altLang="zh-CN" dirty="0"/>
              <a:t>》</a:t>
            </a:r>
            <a:r>
              <a:rPr lang="zh-CN" altLang="en-US" dirty="0"/>
              <a:t>中有“寻寻觅觅，冷冷清清，凄凄惨惨戚戚”，用的是（ ）修辞方式。</a:t>
            </a:r>
          </a:p>
          <a:p>
            <a:r>
              <a:rPr lang="en-US" altLang="zh-CN" dirty="0"/>
              <a:t>A:</a:t>
            </a:r>
            <a:r>
              <a:rPr lang="zh-CN" altLang="en-US" dirty="0"/>
              <a:t>对偶</a:t>
            </a:r>
          </a:p>
          <a:p>
            <a:r>
              <a:rPr lang="en-US" altLang="zh-CN" dirty="0"/>
              <a:t>B:</a:t>
            </a:r>
            <a:r>
              <a:rPr lang="zh-CN" altLang="en-US" dirty="0"/>
              <a:t>顶真</a:t>
            </a:r>
          </a:p>
          <a:p>
            <a:r>
              <a:rPr lang="en-US" altLang="zh-CN" dirty="0"/>
              <a:t>C:</a:t>
            </a:r>
            <a:r>
              <a:rPr lang="zh-CN" altLang="en-US" dirty="0"/>
              <a:t>回文</a:t>
            </a:r>
          </a:p>
          <a:p>
            <a:r>
              <a:rPr lang="en-US" altLang="zh-CN" dirty="0"/>
              <a:t>D:</a:t>
            </a:r>
            <a:r>
              <a:rPr lang="zh-CN" altLang="en-US" dirty="0"/>
              <a:t>复叠</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72</a:t>
            </a:fld>
            <a:endParaRPr lang="zh-CN" altLang="en-US"/>
          </a:p>
        </p:txBody>
      </p:sp>
    </p:spTree>
    <p:extLst>
      <p:ext uri="{BB962C8B-B14F-4D97-AF65-F5344CB8AC3E}">
        <p14:creationId xmlns:p14="http://schemas.microsoft.com/office/powerpoint/2010/main" val="1630957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将前一语言片断末尾的词语作为后一语言片断开头的词语所形成的一种修辞格是（ ）</a:t>
            </a:r>
          </a:p>
          <a:p>
            <a:endParaRPr lang="en-US" altLang="zh-CN" dirty="0" smtClean="0"/>
          </a:p>
          <a:p>
            <a:r>
              <a:rPr lang="en-US" altLang="zh-CN" dirty="0" smtClean="0"/>
              <a:t>A</a:t>
            </a:r>
            <a:r>
              <a:rPr lang="en-US" altLang="zh-CN" dirty="0"/>
              <a:t>:</a:t>
            </a:r>
            <a:r>
              <a:rPr lang="zh-CN" altLang="en-US" dirty="0"/>
              <a:t>对偶</a:t>
            </a:r>
          </a:p>
          <a:p>
            <a:r>
              <a:rPr lang="en-US" altLang="zh-CN" dirty="0"/>
              <a:t>B:</a:t>
            </a:r>
            <a:r>
              <a:rPr lang="zh-CN" altLang="en-US" dirty="0"/>
              <a:t>顶真</a:t>
            </a:r>
          </a:p>
          <a:p>
            <a:r>
              <a:rPr lang="en-US" altLang="zh-CN" dirty="0"/>
              <a:t>C:</a:t>
            </a:r>
            <a:r>
              <a:rPr lang="zh-CN" altLang="en-US" dirty="0"/>
              <a:t>回文</a:t>
            </a:r>
          </a:p>
          <a:p>
            <a:r>
              <a:rPr lang="en-US" altLang="zh-CN" dirty="0"/>
              <a:t>D:</a:t>
            </a:r>
            <a:r>
              <a:rPr lang="zh-CN" altLang="en-US" dirty="0"/>
              <a:t>析字</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73</a:t>
            </a:fld>
            <a:endParaRPr lang="zh-CN" altLang="en-US"/>
          </a:p>
        </p:txBody>
      </p:sp>
    </p:spTree>
    <p:extLst>
      <p:ext uri="{BB962C8B-B14F-4D97-AF65-F5344CB8AC3E}">
        <p14:creationId xmlns:p14="http://schemas.microsoft.com/office/powerpoint/2010/main" val="9613383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“客上天然居，居然天上客”运用的修辞格是（ ）</a:t>
            </a:r>
          </a:p>
          <a:p>
            <a:endParaRPr lang="en-US" altLang="zh-CN" dirty="0" smtClean="0"/>
          </a:p>
          <a:p>
            <a:r>
              <a:rPr lang="en-US" altLang="zh-CN" dirty="0" smtClean="0"/>
              <a:t>A</a:t>
            </a:r>
            <a:r>
              <a:rPr lang="en-US" altLang="zh-CN" dirty="0"/>
              <a:t>:</a:t>
            </a:r>
            <a:r>
              <a:rPr lang="zh-CN" altLang="en-US" dirty="0"/>
              <a:t>对偶</a:t>
            </a:r>
          </a:p>
          <a:p>
            <a:r>
              <a:rPr lang="en-US" altLang="zh-CN" dirty="0"/>
              <a:t>B:</a:t>
            </a:r>
            <a:r>
              <a:rPr lang="zh-CN" altLang="en-US" dirty="0"/>
              <a:t>顶真</a:t>
            </a:r>
          </a:p>
          <a:p>
            <a:r>
              <a:rPr lang="en-US" altLang="zh-CN" dirty="0"/>
              <a:t>C:</a:t>
            </a:r>
            <a:r>
              <a:rPr lang="zh-CN" altLang="en-US" dirty="0"/>
              <a:t>回文</a:t>
            </a:r>
          </a:p>
          <a:p>
            <a:r>
              <a:rPr lang="en-US" altLang="zh-CN" dirty="0"/>
              <a:t>D:</a:t>
            </a:r>
            <a:r>
              <a:rPr lang="zh-CN" altLang="en-US" dirty="0"/>
              <a:t>析字</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74</a:t>
            </a:fld>
            <a:endParaRPr lang="zh-CN" altLang="en-US"/>
          </a:p>
        </p:txBody>
      </p:sp>
    </p:spTree>
    <p:extLst>
      <p:ext uri="{BB962C8B-B14F-4D97-AF65-F5344CB8AC3E}">
        <p14:creationId xmlns:p14="http://schemas.microsoft.com/office/powerpoint/2010/main" val="16266232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用字数相等、句法结构相同或基本相同的一对语句，表现相对或相关意思的修辞格是（  ）</a:t>
            </a:r>
          </a:p>
          <a:p>
            <a:endParaRPr lang="en-US" altLang="zh-CN" dirty="0" smtClean="0"/>
          </a:p>
          <a:p>
            <a:r>
              <a:rPr lang="en-US" altLang="zh-CN" dirty="0" smtClean="0"/>
              <a:t>A</a:t>
            </a:r>
            <a:r>
              <a:rPr lang="en-US" altLang="zh-CN" dirty="0"/>
              <a:t>:</a:t>
            </a:r>
            <a:r>
              <a:rPr lang="zh-CN" altLang="en-US" dirty="0"/>
              <a:t>排比</a:t>
            </a:r>
          </a:p>
          <a:p>
            <a:r>
              <a:rPr lang="en-US" altLang="zh-CN" dirty="0"/>
              <a:t>B:</a:t>
            </a:r>
            <a:r>
              <a:rPr lang="zh-CN" altLang="en-US" dirty="0"/>
              <a:t>对比</a:t>
            </a:r>
          </a:p>
          <a:p>
            <a:r>
              <a:rPr lang="en-US" altLang="zh-CN" dirty="0"/>
              <a:t>C:</a:t>
            </a:r>
            <a:r>
              <a:rPr lang="zh-CN" altLang="en-US" dirty="0"/>
              <a:t>对偶</a:t>
            </a:r>
          </a:p>
          <a:p>
            <a:r>
              <a:rPr lang="en-US" altLang="zh-CN" dirty="0"/>
              <a:t>D:</a:t>
            </a:r>
            <a:r>
              <a:rPr lang="zh-CN" altLang="en-US" dirty="0"/>
              <a:t>双关</a:t>
            </a:r>
          </a:p>
          <a:p>
            <a:r>
              <a:rPr lang="zh-CN" altLang="en-US" dirty="0"/>
              <a:t/>
            </a:r>
            <a:br>
              <a:rPr lang="zh-CN" altLang="en-US" dirty="0"/>
            </a:br>
            <a:endParaRPr lang="zh-CN" altLang="en-US" dirty="0"/>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75</a:t>
            </a:fld>
            <a:endParaRPr lang="zh-CN" altLang="en-US"/>
          </a:p>
        </p:txBody>
      </p:sp>
    </p:spTree>
    <p:extLst>
      <p:ext uri="{BB962C8B-B14F-4D97-AF65-F5344CB8AC3E}">
        <p14:creationId xmlns:p14="http://schemas.microsoft.com/office/powerpoint/2010/main" val="11370908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6.3</a:t>
            </a:r>
            <a:r>
              <a:rPr lang="zh-CN" altLang="zh-CN" dirty="0" smtClean="0"/>
              <a:t> </a:t>
            </a:r>
            <a:r>
              <a:rPr lang="zh-CN" altLang="zh-CN" dirty="0"/>
              <a:t>利用汉语汉字形成的文化事象</a:t>
            </a:r>
            <a:endParaRPr lang="zh-CN" altLang="en-US" dirty="0"/>
          </a:p>
        </p:txBody>
      </p:sp>
      <p:sp>
        <p:nvSpPr>
          <p:cNvPr id="3" name="内容占位符 2"/>
          <p:cNvSpPr>
            <a:spLocks noGrp="1"/>
          </p:cNvSpPr>
          <p:nvPr>
            <p:ph idx="1"/>
          </p:nvPr>
        </p:nvSpPr>
        <p:spPr>
          <a:xfrm>
            <a:off x="838200" y="1189822"/>
            <a:ext cx="10515600" cy="5531653"/>
          </a:xfrm>
        </p:spPr>
        <p:txBody>
          <a:bodyPr>
            <a:normAutofit/>
          </a:bodyPr>
          <a:lstStyle/>
          <a:p>
            <a:r>
              <a:rPr lang="en-US" altLang="zh-CN" sz="2400" dirty="0" smtClean="0">
                <a:latin typeface="方正清刻本悦宋简体" panose="02000000000000000000" pitchFamily="2" charset="-122"/>
                <a:ea typeface="方正清刻本悦宋简体" panose="02000000000000000000" pitchFamily="2" charset="-122"/>
              </a:rPr>
              <a:t>6.3.1.3</a:t>
            </a:r>
            <a:r>
              <a:rPr lang="zh-CN" altLang="en-US" sz="2400" dirty="0" smtClean="0">
                <a:latin typeface="方正清刻本悦宋简体" panose="02000000000000000000" pitchFamily="2" charset="-122"/>
                <a:ea typeface="方正清刻本悦宋简体" panose="02000000000000000000" pitchFamily="2" charset="-122"/>
              </a:rPr>
              <a:t>：</a:t>
            </a:r>
            <a:r>
              <a:rPr lang="zh-CN" altLang="en-US" sz="2400" dirty="0">
                <a:latin typeface="方正清刻本悦宋简体" panose="02000000000000000000" pitchFamily="2" charset="-122"/>
                <a:ea typeface="方正清刻本悦宋简体" panose="02000000000000000000" pitchFamily="2" charset="-122"/>
              </a:rPr>
              <a:t>汉字与书法</a:t>
            </a:r>
            <a:r>
              <a:rPr lang="zh-CN" altLang="en-US" sz="2400" dirty="0" smtClean="0">
                <a:latin typeface="方正清刻本悦宋简体" panose="02000000000000000000" pitchFamily="2" charset="-122"/>
                <a:ea typeface="方正清刻本悦宋简体" panose="02000000000000000000" pitchFamily="2" charset="-122"/>
              </a:rPr>
              <a:t>艺术</a:t>
            </a:r>
            <a:r>
              <a:rPr lang="zh-CN" altLang="en-US" sz="2400" dirty="0">
                <a:solidFill>
                  <a:srgbClr val="4472C4"/>
                </a:solidFill>
              </a:rPr>
              <a:t>★</a:t>
            </a:r>
            <a:endParaRPr lang="en-US" altLang="zh-CN" sz="2400" dirty="0">
              <a:latin typeface="方正清刻本悦宋简体" panose="02000000000000000000" pitchFamily="2" charset="-122"/>
              <a:ea typeface="方正清刻本悦宋简体" panose="02000000000000000000" pitchFamily="2" charset="-122"/>
            </a:endParaRPr>
          </a:p>
          <a:p>
            <a:pPr>
              <a:lnSpc>
                <a:spcPct val="200000"/>
              </a:lnSpc>
            </a:pPr>
            <a:r>
              <a:rPr lang="zh-CN" altLang="en-US" dirty="0" smtClean="0"/>
              <a:t>汉字</a:t>
            </a:r>
            <a:r>
              <a:rPr lang="zh-CN" altLang="en-US" dirty="0"/>
              <a:t>构形特点为艺术审美提供的“</a:t>
            </a:r>
            <a:r>
              <a:rPr lang="zh-CN" altLang="en-US" b="1" u="sng" dirty="0">
                <a:solidFill>
                  <a:schemeClr val="accent5"/>
                </a:solidFill>
              </a:rPr>
              <a:t>变</a:t>
            </a:r>
            <a:r>
              <a:rPr lang="zh-CN" altLang="en-US" dirty="0"/>
              <a:t>”与“</a:t>
            </a:r>
            <a:r>
              <a:rPr lang="zh-CN" altLang="en-US" b="1" u="sng" dirty="0">
                <a:solidFill>
                  <a:schemeClr val="accent5"/>
                </a:solidFill>
              </a:rPr>
              <a:t>常</a:t>
            </a:r>
            <a:r>
              <a:rPr lang="zh-CN" altLang="en-US" dirty="0"/>
              <a:t>”的可选择条件表现在以下方面</a:t>
            </a:r>
            <a:r>
              <a:rPr lang="zh-CN" altLang="en-US" dirty="0" smtClean="0"/>
              <a:t>：</a:t>
            </a:r>
            <a:endParaRPr lang="en-US" altLang="zh-CN" dirty="0" smtClean="0"/>
          </a:p>
          <a:p>
            <a:pPr marL="457200" indent="-457200">
              <a:lnSpc>
                <a:spcPct val="200000"/>
              </a:lnSpc>
              <a:buFont typeface="+mj-lt"/>
              <a:buAutoNum type="arabicPeriod"/>
            </a:pPr>
            <a:r>
              <a:rPr lang="zh-CN" altLang="en-US" dirty="0" smtClean="0"/>
              <a:t>书写单位是指书写汉字的最小单位。</a:t>
            </a:r>
            <a:endParaRPr lang="en-US" altLang="zh-CN" dirty="0" smtClean="0"/>
          </a:p>
          <a:p>
            <a:pPr marL="457200" indent="-457200">
              <a:lnSpc>
                <a:spcPct val="200000"/>
              </a:lnSpc>
              <a:buFont typeface="+mj-lt"/>
              <a:buAutoNum type="arabicPeriod"/>
            </a:pPr>
            <a:r>
              <a:rPr lang="zh-CN" altLang="en-US" dirty="0" smtClean="0"/>
              <a:t>书写</a:t>
            </a:r>
            <a:r>
              <a:rPr lang="zh-CN" altLang="en-US" dirty="0"/>
              <a:t>单位的“变”表现在：汉字书写单位种类很多，富于变化</a:t>
            </a:r>
            <a:r>
              <a:rPr lang="zh-CN" altLang="en-US" dirty="0" smtClean="0"/>
              <a:t>。</a:t>
            </a:r>
            <a:endParaRPr lang="en-US" altLang="zh-CN" dirty="0" smtClean="0"/>
          </a:p>
          <a:p>
            <a:pPr marL="457200" indent="-457200">
              <a:lnSpc>
                <a:spcPct val="200000"/>
              </a:lnSpc>
              <a:buFont typeface="+mj-lt"/>
              <a:buAutoNum type="arabicPeriod"/>
            </a:pPr>
            <a:r>
              <a:rPr lang="zh-CN" altLang="en-US" dirty="0" smtClean="0"/>
              <a:t>书写</a:t>
            </a:r>
            <a:r>
              <a:rPr lang="zh-CN" altLang="en-US" dirty="0"/>
              <a:t>单位的“常”表现在</a:t>
            </a:r>
            <a:r>
              <a:rPr lang="zh-CN" altLang="en-US" dirty="0" smtClean="0"/>
              <a:t>：</a:t>
            </a:r>
            <a:endParaRPr lang="en-US" altLang="zh-CN" dirty="0" smtClean="0"/>
          </a:p>
          <a:p>
            <a:pPr marL="457200" indent="-457200">
              <a:lnSpc>
                <a:spcPct val="200000"/>
              </a:lnSpc>
              <a:buFont typeface="+mj-ea"/>
              <a:buAutoNum type="circleNumDbPlain"/>
            </a:pPr>
            <a:r>
              <a:rPr lang="zh-CN" altLang="en-US" dirty="0" smtClean="0"/>
              <a:t>书写</a:t>
            </a:r>
            <a:r>
              <a:rPr lang="zh-CN" altLang="en-US" dirty="0"/>
              <a:t>单位尽管多变，但有很强的规律性</a:t>
            </a:r>
            <a:r>
              <a:rPr lang="zh-CN" altLang="en-US" dirty="0" smtClean="0"/>
              <a:t>。</a:t>
            </a:r>
            <a:endParaRPr lang="en-US" altLang="zh-CN" dirty="0" smtClean="0"/>
          </a:p>
          <a:p>
            <a:pPr marL="457200" indent="-457200">
              <a:lnSpc>
                <a:spcPct val="200000"/>
              </a:lnSpc>
              <a:buFont typeface="+mj-ea"/>
              <a:buAutoNum type="circleNumDbPlain"/>
            </a:pPr>
            <a:r>
              <a:rPr lang="zh-CN" altLang="en-US" dirty="0" smtClean="0"/>
              <a:t>尽管</a:t>
            </a:r>
            <a:r>
              <a:rPr lang="zh-CN" altLang="en-US" dirty="0"/>
              <a:t>汉字笔画多样，但各种笔画是相互配合的，形成一个和谐而又便于书写的系统</a:t>
            </a:r>
            <a:r>
              <a:rPr lang="zh-CN" altLang="en-US" dirty="0" smtClean="0"/>
              <a:t>。</a:t>
            </a:r>
            <a:endParaRPr lang="en-US" altLang="zh-CN" dirty="0" smtClean="0"/>
          </a:p>
        </p:txBody>
      </p:sp>
      <p:sp>
        <p:nvSpPr>
          <p:cNvPr id="4" name="灯片编号占位符 3"/>
          <p:cNvSpPr>
            <a:spLocks noGrp="1"/>
          </p:cNvSpPr>
          <p:nvPr>
            <p:ph type="sldNum" sz="quarter" idx="12"/>
          </p:nvPr>
        </p:nvSpPr>
        <p:spPr/>
        <p:txBody>
          <a:bodyPr/>
          <a:lstStyle/>
          <a:p>
            <a:fld id="{2F525CE8-A4D9-4C72-B3B7-D1ED057FD700}" type="slidenum">
              <a:rPr lang="zh-CN" altLang="en-US" smtClean="0"/>
              <a:t>76</a:t>
            </a:fld>
            <a:endParaRPr lang="zh-CN" altLang="en-US"/>
          </a:p>
        </p:txBody>
      </p:sp>
      <p:sp>
        <p:nvSpPr>
          <p:cNvPr id="5" name="圆角矩形 4"/>
          <p:cNvSpPr/>
          <p:nvPr/>
        </p:nvSpPr>
        <p:spPr>
          <a:xfrm>
            <a:off x="9782694" y="1944056"/>
            <a:ext cx="399011" cy="39901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大</a:t>
            </a:r>
            <a:endParaRPr lang="zh-CN" altLang="en-US" sz="2000" dirty="0">
              <a:latin typeface="+mj-ea"/>
              <a:ea typeface="+mj-ea"/>
            </a:endParaRPr>
          </a:p>
        </p:txBody>
      </p:sp>
      <p:sp>
        <p:nvSpPr>
          <p:cNvPr id="6" name="任意多边形 73"/>
          <p:cNvSpPr/>
          <p:nvPr/>
        </p:nvSpPr>
        <p:spPr>
          <a:xfrm>
            <a:off x="7923312" y="246792"/>
            <a:ext cx="1218893" cy="390096"/>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第三节</a:t>
            </a:r>
            <a:endParaRPr lang="zh-CN" altLang="en-US" sz="2000" kern="1200" dirty="0"/>
          </a:p>
        </p:txBody>
      </p:sp>
      <p:sp>
        <p:nvSpPr>
          <p:cNvPr id="7" name="任意多边形 74"/>
          <p:cNvSpPr/>
          <p:nvPr/>
        </p:nvSpPr>
        <p:spPr>
          <a:xfrm rot="19522696">
            <a:off x="9160434" y="94741"/>
            <a:ext cx="457168" cy="396774"/>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1" tIns="-10260" rIns="366143" bIns="-10263"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8" name="任意多边形 75"/>
          <p:cNvSpPr/>
          <p:nvPr/>
        </p:nvSpPr>
        <p:spPr>
          <a:xfrm>
            <a:off x="9586675" y="0"/>
            <a:ext cx="2605325" cy="39232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accent1">
              <a:lumMod val="60000"/>
              <a:lumOff val="40000"/>
            </a:schemeClr>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汉语汉字与文学艺术</a:t>
            </a:r>
            <a:endParaRPr lang="zh-CN" altLang="en-US" sz="2000" kern="1200" dirty="0"/>
          </a:p>
        </p:txBody>
      </p:sp>
      <p:sp>
        <p:nvSpPr>
          <p:cNvPr id="9" name="任意多边形 76"/>
          <p:cNvSpPr/>
          <p:nvPr/>
        </p:nvSpPr>
        <p:spPr>
          <a:xfrm rot="2226457">
            <a:off x="9121895" y="525368"/>
            <a:ext cx="459463" cy="78157"/>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 name="任意多边形 77"/>
          <p:cNvSpPr/>
          <p:nvPr/>
        </p:nvSpPr>
        <p:spPr>
          <a:xfrm>
            <a:off x="9563680" y="411999"/>
            <a:ext cx="2605325" cy="353645"/>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汉语汉字与民俗</a:t>
            </a:r>
            <a:endParaRPr lang="zh-CN" altLang="en-US" sz="2000" kern="1200" dirty="0"/>
          </a:p>
        </p:txBody>
      </p:sp>
      <p:sp>
        <p:nvSpPr>
          <p:cNvPr id="11" name="矩形 10"/>
          <p:cNvSpPr/>
          <p:nvPr/>
        </p:nvSpPr>
        <p:spPr>
          <a:xfrm>
            <a:off x="704218" y="126686"/>
            <a:ext cx="2305439" cy="338554"/>
          </a:xfrm>
          <a:prstGeom prst="rect">
            <a:avLst/>
          </a:prstGeom>
        </p:spPr>
        <p:txBody>
          <a:bodyPr wrap="none">
            <a:spAutoFit/>
          </a:bodyPr>
          <a:lstStyle/>
          <a:p>
            <a:r>
              <a:rPr lang="en-US" altLang="zh-TW" sz="1600" dirty="0"/>
              <a:t>6.3.1.3 </a:t>
            </a:r>
            <a:r>
              <a:rPr lang="zh-TW" altLang="en-US" sz="1600" dirty="0"/>
              <a:t>汉字与书法艺术</a:t>
            </a:r>
            <a:endParaRPr lang="zh-CN" altLang="en-US" sz="16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哪一种不是汉字构形为书法艺术提供的条件</a:t>
            </a:r>
            <a:r>
              <a:rPr lang="en-US" altLang="zh-CN" dirty="0"/>
              <a:t>?</a:t>
            </a:r>
            <a:r>
              <a:rPr lang="zh-CN" altLang="en-US" dirty="0"/>
              <a:t>（ ）</a:t>
            </a:r>
          </a:p>
          <a:p>
            <a:endParaRPr lang="en-US" altLang="zh-CN" dirty="0" smtClean="0"/>
          </a:p>
          <a:p>
            <a:r>
              <a:rPr lang="en-US" altLang="zh-CN" dirty="0" smtClean="0"/>
              <a:t>A</a:t>
            </a:r>
            <a:r>
              <a:rPr lang="en-US" altLang="zh-CN" dirty="0"/>
              <a:t>:</a:t>
            </a:r>
            <a:r>
              <a:rPr lang="zh-CN" altLang="en-US" dirty="0"/>
              <a:t>书写单位种类很多，富于变化</a:t>
            </a:r>
          </a:p>
          <a:p>
            <a:r>
              <a:rPr lang="en-US" altLang="zh-CN" dirty="0"/>
              <a:t>B:</a:t>
            </a:r>
            <a:r>
              <a:rPr lang="zh-CN" altLang="en-US" dirty="0"/>
              <a:t>书写单位多变，但有规律性</a:t>
            </a:r>
          </a:p>
          <a:p>
            <a:r>
              <a:rPr lang="en-US" altLang="zh-CN" dirty="0"/>
              <a:t>C:</a:t>
            </a:r>
            <a:r>
              <a:rPr lang="zh-CN" altLang="en-US" dirty="0"/>
              <a:t>笔画相互配合，形成和谐又便于书写的系统</a:t>
            </a:r>
          </a:p>
          <a:p>
            <a:r>
              <a:rPr lang="en-US" altLang="zh-CN" dirty="0"/>
              <a:t>D:</a:t>
            </a:r>
            <a:r>
              <a:rPr lang="zh-CN" altLang="en-US" dirty="0"/>
              <a:t>打乱原有结构的字能提供陌生感</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77</a:t>
            </a:fld>
            <a:endParaRPr lang="zh-CN" altLang="en-US"/>
          </a:p>
        </p:txBody>
      </p:sp>
    </p:spTree>
    <p:extLst>
      <p:ext uri="{BB962C8B-B14F-4D97-AF65-F5344CB8AC3E}">
        <p14:creationId xmlns:p14="http://schemas.microsoft.com/office/powerpoint/2010/main" val="622053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6.3</a:t>
            </a:r>
            <a:r>
              <a:rPr lang="zh-CN" altLang="zh-CN" dirty="0" smtClean="0"/>
              <a:t> </a:t>
            </a:r>
            <a:r>
              <a:rPr lang="zh-CN" altLang="zh-CN" dirty="0"/>
              <a:t>利用汉语汉字形成的文化事象</a:t>
            </a:r>
            <a:endParaRPr lang="zh-CN" altLang="en-US" dirty="0"/>
          </a:p>
        </p:txBody>
      </p:sp>
      <p:sp>
        <p:nvSpPr>
          <p:cNvPr id="3" name="内容占位符 2"/>
          <p:cNvSpPr>
            <a:spLocks noGrp="1"/>
          </p:cNvSpPr>
          <p:nvPr>
            <p:ph idx="1"/>
          </p:nvPr>
        </p:nvSpPr>
        <p:spPr/>
        <p:txBody>
          <a:bodyPr>
            <a:normAutofit/>
          </a:bodyPr>
          <a:lstStyle/>
          <a:p>
            <a:r>
              <a:rPr lang="en-US" altLang="zh-CN" sz="2400" dirty="0" smtClean="0">
                <a:latin typeface="方正清刻本悦宋简体" panose="02000000000000000000" pitchFamily="2" charset="-122"/>
                <a:ea typeface="方正清刻本悦宋简体" panose="02000000000000000000" pitchFamily="2" charset="-122"/>
              </a:rPr>
              <a:t>6.3.2</a:t>
            </a:r>
            <a:r>
              <a:rPr lang="zh-CN" altLang="en-US" sz="2400" dirty="0" smtClean="0">
                <a:latin typeface="方正清刻本悦宋简体" panose="02000000000000000000" pitchFamily="2" charset="-122"/>
                <a:ea typeface="方正清刻本悦宋简体" panose="02000000000000000000" pitchFamily="2" charset="-122"/>
              </a:rPr>
              <a:t>：</a:t>
            </a:r>
            <a:r>
              <a:rPr lang="zh-CN" altLang="en-US" sz="2400" dirty="0">
                <a:latin typeface="方正清刻本悦宋简体" panose="02000000000000000000" pitchFamily="2" charset="-122"/>
                <a:ea typeface="方正清刻本悦宋简体" panose="02000000000000000000" pitchFamily="2" charset="-122"/>
              </a:rPr>
              <a:t>汉语汉字与民俗</a:t>
            </a:r>
            <a:endParaRPr lang="en-US" altLang="zh-CN" sz="2400" dirty="0">
              <a:latin typeface="方正清刻本悦宋简体" panose="02000000000000000000" pitchFamily="2" charset="-122"/>
              <a:ea typeface="方正清刻本悦宋简体" panose="02000000000000000000" pitchFamily="2" charset="-122"/>
            </a:endParaRPr>
          </a:p>
        </p:txBody>
      </p:sp>
      <p:sp>
        <p:nvSpPr>
          <p:cNvPr id="4" name="灯片编号占位符 3"/>
          <p:cNvSpPr>
            <a:spLocks noGrp="1"/>
          </p:cNvSpPr>
          <p:nvPr>
            <p:ph type="sldNum" sz="quarter" idx="12"/>
          </p:nvPr>
        </p:nvSpPr>
        <p:spPr/>
        <p:txBody>
          <a:bodyPr/>
          <a:lstStyle/>
          <a:p>
            <a:fld id="{2F525CE8-A4D9-4C72-B3B7-D1ED057FD700}" type="slidenum">
              <a:rPr lang="zh-CN" altLang="en-US" smtClean="0"/>
              <a:t>78</a:t>
            </a:fld>
            <a:endParaRPr lang="zh-CN" altLang="en-US"/>
          </a:p>
        </p:txBody>
      </p:sp>
      <p:graphicFrame>
        <p:nvGraphicFramePr>
          <p:cNvPr id="5" name="表格 4"/>
          <p:cNvGraphicFramePr>
            <a:graphicFrameLocks noGrp="1"/>
          </p:cNvGraphicFramePr>
          <p:nvPr/>
        </p:nvGraphicFramePr>
        <p:xfrm>
          <a:off x="771004" y="1910593"/>
          <a:ext cx="10782993" cy="4297680"/>
        </p:xfrm>
        <a:graphic>
          <a:graphicData uri="http://schemas.openxmlformats.org/drawingml/2006/table">
            <a:tbl>
              <a:tblPr>
                <a:tableStyleId>{5C22544A-7EE6-4342-B048-85BDC9FD1C3A}</a:tableStyleId>
              </a:tblPr>
              <a:tblGrid>
                <a:gridCol w="866603"/>
                <a:gridCol w="9916390"/>
              </a:tblGrid>
              <a:tr h="2140707">
                <a:tc>
                  <a:txBody>
                    <a:bodyPr/>
                    <a:lstStyle/>
                    <a:p>
                      <a:pPr algn="ctr">
                        <a:lnSpc>
                          <a:spcPct val="150000"/>
                        </a:lnSpc>
                      </a:pPr>
                      <a:r>
                        <a:rPr lang="zh-CN" altLang="en-US" sz="2000" dirty="0" smtClean="0">
                          <a:latin typeface="+mj-ea"/>
                          <a:ea typeface="+mj-ea"/>
                        </a:rPr>
                        <a:t>对联</a:t>
                      </a:r>
                      <a:endParaRPr lang="en-US" altLang="zh-CN" sz="2000" dirty="0" smtClean="0">
                        <a:latin typeface="+mj-ea"/>
                        <a:ea typeface="+mj-ea"/>
                      </a:endParaRPr>
                    </a:p>
                    <a:p>
                      <a:pPr algn="ctr">
                        <a:lnSpc>
                          <a:spcPct val="150000"/>
                        </a:lnSpc>
                      </a:pPr>
                      <a:r>
                        <a:rPr lang="zh-CN" altLang="en-US" sz="2000" dirty="0" smtClean="0">
                          <a:solidFill>
                            <a:srgbClr val="4472C4"/>
                          </a:solidFill>
                        </a:rPr>
                        <a:t>★★</a:t>
                      </a:r>
                      <a:endParaRPr lang="zh-CN" altLang="en-US" sz="2000" dirty="0">
                        <a:latin typeface="+mj-ea"/>
                        <a:ea typeface="+mj-ea"/>
                      </a:endParaRPr>
                    </a:p>
                  </a:txBody>
                  <a:tcPr anchor="ctr">
                    <a:lnL w="12700" cap="flat" cmpd="sng" algn="ctr">
                      <a:solidFill>
                        <a:schemeClr val="accent5">
                          <a:lumMod val="60000"/>
                          <a:lumOff val="40000"/>
                        </a:schemeClr>
                      </a:solidFill>
                      <a:prstDash val="sysDashDot"/>
                      <a:round/>
                      <a:headEnd type="none" w="med" len="med"/>
                      <a:tailEnd type="none" w="med" len="med"/>
                    </a:lnL>
                    <a:lnR w="12700" cap="flat" cmpd="sng" algn="ctr">
                      <a:solidFill>
                        <a:schemeClr val="accent5">
                          <a:lumMod val="60000"/>
                          <a:lumOff val="40000"/>
                        </a:schemeClr>
                      </a:solidFill>
                      <a:prstDash val="sysDashDot"/>
                      <a:round/>
                      <a:headEnd type="none" w="med" len="med"/>
                      <a:tailEnd type="none" w="med" len="med"/>
                    </a:lnR>
                    <a:lnT w="12700" cap="flat" cmpd="sng" algn="ctr">
                      <a:solidFill>
                        <a:schemeClr val="accent5">
                          <a:lumMod val="60000"/>
                          <a:lumOff val="40000"/>
                        </a:schemeClr>
                      </a:solidFill>
                      <a:prstDash val="sysDashDot"/>
                      <a:round/>
                      <a:headEnd type="none" w="med" len="med"/>
                      <a:tailEnd type="none" w="med" len="med"/>
                    </a:lnT>
                    <a:lnB w="12700" cap="flat" cmpd="sng" algn="ctr">
                      <a:solidFill>
                        <a:schemeClr val="accent5">
                          <a:lumMod val="60000"/>
                          <a:lumOff val="40000"/>
                        </a:schemeClr>
                      </a:solidFill>
                      <a:prstDash val="sysDashDot"/>
                      <a:round/>
                      <a:headEnd type="none" w="med" len="med"/>
                      <a:tailEnd type="none" w="med" len="med"/>
                    </a:lnB>
                    <a:solidFill>
                      <a:schemeClr val="bg1"/>
                    </a:solidFill>
                  </a:tcPr>
                </a:tc>
                <a:tc>
                  <a:txBody>
                    <a:bodyPr/>
                    <a:lstStyle/>
                    <a:p>
                      <a:pPr marL="457200" marR="0" lvl="0" indent="-457200" algn="l" defTabSz="914400" rtl="0" eaLnBrk="1" fontAlgn="auto" latinLnBrk="0" hangingPunct="1">
                        <a:lnSpc>
                          <a:spcPct val="150000"/>
                        </a:lnSpc>
                        <a:spcBef>
                          <a:spcPts val="0"/>
                        </a:spcBef>
                        <a:spcAft>
                          <a:spcPts val="0"/>
                        </a:spcAft>
                        <a:buClrTx/>
                        <a:buSzTx/>
                        <a:buFont typeface="+mj-lt"/>
                        <a:buAutoNum type="arabicPeriod"/>
                        <a:defRPr/>
                      </a:pPr>
                      <a:r>
                        <a:rPr lang="zh-CN" altLang="en-US" sz="2000" dirty="0" smtClean="0"/>
                        <a:t>对联是由古代的</a:t>
                      </a:r>
                      <a:r>
                        <a:rPr lang="zh-CN" altLang="en-US" sz="2000" b="1" u="sng" kern="1200" dirty="0" smtClean="0">
                          <a:solidFill>
                            <a:schemeClr val="accent5"/>
                          </a:solidFill>
                          <a:latin typeface="等线" panose="02010600030101010101" pitchFamily="2" charset="-122"/>
                          <a:ea typeface="等线" panose="02010600030101010101" pitchFamily="2" charset="-122"/>
                          <a:cs typeface="+mn-cs"/>
                        </a:rPr>
                        <a:t>“桃符”</a:t>
                      </a:r>
                      <a:r>
                        <a:rPr lang="zh-CN" altLang="en-US" sz="2000" dirty="0" smtClean="0"/>
                        <a:t>演变来的。</a:t>
                      </a:r>
                      <a:endParaRPr lang="en-US" altLang="zh-CN" sz="2000" dirty="0" smtClean="0"/>
                    </a:p>
                    <a:p>
                      <a:pPr marL="457200" indent="-457200">
                        <a:lnSpc>
                          <a:spcPct val="150000"/>
                        </a:lnSpc>
                        <a:buFont typeface="+mj-lt"/>
                        <a:buAutoNum type="arabicPeriod"/>
                      </a:pPr>
                      <a:r>
                        <a:rPr lang="zh-CN" altLang="en-US" sz="2000" dirty="0" smtClean="0"/>
                        <a:t>语义</a:t>
                      </a:r>
                      <a:r>
                        <a:rPr lang="zh-CN" altLang="en-US" sz="2000" b="1" u="sng" kern="1200" dirty="0" smtClean="0">
                          <a:solidFill>
                            <a:schemeClr val="accent5"/>
                          </a:solidFill>
                          <a:latin typeface="等线" panose="02010600030101010101" pitchFamily="2" charset="-122"/>
                          <a:ea typeface="等线" panose="02010600030101010101" pitchFamily="2" charset="-122"/>
                          <a:cs typeface="+mn-cs"/>
                        </a:rPr>
                        <a:t>双关</a:t>
                      </a:r>
                      <a:r>
                        <a:rPr lang="zh-CN" altLang="en-US" sz="2000" dirty="0" smtClean="0"/>
                        <a:t>：“宰相合肥天下瘦，司农常熟世间荒。”</a:t>
                      </a:r>
                      <a:endParaRPr lang="en-US" altLang="zh-CN" sz="2000" dirty="0" smtClean="0"/>
                    </a:p>
                    <a:p>
                      <a:pPr marL="457200" indent="-457200">
                        <a:lnSpc>
                          <a:spcPct val="150000"/>
                        </a:lnSpc>
                        <a:buFont typeface="+mj-lt"/>
                        <a:buAutoNum type="arabicPeriod"/>
                      </a:pPr>
                      <a:r>
                        <a:rPr lang="zh-CN" altLang="en-US" sz="2000" b="1" u="sng" kern="1200" dirty="0" smtClean="0">
                          <a:solidFill>
                            <a:schemeClr val="accent5"/>
                          </a:solidFill>
                          <a:latin typeface="等线" panose="02010600030101010101" pitchFamily="2" charset="-122"/>
                          <a:ea typeface="等线" panose="02010600030101010101" pitchFamily="2" charset="-122"/>
                          <a:cs typeface="+mn-cs"/>
                        </a:rPr>
                        <a:t>谐音</a:t>
                      </a:r>
                      <a:r>
                        <a:rPr lang="zh-CN" altLang="en-US" sz="2000" dirty="0" smtClean="0"/>
                        <a:t>：“莲子心中苦，梨儿腹内酸”。</a:t>
                      </a:r>
                      <a:r>
                        <a:rPr lang="en-US" altLang="zh-CN" sz="2000" dirty="0" smtClean="0"/>
                        <a:t> </a:t>
                      </a:r>
                    </a:p>
                    <a:p>
                      <a:pPr marL="457200" indent="-457200">
                        <a:lnSpc>
                          <a:spcPct val="150000"/>
                        </a:lnSpc>
                        <a:buFont typeface="+mj-lt"/>
                        <a:buAutoNum type="arabicPeriod"/>
                      </a:pPr>
                      <a:r>
                        <a:rPr lang="zh-CN" altLang="en-US" sz="2000" b="1" u="sng" kern="1200" dirty="0" smtClean="0">
                          <a:solidFill>
                            <a:schemeClr val="accent5"/>
                          </a:solidFill>
                          <a:latin typeface="等线" panose="02010600030101010101" pitchFamily="2" charset="-122"/>
                          <a:ea typeface="等线" panose="02010600030101010101" pitchFamily="2" charset="-122"/>
                          <a:cs typeface="+mn-cs"/>
                        </a:rPr>
                        <a:t>拆字</a:t>
                      </a:r>
                      <a:r>
                        <a:rPr lang="zh-CN" altLang="en-US" sz="2000" dirty="0" smtClean="0"/>
                        <a:t>构成联语： “父进士，子进士，父子皆进士；婆夫人，媳夫人，婆媳均夫人。”</a:t>
                      </a:r>
                      <a:r>
                        <a:rPr lang="en-US" altLang="zh-CN" sz="2000" dirty="0" smtClean="0"/>
                        <a:t>——</a:t>
                      </a:r>
                      <a:r>
                        <a:rPr lang="zh-CN" altLang="en-US" sz="2000" dirty="0" smtClean="0"/>
                        <a:t>“父进土，子进土，父子皆进土；婆失夫，媳失夫，婆媳均失夫。”</a:t>
                      </a:r>
                      <a:endParaRPr lang="en-US" altLang="zh-CN" sz="2000" dirty="0" smtClean="0"/>
                    </a:p>
                  </a:txBody>
                  <a:tcPr anchor="ctr">
                    <a:lnL w="12700" cap="flat" cmpd="sng" algn="ctr">
                      <a:solidFill>
                        <a:schemeClr val="accent5">
                          <a:lumMod val="60000"/>
                          <a:lumOff val="40000"/>
                        </a:schemeClr>
                      </a:solidFill>
                      <a:prstDash val="sysDashDot"/>
                      <a:round/>
                      <a:headEnd type="none" w="med" len="med"/>
                      <a:tailEnd type="none" w="med" len="med"/>
                    </a:lnL>
                    <a:lnR w="12700" cap="flat" cmpd="sng" algn="ctr">
                      <a:solidFill>
                        <a:schemeClr val="accent5">
                          <a:lumMod val="60000"/>
                          <a:lumOff val="40000"/>
                        </a:schemeClr>
                      </a:solidFill>
                      <a:prstDash val="sysDashDot"/>
                      <a:round/>
                      <a:headEnd type="none" w="med" len="med"/>
                      <a:tailEnd type="none" w="med" len="med"/>
                    </a:lnR>
                    <a:lnT w="12700" cap="flat" cmpd="sng" algn="ctr">
                      <a:solidFill>
                        <a:schemeClr val="accent5">
                          <a:lumMod val="60000"/>
                          <a:lumOff val="40000"/>
                        </a:schemeClr>
                      </a:solidFill>
                      <a:prstDash val="sysDashDot"/>
                      <a:round/>
                      <a:headEnd type="none" w="med" len="med"/>
                      <a:tailEnd type="none" w="med" len="med"/>
                    </a:lnT>
                    <a:lnB w="12700" cap="flat" cmpd="sng" algn="ctr">
                      <a:solidFill>
                        <a:schemeClr val="accent5">
                          <a:lumMod val="60000"/>
                          <a:lumOff val="40000"/>
                        </a:schemeClr>
                      </a:solidFill>
                      <a:prstDash val="sysDashDot"/>
                      <a:round/>
                      <a:headEnd type="none" w="med" len="med"/>
                      <a:tailEnd type="none" w="med" len="med"/>
                    </a:lnB>
                    <a:solidFill>
                      <a:schemeClr val="bg1"/>
                    </a:solidFill>
                  </a:tcPr>
                </a:tc>
              </a:tr>
              <a:tr h="1817486">
                <a:tc>
                  <a:txBody>
                    <a:bodyPr/>
                    <a:lstStyle/>
                    <a:p>
                      <a:pPr algn="ctr">
                        <a:lnSpc>
                          <a:spcPct val="150000"/>
                        </a:lnSpc>
                      </a:pPr>
                      <a:r>
                        <a:rPr lang="zh-CN" altLang="en-US" sz="2000" dirty="0" smtClean="0">
                          <a:latin typeface="+mj-ea"/>
                          <a:ea typeface="+mj-ea"/>
                        </a:rPr>
                        <a:t>预言</a:t>
                      </a:r>
                      <a:endParaRPr lang="en-US" altLang="zh-CN" sz="2000" dirty="0" smtClean="0">
                        <a:latin typeface="+mj-ea"/>
                        <a:ea typeface="+mj-ea"/>
                      </a:endParaRPr>
                    </a:p>
                    <a:p>
                      <a:pPr algn="ctr">
                        <a:lnSpc>
                          <a:spcPct val="150000"/>
                        </a:lnSpc>
                      </a:pPr>
                      <a:r>
                        <a:rPr lang="zh-CN" altLang="en-US" sz="2000" dirty="0" smtClean="0">
                          <a:latin typeface="+mj-ea"/>
                          <a:ea typeface="+mj-ea"/>
                        </a:rPr>
                        <a:t>字谜</a:t>
                      </a:r>
                    </a:p>
                  </a:txBody>
                  <a:tcPr anchor="ctr">
                    <a:lnL w="12700" cap="flat" cmpd="sng" algn="ctr">
                      <a:solidFill>
                        <a:schemeClr val="accent5">
                          <a:lumMod val="60000"/>
                          <a:lumOff val="40000"/>
                        </a:schemeClr>
                      </a:solidFill>
                      <a:prstDash val="sysDashDot"/>
                      <a:round/>
                      <a:headEnd type="none" w="med" len="med"/>
                      <a:tailEnd type="none" w="med" len="med"/>
                    </a:lnL>
                    <a:lnR w="12700" cap="flat" cmpd="sng" algn="ctr">
                      <a:solidFill>
                        <a:schemeClr val="accent5">
                          <a:lumMod val="60000"/>
                          <a:lumOff val="40000"/>
                        </a:schemeClr>
                      </a:solidFill>
                      <a:prstDash val="sysDashDot"/>
                      <a:round/>
                      <a:headEnd type="none" w="med" len="med"/>
                      <a:tailEnd type="none" w="med" len="med"/>
                    </a:lnR>
                    <a:lnT w="12700" cap="flat" cmpd="sng" algn="ctr">
                      <a:solidFill>
                        <a:schemeClr val="accent5">
                          <a:lumMod val="60000"/>
                          <a:lumOff val="40000"/>
                        </a:schemeClr>
                      </a:solidFill>
                      <a:prstDash val="sysDashDot"/>
                      <a:round/>
                      <a:headEnd type="none" w="med" len="med"/>
                      <a:tailEnd type="none" w="med" len="med"/>
                    </a:lnT>
                    <a:lnB w="12700" cap="flat" cmpd="sng" algn="ctr">
                      <a:solidFill>
                        <a:schemeClr val="accent5">
                          <a:lumMod val="60000"/>
                          <a:lumOff val="40000"/>
                        </a:schemeClr>
                      </a:solidFill>
                      <a:prstDash val="sysDashDot"/>
                      <a:round/>
                      <a:headEnd type="none" w="med" len="med"/>
                      <a:tailEnd type="none" w="med" len="med"/>
                    </a:lnB>
                    <a:solidFill>
                      <a:schemeClr val="bg1"/>
                    </a:solidFill>
                  </a:tcPr>
                </a:tc>
                <a:tc>
                  <a:txBody>
                    <a:bodyPr/>
                    <a:lstStyle/>
                    <a:p>
                      <a:pPr marL="457200" indent="-457200">
                        <a:lnSpc>
                          <a:spcPct val="150000"/>
                        </a:lnSpc>
                        <a:buFont typeface="+mj-lt"/>
                        <a:buAutoNum type="arabicPeriod"/>
                      </a:pPr>
                      <a:r>
                        <a:rPr lang="zh-CN" altLang="en-US" sz="2000" dirty="0" smtClean="0"/>
                        <a:t>用拆字来表达预言，反映文字崇拜心理，是一种文字迷信，拆字算命就是这样。</a:t>
                      </a:r>
                      <a:endParaRPr lang="en-US" altLang="zh-CN" sz="2000" dirty="0" smtClean="0"/>
                    </a:p>
                    <a:p>
                      <a:pPr marL="457200" indent="-457200">
                        <a:lnSpc>
                          <a:spcPct val="150000"/>
                        </a:lnSpc>
                        <a:buFont typeface="+mj-lt"/>
                        <a:buAutoNum type="arabicPeriod"/>
                      </a:pPr>
                      <a:r>
                        <a:rPr lang="zh-CN" altLang="en-US" sz="2000" dirty="0" smtClean="0"/>
                        <a:t>有时则是以“拆字”作为一种隐语，借此说出不便直说的话。</a:t>
                      </a:r>
                      <a:endParaRPr lang="en-US" altLang="zh-CN" sz="2000" dirty="0" smtClean="0"/>
                    </a:p>
                    <a:p>
                      <a:pPr marL="457200" indent="-457200">
                        <a:lnSpc>
                          <a:spcPct val="150000"/>
                        </a:lnSpc>
                        <a:buFont typeface="+mj-lt"/>
                        <a:buAutoNum type="arabicPeriod"/>
                      </a:pPr>
                      <a:r>
                        <a:rPr lang="zh-CN" altLang="en-US" sz="2000" dirty="0" smtClean="0"/>
                        <a:t>字谜是谜语的一个门类，其特点是利用离合字形的方式来做字谜的谜面。谜底是对谜面字形的合成、离析或者离析、组合的综合运用。</a:t>
                      </a:r>
                      <a:endParaRPr lang="zh-CN" altLang="en-US" sz="2000" dirty="0"/>
                    </a:p>
                  </a:txBody>
                  <a:tcPr anchor="ctr">
                    <a:lnL w="12700" cap="flat" cmpd="sng" algn="ctr">
                      <a:solidFill>
                        <a:schemeClr val="accent5">
                          <a:lumMod val="60000"/>
                          <a:lumOff val="40000"/>
                        </a:schemeClr>
                      </a:solidFill>
                      <a:prstDash val="sysDashDot"/>
                      <a:round/>
                      <a:headEnd type="none" w="med" len="med"/>
                      <a:tailEnd type="none" w="med" len="med"/>
                    </a:lnL>
                    <a:lnR w="12700" cap="flat" cmpd="sng" algn="ctr">
                      <a:solidFill>
                        <a:schemeClr val="accent5">
                          <a:lumMod val="60000"/>
                          <a:lumOff val="40000"/>
                        </a:schemeClr>
                      </a:solidFill>
                      <a:prstDash val="sysDashDot"/>
                      <a:round/>
                      <a:headEnd type="none" w="med" len="med"/>
                      <a:tailEnd type="none" w="med" len="med"/>
                    </a:lnR>
                    <a:lnT w="12700" cap="flat" cmpd="sng" algn="ctr">
                      <a:solidFill>
                        <a:schemeClr val="accent5">
                          <a:lumMod val="60000"/>
                          <a:lumOff val="40000"/>
                        </a:schemeClr>
                      </a:solidFill>
                      <a:prstDash val="sysDashDot"/>
                      <a:round/>
                      <a:headEnd type="none" w="med" len="med"/>
                      <a:tailEnd type="none" w="med" len="med"/>
                    </a:lnT>
                    <a:lnB w="12700" cap="flat" cmpd="sng" algn="ctr">
                      <a:solidFill>
                        <a:schemeClr val="accent5">
                          <a:lumMod val="60000"/>
                          <a:lumOff val="40000"/>
                        </a:schemeClr>
                      </a:solidFill>
                      <a:prstDash val="sysDashDot"/>
                      <a:round/>
                      <a:headEnd type="none" w="med" len="med"/>
                      <a:tailEnd type="none" w="med" len="med"/>
                    </a:lnB>
                    <a:solidFill>
                      <a:schemeClr val="bg1"/>
                    </a:solidFill>
                  </a:tcPr>
                </a:tc>
              </a:tr>
            </a:tbl>
          </a:graphicData>
        </a:graphic>
      </p:graphicFrame>
      <p:sp>
        <p:nvSpPr>
          <p:cNvPr id="6" name="圆角矩形 5"/>
          <p:cNvSpPr/>
          <p:nvPr/>
        </p:nvSpPr>
        <p:spPr>
          <a:xfrm>
            <a:off x="509846" y="2722494"/>
            <a:ext cx="399011" cy="3990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名</a:t>
            </a:r>
            <a:endParaRPr lang="zh-CN" altLang="en-US" sz="2000" dirty="0">
              <a:latin typeface="+mj-ea"/>
              <a:ea typeface="+mj-ea"/>
            </a:endParaRPr>
          </a:p>
        </p:txBody>
      </p:sp>
      <p:sp>
        <p:nvSpPr>
          <p:cNvPr id="7" name="圆角矩形 6"/>
          <p:cNvSpPr/>
          <p:nvPr/>
        </p:nvSpPr>
        <p:spPr>
          <a:xfrm>
            <a:off x="6162500" y="2050079"/>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选</a:t>
            </a:r>
            <a:endParaRPr lang="zh-CN" altLang="en-US" sz="2000" dirty="0">
              <a:latin typeface="+mj-ea"/>
              <a:ea typeface="+mj-ea"/>
            </a:endParaRPr>
          </a:p>
        </p:txBody>
      </p:sp>
      <p:sp>
        <p:nvSpPr>
          <p:cNvPr id="8" name="任意多边形 73"/>
          <p:cNvSpPr/>
          <p:nvPr/>
        </p:nvSpPr>
        <p:spPr>
          <a:xfrm>
            <a:off x="7923312" y="246792"/>
            <a:ext cx="1218893" cy="390096"/>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第三节</a:t>
            </a:r>
            <a:endParaRPr lang="zh-CN" altLang="en-US" sz="2000" kern="1200" dirty="0"/>
          </a:p>
        </p:txBody>
      </p:sp>
      <p:sp>
        <p:nvSpPr>
          <p:cNvPr id="9" name="任意多边形 74"/>
          <p:cNvSpPr/>
          <p:nvPr/>
        </p:nvSpPr>
        <p:spPr>
          <a:xfrm rot="19522696">
            <a:off x="9160434" y="94741"/>
            <a:ext cx="457168" cy="396774"/>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1" tIns="-10260" rIns="366143" bIns="-10263"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 name="任意多边形 75"/>
          <p:cNvSpPr/>
          <p:nvPr/>
        </p:nvSpPr>
        <p:spPr>
          <a:xfrm>
            <a:off x="9586675" y="0"/>
            <a:ext cx="2605325" cy="39232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汉语汉字与文学艺术</a:t>
            </a:r>
            <a:endParaRPr lang="zh-CN" altLang="en-US" sz="2000" kern="1200" dirty="0"/>
          </a:p>
        </p:txBody>
      </p:sp>
      <p:sp>
        <p:nvSpPr>
          <p:cNvPr id="11" name="任意多边形 76"/>
          <p:cNvSpPr/>
          <p:nvPr/>
        </p:nvSpPr>
        <p:spPr>
          <a:xfrm rot="2226457">
            <a:off x="9121895" y="525368"/>
            <a:ext cx="459463" cy="78157"/>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2" name="任意多边形 77"/>
          <p:cNvSpPr/>
          <p:nvPr/>
        </p:nvSpPr>
        <p:spPr>
          <a:xfrm>
            <a:off x="9563680" y="411999"/>
            <a:ext cx="2605325" cy="353645"/>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accent1">
              <a:lumMod val="60000"/>
              <a:lumOff val="40000"/>
            </a:schemeClr>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汉语汉字与民俗</a:t>
            </a:r>
            <a:endParaRPr lang="zh-CN" altLang="en-US" sz="2000" kern="1200" dirty="0"/>
          </a:p>
        </p:txBody>
      </p:sp>
      <p:sp>
        <p:nvSpPr>
          <p:cNvPr id="13" name="矩形 12"/>
          <p:cNvSpPr/>
          <p:nvPr/>
        </p:nvSpPr>
        <p:spPr>
          <a:xfrm>
            <a:off x="704218" y="126686"/>
            <a:ext cx="2920992" cy="338554"/>
          </a:xfrm>
          <a:prstGeom prst="rect">
            <a:avLst/>
          </a:prstGeom>
        </p:spPr>
        <p:txBody>
          <a:bodyPr wrap="none">
            <a:spAutoFit/>
          </a:bodyPr>
          <a:lstStyle/>
          <a:p>
            <a:r>
              <a:rPr lang="en-US" altLang="zh-CN" sz="1600" dirty="0"/>
              <a:t>6.3.2.0 </a:t>
            </a:r>
            <a:r>
              <a:rPr lang="zh-CN" altLang="en-US" sz="1600" dirty="0"/>
              <a:t>语言文字与民俗的关系</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对联演变于古代的（   ）</a:t>
            </a:r>
          </a:p>
          <a:p>
            <a:endParaRPr lang="en-US" altLang="zh-CN" dirty="0" smtClean="0"/>
          </a:p>
          <a:p>
            <a:r>
              <a:rPr lang="en-US" altLang="zh-CN" dirty="0" smtClean="0"/>
              <a:t>A</a:t>
            </a:r>
            <a:r>
              <a:rPr lang="en-US" altLang="zh-CN" dirty="0"/>
              <a:t>:</a:t>
            </a:r>
            <a:r>
              <a:rPr lang="zh-CN" altLang="en-US" dirty="0"/>
              <a:t>卜辞</a:t>
            </a:r>
          </a:p>
          <a:p>
            <a:r>
              <a:rPr lang="en-US" altLang="zh-CN" dirty="0"/>
              <a:t>B:</a:t>
            </a:r>
            <a:r>
              <a:rPr lang="zh-CN" altLang="en-US" dirty="0"/>
              <a:t>桃符</a:t>
            </a:r>
          </a:p>
          <a:p>
            <a:r>
              <a:rPr lang="en-US" altLang="zh-CN" dirty="0"/>
              <a:t>C:</a:t>
            </a:r>
            <a:r>
              <a:rPr lang="zh-CN" altLang="en-US" dirty="0"/>
              <a:t>诗歌</a:t>
            </a:r>
          </a:p>
          <a:p>
            <a:r>
              <a:rPr lang="en-US" altLang="zh-CN" dirty="0"/>
              <a:t>D:</a:t>
            </a:r>
            <a:r>
              <a:rPr lang="zh-CN" altLang="en-US" dirty="0"/>
              <a:t>经文</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79</a:t>
            </a:fld>
            <a:endParaRPr lang="zh-CN" altLang="en-US"/>
          </a:p>
        </p:txBody>
      </p:sp>
    </p:spTree>
    <p:extLst>
      <p:ext uri="{BB962C8B-B14F-4D97-AF65-F5344CB8AC3E}">
        <p14:creationId xmlns:p14="http://schemas.microsoft.com/office/powerpoint/2010/main" val="987859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a:t>
            </a:r>
            <a:r>
              <a:rPr lang="zh-CN" altLang="en-US" dirty="0" smtClean="0"/>
              <a:t> </a:t>
            </a:r>
            <a:r>
              <a:rPr lang="zh-CN" altLang="en-US" dirty="0"/>
              <a:t>语言文字及其文化特征</a:t>
            </a:r>
          </a:p>
        </p:txBody>
      </p:sp>
      <p:sp>
        <p:nvSpPr>
          <p:cNvPr id="3" name="内容占位符 2"/>
          <p:cNvSpPr>
            <a:spLocks noGrp="1"/>
          </p:cNvSpPr>
          <p:nvPr>
            <p:ph idx="1"/>
          </p:nvPr>
        </p:nvSpPr>
        <p:spPr>
          <a:xfrm>
            <a:off x="838200" y="1757172"/>
            <a:ext cx="10982498" cy="5668178"/>
          </a:xfrm>
        </p:spPr>
        <p:txBody>
          <a:bodyPr>
            <a:normAutofit/>
          </a:bodyPr>
          <a:lstStyle/>
          <a:p>
            <a:r>
              <a:rPr lang="en-US" altLang="zh-CN" sz="2400" dirty="0" smtClean="0">
                <a:latin typeface="方正清刻本悦宋简体" panose="02000000000000000000" pitchFamily="2" charset="-122"/>
                <a:ea typeface="方正清刻本悦宋简体" panose="02000000000000000000" pitchFamily="2" charset="-122"/>
              </a:rPr>
              <a:t>6.1.1</a:t>
            </a:r>
            <a:r>
              <a:rPr lang="zh-CN" altLang="en-US" sz="2400" dirty="0" smtClean="0">
                <a:latin typeface="方正清刻本悦宋简体" panose="02000000000000000000" pitchFamily="2" charset="-122"/>
                <a:ea typeface="方正清刻本悦宋简体" panose="02000000000000000000" pitchFamily="2" charset="-122"/>
              </a:rPr>
              <a:t>：</a:t>
            </a:r>
            <a:r>
              <a:rPr lang="zh-CN" altLang="zh-CN" sz="2400" dirty="0">
                <a:latin typeface="方正清刻本悦宋简体" panose="02000000000000000000" pitchFamily="2" charset="-122"/>
                <a:ea typeface="方正清刻本悦宋简体" panose="02000000000000000000" pitchFamily="2" charset="-122"/>
              </a:rPr>
              <a:t>语言文字的文化特征</a:t>
            </a:r>
            <a:r>
              <a:rPr lang="en-US" altLang="zh-CN" b="1" dirty="0" smtClean="0"/>
              <a:t>——</a:t>
            </a:r>
            <a:r>
              <a:rPr lang="zh-CN" altLang="en-US" dirty="0" smtClean="0"/>
              <a:t>语言文字既是重要的</a:t>
            </a:r>
            <a:r>
              <a:rPr lang="zh-CN" altLang="en-US" b="1" u="sng" dirty="0">
                <a:solidFill>
                  <a:schemeClr val="accent5"/>
                </a:solidFill>
              </a:rPr>
              <a:t>文化事项</a:t>
            </a:r>
            <a:r>
              <a:rPr lang="zh-CN" altLang="en-US" dirty="0" smtClean="0"/>
              <a:t>，又是文化的</a:t>
            </a:r>
            <a:r>
              <a:rPr lang="zh-CN" altLang="en-US" b="1" u="sng" dirty="0" smtClean="0">
                <a:solidFill>
                  <a:schemeClr val="accent5"/>
                </a:solidFill>
              </a:rPr>
              <a:t>载体</a:t>
            </a:r>
            <a:r>
              <a:rPr lang="zh-CN" altLang="en-US" dirty="0" smtClean="0">
                <a:solidFill>
                  <a:srgbClr val="4472C4"/>
                </a:solidFill>
              </a:rPr>
              <a:t>★★★</a:t>
            </a:r>
            <a:endParaRPr lang="zh-CN" altLang="en-US" dirty="0" smtClean="0"/>
          </a:p>
          <a:p>
            <a:r>
              <a:rPr lang="zh-CN" altLang="en-US" b="1" dirty="0" smtClean="0"/>
              <a:t>（二）语言</a:t>
            </a:r>
            <a:r>
              <a:rPr lang="zh-CN" altLang="en-US" b="1" dirty="0"/>
              <a:t>从宏观到微观的变化都与其他文化事项联系在一起，社会政治、文化对语言的发展和使用起着直接的影响</a:t>
            </a:r>
            <a:r>
              <a:rPr lang="zh-CN" altLang="en-US" b="1" dirty="0" smtClean="0"/>
              <a:t>。</a:t>
            </a:r>
            <a:endParaRPr lang="en-US" altLang="zh-CN" b="1" dirty="0" smtClean="0"/>
          </a:p>
          <a:p>
            <a:pPr marL="457200" indent="-457200">
              <a:buFont typeface="+mj-lt"/>
              <a:buAutoNum type="arabicPeriod"/>
            </a:pPr>
            <a:r>
              <a:rPr lang="zh-CN" altLang="en-US" b="1" dirty="0" smtClean="0"/>
              <a:t>对</a:t>
            </a:r>
            <a:r>
              <a:rPr lang="zh-CN" altLang="en-US" b="1" dirty="0"/>
              <a:t>词汇的影响最明显</a:t>
            </a:r>
            <a:r>
              <a:rPr lang="zh-CN" altLang="en-US" dirty="0"/>
              <a:t>，词汇常常会因社会生活和社会思想的变化而变化，如随着旧事物的消亡，许多表示旧事物的词语，像“巡抚”、“保长”、“乡试”等，也</a:t>
            </a:r>
            <a:r>
              <a:rPr lang="zh-CN" altLang="en-US" dirty="0" smtClean="0"/>
              <a:t>就消失；</a:t>
            </a:r>
            <a:r>
              <a:rPr lang="zh-CN" altLang="en-US" dirty="0"/>
              <a:t>随着高新科技的发展，许多新词语在社会上流传开来，像“微博”、“微信”、“云盘”等</a:t>
            </a:r>
            <a:r>
              <a:rPr lang="zh-CN" altLang="en-US" dirty="0" smtClean="0"/>
              <a:t>。</a:t>
            </a:r>
            <a:endParaRPr lang="en-US" altLang="zh-CN" dirty="0" smtClean="0"/>
          </a:p>
          <a:p>
            <a:pPr marL="457200" indent="-457200">
              <a:buFont typeface="+mj-lt"/>
              <a:buAutoNum type="arabicPeriod"/>
            </a:pPr>
            <a:r>
              <a:rPr lang="zh-CN" altLang="en-US" b="1" dirty="0" smtClean="0"/>
              <a:t>对</a:t>
            </a:r>
            <a:r>
              <a:rPr lang="zh-CN" altLang="en-US" b="1" dirty="0"/>
              <a:t>语音的影响</a:t>
            </a:r>
            <a:r>
              <a:rPr lang="zh-CN" altLang="en-US" dirty="0"/>
              <a:t>，如把北京语音作为普通话的标准语音，是与北京作为中华人民共和国的首都、作为中国的政治、文化中心的地位分不开的</a:t>
            </a:r>
            <a:r>
              <a:rPr lang="zh-CN" altLang="en-US" dirty="0" smtClean="0"/>
              <a:t>。</a:t>
            </a:r>
            <a:endParaRPr lang="en-US" altLang="zh-CN" dirty="0" smtClean="0"/>
          </a:p>
          <a:p>
            <a:pPr marL="457200" indent="-457200">
              <a:buFont typeface="+mj-lt"/>
              <a:buAutoNum type="arabicPeriod"/>
            </a:pPr>
            <a:r>
              <a:rPr lang="zh-CN" altLang="en-US" b="1" dirty="0" smtClean="0"/>
              <a:t>对</a:t>
            </a:r>
            <a:r>
              <a:rPr lang="zh-CN" altLang="en-US" b="1" dirty="0"/>
              <a:t>语法的影响</a:t>
            </a:r>
            <a:r>
              <a:rPr lang="zh-CN" altLang="en-US" dirty="0"/>
              <a:t>，如随着近代中国文化对西方文化的吸收，汉语语法出现了欧化的倾向</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8</a:t>
            </a:fld>
            <a:endParaRPr lang="zh-CN" altLang="en-US"/>
          </a:p>
        </p:txBody>
      </p:sp>
      <p:sp>
        <p:nvSpPr>
          <p:cNvPr id="6" name="圆角矩形 5"/>
          <p:cNvSpPr/>
          <p:nvPr/>
        </p:nvSpPr>
        <p:spPr>
          <a:xfrm>
            <a:off x="3397986" y="2950968"/>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选</a:t>
            </a:r>
            <a:endParaRPr lang="zh-CN" altLang="en-US" sz="2000" dirty="0">
              <a:latin typeface="+mj-ea"/>
              <a:ea typeface="+mj-ea"/>
            </a:endParaRPr>
          </a:p>
        </p:txBody>
      </p:sp>
      <p:sp>
        <p:nvSpPr>
          <p:cNvPr id="7" name="任意多边形 73"/>
          <p:cNvSpPr/>
          <p:nvPr/>
        </p:nvSpPr>
        <p:spPr>
          <a:xfrm>
            <a:off x="6988199" y="610826"/>
            <a:ext cx="217355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第一节 语言</a:t>
            </a:r>
            <a:r>
              <a:rPr lang="zh-CN" altLang="en-US" sz="2000" kern="1200" smtClean="0"/>
              <a:t>文字及其文化特征</a:t>
            </a:r>
            <a:endParaRPr lang="zh-CN" altLang="en-US" sz="2000" kern="1200" dirty="0"/>
          </a:p>
        </p:txBody>
      </p:sp>
      <p:sp>
        <p:nvSpPr>
          <p:cNvPr id="8" name="任意多边形 74"/>
          <p:cNvSpPr/>
          <p:nvPr/>
        </p:nvSpPr>
        <p:spPr>
          <a:xfrm rot="18289469">
            <a:off x="9002170" y="562648"/>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1" tIns="-10260" rIns="366143" bIns="-10263"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9" name="任意多边形 75"/>
          <p:cNvSpPr/>
          <p:nvPr/>
        </p:nvSpPr>
        <p:spPr>
          <a:xfrm>
            <a:off x="9586675" y="1"/>
            <a:ext cx="2605325" cy="285452"/>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accent1">
              <a:lumMod val="60000"/>
              <a:lumOff val="40000"/>
            </a:schemeClr>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语言文字的文化</a:t>
            </a:r>
            <a:r>
              <a:rPr lang="zh-CN" altLang="en-US" sz="2000" kern="1200" dirty="0" smtClean="0"/>
              <a:t>特征</a:t>
            </a:r>
            <a:endParaRPr lang="zh-CN" altLang="en-US" sz="2000" kern="1200" dirty="0"/>
          </a:p>
        </p:txBody>
      </p:sp>
      <p:sp>
        <p:nvSpPr>
          <p:cNvPr id="10" name="任意多边形 76"/>
          <p:cNvSpPr/>
          <p:nvPr/>
        </p:nvSpPr>
        <p:spPr>
          <a:xfrm>
            <a:off x="9161754" y="868062"/>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1" name="任意多边形 77"/>
          <p:cNvSpPr/>
          <p:nvPr/>
        </p:nvSpPr>
        <p:spPr>
          <a:xfrm>
            <a:off x="9586674" y="312864"/>
            <a:ext cx="2605325" cy="423475"/>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中国境内的语言文字</a:t>
            </a:r>
            <a:endParaRPr lang="zh-CN" altLang="en-US" sz="2000" kern="1200" dirty="0"/>
          </a:p>
        </p:txBody>
      </p:sp>
      <p:sp>
        <p:nvSpPr>
          <p:cNvPr id="12" name="任意多边形 78"/>
          <p:cNvSpPr/>
          <p:nvPr/>
        </p:nvSpPr>
        <p:spPr>
          <a:xfrm rot="3310531" flipV="1">
            <a:off x="9104163" y="994960"/>
            <a:ext cx="553798" cy="132378"/>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3" name="任意多边形 79"/>
          <p:cNvSpPr/>
          <p:nvPr/>
        </p:nvSpPr>
        <p:spPr>
          <a:xfrm>
            <a:off x="9600373" y="739287"/>
            <a:ext cx="2605325" cy="375284"/>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smtClean="0"/>
              <a:t>汉语汉字的特点</a:t>
            </a:r>
            <a:endParaRPr lang="zh-CN" altLang="en-US" sz="2000" kern="1200" dirty="0"/>
          </a:p>
        </p:txBody>
      </p:sp>
      <p:sp>
        <p:nvSpPr>
          <p:cNvPr id="14" name="任意多边形 79"/>
          <p:cNvSpPr/>
          <p:nvPr/>
        </p:nvSpPr>
        <p:spPr>
          <a:xfrm>
            <a:off x="9593524" y="1108780"/>
            <a:ext cx="2605325" cy="38321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汉语汉字的传播</a:t>
            </a:r>
            <a:endParaRPr lang="zh-CN" altLang="en-US" sz="2000" kern="1200" dirty="0"/>
          </a:p>
        </p:txBody>
      </p:sp>
      <p:sp>
        <p:nvSpPr>
          <p:cNvPr id="15" name="矩形 14"/>
          <p:cNvSpPr/>
          <p:nvPr/>
        </p:nvSpPr>
        <p:spPr>
          <a:xfrm>
            <a:off x="718043" y="93696"/>
            <a:ext cx="2544687" cy="338554"/>
          </a:xfrm>
          <a:prstGeom prst="rect">
            <a:avLst/>
          </a:prstGeom>
        </p:spPr>
        <p:txBody>
          <a:bodyPr wrap="none">
            <a:spAutoFit/>
          </a:bodyPr>
          <a:lstStyle/>
          <a:p>
            <a:r>
              <a:rPr lang="en-US" altLang="zh-CN" sz="1600" dirty="0"/>
              <a:t>6.1.1 </a:t>
            </a:r>
            <a:r>
              <a:rPr lang="zh-CN" altLang="en-US" sz="1600" dirty="0" smtClean="0"/>
              <a:t>语</a:t>
            </a:r>
            <a:r>
              <a:rPr lang="zh-CN" altLang="en-US" sz="1600" dirty="0"/>
              <a:t>言文字的文化特征</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哪一项不是对联常用的手法（ ）</a:t>
            </a:r>
          </a:p>
          <a:p>
            <a:endParaRPr lang="en-US" altLang="zh-CN" dirty="0" smtClean="0"/>
          </a:p>
          <a:p>
            <a:r>
              <a:rPr lang="en-US" altLang="zh-CN" dirty="0" smtClean="0"/>
              <a:t>A</a:t>
            </a:r>
            <a:r>
              <a:rPr lang="en-US" altLang="zh-CN" dirty="0"/>
              <a:t>:</a:t>
            </a:r>
            <a:r>
              <a:rPr lang="zh-CN" altLang="en-US" dirty="0"/>
              <a:t>顶真</a:t>
            </a:r>
          </a:p>
          <a:p>
            <a:r>
              <a:rPr lang="en-US" altLang="zh-CN" dirty="0"/>
              <a:t>B:</a:t>
            </a:r>
            <a:r>
              <a:rPr lang="zh-CN" altLang="en-US" dirty="0"/>
              <a:t>双关</a:t>
            </a:r>
          </a:p>
          <a:p>
            <a:r>
              <a:rPr lang="en-US" altLang="zh-CN" dirty="0"/>
              <a:t>C:</a:t>
            </a:r>
            <a:r>
              <a:rPr lang="zh-CN" altLang="en-US" dirty="0"/>
              <a:t>谐音</a:t>
            </a:r>
          </a:p>
          <a:p>
            <a:r>
              <a:rPr lang="en-US" altLang="zh-CN" dirty="0"/>
              <a:t>D:</a:t>
            </a:r>
            <a:r>
              <a:rPr lang="zh-CN" altLang="en-US" dirty="0"/>
              <a:t>拆字</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80</a:t>
            </a:fld>
            <a:endParaRPr lang="zh-CN" altLang="en-US"/>
          </a:p>
        </p:txBody>
      </p:sp>
    </p:spTree>
    <p:extLst>
      <p:ext uri="{BB962C8B-B14F-4D97-AF65-F5344CB8AC3E}">
        <p14:creationId xmlns:p14="http://schemas.microsoft.com/office/powerpoint/2010/main" val="77536309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6.3</a:t>
            </a:r>
            <a:r>
              <a:rPr lang="zh-CN" altLang="zh-CN" dirty="0" smtClean="0"/>
              <a:t> </a:t>
            </a:r>
            <a:r>
              <a:rPr lang="zh-CN" altLang="zh-CN" dirty="0"/>
              <a:t>利用汉语汉字形成的文化事象</a:t>
            </a:r>
            <a:endParaRPr lang="zh-CN" altLang="en-US" dirty="0"/>
          </a:p>
        </p:txBody>
      </p:sp>
      <p:sp>
        <p:nvSpPr>
          <p:cNvPr id="3" name="内容占位符 2"/>
          <p:cNvSpPr>
            <a:spLocks noGrp="1"/>
          </p:cNvSpPr>
          <p:nvPr>
            <p:ph idx="1"/>
          </p:nvPr>
        </p:nvSpPr>
        <p:spPr/>
        <p:txBody>
          <a:bodyPr>
            <a:normAutofit/>
          </a:bodyPr>
          <a:lstStyle/>
          <a:p>
            <a:r>
              <a:rPr lang="en-US" altLang="zh-CN" sz="2400" dirty="0" smtClean="0">
                <a:latin typeface="方正清刻本悦宋简体" panose="02000000000000000000" pitchFamily="2" charset="-122"/>
                <a:ea typeface="方正清刻本悦宋简体" panose="02000000000000000000" pitchFamily="2" charset="-122"/>
              </a:rPr>
              <a:t>6.3.2.3</a:t>
            </a:r>
            <a:r>
              <a:rPr lang="zh-CN" altLang="en-US" sz="2400" dirty="0" smtClean="0">
                <a:latin typeface="方正清刻本悦宋简体" panose="02000000000000000000" pitchFamily="2" charset="-122"/>
                <a:ea typeface="方正清刻本悦宋简体" panose="02000000000000000000" pitchFamily="2" charset="-122"/>
              </a:rPr>
              <a:t>、</a:t>
            </a:r>
            <a:r>
              <a:rPr lang="zh-CN" altLang="en-US" sz="2400" dirty="0">
                <a:latin typeface="方正清刻本悦宋简体" panose="02000000000000000000" pitchFamily="2" charset="-122"/>
                <a:ea typeface="方正清刻本悦宋简体" panose="02000000000000000000" pitchFamily="2" charset="-122"/>
              </a:rPr>
              <a:t>汉语汉字与姓名文化</a:t>
            </a:r>
          </a:p>
          <a:p>
            <a:r>
              <a:rPr lang="zh-CN" altLang="en-US" dirty="0"/>
              <a:t>汉语汉字的特点</a:t>
            </a:r>
            <a:r>
              <a:rPr lang="zh-CN" altLang="en-US" dirty="0" smtClean="0"/>
              <a:t>形成中国</a:t>
            </a:r>
            <a:r>
              <a:rPr lang="zh-CN" altLang="en-US" dirty="0"/>
              <a:t>特有的姓氏文化，主要表现在姓与名的联系、名与字的联系两方面</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81</a:t>
            </a:fld>
            <a:endParaRPr lang="zh-CN" altLang="en-US"/>
          </a:p>
        </p:txBody>
      </p:sp>
      <p:graphicFrame>
        <p:nvGraphicFramePr>
          <p:cNvPr id="5" name="表格 4"/>
          <p:cNvGraphicFramePr>
            <a:graphicFrameLocks noGrp="1"/>
          </p:cNvGraphicFramePr>
          <p:nvPr/>
        </p:nvGraphicFramePr>
        <p:xfrm>
          <a:off x="838200" y="2291428"/>
          <a:ext cx="10782993" cy="3861508"/>
        </p:xfrm>
        <a:graphic>
          <a:graphicData uri="http://schemas.openxmlformats.org/drawingml/2006/table">
            <a:tbl>
              <a:tblPr>
                <a:tableStyleId>{5C22544A-7EE6-4342-B048-85BDC9FD1C3A}</a:tableStyleId>
              </a:tblPr>
              <a:tblGrid>
                <a:gridCol w="1256607"/>
                <a:gridCol w="9526386"/>
              </a:tblGrid>
              <a:tr h="1484068">
                <a:tc>
                  <a:txBody>
                    <a:bodyPr/>
                    <a:lstStyle/>
                    <a:p>
                      <a:pPr algn="ctr">
                        <a:lnSpc>
                          <a:spcPct val="150000"/>
                        </a:lnSpc>
                      </a:pPr>
                      <a:r>
                        <a:rPr lang="zh-CN" altLang="en-US" sz="2000" u="sng" dirty="0" smtClean="0">
                          <a:solidFill>
                            <a:schemeClr val="accent5"/>
                          </a:solidFill>
                          <a:latin typeface="+mj-ea"/>
                          <a:ea typeface="+mj-ea"/>
                        </a:rPr>
                        <a:t>取名</a:t>
                      </a:r>
                      <a:endParaRPr lang="en-US" altLang="zh-CN" sz="2000" u="sng" dirty="0" smtClean="0">
                        <a:solidFill>
                          <a:schemeClr val="accent5"/>
                        </a:solidFill>
                        <a:latin typeface="+mj-ea"/>
                        <a:ea typeface="+mj-ea"/>
                      </a:endParaRPr>
                    </a:p>
                    <a:p>
                      <a:pPr algn="ctr">
                        <a:lnSpc>
                          <a:spcPct val="150000"/>
                        </a:lnSpc>
                      </a:pPr>
                      <a:r>
                        <a:rPr lang="zh-CN" altLang="en-US" sz="2000" u="sng" dirty="0" smtClean="0">
                          <a:solidFill>
                            <a:schemeClr val="accent5"/>
                          </a:solidFill>
                          <a:latin typeface="+mj-ea"/>
                          <a:ea typeface="+mj-ea"/>
                        </a:rPr>
                        <a:t>据姓而取</a:t>
                      </a:r>
                      <a:endParaRPr lang="zh-CN" altLang="en-US" sz="2000" u="sng" dirty="0">
                        <a:solidFill>
                          <a:schemeClr val="accent5"/>
                        </a:solidFill>
                        <a:latin typeface="+mj-ea"/>
                        <a:ea typeface="+mj-ea"/>
                      </a:endParaRPr>
                    </a:p>
                  </a:txBody>
                  <a:tcPr anchor="ctr">
                    <a:lnL w="12700" cap="flat" cmpd="sng" algn="ctr">
                      <a:solidFill>
                        <a:schemeClr val="accent5">
                          <a:lumMod val="60000"/>
                          <a:lumOff val="40000"/>
                        </a:schemeClr>
                      </a:solidFill>
                      <a:prstDash val="sysDashDot"/>
                      <a:round/>
                      <a:headEnd type="none" w="med" len="med"/>
                      <a:tailEnd type="none" w="med" len="med"/>
                    </a:lnL>
                    <a:lnR w="12700" cap="flat" cmpd="sng" algn="ctr">
                      <a:solidFill>
                        <a:schemeClr val="accent5">
                          <a:lumMod val="60000"/>
                          <a:lumOff val="40000"/>
                        </a:schemeClr>
                      </a:solidFill>
                      <a:prstDash val="sysDashDot"/>
                      <a:round/>
                      <a:headEnd type="none" w="med" len="med"/>
                      <a:tailEnd type="none" w="med" len="med"/>
                    </a:lnR>
                    <a:lnT w="12700" cap="flat" cmpd="sng" algn="ctr">
                      <a:solidFill>
                        <a:schemeClr val="accent5">
                          <a:lumMod val="60000"/>
                          <a:lumOff val="40000"/>
                        </a:schemeClr>
                      </a:solidFill>
                      <a:prstDash val="sysDashDot"/>
                      <a:round/>
                      <a:headEnd type="none" w="med" len="med"/>
                      <a:tailEnd type="none" w="med" len="med"/>
                    </a:lnT>
                    <a:lnB w="12700" cap="flat" cmpd="sng" algn="ctr">
                      <a:solidFill>
                        <a:schemeClr val="accent5">
                          <a:lumMod val="60000"/>
                          <a:lumOff val="40000"/>
                        </a:schemeClr>
                      </a:solidFill>
                      <a:prstDash val="sysDashDot"/>
                      <a:round/>
                      <a:headEnd type="none" w="med" len="med"/>
                      <a:tailEnd type="none" w="med" len="med"/>
                    </a:lnB>
                    <a:noFill/>
                  </a:tcPr>
                </a:tc>
                <a:tc>
                  <a:txBody>
                    <a:bodyPr/>
                    <a:lstStyle/>
                    <a:p>
                      <a:pPr>
                        <a:lnSpc>
                          <a:spcPct val="150000"/>
                        </a:lnSpc>
                      </a:pPr>
                      <a:r>
                        <a:rPr lang="zh-CN" altLang="en-US" sz="2000" dirty="0" smtClean="0"/>
                        <a:t>取</a:t>
                      </a:r>
                      <a:r>
                        <a:rPr lang="zh-CN" altLang="en-US" sz="2000" b="1" dirty="0" smtClean="0"/>
                        <a:t>语义</a:t>
                      </a:r>
                      <a:r>
                        <a:rPr lang="zh-CN" altLang="en-US" sz="2000" dirty="0" smtClean="0"/>
                        <a:t>方面的联系，</a:t>
                      </a:r>
                      <a:r>
                        <a:rPr lang="en-US" altLang="zh-CN" sz="2000" dirty="0" smtClean="0"/>
                        <a:t> </a:t>
                      </a:r>
                      <a:r>
                        <a:rPr lang="zh-CN" altLang="en-US" sz="2000" dirty="0" smtClean="0"/>
                        <a:t>“成龙”、“牛得草”、“马识途”、“马伯乐”等</a:t>
                      </a:r>
                      <a:endParaRPr lang="en-US" altLang="zh-CN" sz="2000" dirty="0" smtClean="0"/>
                    </a:p>
                    <a:p>
                      <a:pPr>
                        <a:lnSpc>
                          <a:spcPct val="150000"/>
                        </a:lnSpc>
                      </a:pPr>
                      <a:r>
                        <a:rPr lang="zh-CN" altLang="en-US" sz="2000" dirty="0" smtClean="0"/>
                        <a:t>取</a:t>
                      </a:r>
                      <a:r>
                        <a:rPr lang="zh-CN" altLang="en-US" sz="2000" b="1" dirty="0" smtClean="0"/>
                        <a:t>字形</a:t>
                      </a:r>
                      <a:r>
                        <a:rPr lang="zh-CN" altLang="en-US" sz="2000" dirty="0" smtClean="0"/>
                        <a:t>方面的联系，如老舍，姓舒，名舍予</a:t>
                      </a:r>
                      <a:endParaRPr lang="en-US" altLang="zh-CN" sz="2000" dirty="0" smtClean="0"/>
                    </a:p>
                    <a:p>
                      <a:pPr>
                        <a:lnSpc>
                          <a:spcPct val="150000"/>
                        </a:lnSpc>
                      </a:pPr>
                      <a:r>
                        <a:rPr lang="zh-CN" altLang="en-US" sz="2000" dirty="0" smtClean="0"/>
                        <a:t>古人改姓也往往利用汉字的</a:t>
                      </a:r>
                      <a:r>
                        <a:rPr lang="zh-CN" altLang="en-US" sz="2000" b="1" dirty="0" smtClean="0"/>
                        <a:t>形体联系</a:t>
                      </a:r>
                      <a:r>
                        <a:rPr lang="zh-CN" altLang="en-US" sz="2000" dirty="0" smtClean="0"/>
                        <a:t>，明代方孝孺族人为避祸而改姓“施”</a:t>
                      </a:r>
                      <a:endParaRPr lang="zh-CN" altLang="en-US" sz="2000" dirty="0"/>
                    </a:p>
                  </a:txBody>
                  <a:tcPr anchor="ctr">
                    <a:lnL w="12700" cap="flat" cmpd="sng" algn="ctr">
                      <a:solidFill>
                        <a:schemeClr val="accent5">
                          <a:lumMod val="60000"/>
                          <a:lumOff val="40000"/>
                        </a:schemeClr>
                      </a:solidFill>
                      <a:prstDash val="sysDashDot"/>
                      <a:round/>
                      <a:headEnd type="none" w="med" len="med"/>
                      <a:tailEnd type="none" w="med" len="med"/>
                    </a:lnL>
                    <a:lnR w="12700" cap="flat" cmpd="sng" algn="ctr">
                      <a:solidFill>
                        <a:schemeClr val="accent5">
                          <a:lumMod val="60000"/>
                          <a:lumOff val="40000"/>
                        </a:schemeClr>
                      </a:solidFill>
                      <a:prstDash val="sysDashDot"/>
                      <a:round/>
                      <a:headEnd type="none" w="med" len="med"/>
                      <a:tailEnd type="none" w="med" len="med"/>
                    </a:lnR>
                    <a:lnT w="12700" cap="flat" cmpd="sng" algn="ctr">
                      <a:solidFill>
                        <a:schemeClr val="accent5">
                          <a:lumMod val="60000"/>
                          <a:lumOff val="40000"/>
                        </a:schemeClr>
                      </a:solidFill>
                      <a:prstDash val="sysDashDot"/>
                      <a:round/>
                      <a:headEnd type="none" w="med" len="med"/>
                      <a:tailEnd type="none" w="med" len="med"/>
                    </a:lnT>
                    <a:lnB w="12700" cap="flat" cmpd="sng" algn="ctr">
                      <a:solidFill>
                        <a:schemeClr val="accent5">
                          <a:lumMod val="60000"/>
                          <a:lumOff val="40000"/>
                        </a:schemeClr>
                      </a:solidFill>
                      <a:prstDash val="sysDashDot"/>
                      <a:round/>
                      <a:headEnd type="none" w="med" len="med"/>
                      <a:tailEnd type="none" w="med" len="med"/>
                    </a:lnB>
                    <a:noFill/>
                  </a:tcPr>
                </a:tc>
              </a:tr>
              <a:tr h="2018476">
                <a:tc>
                  <a:txBody>
                    <a:bodyPr/>
                    <a:lstStyle/>
                    <a:p>
                      <a:pPr algn="ctr">
                        <a:lnSpc>
                          <a:spcPct val="150000"/>
                        </a:lnSpc>
                      </a:pPr>
                      <a:r>
                        <a:rPr lang="zh-CN" altLang="en-US" sz="2000" u="sng" dirty="0" smtClean="0">
                          <a:solidFill>
                            <a:schemeClr val="accent5"/>
                          </a:solidFill>
                          <a:latin typeface="+mj-ea"/>
                          <a:ea typeface="+mj-ea"/>
                        </a:rPr>
                        <a:t>取字</a:t>
                      </a:r>
                      <a:endParaRPr lang="en-US" altLang="zh-CN" sz="2000" u="sng" dirty="0" smtClean="0">
                        <a:solidFill>
                          <a:schemeClr val="accent5"/>
                        </a:solidFill>
                        <a:latin typeface="+mj-ea"/>
                        <a:ea typeface="+mj-ea"/>
                      </a:endParaRPr>
                    </a:p>
                    <a:p>
                      <a:pPr algn="ctr">
                        <a:lnSpc>
                          <a:spcPct val="150000"/>
                        </a:lnSpc>
                      </a:pPr>
                      <a:r>
                        <a:rPr lang="zh-CN" altLang="en-US" sz="2000" u="sng" dirty="0" smtClean="0">
                          <a:solidFill>
                            <a:schemeClr val="accent5"/>
                          </a:solidFill>
                          <a:latin typeface="+mj-ea"/>
                          <a:ea typeface="+mj-ea"/>
                        </a:rPr>
                        <a:t>名字相应</a:t>
                      </a:r>
                      <a:endParaRPr lang="zh-CN" altLang="en-US" sz="2000" u="sng" dirty="0">
                        <a:solidFill>
                          <a:schemeClr val="accent5"/>
                        </a:solidFill>
                        <a:latin typeface="+mj-ea"/>
                        <a:ea typeface="+mj-ea"/>
                      </a:endParaRPr>
                    </a:p>
                  </a:txBody>
                  <a:tcPr anchor="ctr">
                    <a:lnL w="12700" cap="flat" cmpd="sng" algn="ctr">
                      <a:solidFill>
                        <a:schemeClr val="accent5">
                          <a:lumMod val="60000"/>
                          <a:lumOff val="40000"/>
                        </a:schemeClr>
                      </a:solidFill>
                      <a:prstDash val="sysDashDot"/>
                      <a:round/>
                      <a:headEnd type="none" w="med" len="med"/>
                      <a:tailEnd type="none" w="med" len="med"/>
                    </a:lnL>
                    <a:lnR w="12700" cap="flat" cmpd="sng" algn="ctr">
                      <a:solidFill>
                        <a:schemeClr val="accent5">
                          <a:lumMod val="60000"/>
                          <a:lumOff val="40000"/>
                        </a:schemeClr>
                      </a:solidFill>
                      <a:prstDash val="sysDashDot"/>
                      <a:round/>
                      <a:headEnd type="none" w="med" len="med"/>
                      <a:tailEnd type="none" w="med" len="med"/>
                    </a:lnR>
                    <a:lnT w="12700" cap="flat" cmpd="sng" algn="ctr">
                      <a:solidFill>
                        <a:schemeClr val="accent5">
                          <a:lumMod val="60000"/>
                          <a:lumOff val="40000"/>
                        </a:schemeClr>
                      </a:solidFill>
                      <a:prstDash val="sysDashDot"/>
                      <a:round/>
                      <a:headEnd type="none" w="med" len="med"/>
                      <a:tailEnd type="none" w="med" len="med"/>
                    </a:lnT>
                    <a:lnB w="12700" cap="flat" cmpd="sng" algn="ctr">
                      <a:solidFill>
                        <a:schemeClr val="accent5">
                          <a:lumMod val="60000"/>
                          <a:lumOff val="40000"/>
                        </a:schemeClr>
                      </a:solidFill>
                      <a:prstDash val="sysDashDot"/>
                      <a:round/>
                      <a:headEnd type="none" w="med" len="med"/>
                      <a:tailEnd type="none" w="med" len="med"/>
                    </a:lnB>
                    <a:noFill/>
                  </a:tcPr>
                </a:tc>
                <a:tc>
                  <a:txBody>
                    <a:bodyPr/>
                    <a:lstStyle/>
                    <a:p>
                      <a:pPr>
                        <a:lnSpc>
                          <a:spcPct val="150000"/>
                        </a:lnSpc>
                      </a:pPr>
                      <a:r>
                        <a:rPr lang="zh-CN" altLang="en-US" sz="2000" dirty="0" smtClean="0"/>
                        <a:t>字和名是</a:t>
                      </a:r>
                      <a:r>
                        <a:rPr lang="zh-CN" altLang="en-US" sz="2000" b="1" dirty="0" smtClean="0"/>
                        <a:t>同义词</a:t>
                      </a:r>
                      <a:r>
                        <a:rPr lang="zh-CN" altLang="en-US" sz="2000" dirty="0" smtClean="0"/>
                        <a:t>：如诸葛亮，字孔明；</a:t>
                      </a:r>
                      <a:endParaRPr lang="en-US" altLang="zh-CN" sz="2000" dirty="0" smtClean="0"/>
                    </a:p>
                    <a:p>
                      <a:pPr>
                        <a:lnSpc>
                          <a:spcPct val="150000"/>
                        </a:lnSpc>
                      </a:pPr>
                      <a:r>
                        <a:rPr lang="zh-CN" altLang="en-US" sz="2000" dirty="0" smtClean="0"/>
                        <a:t>字和名是</a:t>
                      </a:r>
                      <a:r>
                        <a:rPr lang="zh-CN" altLang="en-US" sz="2000" b="1" dirty="0" smtClean="0"/>
                        <a:t>反义词</a:t>
                      </a:r>
                      <a:r>
                        <a:rPr lang="zh-CN" altLang="en-US" sz="2000" dirty="0" smtClean="0"/>
                        <a:t>：如：韩愈，字退之，“愈”与“退”反义；</a:t>
                      </a:r>
                      <a:endParaRPr lang="en-US" altLang="zh-CN" sz="2000" dirty="0" smtClean="0"/>
                    </a:p>
                    <a:p>
                      <a:pPr>
                        <a:lnSpc>
                          <a:spcPct val="150000"/>
                        </a:lnSpc>
                      </a:pPr>
                      <a:r>
                        <a:rPr lang="zh-CN" altLang="en-US" sz="2000" dirty="0" smtClean="0"/>
                        <a:t>字和名具有</a:t>
                      </a:r>
                      <a:r>
                        <a:rPr lang="zh-CN" altLang="en-US" sz="2000" b="1" dirty="0" smtClean="0"/>
                        <a:t>联想关系</a:t>
                      </a:r>
                      <a:r>
                        <a:rPr lang="zh-CN" altLang="en-US" sz="2000" dirty="0" smtClean="0"/>
                        <a:t>：如赵云，字子龙，“龙”由“云”生；</a:t>
                      </a:r>
                      <a:endParaRPr lang="en-US" altLang="zh-CN" sz="2000" dirty="0" smtClean="0"/>
                    </a:p>
                    <a:p>
                      <a:pPr>
                        <a:lnSpc>
                          <a:spcPct val="150000"/>
                        </a:lnSpc>
                      </a:pPr>
                      <a:r>
                        <a:rPr lang="zh-CN" altLang="en-US" sz="2000" dirty="0" smtClean="0"/>
                        <a:t>字和名具有</a:t>
                      </a:r>
                      <a:r>
                        <a:rPr lang="zh-CN" altLang="en-US" sz="2000" b="1" dirty="0" smtClean="0"/>
                        <a:t>同类关系</a:t>
                      </a:r>
                      <a:r>
                        <a:rPr lang="zh-CN" altLang="en-US" sz="2000" dirty="0" smtClean="0"/>
                        <a:t>：如孔鲤，字伯鱼，“鲤”是“鱼”类。</a:t>
                      </a:r>
                    </a:p>
                    <a:p>
                      <a:pPr>
                        <a:lnSpc>
                          <a:spcPct val="150000"/>
                        </a:lnSpc>
                      </a:pPr>
                      <a:r>
                        <a:rPr lang="zh-CN" altLang="en-US" sz="2000" b="1" dirty="0" smtClean="0"/>
                        <a:t>字形联系</a:t>
                      </a:r>
                      <a:r>
                        <a:rPr lang="zh-CN" altLang="en-US" sz="2000" dirty="0" smtClean="0"/>
                        <a:t>：就是离析“名”的字形而得“字”。如秦桧，字会之。</a:t>
                      </a:r>
                      <a:endParaRPr lang="zh-CN" altLang="en-US" sz="2000" dirty="0"/>
                    </a:p>
                  </a:txBody>
                  <a:tcPr anchor="ctr">
                    <a:lnL w="12700" cap="flat" cmpd="sng" algn="ctr">
                      <a:solidFill>
                        <a:schemeClr val="accent5">
                          <a:lumMod val="60000"/>
                          <a:lumOff val="40000"/>
                        </a:schemeClr>
                      </a:solidFill>
                      <a:prstDash val="sysDashDot"/>
                      <a:round/>
                      <a:headEnd type="none" w="med" len="med"/>
                      <a:tailEnd type="none" w="med" len="med"/>
                    </a:lnL>
                    <a:lnR w="12700" cap="flat" cmpd="sng" algn="ctr">
                      <a:solidFill>
                        <a:schemeClr val="accent5">
                          <a:lumMod val="60000"/>
                          <a:lumOff val="40000"/>
                        </a:schemeClr>
                      </a:solidFill>
                      <a:prstDash val="sysDashDot"/>
                      <a:round/>
                      <a:headEnd type="none" w="med" len="med"/>
                      <a:tailEnd type="none" w="med" len="med"/>
                    </a:lnR>
                    <a:lnT w="12700" cap="flat" cmpd="sng" algn="ctr">
                      <a:solidFill>
                        <a:schemeClr val="accent5">
                          <a:lumMod val="60000"/>
                          <a:lumOff val="40000"/>
                        </a:schemeClr>
                      </a:solidFill>
                      <a:prstDash val="sysDashDot"/>
                      <a:round/>
                      <a:headEnd type="none" w="med" len="med"/>
                      <a:tailEnd type="none" w="med" len="med"/>
                    </a:lnT>
                    <a:lnB w="12700" cap="flat" cmpd="sng" algn="ctr">
                      <a:solidFill>
                        <a:schemeClr val="accent5">
                          <a:lumMod val="60000"/>
                          <a:lumOff val="40000"/>
                        </a:schemeClr>
                      </a:solidFill>
                      <a:prstDash val="sysDashDot"/>
                      <a:round/>
                      <a:headEnd type="none" w="med" len="med"/>
                      <a:tailEnd type="none" w="med" len="med"/>
                    </a:lnB>
                    <a:noFill/>
                  </a:tcPr>
                </a:tc>
              </a:tr>
            </a:tbl>
          </a:graphicData>
        </a:graphic>
      </p:graphicFrame>
      <p:sp>
        <p:nvSpPr>
          <p:cNvPr id="11" name="任意多边形 73"/>
          <p:cNvSpPr/>
          <p:nvPr/>
        </p:nvSpPr>
        <p:spPr>
          <a:xfrm>
            <a:off x="7923312" y="246792"/>
            <a:ext cx="1218893" cy="390096"/>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第三节</a:t>
            </a:r>
            <a:endParaRPr lang="zh-CN" altLang="en-US" sz="2000" kern="1200" dirty="0"/>
          </a:p>
        </p:txBody>
      </p:sp>
      <p:sp>
        <p:nvSpPr>
          <p:cNvPr id="12" name="任意多边形 74"/>
          <p:cNvSpPr/>
          <p:nvPr/>
        </p:nvSpPr>
        <p:spPr>
          <a:xfrm rot="19522696">
            <a:off x="9160434" y="94741"/>
            <a:ext cx="457168" cy="396774"/>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1" tIns="-10260" rIns="366143" bIns="-10263"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3" name="任意多边形 75"/>
          <p:cNvSpPr/>
          <p:nvPr/>
        </p:nvSpPr>
        <p:spPr>
          <a:xfrm>
            <a:off x="9586675" y="0"/>
            <a:ext cx="2605325" cy="39232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汉语汉字与文学艺术</a:t>
            </a:r>
            <a:endParaRPr lang="zh-CN" altLang="en-US" sz="2000" kern="1200" dirty="0"/>
          </a:p>
        </p:txBody>
      </p:sp>
      <p:sp>
        <p:nvSpPr>
          <p:cNvPr id="14" name="任意多边形 76"/>
          <p:cNvSpPr/>
          <p:nvPr/>
        </p:nvSpPr>
        <p:spPr>
          <a:xfrm rot="2226457">
            <a:off x="9121895" y="525368"/>
            <a:ext cx="459463" cy="78157"/>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5" name="任意多边形 77"/>
          <p:cNvSpPr/>
          <p:nvPr/>
        </p:nvSpPr>
        <p:spPr>
          <a:xfrm>
            <a:off x="9563680" y="411999"/>
            <a:ext cx="2605325" cy="353645"/>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accent1">
              <a:lumMod val="60000"/>
              <a:lumOff val="40000"/>
            </a:schemeClr>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汉语汉字与民俗</a:t>
            </a:r>
            <a:endParaRPr lang="zh-CN" altLang="en-US" sz="2000" kern="1200" dirty="0"/>
          </a:p>
        </p:txBody>
      </p:sp>
      <p:sp>
        <p:nvSpPr>
          <p:cNvPr id="16" name="矩形 15"/>
          <p:cNvSpPr/>
          <p:nvPr/>
        </p:nvSpPr>
        <p:spPr>
          <a:xfrm>
            <a:off x="704218" y="126686"/>
            <a:ext cx="2715808" cy="338554"/>
          </a:xfrm>
          <a:prstGeom prst="rect">
            <a:avLst/>
          </a:prstGeom>
        </p:spPr>
        <p:txBody>
          <a:bodyPr wrap="none">
            <a:spAutoFit/>
          </a:bodyPr>
          <a:lstStyle/>
          <a:p>
            <a:r>
              <a:rPr lang="en-US" altLang="zh-CN" sz="1600" dirty="0"/>
              <a:t>6.3.2.3 </a:t>
            </a:r>
            <a:r>
              <a:rPr lang="zh-CN" altLang="en-US" sz="1600" dirty="0"/>
              <a:t>汉语汉字与姓名文化</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古人先名而后字，因此取字往往遵循的原则是（   ）</a:t>
            </a:r>
          </a:p>
          <a:p>
            <a:endParaRPr lang="en-US" altLang="zh-CN" dirty="0" smtClean="0"/>
          </a:p>
          <a:p>
            <a:r>
              <a:rPr lang="en-US" altLang="zh-CN" dirty="0" smtClean="0"/>
              <a:t>A</a:t>
            </a:r>
            <a:r>
              <a:rPr lang="en-US" altLang="zh-CN" dirty="0"/>
              <a:t>:</a:t>
            </a:r>
            <a:r>
              <a:rPr lang="zh-CN" altLang="en-US" dirty="0"/>
              <a:t>先名后字</a:t>
            </a:r>
          </a:p>
          <a:p>
            <a:r>
              <a:rPr lang="en-US" altLang="zh-CN" dirty="0"/>
              <a:t>B:</a:t>
            </a:r>
            <a:r>
              <a:rPr lang="zh-CN" altLang="en-US" dirty="0"/>
              <a:t>先字后名</a:t>
            </a:r>
          </a:p>
          <a:p>
            <a:r>
              <a:rPr lang="en-US" altLang="zh-CN" dirty="0"/>
              <a:t>C:</a:t>
            </a:r>
            <a:r>
              <a:rPr lang="zh-CN" altLang="en-US" dirty="0"/>
              <a:t>名字相应</a:t>
            </a:r>
          </a:p>
          <a:p>
            <a:r>
              <a:rPr lang="en-US" altLang="zh-CN" dirty="0"/>
              <a:t>D:</a:t>
            </a:r>
            <a:r>
              <a:rPr lang="zh-CN" altLang="en-US" dirty="0"/>
              <a:t>避名立字</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82</a:t>
            </a:fld>
            <a:endParaRPr lang="zh-CN" altLang="en-US"/>
          </a:p>
        </p:txBody>
      </p:sp>
    </p:spTree>
    <p:extLst>
      <p:ext uri="{BB962C8B-B14F-4D97-AF65-F5344CB8AC3E}">
        <p14:creationId xmlns:p14="http://schemas.microsoft.com/office/powerpoint/2010/main" val="3673713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 name="文本框 1102"/>
          <p:cNvSpPr txBox="1"/>
          <p:nvPr/>
        </p:nvSpPr>
        <p:spPr>
          <a:xfrm>
            <a:off x="628073" y="498884"/>
            <a:ext cx="10685672" cy="5843727"/>
          </a:xfrm>
          <a:custGeom>
            <a:avLst/>
            <a:gdLst/>
            <a:ahLst/>
            <a:cxnLst/>
            <a:rect l="l" t="t" r="r" b="b"/>
            <a:pathLst>
              <a:path w="10685672" h="5843727">
                <a:moveTo>
                  <a:pt x="8787588" y="5812581"/>
                </a:moveTo>
                <a:cubicBezTo>
                  <a:pt x="8792516" y="5812678"/>
                  <a:pt x="8797954" y="5813648"/>
                  <a:pt x="8802809" y="5814618"/>
                </a:cubicBezTo>
                <a:cubicBezTo>
                  <a:pt x="8806887" y="5817530"/>
                  <a:pt x="8807470" y="5820441"/>
                  <a:pt x="8809801" y="5823351"/>
                </a:cubicBezTo>
                <a:cubicBezTo>
                  <a:pt x="8809413" y="5827038"/>
                  <a:pt x="8810772" y="5830726"/>
                  <a:pt x="8808635" y="5834413"/>
                </a:cubicBezTo>
                <a:cubicBezTo>
                  <a:pt x="8804946" y="5841011"/>
                  <a:pt x="8800673" y="5843534"/>
                  <a:pt x="8795817" y="5843727"/>
                </a:cubicBezTo>
                <a:cubicBezTo>
                  <a:pt x="8791739" y="5838876"/>
                  <a:pt x="8793487" y="5834024"/>
                  <a:pt x="8792321" y="5829173"/>
                </a:cubicBezTo>
                <a:cubicBezTo>
                  <a:pt x="8787854" y="5822963"/>
                  <a:pt x="8775813" y="5823158"/>
                  <a:pt x="8775424" y="5815783"/>
                </a:cubicBezTo>
                <a:cubicBezTo>
                  <a:pt x="8778241" y="5813260"/>
                  <a:pt x="8782659" y="5812485"/>
                  <a:pt x="8787588" y="5812581"/>
                </a:cubicBezTo>
                <a:close/>
                <a:moveTo>
                  <a:pt x="8736387" y="5733697"/>
                </a:moveTo>
                <a:lnTo>
                  <a:pt x="8743379" y="5737772"/>
                </a:lnTo>
                <a:cubicBezTo>
                  <a:pt x="8745127" y="5744370"/>
                  <a:pt x="8746293" y="5753297"/>
                  <a:pt x="8743379" y="5760478"/>
                </a:cubicBezTo>
                <a:cubicBezTo>
                  <a:pt x="8737164" y="5763971"/>
                  <a:pt x="8730949" y="5762223"/>
                  <a:pt x="8724735" y="5758731"/>
                </a:cubicBezTo>
                <a:cubicBezTo>
                  <a:pt x="8721239" y="5754268"/>
                  <a:pt x="8719491" y="5750968"/>
                  <a:pt x="8721239" y="5745341"/>
                </a:cubicBezTo>
                <a:cubicBezTo>
                  <a:pt x="8725705" y="5737967"/>
                  <a:pt x="8729590" y="5734667"/>
                  <a:pt x="8736387" y="5733697"/>
                </a:cubicBezTo>
                <a:close/>
                <a:moveTo>
                  <a:pt x="9135344" y="5728421"/>
                </a:moveTo>
                <a:cubicBezTo>
                  <a:pt x="9136398" y="5728531"/>
                  <a:pt x="9137588" y="5728895"/>
                  <a:pt x="9138995" y="5729622"/>
                </a:cubicBezTo>
                <a:cubicBezTo>
                  <a:pt x="9141325" y="5733697"/>
                  <a:pt x="9141909" y="5736027"/>
                  <a:pt x="9140743" y="5740102"/>
                </a:cubicBezTo>
                <a:cubicBezTo>
                  <a:pt x="9137441" y="5746505"/>
                  <a:pt x="9137053" y="5749416"/>
                  <a:pt x="9130838" y="5750580"/>
                </a:cubicBezTo>
                <a:cubicBezTo>
                  <a:pt x="9124817" y="5753103"/>
                  <a:pt x="9118214" y="5753880"/>
                  <a:pt x="9114524" y="5749416"/>
                </a:cubicBezTo>
                <a:cubicBezTo>
                  <a:pt x="9114718" y="5740490"/>
                  <a:pt x="9118991" y="5736802"/>
                  <a:pt x="9127342" y="5731369"/>
                </a:cubicBezTo>
                <a:cubicBezTo>
                  <a:pt x="9130256" y="5730059"/>
                  <a:pt x="9132185" y="5728094"/>
                  <a:pt x="9135344" y="5728421"/>
                </a:cubicBezTo>
                <a:close/>
                <a:moveTo>
                  <a:pt x="8855247" y="5727294"/>
                </a:moveTo>
                <a:cubicBezTo>
                  <a:pt x="8868842" y="5730011"/>
                  <a:pt x="8869036" y="5733892"/>
                  <a:pt x="8870396" y="5743595"/>
                </a:cubicBezTo>
                <a:cubicBezTo>
                  <a:pt x="8868259" y="5759119"/>
                  <a:pt x="8868453" y="5771734"/>
                  <a:pt x="8869230" y="5786093"/>
                </a:cubicBezTo>
                <a:cubicBezTo>
                  <a:pt x="8869230" y="5798513"/>
                  <a:pt x="8881466" y="5799871"/>
                  <a:pt x="8884962" y="5818113"/>
                </a:cubicBezTo>
                <a:cubicBezTo>
                  <a:pt x="8883020" y="5824904"/>
                  <a:pt x="8882243" y="5827621"/>
                  <a:pt x="8875640" y="5829756"/>
                </a:cubicBezTo>
                <a:cubicBezTo>
                  <a:pt x="8867871" y="5832084"/>
                  <a:pt x="8861267" y="5831502"/>
                  <a:pt x="8854081" y="5828009"/>
                </a:cubicBezTo>
                <a:cubicBezTo>
                  <a:pt x="8821454" y="5815978"/>
                  <a:pt x="8748623" y="5790556"/>
                  <a:pt x="8747458" y="5779689"/>
                </a:cubicBezTo>
                <a:cubicBezTo>
                  <a:pt x="8757751" y="5773286"/>
                  <a:pt x="8794846" y="5790168"/>
                  <a:pt x="8818540" y="5795408"/>
                </a:cubicBezTo>
                <a:cubicBezTo>
                  <a:pt x="8821454" y="5791720"/>
                  <a:pt x="8823202" y="5788034"/>
                  <a:pt x="8820288" y="5783764"/>
                </a:cubicBezTo>
                <a:cubicBezTo>
                  <a:pt x="8817763" y="5780466"/>
                  <a:pt x="8814073" y="5777749"/>
                  <a:pt x="8812714" y="5773867"/>
                </a:cubicBezTo>
                <a:cubicBezTo>
                  <a:pt x="8811937" y="5769598"/>
                  <a:pt x="8812325" y="5766493"/>
                  <a:pt x="8815627" y="5762806"/>
                </a:cubicBezTo>
                <a:cubicBezTo>
                  <a:pt x="8820288" y="5759313"/>
                  <a:pt x="8834854" y="5763389"/>
                  <a:pt x="8842429" y="5757566"/>
                </a:cubicBezTo>
                <a:cubicBezTo>
                  <a:pt x="8840098" y="5754073"/>
                  <a:pt x="8831358" y="5749416"/>
                  <a:pt x="8833106" y="5744759"/>
                </a:cubicBezTo>
                <a:cubicBezTo>
                  <a:pt x="8835243" y="5736803"/>
                  <a:pt x="8843205" y="5728264"/>
                  <a:pt x="8855247" y="5727294"/>
                </a:cubicBezTo>
                <a:close/>
                <a:moveTo>
                  <a:pt x="9098847" y="5718816"/>
                </a:moveTo>
                <a:cubicBezTo>
                  <a:pt x="9101184" y="5718792"/>
                  <a:pt x="9103502" y="5719241"/>
                  <a:pt x="9105784" y="5720308"/>
                </a:cubicBezTo>
                <a:cubicBezTo>
                  <a:pt x="9110251" y="5725547"/>
                  <a:pt x="9109474" y="5733116"/>
                  <a:pt x="9105202" y="5739520"/>
                </a:cubicBezTo>
                <a:cubicBezTo>
                  <a:pt x="9101123" y="5749416"/>
                  <a:pt x="9091801" y="5749416"/>
                  <a:pt x="9085392" y="5750581"/>
                </a:cubicBezTo>
                <a:cubicBezTo>
                  <a:pt x="9077429" y="5754656"/>
                  <a:pt x="9070631" y="5757566"/>
                  <a:pt x="9063833" y="5753491"/>
                </a:cubicBezTo>
                <a:cubicBezTo>
                  <a:pt x="9061114" y="5738162"/>
                  <a:pt x="9069466" y="5733892"/>
                  <a:pt x="9077817" y="5727876"/>
                </a:cubicBezTo>
                <a:cubicBezTo>
                  <a:pt x="9084663" y="5723219"/>
                  <a:pt x="9091837" y="5718889"/>
                  <a:pt x="9098847" y="5718816"/>
                </a:cubicBezTo>
                <a:close/>
                <a:moveTo>
                  <a:pt x="8778338" y="5715068"/>
                </a:moveTo>
                <a:cubicBezTo>
                  <a:pt x="8785524" y="5717785"/>
                  <a:pt x="8789214" y="5720502"/>
                  <a:pt x="8791155" y="5728458"/>
                </a:cubicBezTo>
                <a:cubicBezTo>
                  <a:pt x="8787466" y="5731369"/>
                  <a:pt x="8779114" y="5732534"/>
                  <a:pt x="8773094" y="5731951"/>
                </a:cubicBezTo>
                <a:cubicBezTo>
                  <a:pt x="8766296" y="5728458"/>
                  <a:pt x="8760082" y="5729041"/>
                  <a:pt x="8761441" y="5719726"/>
                </a:cubicBezTo>
                <a:cubicBezTo>
                  <a:pt x="8765908" y="5714680"/>
                  <a:pt x="8772122" y="5714292"/>
                  <a:pt x="8778338" y="5715068"/>
                </a:cubicBezTo>
                <a:close/>
                <a:moveTo>
                  <a:pt x="5551218" y="5411610"/>
                </a:moveTo>
                <a:cubicBezTo>
                  <a:pt x="5553082" y="5412852"/>
                  <a:pt x="5555412" y="5413587"/>
                  <a:pt x="5556811" y="5415336"/>
                </a:cubicBezTo>
                <a:cubicBezTo>
                  <a:pt x="5560138" y="5419490"/>
                  <a:pt x="5558907" y="5423348"/>
                  <a:pt x="5554947" y="5426514"/>
                </a:cubicBezTo>
                <a:cubicBezTo>
                  <a:pt x="5548764" y="5431456"/>
                  <a:pt x="5551839" y="5429619"/>
                  <a:pt x="5551218" y="5430240"/>
                </a:cubicBezTo>
                <a:cubicBezTo>
                  <a:pt x="5541222" y="5418588"/>
                  <a:pt x="5534227" y="5419167"/>
                  <a:pt x="5545624" y="5413473"/>
                </a:cubicBezTo>
                <a:cubicBezTo>
                  <a:pt x="5547382" y="5412595"/>
                  <a:pt x="5549353" y="5412231"/>
                  <a:pt x="5551218" y="5411610"/>
                </a:cubicBezTo>
                <a:close/>
                <a:moveTo>
                  <a:pt x="8985177" y="5372752"/>
                </a:moveTo>
                <a:lnTo>
                  <a:pt x="8985760" y="5384978"/>
                </a:lnTo>
                <a:lnTo>
                  <a:pt x="8974107" y="5380321"/>
                </a:lnTo>
                <a:close/>
                <a:moveTo>
                  <a:pt x="5835763" y="5336608"/>
                </a:moveTo>
                <a:cubicBezTo>
                  <a:pt x="5837164" y="5336973"/>
                  <a:pt x="5839161" y="5339507"/>
                  <a:pt x="5840210" y="5340818"/>
                </a:cubicBezTo>
                <a:cubicBezTo>
                  <a:pt x="5841438" y="5342352"/>
                  <a:pt x="5841453" y="5344544"/>
                  <a:pt x="5842074" y="5346407"/>
                </a:cubicBezTo>
                <a:cubicBezTo>
                  <a:pt x="5839621" y="5353763"/>
                  <a:pt x="5834306" y="5352617"/>
                  <a:pt x="5832752" y="5353859"/>
                </a:cubicBezTo>
                <a:cubicBezTo>
                  <a:pt x="5833374" y="5348270"/>
                  <a:pt x="5831824" y="5341975"/>
                  <a:pt x="5834617" y="5337092"/>
                </a:cubicBezTo>
                <a:cubicBezTo>
                  <a:pt x="5834894" y="5336606"/>
                  <a:pt x="5835296" y="5336487"/>
                  <a:pt x="5835763" y="5336608"/>
                </a:cubicBezTo>
                <a:close/>
                <a:moveTo>
                  <a:pt x="3129403" y="5316949"/>
                </a:moveTo>
                <a:cubicBezTo>
                  <a:pt x="3130967" y="5317262"/>
                  <a:pt x="3134544" y="5317852"/>
                  <a:pt x="3135812" y="5318696"/>
                </a:cubicBezTo>
                <a:cubicBezTo>
                  <a:pt x="3138070" y="5320201"/>
                  <a:pt x="3136895" y="5319640"/>
                  <a:pt x="3139308" y="5320442"/>
                </a:cubicBezTo>
                <a:cubicBezTo>
                  <a:pt x="3141023" y="5321727"/>
                  <a:pt x="3142033" y="5322314"/>
                  <a:pt x="3143386" y="5323936"/>
                </a:cubicBezTo>
                <a:cubicBezTo>
                  <a:pt x="3144449" y="5325210"/>
                  <a:pt x="3144715" y="5326549"/>
                  <a:pt x="3146299" y="5327429"/>
                </a:cubicBezTo>
                <a:cubicBezTo>
                  <a:pt x="3147373" y="5328024"/>
                  <a:pt x="3148630" y="5328205"/>
                  <a:pt x="3149795" y="5328593"/>
                </a:cubicBezTo>
                <a:cubicBezTo>
                  <a:pt x="3155784" y="5330587"/>
                  <a:pt x="3150937" y="5329149"/>
                  <a:pt x="3164943" y="5329757"/>
                </a:cubicBezTo>
                <a:cubicBezTo>
                  <a:pt x="3169942" y="5331422"/>
                  <a:pt x="3161990" y="5328874"/>
                  <a:pt x="3170187" y="5330922"/>
                </a:cubicBezTo>
                <a:cubicBezTo>
                  <a:pt x="3171380" y="5331219"/>
                  <a:pt x="3173683" y="5332086"/>
                  <a:pt x="3173683" y="5332086"/>
                </a:cubicBezTo>
                <a:cubicBezTo>
                  <a:pt x="3174072" y="5332668"/>
                  <a:pt x="3174565" y="5333193"/>
                  <a:pt x="3174849" y="5333832"/>
                </a:cubicBezTo>
                <a:cubicBezTo>
                  <a:pt x="3175348" y="5334954"/>
                  <a:pt x="3176014" y="5337325"/>
                  <a:pt x="3176014" y="5337325"/>
                </a:cubicBezTo>
                <a:cubicBezTo>
                  <a:pt x="3175820" y="5340625"/>
                  <a:pt x="3176134" y="5343994"/>
                  <a:pt x="3175432" y="5347223"/>
                </a:cubicBezTo>
                <a:cubicBezTo>
                  <a:pt x="3175134" y="5348590"/>
                  <a:pt x="3173727" y="5349464"/>
                  <a:pt x="3173101" y="5350715"/>
                </a:cubicBezTo>
                <a:cubicBezTo>
                  <a:pt x="3172712" y="5351491"/>
                  <a:pt x="3172478" y="5352367"/>
                  <a:pt x="3171935" y="5353044"/>
                </a:cubicBezTo>
                <a:cubicBezTo>
                  <a:pt x="3171207" y="5353954"/>
                  <a:pt x="3168425" y="5356932"/>
                  <a:pt x="3166691" y="5357701"/>
                </a:cubicBezTo>
                <a:cubicBezTo>
                  <a:pt x="3165569" y="5358200"/>
                  <a:pt x="3164218" y="5358185"/>
                  <a:pt x="3163196" y="5358866"/>
                </a:cubicBezTo>
                <a:cubicBezTo>
                  <a:pt x="3160901" y="5360394"/>
                  <a:pt x="3161280" y="5360363"/>
                  <a:pt x="3157952" y="5361194"/>
                </a:cubicBezTo>
                <a:cubicBezTo>
                  <a:pt x="3157175" y="5361389"/>
                  <a:pt x="3156418" y="5361697"/>
                  <a:pt x="3155622" y="5361776"/>
                </a:cubicBezTo>
                <a:cubicBezTo>
                  <a:pt x="3154462" y="5361893"/>
                  <a:pt x="3155136" y="5361776"/>
                  <a:pt x="3155039" y="5361776"/>
                </a:cubicBezTo>
                <a:cubicBezTo>
                  <a:pt x="3153486" y="5361001"/>
                  <a:pt x="3151959" y="5360167"/>
                  <a:pt x="3150377" y="5359448"/>
                </a:cubicBezTo>
                <a:cubicBezTo>
                  <a:pt x="3147468" y="5358127"/>
                  <a:pt x="3149655" y="5359797"/>
                  <a:pt x="3146299" y="5357701"/>
                </a:cubicBezTo>
                <a:cubicBezTo>
                  <a:pt x="3145476" y="5357187"/>
                  <a:pt x="3144812" y="5356437"/>
                  <a:pt x="3143968" y="5355955"/>
                </a:cubicBezTo>
                <a:cubicBezTo>
                  <a:pt x="3143435" y="5355650"/>
                  <a:pt x="3142786" y="5355614"/>
                  <a:pt x="3142220" y="5355373"/>
                </a:cubicBezTo>
                <a:cubicBezTo>
                  <a:pt x="3141423" y="5355030"/>
                  <a:pt x="3140644" y="5354639"/>
                  <a:pt x="3139890" y="5354208"/>
                </a:cubicBezTo>
                <a:cubicBezTo>
                  <a:pt x="3138519" y="5353426"/>
                  <a:pt x="3137060" y="5352189"/>
                  <a:pt x="3135812" y="5351298"/>
                </a:cubicBezTo>
                <a:cubicBezTo>
                  <a:pt x="3135242" y="5350891"/>
                  <a:pt x="3134646" y="5350521"/>
                  <a:pt x="3134064" y="5350133"/>
                </a:cubicBezTo>
                <a:cubicBezTo>
                  <a:pt x="3133287" y="5348969"/>
                  <a:pt x="3132175" y="5347968"/>
                  <a:pt x="3131733" y="5346640"/>
                </a:cubicBezTo>
                <a:cubicBezTo>
                  <a:pt x="3130346" y="5342484"/>
                  <a:pt x="3131249" y="5344169"/>
                  <a:pt x="3129403" y="5341400"/>
                </a:cubicBezTo>
                <a:cubicBezTo>
                  <a:pt x="3128753" y="5339455"/>
                  <a:pt x="3128725" y="5339520"/>
                  <a:pt x="3128237" y="5337325"/>
                </a:cubicBezTo>
                <a:cubicBezTo>
                  <a:pt x="3127300" y="5333111"/>
                  <a:pt x="3128112" y="5335788"/>
                  <a:pt x="3127072" y="5332668"/>
                </a:cubicBezTo>
                <a:cubicBezTo>
                  <a:pt x="3126048" y="5326526"/>
                  <a:pt x="3126135" y="5328643"/>
                  <a:pt x="3127072" y="5319279"/>
                </a:cubicBezTo>
                <a:cubicBezTo>
                  <a:pt x="3127133" y="5318667"/>
                  <a:pt x="3127220" y="5317965"/>
                  <a:pt x="3127655" y="5317532"/>
                </a:cubicBezTo>
                <a:cubicBezTo>
                  <a:pt x="3128089" y="5317098"/>
                  <a:pt x="3128820" y="5317144"/>
                  <a:pt x="3129403" y="5316949"/>
                </a:cubicBezTo>
                <a:close/>
                <a:moveTo>
                  <a:pt x="5750716" y="5275615"/>
                </a:moveTo>
                <a:cubicBezTo>
                  <a:pt x="5754607" y="5275060"/>
                  <a:pt x="5761902" y="5279341"/>
                  <a:pt x="5761902" y="5279341"/>
                </a:cubicBezTo>
                <a:cubicBezTo>
                  <a:pt x="5759482" y="5286597"/>
                  <a:pt x="5760349" y="5291761"/>
                  <a:pt x="5760038" y="5294245"/>
                </a:cubicBezTo>
                <a:cubicBezTo>
                  <a:pt x="5756309" y="5289898"/>
                  <a:pt x="5751414" y="5286325"/>
                  <a:pt x="5748851" y="5281204"/>
                </a:cubicBezTo>
                <a:cubicBezTo>
                  <a:pt x="5747972" y="5279448"/>
                  <a:pt x="5748771" y="5275893"/>
                  <a:pt x="5750716" y="5275615"/>
                </a:cubicBezTo>
                <a:close/>
                <a:moveTo>
                  <a:pt x="9023049" y="5273784"/>
                </a:moveTo>
                <a:lnTo>
                  <a:pt x="9010813" y="5309879"/>
                </a:lnTo>
                <a:lnTo>
                  <a:pt x="8991004" y="5325597"/>
                </a:lnTo>
                <a:lnTo>
                  <a:pt x="8993916" y="5303474"/>
                </a:lnTo>
                <a:close/>
                <a:moveTo>
                  <a:pt x="5817836" y="5120991"/>
                </a:moveTo>
                <a:cubicBezTo>
                  <a:pt x="5819722" y="5123818"/>
                  <a:pt x="5823430" y="5128313"/>
                  <a:pt x="5823430" y="5132169"/>
                </a:cubicBezTo>
                <a:cubicBezTo>
                  <a:pt x="5823430" y="5134133"/>
                  <a:pt x="5823164" y="5136617"/>
                  <a:pt x="5821565" y="5137758"/>
                </a:cubicBezTo>
                <a:cubicBezTo>
                  <a:pt x="5812217" y="5144430"/>
                  <a:pt x="5813797" y="5147073"/>
                  <a:pt x="5812243" y="5148935"/>
                </a:cubicBezTo>
                <a:cubicBezTo>
                  <a:pt x="5801833" y="5141506"/>
                  <a:pt x="5794271" y="5142005"/>
                  <a:pt x="5801056" y="5128443"/>
                </a:cubicBezTo>
                <a:cubicBezTo>
                  <a:pt x="5802058" y="5126440"/>
                  <a:pt x="5804602" y="5125627"/>
                  <a:pt x="5806650" y="5124717"/>
                </a:cubicBezTo>
                <a:cubicBezTo>
                  <a:pt x="5810241" y="5123122"/>
                  <a:pt x="5817836" y="5120991"/>
                  <a:pt x="5817836" y="5120991"/>
                </a:cubicBezTo>
                <a:close/>
                <a:moveTo>
                  <a:pt x="6361352" y="5003859"/>
                </a:moveTo>
                <a:cubicBezTo>
                  <a:pt x="6364441" y="5003859"/>
                  <a:pt x="6366945" y="5006361"/>
                  <a:pt x="6366945" y="5009448"/>
                </a:cubicBezTo>
                <a:cubicBezTo>
                  <a:pt x="6366945" y="5012535"/>
                  <a:pt x="6364441" y="5015036"/>
                  <a:pt x="6361352" y="5015036"/>
                </a:cubicBezTo>
                <a:cubicBezTo>
                  <a:pt x="6358263" y="5015036"/>
                  <a:pt x="6355758" y="5012535"/>
                  <a:pt x="6355758" y="5009448"/>
                </a:cubicBezTo>
                <a:cubicBezTo>
                  <a:pt x="6355758" y="5006361"/>
                  <a:pt x="6358263" y="5003859"/>
                  <a:pt x="6361352" y="5003859"/>
                </a:cubicBezTo>
                <a:close/>
                <a:moveTo>
                  <a:pt x="5976397" y="4893239"/>
                </a:moveTo>
                <a:cubicBezTo>
                  <a:pt x="5985850" y="4895374"/>
                  <a:pt x="5980151" y="4917303"/>
                  <a:pt x="5983778" y="4928170"/>
                </a:cubicBezTo>
                <a:cubicBezTo>
                  <a:pt x="5993100" y="4925065"/>
                  <a:pt x="6002422" y="4915556"/>
                  <a:pt x="6011745" y="4918855"/>
                </a:cubicBezTo>
                <a:cubicBezTo>
                  <a:pt x="6016858" y="4927781"/>
                  <a:pt x="6001581" y="4934379"/>
                  <a:pt x="6000868" y="4942142"/>
                </a:cubicBezTo>
                <a:cubicBezTo>
                  <a:pt x="5999120" y="4950486"/>
                  <a:pt x="6003198" y="4958249"/>
                  <a:pt x="6000868" y="4965428"/>
                </a:cubicBezTo>
                <a:cubicBezTo>
                  <a:pt x="5994459" y="4974550"/>
                  <a:pt x="5983389" y="4979013"/>
                  <a:pt x="5978145" y="4987551"/>
                </a:cubicBezTo>
                <a:cubicBezTo>
                  <a:pt x="5973937" y="4997578"/>
                  <a:pt x="5973807" y="5014590"/>
                  <a:pt x="5964938" y="5022870"/>
                </a:cubicBezTo>
                <a:cubicBezTo>
                  <a:pt x="5947588" y="5031666"/>
                  <a:pt x="5922082" y="5024163"/>
                  <a:pt x="5912306" y="5030631"/>
                </a:cubicBezTo>
                <a:cubicBezTo>
                  <a:pt x="5902854" y="5052948"/>
                  <a:pt x="5912630" y="5080504"/>
                  <a:pt x="5901430" y="5095834"/>
                </a:cubicBezTo>
                <a:cubicBezTo>
                  <a:pt x="5884857" y="5111100"/>
                  <a:pt x="5863623" y="5122873"/>
                  <a:pt x="5842972" y="5122420"/>
                </a:cubicBezTo>
                <a:cubicBezTo>
                  <a:pt x="5828988" y="5118798"/>
                  <a:pt x="5826074" y="5105278"/>
                  <a:pt x="5814422" y="5100492"/>
                </a:cubicBezTo>
                <a:cubicBezTo>
                  <a:pt x="5801992" y="5096093"/>
                  <a:pt x="5780241" y="5101591"/>
                  <a:pt x="5777133" y="5094282"/>
                </a:cubicBezTo>
                <a:cubicBezTo>
                  <a:pt x="5774026" y="5088525"/>
                  <a:pt x="5787718" y="5079728"/>
                  <a:pt x="5798692" y="5067697"/>
                </a:cubicBezTo>
                <a:cubicBezTo>
                  <a:pt x="5809663" y="5055665"/>
                  <a:pt x="5830283" y="5030826"/>
                  <a:pt x="5842971" y="5022093"/>
                </a:cubicBezTo>
                <a:cubicBezTo>
                  <a:pt x="5854365" y="5015560"/>
                  <a:pt x="5859350" y="5018924"/>
                  <a:pt x="5871910" y="5013555"/>
                </a:cubicBezTo>
                <a:cubicBezTo>
                  <a:pt x="5886152" y="5006245"/>
                  <a:pt x="5900977" y="4997771"/>
                  <a:pt x="5911141" y="4977654"/>
                </a:cubicBezTo>
                <a:cubicBezTo>
                  <a:pt x="5915543" y="4970475"/>
                  <a:pt x="5914119" y="4959219"/>
                  <a:pt x="5918521" y="4951457"/>
                </a:cubicBezTo>
                <a:cubicBezTo>
                  <a:pt x="5923764" y="4942983"/>
                  <a:pt x="5937036" y="4938261"/>
                  <a:pt x="5946682" y="4928558"/>
                </a:cubicBezTo>
                <a:cubicBezTo>
                  <a:pt x="5956911" y="4920020"/>
                  <a:pt x="5964485" y="4891364"/>
                  <a:pt x="5976397" y="4893239"/>
                </a:cubicBezTo>
                <a:close/>
                <a:moveTo>
                  <a:pt x="5156293" y="4887387"/>
                </a:moveTo>
                <a:cubicBezTo>
                  <a:pt x="5166553" y="4888971"/>
                  <a:pt x="5177223" y="4901196"/>
                  <a:pt x="5187565" y="4902942"/>
                </a:cubicBezTo>
                <a:cubicBezTo>
                  <a:pt x="5199606" y="4901778"/>
                  <a:pt x="5208151" y="4896539"/>
                  <a:pt x="5221941" y="4893628"/>
                </a:cubicBezTo>
                <a:cubicBezTo>
                  <a:pt x="5235924" y="4891299"/>
                  <a:pt x="5244081" y="4891881"/>
                  <a:pt x="5253404" y="4897121"/>
                </a:cubicBezTo>
                <a:cubicBezTo>
                  <a:pt x="5257094" y="4903330"/>
                  <a:pt x="5256122" y="4908958"/>
                  <a:pt x="5255152" y="4915750"/>
                </a:cubicBezTo>
                <a:cubicBezTo>
                  <a:pt x="5251073" y="4923318"/>
                  <a:pt x="5242916" y="4929140"/>
                  <a:pt x="5242916" y="4938454"/>
                </a:cubicBezTo>
                <a:cubicBezTo>
                  <a:pt x="5240197" y="4949128"/>
                  <a:pt x="5245052" y="4962712"/>
                  <a:pt x="5240584" y="4972221"/>
                </a:cubicBezTo>
                <a:cubicBezTo>
                  <a:pt x="5233982" y="4974743"/>
                  <a:pt x="5227378" y="4970280"/>
                  <a:pt x="5220775" y="4972803"/>
                </a:cubicBezTo>
                <a:cubicBezTo>
                  <a:pt x="5212618" y="4978043"/>
                  <a:pt x="5206209" y="4993179"/>
                  <a:pt x="5190478" y="4991432"/>
                </a:cubicBezTo>
                <a:cubicBezTo>
                  <a:pt x="5176106" y="4987939"/>
                  <a:pt x="5185040" y="4977460"/>
                  <a:pt x="5176495" y="4970475"/>
                </a:cubicBezTo>
                <a:cubicBezTo>
                  <a:pt x="5170668" y="4964265"/>
                  <a:pt x="5159598" y="4962712"/>
                  <a:pt x="5156102" y="4953009"/>
                </a:cubicBezTo>
                <a:cubicBezTo>
                  <a:pt x="5152024" y="4940589"/>
                  <a:pt x="5158432" y="4937484"/>
                  <a:pt x="5159598" y="4929723"/>
                </a:cubicBezTo>
                <a:cubicBezTo>
                  <a:pt x="5160957" y="4918273"/>
                  <a:pt x="5138428" y="4906242"/>
                  <a:pt x="5146196" y="4890134"/>
                </a:cubicBezTo>
                <a:cubicBezTo>
                  <a:pt x="5149499" y="4887515"/>
                  <a:pt x="5152872" y="4886860"/>
                  <a:pt x="5156293" y="4887387"/>
                </a:cubicBezTo>
                <a:close/>
                <a:moveTo>
                  <a:pt x="7051204" y="4815236"/>
                </a:moveTo>
                <a:cubicBezTo>
                  <a:pt x="7054293" y="4815236"/>
                  <a:pt x="7056797" y="4817739"/>
                  <a:pt x="7056797" y="4820825"/>
                </a:cubicBezTo>
                <a:cubicBezTo>
                  <a:pt x="7056797" y="4823911"/>
                  <a:pt x="7054293" y="4826414"/>
                  <a:pt x="7051204" y="4826414"/>
                </a:cubicBezTo>
                <a:cubicBezTo>
                  <a:pt x="7048115" y="4826414"/>
                  <a:pt x="7045610" y="4823911"/>
                  <a:pt x="7045610" y="4820825"/>
                </a:cubicBezTo>
                <a:cubicBezTo>
                  <a:pt x="7045610" y="4817739"/>
                  <a:pt x="7048115" y="4815236"/>
                  <a:pt x="7051204" y="4815236"/>
                </a:cubicBezTo>
                <a:close/>
                <a:moveTo>
                  <a:pt x="3929374" y="4758650"/>
                </a:moveTo>
                <a:cubicBezTo>
                  <a:pt x="3929957" y="4758844"/>
                  <a:pt x="3930584" y="4758933"/>
                  <a:pt x="3931122" y="4759232"/>
                </a:cubicBezTo>
                <a:cubicBezTo>
                  <a:pt x="3932347" y="4759911"/>
                  <a:pt x="3934618" y="4761560"/>
                  <a:pt x="3934618" y="4761560"/>
                </a:cubicBezTo>
                <a:cubicBezTo>
                  <a:pt x="3934893" y="4762384"/>
                  <a:pt x="3935783" y="4764905"/>
                  <a:pt x="3935783" y="4765635"/>
                </a:cubicBezTo>
                <a:cubicBezTo>
                  <a:pt x="3935783" y="4766625"/>
                  <a:pt x="3935441" y="4767586"/>
                  <a:pt x="3935200" y="4768546"/>
                </a:cubicBezTo>
                <a:cubicBezTo>
                  <a:pt x="3935051" y="4769142"/>
                  <a:pt x="3935052" y="4769859"/>
                  <a:pt x="3934618" y="4770293"/>
                </a:cubicBezTo>
                <a:cubicBezTo>
                  <a:pt x="3934004" y="4770906"/>
                  <a:pt x="3933041" y="4771026"/>
                  <a:pt x="3932287" y="4771458"/>
                </a:cubicBezTo>
                <a:cubicBezTo>
                  <a:pt x="3929683" y="4772944"/>
                  <a:pt x="3930345" y="4773398"/>
                  <a:pt x="3929957" y="4773786"/>
                </a:cubicBezTo>
                <a:cubicBezTo>
                  <a:pt x="3928403" y="4773010"/>
                  <a:pt x="3926877" y="4772176"/>
                  <a:pt x="3925296" y="4771458"/>
                </a:cubicBezTo>
                <a:cubicBezTo>
                  <a:pt x="3924737" y="4771203"/>
                  <a:pt x="3923982" y="4771309"/>
                  <a:pt x="3923547" y="4770875"/>
                </a:cubicBezTo>
                <a:cubicBezTo>
                  <a:pt x="3923113" y="4770441"/>
                  <a:pt x="3923239" y="4769678"/>
                  <a:pt x="3922965" y="4769128"/>
                </a:cubicBezTo>
                <a:cubicBezTo>
                  <a:pt x="3922652" y="4768502"/>
                  <a:pt x="3922188" y="4767965"/>
                  <a:pt x="3921799" y="4767382"/>
                </a:cubicBezTo>
                <a:cubicBezTo>
                  <a:pt x="3922024" y="4766041"/>
                  <a:pt x="3922248" y="4763576"/>
                  <a:pt x="3922965" y="4762143"/>
                </a:cubicBezTo>
                <a:cubicBezTo>
                  <a:pt x="3923278" y="4761517"/>
                  <a:pt x="3923536" y="4760767"/>
                  <a:pt x="3924130" y="4760396"/>
                </a:cubicBezTo>
                <a:cubicBezTo>
                  <a:pt x="3925172" y="4759745"/>
                  <a:pt x="3926461" y="4759620"/>
                  <a:pt x="3927626" y="4759232"/>
                </a:cubicBezTo>
                <a:close/>
                <a:moveTo>
                  <a:pt x="6644518" y="4753527"/>
                </a:moveTo>
                <a:cubicBezTo>
                  <a:pt x="6647606" y="4753527"/>
                  <a:pt x="6650111" y="4756029"/>
                  <a:pt x="6650111" y="4759115"/>
                </a:cubicBezTo>
                <a:cubicBezTo>
                  <a:pt x="6650111" y="4762202"/>
                  <a:pt x="6647606" y="4764704"/>
                  <a:pt x="6644518" y="4764704"/>
                </a:cubicBezTo>
                <a:cubicBezTo>
                  <a:pt x="6641429" y="4764704"/>
                  <a:pt x="6638924" y="4762202"/>
                  <a:pt x="6638924" y="4759115"/>
                </a:cubicBezTo>
                <a:cubicBezTo>
                  <a:pt x="6638924" y="4756029"/>
                  <a:pt x="6641429" y="4753527"/>
                  <a:pt x="6644518" y="4753527"/>
                </a:cubicBezTo>
                <a:close/>
                <a:moveTo>
                  <a:pt x="7071014" y="4752362"/>
                </a:moveTo>
                <a:cubicBezTo>
                  <a:pt x="7074103" y="4752362"/>
                  <a:pt x="7076608" y="4754864"/>
                  <a:pt x="7076608" y="4757951"/>
                </a:cubicBezTo>
                <a:cubicBezTo>
                  <a:pt x="7076608" y="4761038"/>
                  <a:pt x="7074103" y="4763539"/>
                  <a:pt x="7071014" y="4763539"/>
                </a:cubicBezTo>
                <a:cubicBezTo>
                  <a:pt x="7067925" y="4763539"/>
                  <a:pt x="7065421" y="4761038"/>
                  <a:pt x="7065421" y="4757951"/>
                </a:cubicBezTo>
                <a:cubicBezTo>
                  <a:pt x="7065421" y="4754864"/>
                  <a:pt x="7067925" y="4752362"/>
                  <a:pt x="7071014" y="4752362"/>
                </a:cubicBezTo>
                <a:close/>
                <a:moveTo>
                  <a:pt x="7788387" y="4744761"/>
                </a:moveTo>
                <a:cubicBezTo>
                  <a:pt x="7790135" y="4744956"/>
                  <a:pt x="7791905" y="4744999"/>
                  <a:pt x="7793629" y="4745344"/>
                </a:cubicBezTo>
                <a:cubicBezTo>
                  <a:pt x="7794835" y="4745585"/>
                  <a:pt x="7795961" y="4746120"/>
                  <a:pt x="7797125" y="4746508"/>
                </a:cubicBezTo>
                <a:lnTo>
                  <a:pt x="7798873" y="4747090"/>
                </a:lnTo>
                <a:cubicBezTo>
                  <a:pt x="7799456" y="4747478"/>
                  <a:pt x="7800184" y="4747708"/>
                  <a:pt x="7800621" y="4748255"/>
                </a:cubicBezTo>
                <a:cubicBezTo>
                  <a:pt x="7801005" y="4748734"/>
                  <a:pt x="7801204" y="4749388"/>
                  <a:pt x="7801204" y="4750001"/>
                </a:cubicBezTo>
                <a:cubicBezTo>
                  <a:pt x="7801204" y="4751616"/>
                  <a:pt x="7801470" y="4755960"/>
                  <a:pt x="7799456" y="4757569"/>
                </a:cubicBezTo>
                <a:cubicBezTo>
                  <a:pt x="7798977" y="4757953"/>
                  <a:pt x="7798291" y="4757958"/>
                  <a:pt x="7797709" y="4758151"/>
                </a:cubicBezTo>
                <a:cubicBezTo>
                  <a:pt x="7796366" y="4759046"/>
                  <a:pt x="7795821" y="4759631"/>
                  <a:pt x="7794213" y="4759898"/>
                </a:cubicBezTo>
                <a:cubicBezTo>
                  <a:pt x="7793637" y="4759994"/>
                  <a:pt x="7791785" y="4759898"/>
                  <a:pt x="7791299" y="4759898"/>
                </a:cubicBezTo>
                <a:cubicBezTo>
                  <a:pt x="7789746" y="4759316"/>
                  <a:pt x="7788061" y="4759005"/>
                  <a:pt x="7786639" y="4758151"/>
                </a:cubicBezTo>
                <a:cubicBezTo>
                  <a:pt x="7786037" y="4757791"/>
                  <a:pt x="7785786" y="4757030"/>
                  <a:pt x="7785473" y="4756405"/>
                </a:cubicBezTo>
                <a:cubicBezTo>
                  <a:pt x="7784876" y="4755212"/>
                  <a:pt x="7784529" y="4752855"/>
                  <a:pt x="7784307" y="4751748"/>
                </a:cubicBezTo>
                <a:cubicBezTo>
                  <a:pt x="7784502" y="4749808"/>
                  <a:pt x="7783907" y="4747610"/>
                  <a:pt x="7784891" y="4745926"/>
                </a:cubicBezTo>
                <a:cubicBezTo>
                  <a:pt x="7785509" y="4744866"/>
                  <a:pt x="7788387" y="4744761"/>
                  <a:pt x="7788387" y="4744761"/>
                </a:cubicBezTo>
                <a:close/>
                <a:moveTo>
                  <a:pt x="4921368" y="4701457"/>
                </a:moveTo>
                <a:cubicBezTo>
                  <a:pt x="4924161" y="4701548"/>
                  <a:pt x="4926734" y="4701658"/>
                  <a:pt x="4928870" y="4701512"/>
                </a:cubicBezTo>
                <a:cubicBezTo>
                  <a:pt x="4938322" y="4700995"/>
                  <a:pt x="4946609" y="4700477"/>
                  <a:pt x="4953730" y="4706945"/>
                </a:cubicBezTo>
                <a:cubicBezTo>
                  <a:pt x="4951269" y="4715873"/>
                  <a:pt x="4937156" y="4720141"/>
                  <a:pt x="4925374" y="4721500"/>
                </a:cubicBezTo>
                <a:cubicBezTo>
                  <a:pt x="4914692" y="4720659"/>
                  <a:pt x="4895854" y="4718654"/>
                  <a:pt x="4896242" y="4708498"/>
                </a:cubicBezTo>
                <a:cubicBezTo>
                  <a:pt x="4902651" y="4701075"/>
                  <a:pt x="4912992" y="4701184"/>
                  <a:pt x="4921368" y="4701457"/>
                </a:cubicBezTo>
                <a:close/>
                <a:moveTo>
                  <a:pt x="6007278" y="4658432"/>
                </a:moveTo>
                <a:cubicBezTo>
                  <a:pt x="6012521" y="4658432"/>
                  <a:pt x="6015434" y="4661925"/>
                  <a:pt x="6017765" y="4667164"/>
                </a:cubicBezTo>
                <a:cubicBezTo>
                  <a:pt x="6019125" y="4673568"/>
                  <a:pt x="6015241" y="4678807"/>
                  <a:pt x="6016600" y="4684629"/>
                </a:cubicBezTo>
                <a:cubicBezTo>
                  <a:pt x="6020678" y="4691032"/>
                  <a:pt x="6036993" y="4691033"/>
                  <a:pt x="6046315" y="4700348"/>
                </a:cubicBezTo>
                <a:cubicBezTo>
                  <a:pt x="6047480" y="4707140"/>
                  <a:pt x="6039323" y="4712185"/>
                  <a:pt x="6039323" y="4718978"/>
                </a:cubicBezTo>
                <a:cubicBezTo>
                  <a:pt x="6040877" y="4725769"/>
                  <a:pt x="6044178" y="4731397"/>
                  <a:pt x="6050976" y="4735860"/>
                </a:cubicBezTo>
                <a:cubicBezTo>
                  <a:pt x="6056608" y="4738577"/>
                  <a:pt x="6061075" y="4735472"/>
                  <a:pt x="6066124" y="4735278"/>
                </a:cubicBezTo>
                <a:cubicBezTo>
                  <a:pt x="6074282" y="4736248"/>
                  <a:pt x="6078360" y="4741294"/>
                  <a:pt x="6083604" y="4750414"/>
                </a:cubicBezTo>
                <a:cubicBezTo>
                  <a:pt x="6083993" y="4756430"/>
                  <a:pt x="6080302" y="4761281"/>
                  <a:pt x="6081274" y="4766715"/>
                </a:cubicBezTo>
                <a:cubicBezTo>
                  <a:pt x="6083993" y="4778358"/>
                  <a:pt x="6097199" y="4793495"/>
                  <a:pt x="6106910" y="4803392"/>
                </a:cubicBezTo>
                <a:cubicBezTo>
                  <a:pt x="6111183" y="4805720"/>
                  <a:pt x="6113708" y="4805720"/>
                  <a:pt x="6119728" y="4805138"/>
                </a:cubicBezTo>
                <a:cubicBezTo>
                  <a:pt x="6129245" y="4800869"/>
                  <a:pt x="6137013" y="4784374"/>
                  <a:pt x="6150025" y="4776611"/>
                </a:cubicBezTo>
                <a:cubicBezTo>
                  <a:pt x="6153910" y="4778164"/>
                  <a:pt x="6157794" y="4774478"/>
                  <a:pt x="6161679" y="4781269"/>
                </a:cubicBezTo>
                <a:cubicBezTo>
                  <a:pt x="6165174" y="4794077"/>
                  <a:pt x="6164009" y="4805720"/>
                  <a:pt x="6161679" y="4817946"/>
                </a:cubicBezTo>
                <a:cubicBezTo>
                  <a:pt x="6152550" y="4825708"/>
                  <a:pt x="6142257" y="4826484"/>
                  <a:pt x="6136042" y="4834246"/>
                </a:cubicBezTo>
                <a:cubicBezTo>
                  <a:pt x="6130410" y="4840844"/>
                  <a:pt x="6137013" y="4846860"/>
                  <a:pt x="6131964" y="4853458"/>
                </a:cubicBezTo>
                <a:cubicBezTo>
                  <a:pt x="6120505" y="4858698"/>
                  <a:pt x="6110794" y="4844726"/>
                  <a:pt x="6102831" y="4849965"/>
                </a:cubicBezTo>
                <a:cubicBezTo>
                  <a:pt x="6097587" y="4862773"/>
                  <a:pt x="6109241" y="4870923"/>
                  <a:pt x="6104579" y="4881403"/>
                </a:cubicBezTo>
                <a:cubicBezTo>
                  <a:pt x="6095452" y="4891493"/>
                  <a:pt x="6058939" y="4921960"/>
                  <a:pt x="6045732" y="4920408"/>
                </a:cubicBezTo>
                <a:cubicBezTo>
                  <a:pt x="6039518" y="4910122"/>
                  <a:pt x="6044372" y="4899837"/>
                  <a:pt x="6044567" y="4889553"/>
                </a:cubicBezTo>
                <a:cubicBezTo>
                  <a:pt x="6046315" y="4882373"/>
                  <a:pt x="6050976" y="4876939"/>
                  <a:pt x="6049811" y="4868013"/>
                </a:cubicBezTo>
                <a:cubicBezTo>
                  <a:pt x="6034079" y="4857145"/>
                  <a:pt x="6006112" y="4865490"/>
                  <a:pt x="6004364" y="4852876"/>
                </a:cubicBezTo>
                <a:cubicBezTo>
                  <a:pt x="6004364" y="4840262"/>
                  <a:pt x="6023009" y="4829978"/>
                  <a:pt x="6032331" y="4818528"/>
                </a:cubicBezTo>
                <a:cubicBezTo>
                  <a:pt x="6037770" y="4811348"/>
                  <a:pt x="6046120" y="4807079"/>
                  <a:pt x="6048645" y="4796987"/>
                </a:cubicBezTo>
                <a:cubicBezTo>
                  <a:pt x="6047480" y="4790972"/>
                  <a:pt x="6040489" y="4784956"/>
                  <a:pt x="6038157" y="4777194"/>
                </a:cubicBezTo>
                <a:cubicBezTo>
                  <a:pt x="6035051" y="4769431"/>
                  <a:pt x="6041265" y="4762252"/>
                  <a:pt x="6039323" y="4752160"/>
                </a:cubicBezTo>
                <a:cubicBezTo>
                  <a:pt x="6035245" y="4737219"/>
                  <a:pt x="6017182" y="4722276"/>
                  <a:pt x="6011356" y="4705587"/>
                </a:cubicBezTo>
                <a:cubicBezTo>
                  <a:pt x="6008055" y="4698795"/>
                  <a:pt x="6008249" y="4692004"/>
                  <a:pt x="6006694" y="4685211"/>
                </a:cubicBezTo>
                <a:cubicBezTo>
                  <a:pt x="6006307" y="4676284"/>
                  <a:pt x="5996596" y="4668523"/>
                  <a:pt x="6007278" y="4658432"/>
                </a:cubicBezTo>
                <a:close/>
                <a:moveTo>
                  <a:pt x="5988070" y="4641750"/>
                </a:moveTo>
                <a:cubicBezTo>
                  <a:pt x="5991159" y="4641750"/>
                  <a:pt x="5993664" y="4644253"/>
                  <a:pt x="5993664" y="4647339"/>
                </a:cubicBezTo>
                <a:cubicBezTo>
                  <a:pt x="5993664" y="4650425"/>
                  <a:pt x="5991159" y="4652928"/>
                  <a:pt x="5988070" y="4652928"/>
                </a:cubicBezTo>
                <a:cubicBezTo>
                  <a:pt x="5984981" y="4652928"/>
                  <a:pt x="5982477" y="4650425"/>
                  <a:pt x="5982477" y="4647339"/>
                </a:cubicBezTo>
                <a:cubicBezTo>
                  <a:pt x="5982477" y="4644253"/>
                  <a:pt x="5984981" y="4641750"/>
                  <a:pt x="5988070" y="4641750"/>
                </a:cubicBezTo>
                <a:close/>
                <a:moveTo>
                  <a:pt x="6403690" y="4604491"/>
                </a:moveTo>
                <a:cubicBezTo>
                  <a:pt x="6406780" y="4604491"/>
                  <a:pt x="6409284" y="4606994"/>
                  <a:pt x="6409284" y="4610080"/>
                </a:cubicBezTo>
                <a:cubicBezTo>
                  <a:pt x="6409284" y="4613166"/>
                  <a:pt x="6406780" y="4615669"/>
                  <a:pt x="6403690" y="4615669"/>
                </a:cubicBezTo>
                <a:cubicBezTo>
                  <a:pt x="6400601" y="4615669"/>
                  <a:pt x="6398097" y="4613166"/>
                  <a:pt x="6398097" y="4610080"/>
                </a:cubicBezTo>
                <a:cubicBezTo>
                  <a:pt x="6398097" y="4606994"/>
                  <a:pt x="6400601" y="4604491"/>
                  <a:pt x="6403690" y="4604491"/>
                </a:cubicBezTo>
                <a:close/>
                <a:moveTo>
                  <a:pt x="6266187" y="4560246"/>
                </a:moveTo>
                <a:cubicBezTo>
                  <a:pt x="6269276" y="4560246"/>
                  <a:pt x="6271780" y="4562749"/>
                  <a:pt x="6271780" y="4565835"/>
                </a:cubicBezTo>
                <a:cubicBezTo>
                  <a:pt x="6271780" y="4568922"/>
                  <a:pt x="6269276" y="4571424"/>
                  <a:pt x="6266187" y="4571424"/>
                </a:cubicBezTo>
                <a:cubicBezTo>
                  <a:pt x="6263097" y="4571424"/>
                  <a:pt x="6260593" y="4568922"/>
                  <a:pt x="6260593" y="4565835"/>
                </a:cubicBezTo>
                <a:cubicBezTo>
                  <a:pt x="6260593" y="4562749"/>
                  <a:pt x="6263097" y="4560246"/>
                  <a:pt x="6266187" y="4560246"/>
                </a:cubicBezTo>
                <a:close/>
                <a:moveTo>
                  <a:pt x="6086731" y="4553261"/>
                </a:moveTo>
                <a:cubicBezTo>
                  <a:pt x="6089821" y="4553261"/>
                  <a:pt x="6092325" y="4555762"/>
                  <a:pt x="6092325" y="4558850"/>
                </a:cubicBezTo>
                <a:cubicBezTo>
                  <a:pt x="6092325" y="4561936"/>
                  <a:pt x="6089821" y="4564439"/>
                  <a:pt x="6086731" y="4564439"/>
                </a:cubicBezTo>
                <a:cubicBezTo>
                  <a:pt x="6083642" y="4564439"/>
                  <a:pt x="6081138" y="4561936"/>
                  <a:pt x="6081138" y="4558850"/>
                </a:cubicBezTo>
                <a:cubicBezTo>
                  <a:pt x="6081138" y="4555762"/>
                  <a:pt x="6083642" y="4553261"/>
                  <a:pt x="6086731" y="4553261"/>
                </a:cubicBezTo>
                <a:close/>
                <a:moveTo>
                  <a:pt x="6281724" y="4522987"/>
                </a:moveTo>
                <a:cubicBezTo>
                  <a:pt x="6284813" y="4522987"/>
                  <a:pt x="6287317" y="4525490"/>
                  <a:pt x="6287317" y="4528576"/>
                </a:cubicBezTo>
                <a:cubicBezTo>
                  <a:pt x="6287317" y="4531664"/>
                  <a:pt x="6284813" y="4534165"/>
                  <a:pt x="6281724" y="4534165"/>
                </a:cubicBezTo>
                <a:cubicBezTo>
                  <a:pt x="6278634" y="4534165"/>
                  <a:pt x="6276131" y="4531664"/>
                  <a:pt x="6276131" y="4528576"/>
                </a:cubicBezTo>
                <a:cubicBezTo>
                  <a:pt x="6276131" y="4525490"/>
                  <a:pt x="6278634" y="4522987"/>
                  <a:pt x="6281724" y="4522987"/>
                </a:cubicBezTo>
                <a:close/>
                <a:moveTo>
                  <a:pt x="7177965" y="4521890"/>
                </a:moveTo>
                <a:cubicBezTo>
                  <a:pt x="7179713" y="4522085"/>
                  <a:pt x="7181483" y="4522128"/>
                  <a:pt x="7183208" y="4522473"/>
                </a:cubicBezTo>
                <a:cubicBezTo>
                  <a:pt x="7184413" y="4522714"/>
                  <a:pt x="7185539" y="4523249"/>
                  <a:pt x="7186704" y="4523637"/>
                </a:cubicBezTo>
                <a:lnTo>
                  <a:pt x="7188452" y="4524219"/>
                </a:lnTo>
                <a:cubicBezTo>
                  <a:pt x="7189034" y="4524607"/>
                  <a:pt x="7189762" y="4524837"/>
                  <a:pt x="7190200" y="4525383"/>
                </a:cubicBezTo>
                <a:cubicBezTo>
                  <a:pt x="7190584" y="4525862"/>
                  <a:pt x="7190782" y="4526517"/>
                  <a:pt x="7190782" y="4527130"/>
                </a:cubicBezTo>
                <a:cubicBezTo>
                  <a:pt x="7190782" y="4528744"/>
                  <a:pt x="7191048" y="4533088"/>
                  <a:pt x="7189034" y="4534698"/>
                </a:cubicBezTo>
                <a:cubicBezTo>
                  <a:pt x="7188555" y="4535081"/>
                  <a:pt x="7187870" y="4535086"/>
                  <a:pt x="7187287" y="4535280"/>
                </a:cubicBezTo>
                <a:cubicBezTo>
                  <a:pt x="7185944" y="4536175"/>
                  <a:pt x="7185399" y="4536759"/>
                  <a:pt x="7183791" y="4537026"/>
                </a:cubicBezTo>
                <a:cubicBezTo>
                  <a:pt x="7183216" y="4537122"/>
                  <a:pt x="7181363" y="4537026"/>
                  <a:pt x="7180878" y="4537026"/>
                </a:cubicBezTo>
                <a:cubicBezTo>
                  <a:pt x="7179324" y="4536445"/>
                  <a:pt x="7177639" y="4536134"/>
                  <a:pt x="7176217" y="4535280"/>
                </a:cubicBezTo>
                <a:cubicBezTo>
                  <a:pt x="7175616" y="4534920"/>
                  <a:pt x="7175364" y="4534159"/>
                  <a:pt x="7175051" y="4533533"/>
                </a:cubicBezTo>
                <a:cubicBezTo>
                  <a:pt x="7174454" y="4532340"/>
                  <a:pt x="7174108" y="4529983"/>
                  <a:pt x="7173886" y="4528876"/>
                </a:cubicBezTo>
                <a:cubicBezTo>
                  <a:pt x="7174080" y="4526936"/>
                  <a:pt x="7173485" y="4524739"/>
                  <a:pt x="7174469" y="4523055"/>
                </a:cubicBezTo>
                <a:cubicBezTo>
                  <a:pt x="7175087" y="4521995"/>
                  <a:pt x="7177965" y="4521890"/>
                  <a:pt x="7177965" y="4521890"/>
                </a:cubicBezTo>
                <a:close/>
                <a:moveTo>
                  <a:pt x="8290711" y="4499615"/>
                </a:moveTo>
                <a:cubicBezTo>
                  <a:pt x="8292459" y="4499809"/>
                  <a:pt x="8294231" y="4499853"/>
                  <a:pt x="8295955" y="4500197"/>
                </a:cubicBezTo>
                <a:cubicBezTo>
                  <a:pt x="8297161" y="4500438"/>
                  <a:pt x="8298286" y="4500973"/>
                  <a:pt x="8299451" y="4501362"/>
                </a:cubicBezTo>
                <a:lnTo>
                  <a:pt x="8301199" y="4501944"/>
                </a:lnTo>
                <a:cubicBezTo>
                  <a:pt x="8301782" y="4502332"/>
                  <a:pt x="8302510" y="4502562"/>
                  <a:pt x="8302947" y="4503108"/>
                </a:cubicBezTo>
                <a:cubicBezTo>
                  <a:pt x="8303331" y="4503587"/>
                  <a:pt x="8303530" y="4504241"/>
                  <a:pt x="8303530" y="4504855"/>
                </a:cubicBezTo>
                <a:cubicBezTo>
                  <a:pt x="8303530" y="4506469"/>
                  <a:pt x="8303796" y="4510813"/>
                  <a:pt x="8301782" y="4512423"/>
                </a:cubicBezTo>
                <a:cubicBezTo>
                  <a:pt x="8301303" y="4512806"/>
                  <a:pt x="8300617" y="4512811"/>
                  <a:pt x="8300034" y="4513005"/>
                </a:cubicBezTo>
                <a:cubicBezTo>
                  <a:pt x="8298692" y="4513900"/>
                  <a:pt x="8298147" y="4514483"/>
                  <a:pt x="8296538" y="4514751"/>
                </a:cubicBezTo>
                <a:cubicBezTo>
                  <a:pt x="8295963" y="4514847"/>
                  <a:pt x="8294111" y="4514751"/>
                  <a:pt x="8293625" y="4514751"/>
                </a:cubicBezTo>
                <a:cubicBezTo>
                  <a:pt x="8292071" y="4514169"/>
                  <a:pt x="8290387" y="4513858"/>
                  <a:pt x="8288963" y="4513005"/>
                </a:cubicBezTo>
                <a:cubicBezTo>
                  <a:pt x="8288363" y="4512645"/>
                  <a:pt x="8288112" y="4511884"/>
                  <a:pt x="8287799" y="4511258"/>
                </a:cubicBezTo>
                <a:cubicBezTo>
                  <a:pt x="8287201" y="4510065"/>
                  <a:pt x="8286855" y="4507708"/>
                  <a:pt x="8286633" y="4506601"/>
                </a:cubicBezTo>
                <a:cubicBezTo>
                  <a:pt x="8286828" y="4504660"/>
                  <a:pt x="8286233" y="4502464"/>
                  <a:pt x="8287215" y="4500780"/>
                </a:cubicBezTo>
                <a:cubicBezTo>
                  <a:pt x="8287835" y="4499720"/>
                  <a:pt x="8290711" y="4499615"/>
                  <a:pt x="8290711" y="4499615"/>
                </a:cubicBezTo>
                <a:close/>
                <a:moveTo>
                  <a:pt x="7370005" y="4473454"/>
                </a:moveTo>
                <a:cubicBezTo>
                  <a:pt x="7371753" y="4473648"/>
                  <a:pt x="7373523" y="4473691"/>
                  <a:pt x="7375248" y="4474037"/>
                </a:cubicBezTo>
                <a:cubicBezTo>
                  <a:pt x="7376453" y="4474277"/>
                  <a:pt x="7377579" y="4474812"/>
                  <a:pt x="7378744" y="4475200"/>
                </a:cubicBezTo>
                <a:lnTo>
                  <a:pt x="7380492" y="4475782"/>
                </a:lnTo>
                <a:cubicBezTo>
                  <a:pt x="7381074" y="4476170"/>
                  <a:pt x="7381802" y="4476400"/>
                  <a:pt x="7382240" y="4476947"/>
                </a:cubicBezTo>
                <a:cubicBezTo>
                  <a:pt x="7382623" y="4477426"/>
                  <a:pt x="7382822" y="4478080"/>
                  <a:pt x="7382822" y="4478693"/>
                </a:cubicBezTo>
                <a:cubicBezTo>
                  <a:pt x="7382822" y="4480308"/>
                  <a:pt x="7383088" y="4484652"/>
                  <a:pt x="7381074" y="4486262"/>
                </a:cubicBezTo>
                <a:cubicBezTo>
                  <a:pt x="7380595" y="4486645"/>
                  <a:pt x="7379909" y="4486650"/>
                  <a:pt x="7379327" y="4486843"/>
                </a:cubicBezTo>
                <a:cubicBezTo>
                  <a:pt x="7377984" y="4487738"/>
                  <a:pt x="7377439" y="4488323"/>
                  <a:pt x="7375831" y="4488590"/>
                </a:cubicBezTo>
                <a:cubicBezTo>
                  <a:pt x="7375256" y="4488686"/>
                  <a:pt x="7373403" y="4488590"/>
                  <a:pt x="7372917" y="4488590"/>
                </a:cubicBezTo>
                <a:cubicBezTo>
                  <a:pt x="7371364" y="4488008"/>
                  <a:pt x="7369679" y="4487697"/>
                  <a:pt x="7368257" y="4486843"/>
                </a:cubicBezTo>
                <a:cubicBezTo>
                  <a:pt x="7367656" y="4486484"/>
                  <a:pt x="7367404" y="4485723"/>
                  <a:pt x="7367091" y="4485097"/>
                </a:cubicBezTo>
                <a:cubicBezTo>
                  <a:pt x="7366494" y="4483904"/>
                  <a:pt x="7366148" y="4481547"/>
                  <a:pt x="7365925" y="4480440"/>
                </a:cubicBezTo>
                <a:cubicBezTo>
                  <a:pt x="7366120" y="4478500"/>
                  <a:pt x="7365525" y="4476302"/>
                  <a:pt x="7366509" y="4474618"/>
                </a:cubicBezTo>
                <a:cubicBezTo>
                  <a:pt x="7367127" y="4473558"/>
                  <a:pt x="7370005" y="4473454"/>
                  <a:pt x="7370005" y="4473454"/>
                </a:cubicBezTo>
                <a:close/>
                <a:moveTo>
                  <a:pt x="6301922" y="4473309"/>
                </a:moveTo>
                <a:cubicBezTo>
                  <a:pt x="6305011" y="4473309"/>
                  <a:pt x="6307515" y="4475811"/>
                  <a:pt x="6307515" y="4478898"/>
                </a:cubicBezTo>
                <a:cubicBezTo>
                  <a:pt x="6307515" y="4481985"/>
                  <a:pt x="6305011" y="4484487"/>
                  <a:pt x="6301922" y="4484487"/>
                </a:cubicBezTo>
                <a:cubicBezTo>
                  <a:pt x="6298833" y="4484487"/>
                  <a:pt x="6296328" y="4481985"/>
                  <a:pt x="6296328" y="4478898"/>
                </a:cubicBezTo>
                <a:cubicBezTo>
                  <a:pt x="6296328" y="4475811"/>
                  <a:pt x="6298833" y="4473309"/>
                  <a:pt x="6301922" y="4473309"/>
                </a:cubicBezTo>
                <a:close/>
                <a:moveTo>
                  <a:pt x="5865327" y="4467099"/>
                </a:moveTo>
                <a:cubicBezTo>
                  <a:pt x="5868416" y="4467099"/>
                  <a:pt x="5870920" y="4469602"/>
                  <a:pt x="5870920" y="4472688"/>
                </a:cubicBezTo>
                <a:cubicBezTo>
                  <a:pt x="5870920" y="4475775"/>
                  <a:pt x="5868416" y="4478277"/>
                  <a:pt x="5865327" y="4478277"/>
                </a:cubicBezTo>
                <a:cubicBezTo>
                  <a:pt x="5862237" y="4478277"/>
                  <a:pt x="5859733" y="4475775"/>
                  <a:pt x="5859733" y="4472688"/>
                </a:cubicBezTo>
                <a:cubicBezTo>
                  <a:pt x="5859733" y="4469602"/>
                  <a:pt x="5862237" y="4467099"/>
                  <a:pt x="5865327" y="4467099"/>
                </a:cubicBezTo>
                <a:close/>
                <a:moveTo>
                  <a:pt x="7762595" y="4390803"/>
                </a:moveTo>
                <a:cubicBezTo>
                  <a:pt x="7764343" y="4390997"/>
                  <a:pt x="7766114" y="4391040"/>
                  <a:pt x="7767839" y="4391386"/>
                </a:cubicBezTo>
                <a:cubicBezTo>
                  <a:pt x="7769042" y="4391626"/>
                  <a:pt x="7770169" y="4392161"/>
                  <a:pt x="7771333" y="4392549"/>
                </a:cubicBezTo>
                <a:lnTo>
                  <a:pt x="7773081" y="4393131"/>
                </a:lnTo>
                <a:cubicBezTo>
                  <a:pt x="7773665" y="4393519"/>
                  <a:pt x="7774392" y="4393749"/>
                  <a:pt x="7774829" y="4394296"/>
                </a:cubicBezTo>
                <a:cubicBezTo>
                  <a:pt x="7775213" y="4394775"/>
                  <a:pt x="7775413" y="4395429"/>
                  <a:pt x="7775413" y="4396042"/>
                </a:cubicBezTo>
                <a:cubicBezTo>
                  <a:pt x="7775413" y="4397657"/>
                  <a:pt x="7775679" y="4402001"/>
                  <a:pt x="7773665" y="4403611"/>
                </a:cubicBezTo>
                <a:cubicBezTo>
                  <a:pt x="7773185" y="4403994"/>
                  <a:pt x="7772499" y="4403999"/>
                  <a:pt x="7771917" y="4404192"/>
                </a:cubicBezTo>
                <a:cubicBezTo>
                  <a:pt x="7770574" y="4405087"/>
                  <a:pt x="7770029" y="4405672"/>
                  <a:pt x="7768421" y="4405939"/>
                </a:cubicBezTo>
                <a:cubicBezTo>
                  <a:pt x="7767846" y="4406035"/>
                  <a:pt x="7765993" y="4405939"/>
                  <a:pt x="7765507" y="4405939"/>
                </a:cubicBezTo>
                <a:cubicBezTo>
                  <a:pt x="7763953" y="4405357"/>
                  <a:pt x="7762269" y="4405046"/>
                  <a:pt x="7760847" y="4404192"/>
                </a:cubicBezTo>
                <a:cubicBezTo>
                  <a:pt x="7760246" y="4403833"/>
                  <a:pt x="7759994" y="4403072"/>
                  <a:pt x="7759681" y="4402446"/>
                </a:cubicBezTo>
                <a:cubicBezTo>
                  <a:pt x="7759084" y="4401253"/>
                  <a:pt x="7758737" y="4398896"/>
                  <a:pt x="7758516" y="4397789"/>
                </a:cubicBezTo>
                <a:cubicBezTo>
                  <a:pt x="7758710" y="4395849"/>
                  <a:pt x="7758115" y="4393651"/>
                  <a:pt x="7759099" y="4391967"/>
                </a:cubicBezTo>
                <a:cubicBezTo>
                  <a:pt x="7759717" y="4390907"/>
                  <a:pt x="7762595" y="4390803"/>
                  <a:pt x="7762595" y="4390803"/>
                </a:cubicBezTo>
                <a:close/>
                <a:moveTo>
                  <a:pt x="7925343" y="4377931"/>
                </a:moveTo>
                <a:cubicBezTo>
                  <a:pt x="7927091" y="4378125"/>
                  <a:pt x="7928863" y="4378169"/>
                  <a:pt x="7930587" y="4378513"/>
                </a:cubicBezTo>
                <a:cubicBezTo>
                  <a:pt x="7931791" y="4378755"/>
                  <a:pt x="7932917" y="4379290"/>
                  <a:pt x="7934082" y="4379678"/>
                </a:cubicBezTo>
                <a:lnTo>
                  <a:pt x="7935830" y="4380260"/>
                </a:lnTo>
                <a:cubicBezTo>
                  <a:pt x="7936413" y="4380648"/>
                  <a:pt x="7937141" y="4380878"/>
                  <a:pt x="7937578" y="4381424"/>
                </a:cubicBezTo>
                <a:cubicBezTo>
                  <a:pt x="7937961" y="4381904"/>
                  <a:pt x="7938161" y="4382557"/>
                  <a:pt x="7938161" y="4383171"/>
                </a:cubicBezTo>
                <a:cubicBezTo>
                  <a:pt x="7938161" y="4384786"/>
                  <a:pt x="7938427" y="4389129"/>
                  <a:pt x="7936413" y="4390739"/>
                </a:cubicBezTo>
                <a:cubicBezTo>
                  <a:pt x="7935934" y="4391123"/>
                  <a:pt x="7935247" y="4391127"/>
                  <a:pt x="7934665" y="4391321"/>
                </a:cubicBezTo>
                <a:cubicBezTo>
                  <a:pt x="7933323" y="4392216"/>
                  <a:pt x="7932777" y="4392800"/>
                  <a:pt x="7931169" y="4393068"/>
                </a:cubicBezTo>
                <a:cubicBezTo>
                  <a:pt x="7930595" y="4393163"/>
                  <a:pt x="7928741" y="4393068"/>
                  <a:pt x="7928255" y="4393068"/>
                </a:cubicBezTo>
                <a:cubicBezTo>
                  <a:pt x="7926703" y="4392486"/>
                  <a:pt x="7925018" y="4392174"/>
                  <a:pt x="7923595" y="4391321"/>
                </a:cubicBezTo>
                <a:cubicBezTo>
                  <a:pt x="7922994" y="4390961"/>
                  <a:pt x="7922743" y="4390200"/>
                  <a:pt x="7922429" y="4389574"/>
                </a:cubicBezTo>
                <a:cubicBezTo>
                  <a:pt x="7921833" y="4388381"/>
                  <a:pt x="7921486" y="4386025"/>
                  <a:pt x="7921265" y="4384918"/>
                </a:cubicBezTo>
                <a:cubicBezTo>
                  <a:pt x="7921459" y="4382976"/>
                  <a:pt x="7920863" y="4380780"/>
                  <a:pt x="7921847" y="4379096"/>
                </a:cubicBezTo>
                <a:cubicBezTo>
                  <a:pt x="7922465" y="4378036"/>
                  <a:pt x="7925343" y="4377931"/>
                  <a:pt x="7925343" y="4377931"/>
                </a:cubicBezTo>
                <a:close/>
                <a:moveTo>
                  <a:pt x="7282375" y="4324418"/>
                </a:moveTo>
                <a:cubicBezTo>
                  <a:pt x="7284123" y="4324613"/>
                  <a:pt x="7285893" y="4324656"/>
                  <a:pt x="7287618" y="4325001"/>
                </a:cubicBezTo>
                <a:cubicBezTo>
                  <a:pt x="7288823" y="4325242"/>
                  <a:pt x="7289949" y="4325777"/>
                  <a:pt x="7291114" y="4326165"/>
                </a:cubicBezTo>
                <a:lnTo>
                  <a:pt x="7292862" y="4326747"/>
                </a:lnTo>
                <a:cubicBezTo>
                  <a:pt x="7293444" y="4327135"/>
                  <a:pt x="7294172" y="4327365"/>
                  <a:pt x="7294610" y="4327912"/>
                </a:cubicBezTo>
                <a:cubicBezTo>
                  <a:pt x="7294994" y="4328391"/>
                  <a:pt x="7295192" y="4329045"/>
                  <a:pt x="7295192" y="4329658"/>
                </a:cubicBezTo>
                <a:cubicBezTo>
                  <a:pt x="7295192" y="4331273"/>
                  <a:pt x="7295459" y="4335617"/>
                  <a:pt x="7293444" y="4337226"/>
                </a:cubicBezTo>
                <a:cubicBezTo>
                  <a:pt x="7292965" y="4337610"/>
                  <a:pt x="7292280" y="4337615"/>
                  <a:pt x="7291697" y="4337808"/>
                </a:cubicBezTo>
                <a:cubicBezTo>
                  <a:pt x="7290354" y="4338703"/>
                  <a:pt x="7289809" y="4339288"/>
                  <a:pt x="7288201" y="4339555"/>
                </a:cubicBezTo>
                <a:cubicBezTo>
                  <a:pt x="7287626" y="4339651"/>
                  <a:pt x="7285773" y="4339555"/>
                  <a:pt x="7285288" y="4339555"/>
                </a:cubicBezTo>
                <a:cubicBezTo>
                  <a:pt x="7283734" y="4338973"/>
                  <a:pt x="7282049" y="4338662"/>
                  <a:pt x="7280627" y="4337808"/>
                </a:cubicBezTo>
                <a:cubicBezTo>
                  <a:pt x="7280026" y="4337448"/>
                  <a:pt x="7279774" y="4336687"/>
                  <a:pt x="7279461" y="4336062"/>
                </a:cubicBezTo>
                <a:cubicBezTo>
                  <a:pt x="7278864" y="4334869"/>
                  <a:pt x="7278518" y="4332512"/>
                  <a:pt x="7278296" y="4331405"/>
                </a:cubicBezTo>
                <a:cubicBezTo>
                  <a:pt x="7278490" y="4329465"/>
                  <a:pt x="7277895" y="4327267"/>
                  <a:pt x="7278879" y="4325583"/>
                </a:cubicBezTo>
                <a:cubicBezTo>
                  <a:pt x="7279498" y="4324523"/>
                  <a:pt x="7282375" y="4324418"/>
                  <a:pt x="7282375" y="4324418"/>
                </a:cubicBezTo>
                <a:close/>
                <a:moveTo>
                  <a:pt x="7570625" y="4293766"/>
                </a:moveTo>
                <a:cubicBezTo>
                  <a:pt x="7572373" y="4293959"/>
                  <a:pt x="7574144" y="4294003"/>
                  <a:pt x="7575868" y="4294347"/>
                </a:cubicBezTo>
                <a:cubicBezTo>
                  <a:pt x="7577073" y="4294589"/>
                  <a:pt x="7578199" y="4295124"/>
                  <a:pt x="7579364" y="4295512"/>
                </a:cubicBezTo>
                <a:lnTo>
                  <a:pt x="7581112" y="4296094"/>
                </a:lnTo>
                <a:cubicBezTo>
                  <a:pt x="7581694" y="4296482"/>
                  <a:pt x="7582423" y="4296712"/>
                  <a:pt x="7582860" y="4297259"/>
                </a:cubicBezTo>
                <a:cubicBezTo>
                  <a:pt x="7583244" y="4297738"/>
                  <a:pt x="7583442" y="4298391"/>
                  <a:pt x="7583442" y="4299005"/>
                </a:cubicBezTo>
                <a:cubicBezTo>
                  <a:pt x="7583442" y="4300620"/>
                  <a:pt x="7583709" y="4304964"/>
                  <a:pt x="7581694" y="4306573"/>
                </a:cubicBezTo>
                <a:cubicBezTo>
                  <a:pt x="7581215" y="4306957"/>
                  <a:pt x="7580530" y="4306962"/>
                  <a:pt x="7579947" y="4307155"/>
                </a:cubicBezTo>
                <a:cubicBezTo>
                  <a:pt x="7578605" y="4308050"/>
                  <a:pt x="7578060" y="4308634"/>
                  <a:pt x="7576451" y="4308902"/>
                </a:cubicBezTo>
                <a:cubicBezTo>
                  <a:pt x="7575876" y="4308998"/>
                  <a:pt x="7574023" y="4308902"/>
                  <a:pt x="7573538" y="4308902"/>
                </a:cubicBezTo>
                <a:cubicBezTo>
                  <a:pt x="7571985" y="4308320"/>
                  <a:pt x="7570299" y="4308008"/>
                  <a:pt x="7568877" y="4307155"/>
                </a:cubicBezTo>
                <a:cubicBezTo>
                  <a:pt x="7568276" y="4306795"/>
                  <a:pt x="7568025" y="4306035"/>
                  <a:pt x="7567711" y="4305409"/>
                </a:cubicBezTo>
                <a:cubicBezTo>
                  <a:pt x="7567114" y="4304216"/>
                  <a:pt x="7566768" y="4301859"/>
                  <a:pt x="7566546" y="4300752"/>
                </a:cubicBezTo>
                <a:cubicBezTo>
                  <a:pt x="7566741" y="4298811"/>
                  <a:pt x="7566146" y="4296614"/>
                  <a:pt x="7567129" y="4294930"/>
                </a:cubicBezTo>
                <a:cubicBezTo>
                  <a:pt x="7567748" y="4293870"/>
                  <a:pt x="7570625" y="4293766"/>
                  <a:pt x="7570625" y="4293766"/>
                </a:cubicBezTo>
                <a:close/>
                <a:moveTo>
                  <a:pt x="7230170" y="4285297"/>
                </a:moveTo>
                <a:cubicBezTo>
                  <a:pt x="7231918" y="4285491"/>
                  <a:pt x="7233688" y="4285534"/>
                  <a:pt x="7235413" y="4285880"/>
                </a:cubicBezTo>
                <a:cubicBezTo>
                  <a:pt x="7236618" y="4286120"/>
                  <a:pt x="7237744" y="4286655"/>
                  <a:pt x="7238909" y="4287043"/>
                </a:cubicBezTo>
                <a:lnTo>
                  <a:pt x="7240657" y="4287625"/>
                </a:lnTo>
                <a:cubicBezTo>
                  <a:pt x="7241239" y="4288013"/>
                  <a:pt x="7241967" y="4288243"/>
                  <a:pt x="7242405" y="4288790"/>
                </a:cubicBezTo>
                <a:cubicBezTo>
                  <a:pt x="7242789" y="4289269"/>
                  <a:pt x="7242987" y="4289923"/>
                  <a:pt x="7242987" y="4290536"/>
                </a:cubicBezTo>
                <a:cubicBezTo>
                  <a:pt x="7242987" y="4291344"/>
                  <a:pt x="7243054" y="4292834"/>
                  <a:pt x="7242869" y="4294322"/>
                </a:cubicBezTo>
                <a:lnTo>
                  <a:pt x="7242420" y="4295365"/>
                </a:lnTo>
                <a:lnTo>
                  <a:pt x="7243570" y="4294796"/>
                </a:lnTo>
                <a:cubicBezTo>
                  <a:pt x="7244366" y="4294638"/>
                  <a:pt x="7245086" y="4294611"/>
                  <a:pt x="7245086" y="4294611"/>
                </a:cubicBezTo>
                <a:cubicBezTo>
                  <a:pt x="7246834" y="4294806"/>
                  <a:pt x="7248604" y="4294849"/>
                  <a:pt x="7250329" y="4295194"/>
                </a:cubicBezTo>
                <a:cubicBezTo>
                  <a:pt x="7251533" y="4295435"/>
                  <a:pt x="7252660" y="4295970"/>
                  <a:pt x="7253825" y="4296358"/>
                </a:cubicBezTo>
                <a:lnTo>
                  <a:pt x="7255573" y="4296940"/>
                </a:lnTo>
                <a:cubicBezTo>
                  <a:pt x="7256155" y="4297328"/>
                  <a:pt x="7256883" y="4297558"/>
                  <a:pt x="7257321" y="4298105"/>
                </a:cubicBezTo>
                <a:cubicBezTo>
                  <a:pt x="7257704" y="4298584"/>
                  <a:pt x="7257903" y="4299238"/>
                  <a:pt x="7257903" y="4299851"/>
                </a:cubicBezTo>
                <a:cubicBezTo>
                  <a:pt x="7257903" y="4301466"/>
                  <a:pt x="7258169" y="4305810"/>
                  <a:pt x="7256155" y="4307419"/>
                </a:cubicBezTo>
                <a:cubicBezTo>
                  <a:pt x="7255675" y="4307803"/>
                  <a:pt x="7254990" y="4307807"/>
                  <a:pt x="7254408" y="4308001"/>
                </a:cubicBezTo>
                <a:cubicBezTo>
                  <a:pt x="7253065" y="4308896"/>
                  <a:pt x="7252520" y="4309481"/>
                  <a:pt x="7250912" y="4309748"/>
                </a:cubicBezTo>
                <a:cubicBezTo>
                  <a:pt x="7250337" y="4309844"/>
                  <a:pt x="7248484" y="4309748"/>
                  <a:pt x="7247998" y="4309748"/>
                </a:cubicBezTo>
                <a:cubicBezTo>
                  <a:pt x="7246445" y="4309166"/>
                  <a:pt x="7244760" y="4308855"/>
                  <a:pt x="7243338" y="4308001"/>
                </a:cubicBezTo>
                <a:cubicBezTo>
                  <a:pt x="7242737" y="4307641"/>
                  <a:pt x="7242485" y="4306880"/>
                  <a:pt x="7242172" y="4306255"/>
                </a:cubicBezTo>
                <a:cubicBezTo>
                  <a:pt x="7241575" y="4305061"/>
                  <a:pt x="7241229" y="4302705"/>
                  <a:pt x="7241006" y="4301598"/>
                </a:cubicBezTo>
                <a:lnTo>
                  <a:pt x="7241392" y="4297752"/>
                </a:lnTo>
                <a:lnTo>
                  <a:pt x="7241239" y="4298105"/>
                </a:lnTo>
                <a:cubicBezTo>
                  <a:pt x="7240760" y="4298488"/>
                  <a:pt x="7240075" y="4298493"/>
                  <a:pt x="7239492" y="4298686"/>
                </a:cubicBezTo>
                <a:cubicBezTo>
                  <a:pt x="7238149" y="4299581"/>
                  <a:pt x="7237604" y="4300166"/>
                  <a:pt x="7235996" y="4300433"/>
                </a:cubicBezTo>
                <a:cubicBezTo>
                  <a:pt x="7235421" y="4300529"/>
                  <a:pt x="7233568" y="4300433"/>
                  <a:pt x="7233083" y="4300433"/>
                </a:cubicBezTo>
                <a:cubicBezTo>
                  <a:pt x="7231529" y="4299851"/>
                  <a:pt x="7229844" y="4299540"/>
                  <a:pt x="7228422" y="4298686"/>
                </a:cubicBezTo>
                <a:cubicBezTo>
                  <a:pt x="7227821" y="4298327"/>
                  <a:pt x="7227569" y="4297566"/>
                  <a:pt x="7227256" y="4296940"/>
                </a:cubicBezTo>
                <a:cubicBezTo>
                  <a:pt x="7226659" y="4295747"/>
                  <a:pt x="7226313" y="4293390"/>
                  <a:pt x="7226091" y="4292283"/>
                </a:cubicBezTo>
                <a:cubicBezTo>
                  <a:pt x="7226285" y="4290343"/>
                  <a:pt x="7225690" y="4288145"/>
                  <a:pt x="7226674" y="4286461"/>
                </a:cubicBezTo>
                <a:cubicBezTo>
                  <a:pt x="7227292" y="4285401"/>
                  <a:pt x="7230170" y="4285297"/>
                  <a:pt x="7230170" y="4285297"/>
                </a:cubicBezTo>
                <a:close/>
                <a:moveTo>
                  <a:pt x="7263730" y="4261078"/>
                </a:moveTo>
                <a:cubicBezTo>
                  <a:pt x="7265478" y="4261273"/>
                  <a:pt x="7267249" y="4261316"/>
                  <a:pt x="7268973" y="4261661"/>
                </a:cubicBezTo>
                <a:cubicBezTo>
                  <a:pt x="7270178" y="4261902"/>
                  <a:pt x="7271305" y="4262437"/>
                  <a:pt x="7272469" y="4262825"/>
                </a:cubicBezTo>
                <a:lnTo>
                  <a:pt x="7274217" y="4263407"/>
                </a:lnTo>
                <a:cubicBezTo>
                  <a:pt x="7274800" y="4263795"/>
                  <a:pt x="7275528" y="4264025"/>
                  <a:pt x="7275965" y="4264572"/>
                </a:cubicBezTo>
                <a:cubicBezTo>
                  <a:pt x="7276349" y="4265051"/>
                  <a:pt x="7276548" y="4265705"/>
                  <a:pt x="7276548" y="4266318"/>
                </a:cubicBezTo>
                <a:cubicBezTo>
                  <a:pt x="7276548" y="4267933"/>
                  <a:pt x="7276814" y="4272277"/>
                  <a:pt x="7274800" y="4273886"/>
                </a:cubicBezTo>
                <a:cubicBezTo>
                  <a:pt x="7274320" y="4274270"/>
                  <a:pt x="7273635" y="4274275"/>
                  <a:pt x="7273053" y="4274468"/>
                </a:cubicBezTo>
                <a:cubicBezTo>
                  <a:pt x="7271710" y="4275363"/>
                  <a:pt x="7271165" y="4275948"/>
                  <a:pt x="7269557" y="4276215"/>
                </a:cubicBezTo>
                <a:cubicBezTo>
                  <a:pt x="7268981" y="4276311"/>
                  <a:pt x="7267128" y="4276215"/>
                  <a:pt x="7266643" y="4276215"/>
                </a:cubicBezTo>
                <a:cubicBezTo>
                  <a:pt x="7265090" y="4275633"/>
                  <a:pt x="7263404" y="4275322"/>
                  <a:pt x="7261982" y="4274468"/>
                </a:cubicBezTo>
                <a:cubicBezTo>
                  <a:pt x="7261381" y="4274108"/>
                  <a:pt x="7261130" y="4273347"/>
                  <a:pt x="7260817" y="4272722"/>
                </a:cubicBezTo>
                <a:cubicBezTo>
                  <a:pt x="7260220" y="4271529"/>
                  <a:pt x="7259873" y="4269172"/>
                  <a:pt x="7259651" y="4268065"/>
                </a:cubicBezTo>
                <a:cubicBezTo>
                  <a:pt x="7259846" y="4266125"/>
                  <a:pt x="7259251" y="4263927"/>
                  <a:pt x="7260234" y="4262243"/>
                </a:cubicBezTo>
                <a:cubicBezTo>
                  <a:pt x="7260853" y="4261183"/>
                  <a:pt x="7263730" y="4261078"/>
                  <a:pt x="7263730" y="4261078"/>
                </a:cubicBezTo>
                <a:close/>
                <a:moveTo>
                  <a:pt x="7211525" y="4257353"/>
                </a:moveTo>
                <a:cubicBezTo>
                  <a:pt x="7213273" y="4257547"/>
                  <a:pt x="7215044" y="4257590"/>
                  <a:pt x="7216768" y="4257935"/>
                </a:cubicBezTo>
                <a:cubicBezTo>
                  <a:pt x="7217973" y="4258176"/>
                  <a:pt x="7219100" y="4258711"/>
                  <a:pt x="7220264" y="4259099"/>
                </a:cubicBezTo>
                <a:lnTo>
                  <a:pt x="7222012" y="4259681"/>
                </a:lnTo>
                <a:cubicBezTo>
                  <a:pt x="7222595" y="4260069"/>
                  <a:pt x="7223323" y="4260299"/>
                  <a:pt x="7223760" y="4260846"/>
                </a:cubicBezTo>
                <a:cubicBezTo>
                  <a:pt x="7224144" y="4261325"/>
                  <a:pt x="7224343" y="4261979"/>
                  <a:pt x="7224343" y="4262592"/>
                </a:cubicBezTo>
                <a:cubicBezTo>
                  <a:pt x="7224343" y="4264207"/>
                  <a:pt x="7224609" y="4268551"/>
                  <a:pt x="7222595" y="4270160"/>
                </a:cubicBezTo>
                <a:cubicBezTo>
                  <a:pt x="7222115" y="4270544"/>
                  <a:pt x="7221430" y="4270549"/>
                  <a:pt x="7220848" y="4270742"/>
                </a:cubicBezTo>
                <a:cubicBezTo>
                  <a:pt x="7219505" y="4271637"/>
                  <a:pt x="7218960" y="4272222"/>
                  <a:pt x="7217352" y="4272489"/>
                </a:cubicBezTo>
                <a:cubicBezTo>
                  <a:pt x="7216776" y="4272585"/>
                  <a:pt x="7214923" y="4272489"/>
                  <a:pt x="7214438" y="4272489"/>
                </a:cubicBezTo>
                <a:cubicBezTo>
                  <a:pt x="7212885" y="4271907"/>
                  <a:pt x="7211199" y="4271596"/>
                  <a:pt x="7209777" y="4270742"/>
                </a:cubicBezTo>
                <a:cubicBezTo>
                  <a:pt x="7209176" y="4270382"/>
                  <a:pt x="7208925" y="4269622"/>
                  <a:pt x="7208612" y="4268996"/>
                </a:cubicBezTo>
                <a:cubicBezTo>
                  <a:pt x="7208015" y="4267803"/>
                  <a:pt x="7207668" y="4265446"/>
                  <a:pt x="7207446" y="4264339"/>
                </a:cubicBezTo>
                <a:cubicBezTo>
                  <a:pt x="7207641" y="4262399"/>
                  <a:pt x="7207046" y="4260201"/>
                  <a:pt x="7208029" y="4258517"/>
                </a:cubicBezTo>
                <a:cubicBezTo>
                  <a:pt x="7208648" y="4257457"/>
                  <a:pt x="7211525" y="4257353"/>
                  <a:pt x="7211525" y="4257353"/>
                </a:cubicBezTo>
                <a:close/>
                <a:moveTo>
                  <a:pt x="2384785" y="4249834"/>
                </a:moveTo>
                <a:cubicBezTo>
                  <a:pt x="2385949" y="4250028"/>
                  <a:pt x="2387127" y="4250160"/>
                  <a:pt x="2388280" y="4250416"/>
                </a:cubicBezTo>
                <a:cubicBezTo>
                  <a:pt x="2388879" y="4250549"/>
                  <a:pt x="2389432" y="4250849"/>
                  <a:pt x="2390028" y="4250998"/>
                </a:cubicBezTo>
                <a:cubicBezTo>
                  <a:pt x="2396614" y="4252643"/>
                  <a:pt x="2388938" y="4250247"/>
                  <a:pt x="2396436" y="4252745"/>
                </a:cubicBezTo>
                <a:lnTo>
                  <a:pt x="2399932" y="4253909"/>
                </a:lnTo>
                <a:lnTo>
                  <a:pt x="2401680" y="4254491"/>
                </a:lnTo>
                <a:cubicBezTo>
                  <a:pt x="2403527" y="4257259"/>
                  <a:pt x="2402625" y="4255574"/>
                  <a:pt x="2404011" y="4259731"/>
                </a:cubicBezTo>
                <a:lnTo>
                  <a:pt x="2404594" y="4261477"/>
                </a:lnTo>
                <a:lnTo>
                  <a:pt x="2405177" y="4263224"/>
                </a:lnTo>
                <a:cubicBezTo>
                  <a:pt x="2405318" y="4265346"/>
                  <a:pt x="2406418" y="4274095"/>
                  <a:pt x="2405177" y="4277196"/>
                </a:cubicBezTo>
                <a:cubicBezTo>
                  <a:pt x="2404948" y="4277766"/>
                  <a:pt x="2403978" y="4277504"/>
                  <a:pt x="2403429" y="4277778"/>
                </a:cubicBezTo>
                <a:cubicBezTo>
                  <a:pt x="2402802" y="4278091"/>
                  <a:pt x="2402307" y="4278629"/>
                  <a:pt x="2401680" y="4278942"/>
                </a:cubicBezTo>
                <a:cubicBezTo>
                  <a:pt x="2400127" y="4278360"/>
                  <a:pt x="2398594" y="4277720"/>
                  <a:pt x="2397020" y="4277196"/>
                </a:cubicBezTo>
                <a:cubicBezTo>
                  <a:pt x="2396260" y="4276942"/>
                  <a:pt x="2395459" y="4276834"/>
                  <a:pt x="2394689" y="4276614"/>
                </a:cubicBezTo>
                <a:cubicBezTo>
                  <a:pt x="2394098" y="4276445"/>
                  <a:pt x="2393524" y="4276226"/>
                  <a:pt x="2392941" y="4276032"/>
                </a:cubicBezTo>
                <a:cubicBezTo>
                  <a:pt x="2392358" y="4275449"/>
                  <a:pt x="2391879" y="4274742"/>
                  <a:pt x="2391193" y="4274285"/>
                </a:cubicBezTo>
                <a:cubicBezTo>
                  <a:pt x="2390682" y="4273945"/>
                  <a:pt x="2389925" y="4274086"/>
                  <a:pt x="2389445" y="4273702"/>
                </a:cubicBezTo>
                <a:cubicBezTo>
                  <a:pt x="2388898" y="4273265"/>
                  <a:pt x="2388668" y="4272539"/>
                  <a:pt x="2388280" y="4271956"/>
                </a:cubicBezTo>
                <a:cubicBezTo>
                  <a:pt x="2387255" y="4268882"/>
                  <a:pt x="2388038" y="4270720"/>
                  <a:pt x="2385366" y="4266717"/>
                </a:cubicBezTo>
                <a:lnTo>
                  <a:pt x="2384201" y="4264971"/>
                </a:lnTo>
                <a:cubicBezTo>
                  <a:pt x="2384007" y="4264388"/>
                  <a:pt x="2383893" y="4263773"/>
                  <a:pt x="2383618" y="4263224"/>
                </a:cubicBezTo>
                <a:cubicBezTo>
                  <a:pt x="2383305" y="4262598"/>
                  <a:pt x="2382738" y="4262117"/>
                  <a:pt x="2382453" y="4261477"/>
                </a:cubicBezTo>
                <a:cubicBezTo>
                  <a:pt x="2381955" y="4260356"/>
                  <a:pt x="2381288" y="4257984"/>
                  <a:pt x="2381288" y="4257984"/>
                </a:cubicBezTo>
                <a:cubicBezTo>
                  <a:pt x="2381463" y="4256230"/>
                  <a:pt x="2380959" y="4252077"/>
                  <a:pt x="2383036" y="4250416"/>
                </a:cubicBezTo>
                <a:cubicBezTo>
                  <a:pt x="2383516" y="4250033"/>
                  <a:pt x="2384201" y="4250028"/>
                  <a:pt x="2384785" y="4249834"/>
                </a:cubicBezTo>
                <a:close/>
                <a:moveTo>
                  <a:pt x="7149998" y="4242449"/>
                </a:moveTo>
                <a:cubicBezTo>
                  <a:pt x="7151746" y="4242644"/>
                  <a:pt x="7153516" y="4242687"/>
                  <a:pt x="7155241" y="4243032"/>
                </a:cubicBezTo>
                <a:cubicBezTo>
                  <a:pt x="7156446" y="4243272"/>
                  <a:pt x="7157572" y="4243807"/>
                  <a:pt x="7158737" y="4244196"/>
                </a:cubicBezTo>
                <a:lnTo>
                  <a:pt x="7160485" y="4244778"/>
                </a:lnTo>
                <a:cubicBezTo>
                  <a:pt x="7161067" y="4245166"/>
                  <a:pt x="7161795" y="4245396"/>
                  <a:pt x="7162233" y="4245942"/>
                </a:cubicBezTo>
                <a:cubicBezTo>
                  <a:pt x="7162617" y="4246421"/>
                  <a:pt x="7162815" y="4247076"/>
                  <a:pt x="7162815" y="4247689"/>
                </a:cubicBezTo>
                <a:cubicBezTo>
                  <a:pt x="7162815" y="4249303"/>
                  <a:pt x="7163082" y="4253647"/>
                  <a:pt x="7161067" y="4255257"/>
                </a:cubicBezTo>
                <a:cubicBezTo>
                  <a:pt x="7160588" y="4255640"/>
                  <a:pt x="7159903" y="4255645"/>
                  <a:pt x="7159320" y="4255839"/>
                </a:cubicBezTo>
                <a:cubicBezTo>
                  <a:pt x="7157977" y="4256734"/>
                  <a:pt x="7157432" y="4257318"/>
                  <a:pt x="7155824" y="4257585"/>
                </a:cubicBezTo>
                <a:cubicBezTo>
                  <a:pt x="7155249" y="4257681"/>
                  <a:pt x="7153396" y="4257585"/>
                  <a:pt x="7152911" y="4257585"/>
                </a:cubicBezTo>
                <a:cubicBezTo>
                  <a:pt x="7151357" y="4257003"/>
                  <a:pt x="7149672" y="4256693"/>
                  <a:pt x="7148250" y="4255839"/>
                </a:cubicBezTo>
                <a:cubicBezTo>
                  <a:pt x="7147649" y="4255479"/>
                  <a:pt x="7147397" y="4254718"/>
                  <a:pt x="7147084" y="4254092"/>
                </a:cubicBezTo>
                <a:cubicBezTo>
                  <a:pt x="7146487" y="4252899"/>
                  <a:pt x="7146141" y="4250542"/>
                  <a:pt x="7145919" y="4249435"/>
                </a:cubicBezTo>
                <a:cubicBezTo>
                  <a:pt x="7146113" y="4247495"/>
                  <a:pt x="7145518" y="4245298"/>
                  <a:pt x="7146502" y="4243614"/>
                </a:cubicBezTo>
                <a:cubicBezTo>
                  <a:pt x="7147121" y="4242554"/>
                  <a:pt x="7149998" y="4242449"/>
                  <a:pt x="7149998" y="4242449"/>
                </a:cubicBezTo>
                <a:close/>
                <a:moveTo>
                  <a:pt x="7632202" y="4236014"/>
                </a:moveTo>
                <a:cubicBezTo>
                  <a:pt x="7633950" y="4236208"/>
                  <a:pt x="7635722" y="4236252"/>
                  <a:pt x="7637446" y="4236596"/>
                </a:cubicBezTo>
                <a:cubicBezTo>
                  <a:pt x="7638650" y="4236838"/>
                  <a:pt x="7639777" y="4237373"/>
                  <a:pt x="7640941" y="4237761"/>
                </a:cubicBezTo>
                <a:lnTo>
                  <a:pt x="7642689" y="4238343"/>
                </a:lnTo>
                <a:cubicBezTo>
                  <a:pt x="7643273" y="4238731"/>
                  <a:pt x="7644000" y="4238961"/>
                  <a:pt x="7644437" y="4239507"/>
                </a:cubicBezTo>
                <a:cubicBezTo>
                  <a:pt x="7644821" y="4239987"/>
                  <a:pt x="7645021" y="4240640"/>
                  <a:pt x="7645021" y="4241254"/>
                </a:cubicBezTo>
                <a:cubicBezTo>
                  <a:pt x="7645021" y="4242869"/>
                  <a:pt x="7645287" y="4247213"/>
                  <a:pt x="7643273" y="4248822"/>
                </a:cubicBezTo>
                <a:cubicBezTo>
                  <a:pt x="7642793" y="4249206"/>
                  <a:pt x="7642107" y="4249210"/>
                  <a:pt x="7641525" y="4249404"/>
                </a:cubicBezTo>
                <a:cubicBezTo>
                  <a:pt x="7640182" y="4250299"/>
                  <a:pt x="7639637" y="4250883"/>
                  <a:pt x="7638029" y="4251151"/>
                </a:cubicBezTo>
                <a:cubicBezTo>
                  <a:pt x="7637454" y="4251246"/>
                  <a:pt x="7635601" y="4251151"/>
                  <a:pt x="7635115" y="4251151"/>
                </a:cubicBezTo>
                <a:cubicBezTo>
                  <a:pt x="7633562" y="4250569"/>
                  <a:pt x="7631877" y="4250257"/>
                  <a:pt x="7630454" y="4249404"/>
                </a:cubicBezTo>
                <a:cubicBezTo>
                  <a:pt x="7629853" y="4249044"/>
                  <a:pt x="7629602" y="4248283"/>
                  <a:pt x="7629289" y="4247657"/>
                </a:cubicBezTo>
                <a:cubicBezTo>
                  <a:pt x="7628692" y="4246464"/>
                  <a:pt x="7628345" y="4244108"/>
                  <a:pt x="7628124" y="4243001"/>
                </a:cubicBezTo>
                <a:cubicBezTo>
                  <a:pt x="7628318" y="4241059"/>
                  <a:pt x="7627723" y="4238863"/>
                  <a:pt x="7628706" y="4237179"/>
                </a:cubicBezTo>
                <a:cubicBezTo>
                  <a:pt x="7629325" y="4236119"/>
                  <a:pt x="7632202" y="4236014"/>
                  <a:pt x="7632202" y="4236014"/>
                </a:cubicBezTo>
                <a:close/>
                <a:moveTo>
                  <a:pt x="7441523" y="4209875"/>
                </a:moveTo>
                <a:cubicBezTo>
                  <a:pt x="7443271" y="4210070"/>
                  <a:pt x="7445042" y="4210113"/>
                  <a:pt x="7446767" y="4210458"/>
                </a:cubicBezTo>
                <a:cubicBezTo>
                  <a:pt x="7447972" y="4210699"/>
                  <a:pt x="7449097" y="4211235"/>
                  <a:pt x="7450263" y="4211622"/>
                </a:cubicBezTo>
                <a:lnTo>
                  <a:pt x="7452011" y="4212205"/>
                </a:lnTo>
                <a:cubicBezTo>
                  <a:pt x="7452593" y="4212593"/>
                  <a:pt x="7453321" y="4212823"/>
                  <a:pt x="7453759" y="4213369"/>
                </a:cubicBezTo>
                <a:cubicBezTo>
                  <a:pt x="7454143" y="4213848"/>
                  <a:pt x="7454341" y="4214502"/>
                  <a:pt x="7454341" y="4215115"/>
                </a:cubicBezTo>
                <a:cubicBezTo>
                  <a:pt x="7454341" y="4216731"/>
                  <a:pt x="7454607" y="4221074"/>
                  <a:pt x="7452593" y="4222683"/>
                </a:cubicBezTo>
                <a:cubicBezTo>
                  <a:pt x="7452114" y="4223067"/>
                  <a:pt x="7451429" y="4223072"/>
                  <a:pt x="7450845" y="4223266"/>
                </a:cubicBezTo>
                <a:cubicBezTo>
                  <a:pt x="7449503" y="4224160"/>
                  <a:pt x="7448958" y="4224745"/>
                  <a:pt x="7447349" y="4225013"/>
                </a:cubicBezTo>
                <a:cubicBezTo>
                  <a:pt x="7446775" y="4225108"/>
                  <a:pt x="7444922" y="4225013"/>
                  <a:pt x="7444437" y="4225013"/>
                </a:cubicBezTo>
                <a:cubicBezTo>
                  <a:pt x="7442882" y="4224430"/>
                  <a:pt x="7441198" y="4224119"/>
                  <a:pt x="7439775" y="4223266"/>
                </a:cubicBezTo>
                <a:cubicBezTo>
                  <a:pt x="7439175" y="4222905"/>
                  <a:pt x="7438923" y="4222145"/>
                  <a:pt x="7438610" y="4221520"/>
                </a:cubicBezTo>
                <a:cubicBezTo>
                  <a:pt x="7438012" y="4220326"/>
                  <a:pt x="7437666" y="4217969"/>
                  <a:pt x="7437445" y="4216862"/>
                </a:cubicBezTo>
                <a:cubicBezTo>
                  <a:pt x="7437639" y="4214922"/>
                  <a:pt x="7437044" y="4212725"/>
                  <a:pt x="7438027" y="4211040"/>
                </a:cubicBezTo>
                <a:cubicBezTo>
                  <a:pt x="7438646" y="4209980"/>
                  <a:pt x="7441523" y="4209875"/>
                  <a:pt x="7441523" y="4209875"/>
                </a:cubicBezTo>
                <a:close/>
                <a:moveTo>
                  <a:pt x="2441883" y="4209664"/>
                </a:moveTo>
                <a:cubicBezTo>
                  <a:pt x="2442855" y="4209858"/>
                  <a:pt x="2443869" y="4209899"/>
                  <a:pt x="2444797" y="4210246"/>
                </a:cubicBezTo>
                <a:cubicBezTo>
                  <a:pt x="2447214" y="4211153"/>
                  <a:pt x="2446183" y="4211272"/>
                  <a:pt x="2447127" y="4213157"/>
                </a:cubicBezTo>
                <a:cubicBezTo>
                  <a:pt x="2447440" y="4213783"/>
                  <a:pt x="2447903" y="4214322"/>
                  <a:pt x="2448292" y="4214904"/>
                </a:cubicBezTo>
                <a:lnTo>
                  <a:pt x="2449457" y="4218397"/>
                </a:lnTo>
                <a:cubicBezTo>
                  <a:pt x="2449651" y="4218979"/>
                  <a:pt x="2449891" y="4219548"/>
                  <a:pt x="2450040" y="4220144"/>
                </a:cubicBezTo>
                <a:lnTo>
                  <a:pt x="2450623" y="4222472"/>
                </a:lnTo>
                <a:cubicBezTo>
                  <a:pt x="2451012" y="4225966"/>
                  <a:pt x="2451712" y="4227939"/>
                  <a:pt x="2450623" y="4231205"/>
                </a:cubicBezTo>
                <a:cubicBezTo>
                  <a:pt x="2450401" y="4231868"/>
                  <a:pt x="2450004" y="4232513"/>
                  <a:pt x="2449457" y="4232951"/>
                </a:cubicBezTo>
                <a:cubicBezTo>
                  <a:pt x="2448073" y="4234058"/>
                  <a:pt x="2448972" y="4233922"/>
                  <a:pt x="2448875" y="4234115"/>
                </a:cubicBezTo>
                <a:cubicBezTo>
                  <a:pt x="2447321" y="4233533"/>
                  <a:pt x="2445637" y="4233221"/>
                  <a:pt x="2444213" y="4232369"/>
                </a:cubicBezTo>
                <a:cubicBezTo>
                  <a:pt x="2443613" y="4232009"/>
                  <a:pt x="2443544" y="4231117"/>
                  <a:pt x="2443048" y="4230622"/>
                </a:cubicBezTo>
                <a:cubicBezTo>
                  <a:pt x="2442553" y="4230127"/>
                  <a:pt x="2441883" y="4229846"/>
                  <a:pt x="2441300" y="4229458"/>
                </a:cubicBezTo>
                <a:cubicBezTo>
                  <a:pt x="2441106" y="4228876"/>
                  <a:pt x="2440993" y="4228260"/>
                  <a:pt x="2440718" y="4227712"/>
                </a:cubicBezTo>
                <a:cubicBezTo>
                  <a:pt x="2440405" y="4227086"/>
                  <a:pt x="2439837" y="4226604"/>
                  <a:pt x="2439552" y="4225965"/>
                </a:cubicBezTo>
                <a:cubicBezTo>
                  <a:pt x="2439053" y="4224844"/>
                  <a:pt x="2438387" y="4222472"/>
                  <a:pt x="2438387" y="4222472"/>
                </a:cubicBezTo>
                <a:cubicBezTo>
                  <a:pt x="2438581" y="4218979"/>
                  <a:pt x="2438475" y="4215456"/>
                  <a:pt x="2438970" y="4211993"/>
                </a:cubicBezTo>
                <a:cubicBezTo>
                  <a:pt x="2439069" y="4211300"/>
                  <a:pt x="2439588" y="4210683"/>
                  <a:pt x="2440135" y="4210246"/>
                </a:cubicBezTo>
                <a:cubicBezTo>
                  <a:pt x="2440615" y="4209863"/>
                  <a:pt x="2441300" y="4209858"/>
                  <a:pt x="2441883" y="4209664"/>
                </a:cubicBezTo>
                <a:close/>
                <a:moveTo>
                  <a:pt x="7073555" y="4203327"/>
                </a:moveTo>
                <a:cubicBezTo>
                  <a:pt x="7075303" y="4203522"/>
                  <a:pt x="7077073" y="4203565"/>
                  <a:pt x="7078798" y="4203910"/>
                </a:cubicBezTo>
                <a:cubicBezTo>
                  <a:pt x="7080003" y="4204151"/>
                  <a:pt x="7081129" y="4204686"/>
                  <a:pt x="7082294" y="4205074"/>
                </a:cubicBezTo>
                <a:lnTo>
                  <a:pt x="7084042" y="4205656"/>
                </a:lnTo>
                <a:cubicBezTo>
                  <a:pt x="7084624" y="4206044"/>
                  <a:pt x="7085352" y="4206274"/>
                  <a:pt x="7085790" y="4206820"/>
                </a:cubicBezTo>
                <a:cubicBezTo>
                  <a:pt x="7086174" y="4207300"/>
                  <a:pt x="7086372" y="4207954"/>
                  <a:pt x="7086372" y="4208567"/>
                </a:cubicBezTo>
                <a:cubicBezTo>
                  <a:pt x="7086372" y="4210182"/>
                  <a:pt x="7086638" y="4214526"/>
                  <a:pt x="7084624" y="4216135"/>
                </a:cubicBezTo>
                <a:cubicBezTo>
                  <a:pt x="7084145" y="4216519"/>
                  <a:pt x="7083460" y="4216523"/>
                  <a:pt x="7082877" y="4216717"/>
                </a:cubicBezTo>
                <a:cubicBezTo>
                  <a:pt x="7081534" y="4217612"/>
                  <a:pt x="7080989" y="4218197"/>
                  <a:pt x="7079381" y="4218464"/>
                </a:cubicBezTo>
                <a:cubicBezTo>
                  <a:pt x="7078806" y="4218559"/>
                  <a:pt x="7076953" y="4218464"/>
                  <a:pt x="7076468" y="4218464"/>
                </a:cubicBezTo>
                <a:cubicBezTo>
                  <a:pt x="7074914" y="4217882"/>
                  <a:pt x="7073229" y="4217571"/>
                  <a:pt x="7071807" y="4216717"/>
                </a:cubicBezTo>
                <a:cubicBezTo>
                  <a:pt x="7071206" y="4216357"/>
                  <a:pt x="7070954" y="4215596"/>
                  <a:pt x="7070641" y="4214970"/>
                </a:cubicBezTo>
                <a:cubicBezTo>
                  <a:pt x="7070044" y="4213777"/>
                  <a:pt x="7069698" y="4211421"/>
                  <a:pt x="7069476" y="4210314"/>
                </a:cubicBezTo>
                <a:cubicBezTo>
                  <a:pt x="7069670" y="4208373"/>
                  <a:pt x="7069075" y="4206176"/>
                  <a:pt x="7070059" y="4204492"/>
                </a:cubicBezTo>
                <a:cubicBezTo>
                  <a:pt x="7070677" y="4203432"/>
                  <a:pt x="7073555" y="4203327"/>
                  <a:pt x="7073555" y="4203327"/>
                </a:cubicBezTo>
                <a:close/>
                <a:moveTo>
                  <a:pt x="6000500" y="4187658"/>
                </a:moveTo>
                <a:cubicBezTo>
                  <a:pt x="6003589" y="4187658"/>
                  <a:pt x="6006093" y="4190160"/>
                  <a:pt x="6006093" y="4193247"/>
                </a:cubicBezTo>
                <a:cubicBezTo>
                  <a:pt x="6006093" y="4196334"/>
                  <a:pt x="6003589" y="4198836"/>
                  <a:pt x="6000500" y="4198836"/>
                </a:cubicBezTo>
                <a:cubicBezTo>
                  <a:pt x="5997411" y="4198836"/>
                  <a:pt x="5994907" y="4196334"/>
                  <a:pt x="5994907" y="4193247"/>
                </a:cubicBezTo>
                <a:cubicBezTo>
                  <a:pt x="5994907" y="4190160"/>
                  <a:pt x="5997411" y="4187658"/>
                  <a:pt x="6000500" y="4187658"/>
                </a:cubicBezTo>
                <a:close/>
                <a:moveTo>
                  <a:pt x="5886884" y="4178343"/>
                </a:moveTo>
                <a:cubicBezTo>
                  <a:pt x="5889973" y="4178343"/>
                  <a:pt x="5892478" y="4180846"/>
                  <a:pt x="5892478" y="4183932"/>
                </a:cubicBezTo>
                <a:cubicBezTo>
                  <a:pt x="5892478" y="4187018"/>
                  <a:pt x="5889973" y="4189521"/>
                  <a:pt x="5886884" y="4189521"/>
                </a:cubicBezTo>
                <a:cubicBezTo>
                  <a:pt x="5883795" y="4189521"/>
                  <a:pt x="5881291" y="4187018"/>
                  <a:pt x="5881291" y="4183932"/>
                </a:cubicBezTo>
                <a:cubicBezTo>
                  <a:pt x="5881291" y="4180846"/>
                  <a:pt x="5883795" y="4178343"/>
                  <a:pt x="5886884" y="4178343"/>
                </a:cubicBezTo>
                <a:close/>
                <a:moveTo>
                  <a:pt x="673354" y="4177054"/>
                </a:moveTo>
                <a:cubicBezTo>
                  <a:pt x="676443" y="4177054"/>
                  <a:pt x="678946" y="4179556"/>
                  <a:pt x="678946" y="4182643"/>
                </a:cubicBezTo>
                <a:cubicBezTo>
                  <a:pt x="678946" y="4185730"/>
                  <a:pt x="676443" y="4188232"/>
                  <a:pt x="673354" y="4188232"/>
                </a:cubicBezTo>
                <a:cubicBezTo>
                  <a:pt x="670265" y="4188232"/>
                  <a:pt x="667759" y="4185730"/>
                  <a:pt x="667759" y="4182643"/>
                </a:cubicBezTo>
                <a:cubicBezTo>
                  <a:pt x="667759" y="4179556"/>
                  <a:pt x="670265" y="4177054"/>
                  <a:pt x="673354" y="4177054"/>
                </a:cubicBezTo>
                <a:close/>
                <a:moveTo>
                  <a:pt x="6418451" y="4172522"/>
                </a:moveTo>
                <a:cubicBezTo>
                  <a:pt x="6421540" y="4172522"/>
                  <a:pt x="6424045" y="4175024"/>
                  <a:pt x="6424045" y="4178111"/>
                </a:cubicBezTo>
                <a:cubicBezTo>
                  <a:pt x="6424045" y="4181197"/>
                  <a:pt x="6421540" y="4183699"/>
                  <a:pt x="6418451" y="4183699"/>
                </a:cubicBezTo>
                <a:cubicBezTo>
                  <a:pt x="6415363" y="4183699"/>
                  <a:pt x="6412858" y="4181197"/>
                  <a:pt x="6412858" y="4178111"/>
                </a:cubicBezTo>
                <a:cubicBezTo>
                  <a:pt x="6412858" y="4175024"/>
                  <a:pt x="6415363" y="4172522"/>
                  <a:pt x="6418451" y="4172522"/>
                </a:cubicBezTo>
                <a:close/>
                <a:moveTo>
                  <a:pt x="6920669" y="4164205"/>
                </a:moveTo>
                <a:cubicBezTo>
                  <a:pt x="6922417" y="4164400"/>
                  <a:pt x="6924187" y="4164443"/>
                  <a:pt x="6925912" y="4164788"/>
                </a:cubicBezTo>
                <a:cubicBezTo>
                  <a:pt x="6927117" y="4165029"/>
                  <a:pt x="6928243" y="4165564"/>
                  <a:pt x="6929408" y="4165952"/>
                </a:cubicBezTo>
                <a:lnTo>
                  <a:pt x="6931156" y="4166534"/>
                </a:lnTo>
                <a:cubicBezTo>
                  <a:pt x="6931738" y="4166922"/>
                  <a:pt x="6932466" y="4167152"/>
                  <a:pt x="6932904" y="4167699"/>
                </a:cubicBezTo>
                <a:cubicBezTo>
                  <a:pt x="6933287" y="4168178"/>
                  <a:pt x="6933486" y="4168832"/>
                  <a:pt x="6933486" y="4169445"/>
                </a:cubicBezTo>
                <a:cubicBezTo>
                  <a:pt x="6933486" y="4171060"/>
                  <a:pt x="6933752" y="4175404"/>
                  <a:pt x="6931738" y="4177013"/>
                </a:cubicBezTo>
                <a:cubicBezTo>
                  <a:pt x="6931259" y="4177397"/>
                  <a:pt x="6930573" y="4177402"/>
                  <a:pt x="6929991" y="4177595"/>
                </a:cubicBezTo>
                <a:cubicBezTo>
                  <a:pt x="6928648" y="4178490"/>
                  <a:pt x="6928103" y="4179075"/>
                  <a:pt x="6926495" y="4179342"/>
                </a:cubicBezTo>
                <a:cubicBezTo>
                  <a:pt x="6925920" y="4179438"/>
                  <a:pt x="6924067" y="4179342"/>
                  <a:pt x="6923581" y="4179342"/>
                </a:cubicBezTo>
                <a:cubicBezTo>
                  <a:pt x="6922028" y="4178760"/>
                  <a:pt x="6920343" y="4178449"/>
                  <a:pt x="6918921" y="4177595"/>
                </a:cubicBezTo>
                <a:cubicBezTo>
                  <a:pt x="6918320" y="4177235"/>
                  <a:pt x="6918068" y="4176474"/>
                  <a:pt x="6917755" y="4175849"/>
                </a:cubicBezTo>
                <a:cubicBezTo>
                  <a:pt x="6917158" y="4174656"/>
                  <a:pt x="6916812" y="4172299"/>
                  <a:pt x="6916589" y="4171192"/>
                </a:cubicBezTo>
                <a:cubicBezTo>
                  <a:pt x="6916784" y="4169252"/>
                  <a:pt x="6916189" y="4167054"/>
                  <a:pt x="6917173" y="4165370"/>
                </a:cubicBezTo>
                <a:cubicBezTo>
                  <a:pt x="6917791" y="4164310"/>
                  <a:pt x="6920669" y="4164205"/>
                  <a:pt x="6920669" y="4164205"/>
                </a:cubicBezTo>
                <a:close/>
                <a:moveTo>
                  <a:pt x="8520611" y="4160762"/>
                </a:moveTo>
                <a:cubicBezTo>
                  <a:pt x="8522359" y="4160956"/>
                  <a:pt x="8524131" y="4161000"/>
                  <a:pt x="8525855" y="4161344"/>
                </a:cubicBezTo>
                <a:cubicBezTo>
                  <a:pt x="8527059" y="4161585"/>
                  <a:pt x="8528186" y="4162121"/>
                  <a:pt x="8529350" y="4162509"/>
                </a:cubicBezTo>
                <a:lnTo>
                  <a:pt x="8531098" y="4163091"/>
                </a:lnTo>
                <a:cubicBezTo>
                  <a:pt x="8531682" y="4163479"/>
                  <a:pt x="8532409" y="4163709"/>
                  <a:pt x="8532846" y="4164255"/>
                </a:cubicBezTo>
                <a:cubicBezTo>
                  <a:pt x="8533230" y="4164735"/>
                  <a:pt x="8533430" y="4165388"/>
                  <a:pt x="8533430" y="4166002"/>
                </a:cubicBezTo>
                <a:cubicBezTo>
                  <a:pt x="8533430" y="4167616"/>
                  <a:pt x="8533696" y="4171959"/>
                  <a:pt x="8531682" y="4173570"/>
                </a:cubicBezTo>
                <a:cubicBezTo>
                  <a:pt x="8531202" y="4173953"/>
                  <a:pt x="8530516" y="4173957"/>
                  <a:pt x="8529934" y="4174152"/>
                </a:cubicBezTo>
                <a:cubicBezTo>
                  <a:pt x="8528591" y="4175046"/>
                  <a:pt x="8528046" y="4175631"/>
                  <a:pt x="8526438" y="4175898"/>
                </a:cubicBezTo>
                <a:cubicBezTo>
                  <a:pt x="8525863" y="4175994"/>
                  <a:pt x="8524009" y="4175898"/>
                  <a:pt x="8523524" y="4175898"/>
                </a:cubicBezTo>
                <a:cubicBezTo>
                  <a:pt x="8521971" y="4175317"/>
                  <a:pt x="8520286" y="4175005"/>
                  <a:pt x="8518863" y="4174152"/>
                </a:cubicBezTo>
                <a:cubicBezTo>
                  <a:pt x="8518262" y="4173792"/>
                  <a:pt x="8518011" y="4173031"/>
                  <a:pt x="8517698" y="4172405"/>
                </a:cubicBezTo>
                <a:cubicBezTo>
                  <a:pt x="8517101" y="4171212"/>
                  <a:pt x="8516754" y="4168854"/>
                  <a:pt x="8516533" y="4167747"/>
                </a:cubicBezTo>
                <a:cubicBezTo>
                  <a:pt x="8516727" y="4165807"/>
                  <a:pt x="8516132" y="4163611"/>
                  <a:pt x="8517115" y="4161926"/>
                </a:cubicBezTo>
                <a:cubicBezTo>
                  <a:pt x="8517734" y="4160866"/>
                  <a:pt x="8520611" y="4160762"/>
                  <a:pt x="8520611" y="4160762"/>
                </a:cubicBezTo>
                <a:close/>
                <a:moveTo>
                  <a:pt x="5871153" y="4145742"/>
                </a:moveTo>
                <a:cubicBezTo>
                  <a:pt x="5874242" y="4145742"/>
                  <a:pt x="5876747" y="4148244"/>
                  <a:pt x="5876747" y="4151331"/>
                </a:cubicBezTo>
                <a:cubicBezTo>
                  <a:pt x="5876747" y="4154417"/>
                  <a:pt x="5874242" y="4156920"/>
                  <a:pt x="5871153" y="4156920"/>
                </a:cubicBezTo>
                <a:cubicBezTo>
                  <a:pt x="5868063" y="4156920"/>
                  <a:pt x="5865560" y="4154417"/>
                  <a:pt x="5865560" y="4151331"/>
                </a:cubicBezTo>
                <a:cubicBezTo>
                  <a:pt x="5865560" y="4148244"/>
                  <a:pt x="5868063" y="4145742"/>
                  <a:pt x="5871153" y="4145742"/>
                </a:cubicBezTo>
                <a:close/>
                <a:moveTo>
                  <a:pt x="6434766" y="4144578"/>
                </a:moveTo>
                <a:cubicBezTo>
                  <a:pt x="6437855" y="4144578"/>
                  <a:pt x="6440359" y="4147080"/>
                  <a:pt x="6440359" y="4150166"/>
                </a:cubicBezTo>
                <a:cubicBezTo>
                  <a:pt x="6440359" y="4153253"/>
                  <a:pt x="6437855" y="4155755"/>
                  <a:pt x="6434766" y="4155755"/>
                </a:cubicBezTo>
                <a:cubicBezTo>
                  <a:pt x="6431677" y="4155755"/>
                  <a:pt x="6429172" y="4153253"/>
                  <a:pt x="6429172" y="4150166"/>
                </a:cubicBezTo>
                <a:cubicBezTo>
                  <a:pt x="6429172" y="4147080"/>
                  <a:pt x="6431677" y="4144578"/>
                  <a:pt x="6434766" y="4144578"/>
                </a:cubicBezTo>
                <a:close/>
                <a:moveTo>
                  <a:pt x="5775991" y="4138130"/>
                </a:moveTo>
                <a:cubicBezTo>
                  <a:pt x="5777115" y="4138459"/>
                  <a:pt x="5778585" y="4139368"/>
                  <a:pt x="5780548" y="4141084"/>
                </a:cubicBezTo>
                <a:cubicBezTo>
                  <a:pt x="5783921" y="4144033"/>
                  <a:pt x="5784277" y="4149778"/>
                  <a:pt x="5788006" y="4152262"/>
                </a:cubicBezTo>
                <a:cubicBezTo>
                  <a:pt x="5791735" y="4154746"/>
                  <a:pt x="5794941" y="4158298"/>
                  <a:pt x="5799192" y="4159714"/>
                </a:cubicBezTo>
                <a:cubicBezTo>
                  <a:pt x="5801056" y="4160335"/>
                  <a:pt x="5803027" y="4160699"/>
                  <a:pt x="5804785" y="4161577"/>
                </a:cubicBezTo>
                <a:cubicBezTo>
                  <a:pt x="5819243" y="4168800"/>
                  <a:pt x="5801914" y="4162483"/>
                  <a:pt x="5815972" y="4167166"/>
                </a:cubicBezTo>
                <a:cubicBezTo>
                  <a:pt x="5823048" y="4177771"/>
                  <a:pt x="5815596" y="4169080"/>
                  <a:pt x="5825294" y="4174617"/>
                </a:cubicBezTo>
                <a:cubicBezTo>
                  <a:pt x="5827993" y="4176158"/>
                  <a:pt x="5830224" y="4178402"/>
                  <a:pt x="5832752" y="4180206"/>
                </a:cubicBezTo>
                <a:cubicBezTo>
                  <a:pt x="5834575" y="4181508"/>
                  <a:pt x="5836481" y="4182690"/>
                  <a:pt x="5838345" y="4183932"/>
                </a:cubicBezTo>
                <a:cubicBezTo>
                  <a:pt x="5839588" y="4185795"/>
                  <a:pt x="5841072" y="4187518"/>
                  <a:pt x="5842074" y="4189521"/>
                </a:cubicBezTo>
                <a:cubicBezTo>
                  <a:pt x="5842953" y="4191277"/>
                  <a:pt x="5842712" y="4193576"/>
                  <a:pt x="5843939" y="4195110"/>
                </a:cubicBezTo>
                <a:cubicBezTo>
                  <a:pt x="5845339" y="4196858"/>
                  <a:pt x="5847668" y="4197594"/>
                  <a:pt x="5849532" y="4198836"/>
                </a:cubicBezTo>
                <a:cubicBezTo>
                  <a:pt x="5850775" y="4202562"/>
                  <a:pt x="5851082" y="4206746"/>
                  <a:pt x="5853261" y="4210013"/>
                </a:cubicBezTo>
                <a:cubicBezTo>
                  <a:pt x="5854504" y="4211876"/>
                  <a:pt x="5856447" y="4213430"/>
                  <a:pt x="5856990" y="4215602"/>
                </a:cubicBezTo>
                <a:cubicBezTo>
                  <a:pt x="5857203" y="4216454"/>
                  <a:pt x="5855437" y="4217155"/>
                  <a:pt x="5855126" y="4217465"/>
                </a:cubicBezTo>
                <a:cubicBezTo>
                  <a:pt x="5849532" y="4216223"/>
                  <a:pt x="5843882" y="4215215"/>
                  <a:pt x="5838345" y="4213739"/>
                </a:cubicBezTo>
                <a:cubicBezTo>
                  <a:pt x="5834548" y="4212727"/>
                  <a:pt x="5827159" y="4210013"/>
                  <a:pt x="5827159" y="4210013"/>
                </a:cubicBezTo>
                <a:cubicBezTo>
                  <a:pt x="5817215" y="4195110"/>
                  <a:pt x="5830266" y="4213118"/>
                  <a:pt x="5817836" y="4200699"/>
                </a:cubicBezTo>
                <a:cubicBezTo>
                  <a:pt x="5805407" y="4188279"/>
                  <a:pt x="5823430" y="4201320"/>
                  <a:pt x="5808514" y="4191384"/>
                </a:cubicBezTo>
                <a:cubicBezTo>
                  <a:pt x="5807271" y="4189521"/>
                  <a:pt x="5806370" y="4187378"/>
                  <a:pt x="5804785" y="4185795"/>
                </a:cubicBezTo>
                <a:cubicBezTo>
                  <a:pt x="5803201" y="4184212"/>
                  <a:pt x="5800592" y="4183818"/>
                  <a:pt x="5799192" y="4182069"/>
                </a:cubicBezTo>
                <a:cubicBezTo>
                  <a:pt x="5791961" y="4173037"/>
                  <a:pt x="5803937" y="4178682"/>
                  <a:pt x="5791735" y="4174617"/>
                </a:cubicBezTo>
                <a:cubicBezTo>
                  <a:pt x="5791113" y="4172754"/>
                  <a:pt x="5791260" y="4170417"/>
                  <a:pt x="5789870" y="4169029"/>
                </a:cubicBezTo>
                <a:cubicBezTo>
                  <a:pt x="5786701" y="4165862"/>
                  <a:pt x="5778684" y="4161577"/>
                  <a:pt x="5778684" y="4161577"/>
                </a:cubicBezTo>
                <a:cubicBezTo>
                  <a:pt x="5778062" y="4159714"/>
                  <a:pt x="5777698" y="4157744"/>
                  <a:pt x="5776819" y="4155988"/>
                </a:cubicBezTo>
                <a:cubicBezTo>
                  <a:pt x="5769590" y="4141543"/>
                  <a:pt x="5775913" y="4158858"/>
                  <a:pt x="5771226" y="4144810"/>
                </a:cubicBezTo>
                <a:cubicBezTo>
                  <a:pt x="5772363" y="4141401"/>
                  <a:pt x="5772620" y="4137147"/>
                  <a:pt x="5775991" y="4138130"/>
                </a:cubicBezTo>
                <a:close/>
                <a:moveTo>
                  <a:pt x="5855421" y="4135263"/>
                </a:moveTo>
                <a:cubicBezTo>
                  <a:pt x="5858511" y="4135263"/>
                  <a:pt x="5861015" y="4137765"/>
                  <a:pt x="5861015" y="4140852"/>
                </a:cubicBezTo>
                <a:cubicBezTo>
                  <a:pt x="5861015" y="4143938"/>
                  <a:pt x="5858511" y="4146441"/>
                  <a:pt x="5855421" y="4146441"/>
                </a:cubicBezTo>
                <a:cubicBezTo>
                  <a:pt x="5852332" y="4146441"/>
                  <a:pt x="5849828" y="4143938"/>
                  <a:pt x="5849828" y="4140852"/>
                </a:cubicBezTo>
                <a:cubicBezTo>
                  <a:pt x="5849828" y="4137765"/>
                  <a:pt x="5852332" y="4135263"/>
                  <a:pt x="5855421" y="4135263"/>
                </a:cubicBezTo>
                <a:close/>
                <a:moveTo>
                  <a:pt x="7551494" y="4130398"/>
                </a:moveTo>
                <a:cubicBezTo>
                  <a:pt x="7553242" y="4130591"/>
                  <a:pt x="7555014" y="4130635"/>
                  <a:pt x="7556738" y="4130980"/>
                </a:cubicBezTo>
                <a:cubicBezTo>
                  <a:pt x="7557942" y="4131220"/>
                  <a:pt x="7559068" y="4131756"/>
                  <a:pt x="7560233" y="4132144"/>
                </a:cubicBezTo>
                <a:lnTo>
                  <a:pt x="7561981" y="4132726"/>
                </a:lnTo>
                <a:cubicBezTo>
                  <a:pt x="7562564" y="4133114"/>
                  <a:pt x="7563292" y="4133344"/>
                  <a:pt x="7563729" y="4133891"/>
                </a:cubicBezTo>
                <a:cubicBezTo>
                  <a:pt x="7564113" y="4134370"/>
                  <a:pt x="7564312" y="4135023"/>
                  <a:pt x="7564312" y="4135637"/>
                </a:cubicBezTo>
                <a:cubicBezTo>
                  <a:pt x="7564312" y="4137252"/>
                  <a:pt x="7564579" y="4141595"/>
                  <a:pt x="7562564" y="4143206"/>
                </a:cubicBezTo>
                <a:cubicBezTo>
                  <a:pt x="7562085" y="4143589"/>
                  <a:pt x="7561399" y="4143593"/>
                  <a:pt x="7560816" y="4143787"/>
                </a:cubicBezTo>
                <a:cubicBezTo>
                  <a:pt x="7559474" y="4144681"/>
                  <a:pt x="7558928" y="4145266"/>
                  <a:pt x="7557320" y="4145534"/>
                </a:cubicBezTo>
                <a:cubicBezTo>
                  <a:pt x="7556746" y="4145630"/>
                  <a:pt x="7554892" y="4145534"/>
                  <a:pt x="7554407" y="4145534"/>
                </a:cubicBezTo>
                <a:cubicBezTo>
                  <a:pt x="7552854" y="4144952"/>
                  <a:pt x="7551169" y="4144640"/>
                  <a:pt x="7549746" y="4143787"/>
                </a:cubicBezTo>
                <a:cubicBezTo>
                  <a:pt x="7549145" y="4143428"/>
                  <a:pt x="7548894" y="4142667"/>
                  <a:pt x="7548580" y="4142041"/>
                </a:cubicBezTo>
                <a:cubicBezTo>
                  <a:pt x="7547983" y="4140848"/>
                  <a:pt x="7547637" y="4138490"/>
                  <a:pt x="7547416" y="4137383"/>
                </a:cubicBezTo>
                <a:cubicBezTo>
                  <a:pt x="7547610" y="4135443"/>
                  <a:pt x="7547014" y="4133246"/>
                  <a:pt x="7547998" y="4131561"/>
                </a:cubicBezTo>
                <a:cubicBezTo>
                  <a:pt x="7548617" y="4130501"/>
                  <a:pt x="7551494" y="4130398"/>
                  <a:pt x="7551494" y="4130398"/>
                </a:cubicBezTo>
                <a:close/>
                <a:moveTo>
                  <a:pt x="5951558" y="4120708"/>
                </a:moveTo>
                <a:cubicBezTo>
                  <a:pt x="5954647" y="4120708"/>
                  <a:pt x="5957151" y="4123211"/>
                  <a:pt x="5957151" y="4126297"/>
                </a:cubicBezTo>
                <a:cubicBezTo>
                  <a:pt x="5957151" y="4129385"/>
                  <a:pt x="5954647" y="4131886"/>
                  <a:pt x="5951558" y="4131886"/>
                </a:cubicBezTo>
                <a:cubicBezTo>
                  <a:pt x="5948469" y="4131886"/>
                  <a:pt x="5945965" y="4129385"/>
                  <a:pt x="5945965" y="4126297"/>
                </a:cubicBezTo>
                <a:cubicBezTo>
                  <a:pt x="5945965" y="4123211"/>
                  <a:pt x="5948469" y="4120708"/>
                  <a:pt x="5951558" y="4120708"/>
                </a:cubicBezTo>
                <a:close/>
                <a:moveTo>
                  <a:pt x="6974738" y="4115769"/>
                </a:moveTo>
                <a:cubicBezTo>
                  <a:pt x="6976486" y="4115964"/>
                  <a:pt x="6978257" y="4116007"/>
                  <a:pt x="6979981" y="4116352"/>
                </a:cubicBezTo>
                <a:cubicBezTo>
                  <a:pt x="6981186" y="4116592"/>
                  <a:pt x="6982313" y="4117127"/>
                  <a:pt x="6983477" y="4117516"/>
                </a:cubicBezTo>
                <a:lnTo>
                  <a:pt x="6985225" y="4118097"/>
                </a:lnTo>
                <a:cubicBezTo>
                  <a:pt x="6985808" y="4118486"/>
                  <a:pt x="6986536" y="4118715"/>
                  <a:pt x="6986973" y="4119262"/>
                </a:cubicBezTo>
                <a:cubicBezTo>
                  <a:pt x="6987357" y="4119741"/>
                  <a:pt x="6987556" y="4120396"/>
                  <a:pt x="6987556" y="4121009"/>
                </a:cubicBezTo>
                <a:cubicBezTo>
                  <a:pt x="6987556" y="4122623"/>
                  <a:pt x="6987822" y="4126967"/>
                  <a:pt x="6985808" y="4128577"/>
                </a:cubicBezTo>
                <a:cubicBezTo>
                  <a:pt x="6985328" y="4128960"/>
                  <a:pt x="6984643" y="4128965"/>
                  <a:pt x="6984061" y="4129159"/>
                </a:cubicBezTo>
                <a:cubicBezTo>
                  <a:pt x="6982718" y="4130053"/>
                  <a:pt x="6982173" y="4130638"/>
                  <a:pt x="6980565" y="4130905"/>
                </a:cubicBezTo>
                <a:cubicBezTo>
                  <a:pt x="6979989" y="4131001"/>
                  <a:pt x="6978136" y="4130905"/>
                  <a:pt x="6977651" y="4130905"/>
                </a:cubicBezTo>
                <a:cubicBezTo>
                  <a:pt x="6976098" y="4130323"/>
                  <a:pt x="6974412" y="4130012"/>
                  <a:pt x="6972990" y="4129159"/>
                </a:cubicBezTo>
                <a:cubicBezTo>
                  <a:pt x="6972389" y="4128799"/>
                  <a:pt x="6972138" y="4128038"/>
                  <a:pt x="6971825" y="4127412"/>
                </a:cubicBezTo>
                <a:cubicBezTo>
                  <a:pt x="6971228" y="4126219"/>
                  <a:pt x="6970881" y="4123862"/>
                  <a:pt x="6970659" y="4122755"/>
                </a:cubicBezTo>
                <a:cubicBezTo>
                  <a:pt x="6970854" y="4120815"/>
                  <a:pt x="6970259" y="4118618"/>
                  <a:pt x="6971242" y="4116934"/>
                </a:cubicBezTo>
                <a:cubicBezTo>
                  <a:pt x="6971861" y="4115874"/>
                  <a:pt x="6974738" y="4115769"/>
                  <a:pt x="6974738" y="4115769"/>
                </a:cubicBezTo>
                <a:close/>
                <a:moveTo>
                  <a:pt x="7457635" y="4113906"/>
                </a:moveTo>
                <a:cubicBezTo>
                  <a:pt x="7459383" y="4114101"/>
                  <a:pt x="7461153" y="4114144"/>
                  <a:pt x="7462878" y="4114489"/>
                </a:cubicBezTo>
                <a:cubicBezTo>
                  <a:pt x="7464082" y="4114729"/>
                  <a:pt x="7465209" y="4115264"/>
                  <a:pt x="7466374" y="4115653"/>
                </a:cubicBezTo>
                <a:lnTo>
                  <a:pt x="7468122" y="4116234"/>
                </a:lnTo>
                <a:cubicBezTo>
                  <a:pt x="7468704" y="4116623"/>
                  <a:pt x="7469432" y="4116853"/>
                  <a:pt x="7469870" y="4117399"/>
                </a:cubicBezTo>
                <a:cubicBezTo>
                  <a:pt x="7470253" y="4117878"/>
                  <a:pt x="7470452" y="4118533"/>
                  <a:pt x="7470452" y="4119146"/>
                </a:cubicBezTo>
                <a:cubicBezTo>
                  <a:pt x="7470452" y="4120760"/>
                  <a:pt x="7470718" y="4125104"/>
                  <a:pt x="7468704" y="4126714"/>
                </a:cubicBezTo>
                <a:cubicBezTo>
                  <a:pt x="7468224" y="4127097"/>
                  <a:pt x="7467539" y="4127102"/>
                  <a:pt x="7466957" y="4127296"/>
                </a:cubicBezTo>
                <a:cubicBezTo>
                  <a:pt x="7465614" y="4128191"/>
                  <a:pt x="7465069" y="4128775"/>
                  <a:pt x="7463461" y="4129042"/>
                </a:cubicBezTo>
                <a:cubicBezTo>
                  <a:pt x="7462885" y="4129138"/>
                  <a:pt x="7461033" y="4129042"/>
                  <a:pt x="7460547" y="4129042"/>
                </a:cubicBezTo>
                <a:cubicBezTo>
                  <a:pt x="7458994" y="4128460"/>
                  <a:pt x="7457309" y="4128149"/>
                  <a:pt x="7455887" y="4127296"/>
                </a:cubicBezTo>
                <a:cubicBezTo>
                  <a:pt x="7455286" y="4126936"/>
                  <a:pt x="7455034" y="4126175"/>
                  <a:pt x="7454721" y="4125549"/>
                </a:cubicBezTo>
                <a:cubicBezTo>
                  <a:pt x="7454124" y="4124356"/>
                  <a:pt x="7453778" y="4121999"/>
                  <a:pt x="7453555" y="4120892"/>
                </a:cubicBezTo>
                <a:cubicBezTo>
                  <a:pt x="7453750" y="4118952"/>
                  <a:pt x="7453155" y="4116755"/>
                  <a:pt x="7454139" y="4115071"/>
                </a:cubicBezTo>
                <a:cubicBezTo>
                  <a:pt x="7454757" y="4114011"/>
                  <a:pt x="7457635" y="4113906"/>
                  <a:pt x="7457635" y="4113906"/>
                </a:cubicBezTo>
                <a:close/>
                <a:moveTo>
                  <a:pt x="7631908" y="4107319"/>
                </a:moveTo>
                <a:cubicBezTo>
                  <a:pt x="7634997" y="4107319"/>
                  <a:pt x="7637501" y="4109821"/>
                  <a:pt x="7637501" y="4112908"/>
                </a:cubicBezTo>
                <a:cubicBezTo>
                  <a:pt x="7637501" y="4115994"/>
                  <a:pt x="7634997" y="4118496"/>
                  <a:pt x="7631908" y="4118496"/>
                </a:cubicBezTo>
                <a:cubicBezTo>
                  <a:pt x="7628818" y="4118496"/>
                  <a:pt x="7626314" y="4115994"/>
                  <a:pt x="7626314" y="4112908"/>
                </a:cubicBezTo>
                <a:cubicBezTo>
                  <a:pt x="7626314" y="4109821"/>
                  <a:pt x="7628818" y="4107319"/>
                  <a:pt x="7631908" y="4107319"/>
                </a:cubicBezTo>
                <a:close/>
                <a:moveTo>
                  <a:pt x="5761616" y="4104407"/>
                </a:moveTo>
                <a:cubicBezTo>
                  <a:pt x="5764705" y="4104407"/>
                  <a:pt x="5767210" y="4106910"/>
                  <a:pt x="5767210" y="4109996"/>
                </a:cubicBezTo>
                <a:cubicBezTo>
                  <a:pt x="5767210" y="4113084"/>
                  <a:pt x="5764705" y="4115585"/>
                  <a:pt x="5761616" y="4115585"/>
                </a:cubicBezTo>
                <a:cubicBezTo>
                  <a:pt x="5758527" y="4115585"/>
                  <a:pt x="5756022" y="4113084"/>
                  <a:pt x="5756022" y="4109996"/>
                </a:cubicBezTo>
                <a:cubicBezTo>
                  <a:pt x="5756022" y="4106910"/>
                  <a:pt x="5758527" y="4104407"/>
                  <a:pt x="5761616" y="4104407"/>
                </a:cubicBezTo>
                <a:close/>
                <a:moveTo>
                  <a:pt x="5942236" y="4100915"/>
                </a:moveTo>
                <a:cubicBezTo>
                  <a:pt x="5945325" y="4100915"/>
                  <a:pt x="5947829" y="4103417"/>
                  <a:pt x="5947829" y="4106504"/>
                </a:cubicBezTo>
                <a:cubicBezTo>
                  <a:pt x="5947829" y="4109590"/>
                  <a:pt x="5945325" y="4112093"/>
                  <a:pt x="5942236" y="4112093"/>
                </a:cubicBezTo>
                <a:cubicBezTo>
                  <a:pt x="5939147" y="4112093"/>
                  <a:pt x="5936642" y="4109590"/>
                  <a:pt x="5936642" y="4106504"/>
                </a:cubicBezTo>
                <a:cubicBezTo>
                  <a:pt x="5936642" y="4103417"/>
                  <a:pt x="5939147" y="4100915"/>
                  <a:pt x="5942236" y="4100915"/>
                </a:cubicBezTo>
                <a:close/>
                <a:moveTo>
                  <a:pt x="7511924" y="4098727"/>
                </a:moveTo>
                <a:cubicBezTo>
                  <a:pt x="7513672" y="4098921"/>
                  <a:pt x="7515444" y="4098965"/>
                  <a:pt x="7517168" y="4099309"/>
                </a:cubicBezTo>
                <a:cubicBezTo>
                  <a:pt x="7518372" y="4099550"/>
                  <a:pt x="7519499" y="4100086"/>
                  <a:pt x="7520663" y="4100474"/>
                </a:cubicBezTo>
                <a:lnTo>
                  <a:pt x="7522411" y="4101056"/>
                </a:lnTo>
                <a:cubicBezTo>
                  <a:pt x="7522995" y="4101444"/>
                  <a:pt x="7523722" y="4101674"/>
                  <a:pt x="7524159" y="4102221"/>
                </a:cubicBezTo>
                <a:cubicBezTo>
                  <a:pt x="7524543" y="4102700"/>
                  <a:pt x="7524743" y="4103353"/>
                  <a:pt x="7524743" y="4103967"/>
                </a:cubicBezTo>
                <a:cubicBezTo>
                  <a:pt x="7524743" y="4105582"/>
                  <a:pt x="7525009" y="4109925"/>
                  <a:pt x="7522995" y="4111536"/>
                </a:cubicBezTo>
                <a:cubicBezTo>
                  <a:pt x="7522515" y="4111919"/>
                  <a:pt x="7521829" y="4111923"/>
                  <a:pt x="7521247" y="4112117"/>
                </a:cubicBezTo>
                <a:cubicBezTo>
                  <a:pt x="7519904" y="4113011"/>
                  <a:pt x="7519359" y="4113596"/>
                  <a:pt x="7517751" y="4113864"/>
                </a:cubicBezTo>
                <a:cubicBezTo>
                  <a:pt x="7517176" y="4113960"/>
                  <a:pt x="7515322" y="4113864"/>
                  <a:pt x="7514837" y="4113864"/>
                </a:cubicBezTo>
                <a:cubicBezTo>
                  <a:pt x="7513284" y="4113282"/>
                  <a:pt x="7511599" y="4112970"/>
                  <a:pt x="7510176" y="4112117"/>
                </a:cubicBezTo>
                <a:cubicBezTo>
                  <a:pt x="7509575" y="4111758"/>
                  <a:pt x="7509324" y="4110997"/>
                  <a:pt x="7509011" y="4110371"/>
                </a:cubicBezTo>
                <a:cubicBezTo>
                  <a:pt x="7508414" y="4109178"/>
                  <a:pt x="7508067" y="4106820"/>
                  <a:pt x="7507846" y="4105713"/>
                </a:cubicBezTo>
                <a:cubicBezTo>
                  <a:pt x="7508040" y="4103773"/>
                  <a:pt x="7507445" y="4101576"/>
                  <a:pt x="7508428" y="4099891"/>
                </a:cubicBezTo>
                <a:cubicBezTo>
                  <a:pt x="7509047" y="4098831"/>
                  <a:pt x="7511924" y="4098727"/>
                  <a:pt x="7511924" y="4098727"/>
                </a:cubicBezTo>
                <a:close/>
                <a:moveTo>
                  <a:pt x="6614997" y="4096452"/>
                </a:moveTo>
                <a:cubicBezTo>
                  <a:pt x="6618086" y="4096452"/>
                  <a:pt x="6620591" y="4098953"/>
                  <a:pt x="6620591" y="4102041"/>
                </a:cubicBezTo>
                <a:cubicBezTo>
                  <a:pt x="6620591" y="4105127"/>
                  <a:pt x="6618086" y="4107630"/>
                  <a:pt x="6614997" y="4107630"/>
                </a:cubicBezTo>
                <a:cubicBezTo>
                  <a:pt x="6611908" y="4107630"/>
                  <a:pt x="6609404" y="4105127"/>
                  <a:pt x="6609404" y="4102041"/>
                </a:cubicBezTo>
                <a:cubicBezTo>
                  <a:pt x="6609404" y="4098953"/>
                  <a:pt x="6611908" y="4096452"/>
                  <a:pt x="6614997" y="4096452"/>
                </a:cubicBezTo>
                <a:close/>
                <a:moveTo>
                  <a:pt x="6916940" y="4082236"/>
                </a:moveTo>
                <a:cubicBezTo>
                  <a:pt x="6918688" y="4082430"/>
                  <a:pt x="6920458" y="4082473"/>
                  <a:pt x="6922183" y="4082819"/>
                </a:cubicBezTo>
                <a:cubicBezTo>
                  <a:pt x="6923388" y="4083059"/>
                  <a:pt x="6924514" y="4083594"/>
                  <a:pt x="6925679" y="4083982"/>
                </a:cubicBezTo>
                <a:lnTo>
                  <a:pt x="6927427" y="4084564"/>
                </a:lnTo>
                <a:cubicBezTo>
                  <a:pt x="6928009" y="4084952"/>
                  <a:pt x="6928737" y="4085182"/>
                  <a:pt x="6929175" y="4085729"/>
                </a:cubicBezTo>
                <a:cubicBezTo>
                  <a:pt x="6929558" y="4086208"/>
                  <a:pt x="6929757" y="4086862"/>
                  <a:pt x="6929757" y="4087476"/>
                </a:cubicBezTo>
                <a:cubicBezTo>
                  <a:pt x="6929757" y="4089090"/>
                  <a:pt x="6930023" y="4093434"/>
                  <a:pt x="6928009" y="4095044"/>
                </a:cubicBezTo>
                <a:cubicBezTo>
                  <a:pt x="6927530" y="4095427"/>
                  <a:pt x="6926845" y="4095432"/>
                  <a:pt x="6926262" y="4095626"/>
                </a:cubicBezTo>
                <a:cubicBezTo>
                  <a:pt x="6924919" y="4096520"/>
                  <a:pt x="6924374" y="4097105"/>
                  <a:pt x="6922766" y="4097372"/>
                </a:cubicBezTo>
                <a:cubicBezTo>
                  <a:pt x="6922191" y="4097468"/>
                  <a:pt x="6920338" y="4097372"/>
                  <a:pt x="6919853" y="4097372"/>
                </a:cubicBezTo>
                <a:cubicBezTo>
                  <a:pt x="6918299" y="4096790"/>
                  <a:pt x="6916614" y="4096479"/>
                  <a:pt x="6915192" y="4095626"/>
                </a:cubicBezTo>
                <a:cubicBezTo>
                  <a:pt x="6914591" y="4095266"/>
                  <a:pt x="6914339" y="4094505"/>
                  <a:pt x="6914026" y="4093879"/>
                </a:cubicBezTo>
                <a:cubicBezTo>
                  <a:pt x="6913429" y="4092686"/>
                  <a:pt x="6913083" y="4090329"/>
                  <a:pt x="6912861" y="4089222"/>
                </a:cubicBezTo>
                <a:cubicBezTo>
                  <a:pt x="6913055" y="4087282"/>
                  <a:pt x="6912460" y="4085085"/>
                  <a:pt x="6913444" y="4083401"/>
                </a:cubicBezTo>
                <a:cubicBezTo>
                  <a:pt x="6914062" y="4082340"/>
                  <a:pt x="6916940" y="4082236"/>
                  <a:pt x="6916940" y="4082236"/>
                </a:cubicBezTo>
                <a:close/>
                <a:moveTo>
                  <a:pt x="5600222" y="4080539"/>
                </a:moveTo>
                <a:cubicBezTo>
                  <a:pt x="5603312" y="4080539"/>
                  <a:pt x="5605816" y="4083041"/>
                  <a:pt x="5605816" y="4086128"/>
                </a:cubicBezTo>
                <a:cubicBezTo>
                  <a:pt x="5605816" y="4089214"/>
                  <a:pt x="5603312" y="4091717"/>
                  <a:pt x="5600222" y="4091717"/>
                </a:cubicBezTo>
                <a:cubicBezTo>
                  <a:pt x="5597134" y="4091717"/>
                  <a:pt x="5594629" y="4089214"/>
                  <a:pt x="5594629" y="4086128"/>
                </a:cubicBezTo>
                <a:cubicBezTo>
                  <a:pt x="5594629" y="4083041"/>
                  <a:pt x="5597134" y="4080539"/>
                  <a:pt x="5600222" y="4080539"/>
                </a:cubicBezTo>
                <a:close/>
                <a:moveTo>
                  <a:pt x="6472055" y="4059193"/>
                </a:moveTo>
                <a:cubicBezTo>
                  <a:pt x="6475144" y="4059193"/>
                  <a:pt x="6477648" y="4061695"/>
                  <a:pt x="6477648" y="4064781"/>
                </a:cubicBezTo>
                <a:cubicBezTo>
                  <a:pt x="6477648" y="4067868"/>
                  <a:pt x="6475144" y="4070370"/>
                  <a:pt x="6472055" y="4070370"/>
                </a:cubicBezTo>
                <a:cubicBezTo>
                  <a:pt x="6468966" y="4070370"/>
                  <a:pt x="6466462" y="4067868"/>
                  <a:pt x="6466462" y="4064781"/>
                </a:cubicBezTo>
                <a:cubicBezTo>
                  <a:pt x="6466462" y="4061695"/>
                  <a:pt x="6468966" y="4059193"/>
                  <a:pt x="6472055" y="4059193"/>
                </a:cubicBezTo>
                <a:close/>
                <a:moveTo>
                  <a:pt x="5736562" y="4032801"/>
                </a:moveTo>
                <a:cubicBezTo>
                  <a:pt x="5739651" y="4032801"/>
                  <a:pt x="5742156" y="4035303"/>
                  <a:pt x="5742156" y="4038389"/>
                </a:cubicBezTo>
                <a:cubicBezTo>
                  <a:pt x="5742156" y="4041476"/>
                  <a:pt x="5739651" y="4043978"/>
                  <a:pt x="5736562" y="4043978"/>
                </a:cubicBezTo>
                <a:cubicBezTo>
                  <a:pt x="5733472" y="4043978"/>
                  <a:pt x="5730969" y="4041476"/>
                  <a:pt x="5730969" y="4038389"/>
                </a:cubicBezTo>
                <a:cubicBezTo>
                  <a:pt x="5730969" y="4035303"/>
                  <a:pt x="5733472" y="4032801"/>
                  <a:pt x="5736562" y="4032801"/>
                </a:cubicBezTo>
                <a:close/>
                <a:moveTo>
                  <a:pt x="7478144" y="4031936"/>
                </a:moveTo>
                <a:cubicBezTo>
                  <a:pt x="7479892" y="4032131"/>
                  <a:pt x="7481662" y="4032174"/>
                  <a:pt x="7483387" y="4032519"/>
                </a:cubicBezTo>
                <a:cubicBezTo>
                  <a:pt x="7484592" y="4032760"/>
                  <a:pt x="7485718" y="4033295"/>
                  <a:pt x="7486883" y="4033683"/>
                </a:cubicBezTo>
                <a:lnTo>
                  <a:pt x="7488631" y="4034265"/>
                </a:lnTo>
                <a:cubicBezTo>
                  <a:pt x="7489213" y="4034653"/>
                  <a:pt x="7489941" y="4034883"/>
                  <a:pt x="7490379" y="4035430"/>
                </a:cubicBezTo>
                <a:cubicBezTo>
                  <a:pt x="7490762" y="4035909"/>
                  <a:pt x="7490961" y="4036562"/>
                  <a:pt x="7490961" y="4037176"/>
                </a:cubicBezTo>
                <a:cubicBezTo>
                  <a:pt x="7490961" y="4038791"/>
                  <a:pt x="7491227" y="4043134"/>
                  <a:pt x="7489213" y="4044744"/>
                </a:cubicBezTo>
                <a:cubicBezTo>
                  <a:pt x="7488734" y="4045128"/>
                  <a:pt x="7488048" y="4045132"/>
                  <a:pt x="7487466" y="4045326"/>
                </a:cubicBezTo>
                <a:cubicBezTo>
                  <a:pt x="7486123" y="4046221"/>
                  <a:pt x="7485578" y="4046805"/>
                  <a:pt x="7483970" y="4047073"/>
                </a:cubicBezTo>
                <a:cubicBezTo>
                  <a:pt x="7483395" y="4047169"/>
                  <a:pt x="7481542" y="4047073"/>
                  <a:pt x="7481056" y="4047073"/>
                </a:cubicBezTo>
                <a:cubicBezTo>
                  <a:pt x="7479503" y="4046491"/>
                  <a:pt x="7477818" y="4046179"/>
                  <a:pt x="7476396" y="4045326"/>
                </a:cubicBezTo>
                <a:cubicBezTo>
                  <a:pt x="7475795" y="4044966"/>
                  <a:pt x="7475543" y="4044206"/>
                  <a:pt x="7475230" y="4043580"/>
                </a:cubicBezTo>
                <a:cubicBezTo>
                  <a:pt x="7474633" y="4042386"/>
                  <a:pt x="7474287" y="4040029"/>
                  <a:pt x="7474064" y="4038922"/>
                </a:cubicBezTo>
                <a:cubicBezTo>
                  <a:pt x="7474259" y="4036982"/>
                  <a:pt x="7473664" y="4034785"/>
                  <a:pt x="7474648" y="4033101"/>
                </a:cubicBezTo>
                <a:cubicBezTo>
                  <a:pt x="7475266" y="4032041"/>
                  <a:pt x="7478144" y="4031936"/>
                  <a:pt x="7478144" y="4031936"/>
                </a:cubicBezTo>
                <a:close/>
                <a:moveTo>
                  <a:pt x="5907859" y="4029308"/>
                </a:moveTo>
                <a:cubicBezTo>
                  <a:pt x="5910949" y="4029308"/>
                  <a:pt x="5913453" y="4031810"/>
                  <a:pt x="5913453" y="4034896"/>
                </a:cubicBezTo>
                <a:cubicBezTo>
                  <a:pt x="5913453" y="4037983"/>
                  <a:pt x="5910949" y="4040485"/>
                  <a:pt x="5907859" y="4040485"/>
                </a:cubicBezTo>
                <a:cubicBezTo>
                  <a:pt x="5904770" y="4040485"/>
                  <a:pt x="5902266" y="4037983"/>
                  <a:pt x="5902266" y="4034896"/>
                </a:cubicBezTo>
                <a:cubicBezTo>
                  <a:pt x="5902266" y="4031810"/>
                  <a:pt x="5904770" y="4029308"/>
                  <a:pt x="5907859" y="4029308"/>
                </a:cubicBezTo>
                <a:close/>
                <a:moveTo>
                  <a:pt x="7392378" y="4026348"/>
                </a:moveTo>
                <a:cubicBezTo>
                  <a:pt x="7394126" y="4026542"/>
                  <a:pt x="7395897" y="4026585"/>
                  <a:pt x="7397621" y="4026930"/>
                </a:cubicBezTo>
                <a:cubicBezTo>
                  <a:pt x="7398826" y="4027171"/>
                  <a:pt x="7399953" y="4027706"/>
                  <a:pt x="7401117" y="4028094"/>
                </a:cubicBezTo>
                <a:lnTo>
                  <a:pt x="7402865" y="4028676"/>
                </a:lnTo>
                <a:cubicBezTo>
                  <a:pt x="7403448" y="4029065"/>
                  <a:pt x="7404176" y="4029294"/>
                  <a:pt x="7404613" y="4029841"/>
                </a:cubicBezTo>
                <a:cubicBezTo>
                  <a:pt x="7404997" y="4030320"/>
                  <a:pt x="7405196" y="4030974"/>
                  <a:pt x="7405196" y="4031587"/>
                </a:cubicBezTo>
                <a:cubicBezTo>
                  <a:pt x="7405196" y="4033202"/>
                  <a:pt x="7405462" y="4037546"/>
                  <a:pt x="7403448" y="4039155"/>
                </a:cubicBezTo>
                <a:cubicBezTo>
                  <a:pt x="7402968" y="4039539"/>
                  <a:pt x="7402283" y="4039543"/>
                  <a:pt x="7401701" y="4039738"/>
                </a:cubicBezTo>
                <a:cubicBezTo>
                  <a:pt x="7400358" y="4040632"/>
                  <a:pt x="7399813" y="4041216"/>
                  <a:pt x="7398205" y="4041484"/>
                </a:cubicBezTo>
                <a:cubicBezTo>
                  <a:pt x="7397629" y="4041580"/>
                  <a:pt x="7395777" y="4041484"/>
                  <a:pt x="7395291" y="4041484"/>
                </a:cubicBezTo>
                <a:cubicBezTo>
                  <a:pt x="7393738" y="4040902"/>
                  <a:pt x="7392052" y="4040591"/>
                  <a:pt x="7390630" y="4039738"/>
                </a:cubicBezTo>
                <a:cubicBezTo>
                  <a:pt x="7390029" y="4039377"/>
                  <a:pt x="7389778" y="4038617"/>
                  <a:pt x="7389465" y="4037991"/>
                </a:cubicBezTo>
                <a:cubicBezTo>
                  <a:pt x="7388868" y="4036798"/>
                  <a:pt x="7388521" y="4034441"/>
                  <a:pt x="7388299" y="4033334"/>
                </a:cubicBezTo>
                <a:cubicBezTo>
                  <a:pt x="7388494" y="4031393"/>
                  <a:pt x="7387899" y="4029197"/>
                  <a:pt x="7388882" y="4027512"/>
                </a:cubicBezTo>
                <a:cubicBezTo>
                  <a:pt x="7389501" y="4026452"/>
                  <a:pt x="7392378" y="4026348"/>
                  <a:pt x="7392378" y="4026348"/>
                </a:cubicBezTo>
                <a:close/>
                <a:moveTo>
                  <a:pt x="7424074" y="4018896"/>
                </a:moveTo>
                <a:cubicBezTo>
                  <a:pt x="7425822" y="4019090"/>
                  <a:pt x="7427593" y="4019133"/>
                  <a:pt x="7429317" y="4019478"/>
                </a:cubicBezTo>
                <a:cubicBezTo>
                  <a:pt x="7430522" y="4019719"/>
                  <a:pt x="7431649" y="4020254"/>
                  <a:pt x="7432813" y="4020642"/>
                </a:cubicBezTo>
                <a:lnTo>
                  <a:pt x="7434561" y="4021225"/>
                </a:lnTo>
                <a:cubicBezTo>
                  <a:pt x="7435144" y="4021613"/>
                  <a:pt x="7435872" y="4021843"/>
                  <a:pt x="7436309" y="4022389"/>
                </a:cubicBezTo>
                <a:cubicBezTo>
                  <a:pt x="7436693" y="4022868"/>
                  <a:pt x="7436892" y="4023522"/>
                  <a:pt x="7436892" y="4024136"/>
                </a:cubicBezTo>
                <a:cubicBezTo>
                  <a:pt x="7436892" y="4025750"/>
                  <a:pt x="7437158" y="4030094"/>
                  <a:pt x="7435144" y="4031704"/>
                </a:cubicBezTo>
                <a:cubicBezTo>
                  <a:pt x="7434664" y="4032087"/>
                  <a:pt x="7433979" y="4032092"/>
                  <a:pt x="7433397" y="4032286"/>
                </a:cubicBezTo>
                <a:cubicBezTo>
                  <a:pt x="7432054" y="4033180"/>
                  <a:pt x="7431509" y="4033765"/>
                  <a:pt x="7429901" y="4034032"/>
                </a:cubicBezTo>
                <a:cubicBezTo>
                  <a:pt x="7429325" y="4034128"/>
                  <a:pt x="7427472" y="4034032"/>
                  <a:pt x="7426987" y="4034032"/>
                </a:cubicBezTo>
                <a:cubicBezTo>
                  <a:pt x="7425434" y="4033450"/>
                  <a:pt x="7423748" y="4033139"/>
                  <a:pt x="7422326" y="4032286"/>
                </a:cubicBezTo>
                <a:cubicBezTo>
                  <a:pt x="7421725" y="4031926"/>
                  <a:pt x="7421474" y="4031165"/>
                  <a:pt x="7421161" y="4030539"/>
                </a:cubicBezTo>
                <a:cubicBezTo>
                  <a:pt x="7420564" y="4029346"/>
                  <a:pt x="7420217" y="4026989"/>
                  <a:pt x="7419995" y="4025882"/>
                </a:cubicBezTo>
                <a:cubicBezTo>
                  <a:pt x="7420190" y="4023941"/>
                  <a:pt x="7419595" y="4021745"/>
                  <a:pt x="7420578" y="4020060"/>
                </a:cubicBezTo>
                <a:cubicBezTo>
                  <a:pt x="7421197" y="4019000"/>
                  <a:pt x="7424074" y="4018896"/>
                  <a:pt x="7424074" y="4018896"/>
                </a:cubicBezTo>
                <a:close/>
                <a:moveTo>
                  <a:pt x="6211589" y="4003576"/>
                </a:moveTo>
                <a:cubicBezTo>
                  <a:pt x="6217718" y="4004013"/>
                  <a:pt x="6217931" y="4003557"/>
                  <a:pt x="6222076" y="4004740"/>
                </a:cubicBezTo>
                <a:cubicBezTo>
                  <a:pt x="6222667" y="4004909"/>
                  <a:pt x="6223287" y="4005025"/>
                  <a:pt x="6223824" y="4005323"/>
                </a:cubicBezTo>
                <a:cubicBezTo>
                  <a:pt x="6225048" y="4006002"/>
                  <a:pt x="6226154" y="4006875"/>
                  <a:pt x="6227320" y="4007651"/>
                </a:cubicBezTo>
                <a:lnTo>
                  <a:pt x="6229068" y="4008815"/>
                </a:lnTo>
                <a:lnTo>
                  <a:pt x="6230233" y="4012309"/>
                </a:lnTo>
                <a:lnTo>
                  <a:pt x="6230816" y="4014055"/>
                </a:lnTo>
                <a:cubicBezTo>
                  <a:pt x="6230314" y="4018568"/>
                  <a:pt x="6231634" y="4018886"/>
                  <a:pt x="6228485" y="4020459"/>
                </a:cubicBezTo>
                <a:cubicBezTo>
                  <a:pt x="6227935" y="4020733"/>
                  <a:pt x="6227320" y="4020847"/>
                  <a:pt x="6226737" y="4021041"/>
                </a:cubicBezTo>
                <a:cubicBezTo>
                  <a:pt x="6225153" y="4022097"/>
                  <a:pt x="6223574" y="4023370"/>
                  <a:pt x="6221493" y="4023370"/>
                </a:cubicBezTo>
                <a:lnTo>
                  <a:pt x="6220328" y="4023952"/>
                </a:lnTo>
                <a:cubicBezTo>
                  <a:pt x="6213888" y="4022522"/>
                  <a:pt x="6216781" y="4023353"/>
                  <a:pt x="6211589" y="4021623"/>
                </a:cubicBezTo>
                <a:lnTo>
                  <a:pt x="6208093" y="4020459"/>
                </a:lnTo>
                <a:lnTo>
                  <a:pt x="6206345" y="4019877"/>
                </a:lnTo>
                <a:cubicBezTo>
                  <a:pt x="6205956" y="4019295"/>
                  <a:pt x="6205726" y="4018567"/>
                  <a:pt x="6205179" y="4018130"/>
                </a:cubicBezTo>
                <a:cubicBezTo>
                  <a:pt x="6204700" y="4017747"/>
                  <a:pt x="6203980" y="4017823"/>
                  <a:pt x="6203431" y="4017548"/>
                </a:cubicBezTo>
                <a:cubicBezTo>
                  <a:pt x="6202805" y="4017235"/>
                  <a:pt x="6202266" y="4016772"/>
                  <a:pt x="6201683" y="4016384"/>
                </a:cubicBezTo>
                <a:cubicBezTo>
                  <a:pt x="6200296" y="4012227"/>
                  <a:pt x="6201200" y="4013912"/>
                  <a:pt x="6199353" y="4011144"/>
                </a:cubicBezTo>
                <a:cubicBezTo>
                  <a:pt x="6199736" y="4009994"/>
                  <a:pt x="6200074" y="4008472"/>
                  <a:pt x="6201101" y="4007651"/>
                </a:cubicBezTo>
                <a:cubicBezTo>
                  <a:pt x="6201580" y="4007268"/>
                  <a:pt x="6202300" y="4007343"/>
                  <a:pt x="6202849" y="4007069"/>
                </a:cubicBezTo>
                <a:cubicBezTo>
                  <a:pt x="6203475" y="4006756"/>
                  <a:pt x="6203957" y="4006189"/>
                  <a:pt x="6204597" y="4005905"/>
                </a:cubicBezTo>
                <a:cubicBezTo>
                  <a:pt x="6205719" y="4005406"/>
                  <a:pt x="6206927" y="4005128"/>
                  <a:pt x="6208093" y="4004740"/>
                </a:cubicBezTo>
                <a:lnTo>
                  <a:pt x="6209841" y="4004158"/>
                </a:lnTo>
                <a:close/>
                <a:moveTo>
                  <a:pt x="7487411" y="3990885"/>
                </a:moveTo>
                <a:cubicBezTo>
                  <a:pt x="7490500" y="3990885"/>
                  <a:pt x="7493005" y="3993387"/>
                  <a:pt x="7493005" y="3996474"/>
                </a:cubicBezTo>
                <a:cubicBezTo>
                  <a:pt x="7493005" y="3999560"/>
                  <a:pt x="7490500" y="4002062"/>
                  <a:pt x="7487411" y="4002062"/>
                </a:cubicBezTo>
                <a:cubicBezTo>
                  <a:pt x="7484322" y="4002062"/>
                  <a:pt x="7481818" y="3999560"/>
                  <a:pt x="7481818" y="3996474"/>
                </a:cubicBezTo>
                <a:cubicBezTo>
                  <a:pt x="7481818" y="3993387"/>
                  <a:pt x="7484322" y="3990885"/>
                  <a:pt x="7487411" y="3990885"/>
                </a:cubicBezTo>
                <a:close/>
                <a:moveTo>
                  <a:pt x="5913686" y="3988556"/>
                </a:moveTo>
                <a:cubicBezTo>
                  <a:pt x="5916775" y="3988556"/>
                  <a:pt x="5919280" y="3991058"/>
                  <a:pt x="5919280" y="3994145"/>
                </a:cubicBezTo>
                <a:cubicBezTo>
                  <a:pt x="5919280" y="3997231"/>
                  <a:pt x="5916775" y="3999733"/>
                  <a:pt x="5913686" y="3999733"/>
                </a:cubicBezTo>
                <a:cubicBezTo>
                  <a:pt x="5910597" y="3999733"/>
                  <a:pt x="5908093" y="3997231"/>
                  <a:pt x="5908093" y="3994145"/>
                </a:cubicBezTo>
                <a:cubicBezTo>
                  <a:pt x="5908093" y="3991058"/>
                  <a:pt x="5910597" y="3988556"/>
                  <a:pt x="5913686" y="3988556"/>
                </a:cubicBezTo>
                <a:close/>
                <a:moveTo>
                  <a:pt x="7565097" y="3987780"/>
                </a:moveTo>
                <a:cubicBezTo>
                  <a:pt x="7568186" y="3987780"/>
                  <a:pt x="7570691" y="3990282"/>
                  <a:pt x="7570691" y="3993369"/>
                </a:cubicBezTo>
                <a:cubicBezTo>
                  <a:pt x="7570691" y="3996455"/>
                  <a:pt x="7568186" y="3998957"/>
                  <a:pt x="7565097" y="3998957"/>
                </a:cubicBezTo>
                <a:cubicBezTo>
                  <a:pt x="7562008" y="3998957"/>
                  <a:pt x="7559504" y="3996455"/>
                  <a:pt x="7559504" y="3993369"/>
                </a:cubicBezTo>
                <a:cubicBezTo>
                  <a:pt x="7559504" y="3990282"/>
                  <a:pt x="7562008" y="3987780"/>
                  <a:pt x="7565097" y="3987780"/>
                </a:cubicBezTo>
                <a:close/>
                <a:moveTo>
                  <a:pt x="7364411" y="3979774"/>
                </a:moveTo>
                <a:cubicBezTo>
                  <a:pt x="7366159" y="3979968"/>
                  <a:pt x="7367930" y="3980012"/>
                  <a:pt x="7369654" y="3980356"/>
                </a:cubicBezTo>
                <a:cubicBezTo>
                  <a:pt x="7370859" y="3980597"/>
                  <a:pt x="7371986" y="3981133"/>
                  <a:pt x="7373150" y="3981521"/>
                </a:cubicBezTo>
                <a:lnTo>
                  <a:pt x="7374898" y="3982103"/>
                </a:lnTo>
                <a:cubicBezTo>
                  <a:pt x="7375481" y="3982491"/>
                  <a:pt x="7376209" y="3982721"/>
                  <a:pt x="7376646" y="3983267"/>
                </a:cubicBezTo>
                <a:cubicBezTo>
                  <a:pt x="7377030" y="3983746"/>
                  <a:pt x="7377229" y="3984400"/>
                  <a:pt x="7377229" y="3985014"/>
                </a:cubicBezTo>
                <a:cubicBezTo>
                  <a:pt x="7377229" y="3986629"/>
                  <a:pt x="7377495" y="3990972"/>
                  <a:pt x="7375481" y="3992582"/>
                </a:cubicBezTo>
                <a:cubicBezTo>
                  <a:pt x="7375001" y="3992965"/>
                  <a:pt x="7374316" y="3992970"/>
                  <a:pt x="7373734" y="3993164"/>
                </a:cubicBezTo>
                <a:cubicBezTo>
                  <a:pt x="7372391" y="3994058"/>
                  <a:pt x="7371846" y="3994643"/>
                  <a:pt x="7370238" y="3994911"/>
                </a:cubicBezTo>
                <a:cubicBezTo>
                  <a:pt x="7369662" y="3995006"/>
                  <a:pt x="7367810" y="3994911"/>
                  <a:pt x="7367324" y="3994911"/>
                </a:cubicBezTo>
                <a:cubicBezTo>
                  <a:pt x="7365771" y="3994328"/>
                  <a:pt x="7364085" y="3994017"/>
                  <a:pt x="7362663" y="3993164"/>
                </a:cubicBezTo>
                <a:cubicBezTo>
                  <a:pt x="7362062" y="3992804"/>
                  <a:pt x="7361811" y="3992043"/>
                  <a:pt x="7361498" y="3991417"/>
                </a:cubicBezTo>
                <a:cubicBezTo>
                  <a:pt x="7360901" y="3990224"/>
                  <a:pt x="7360554" y="3987867"/>
                  <a:pt x="7360332" y="3986760"/>
                </a:cubicBezTo>
                <a:cubicBezTo>
                  <a:pt x="7360527" y="3984820"/>
                  <a:pt x="7359932" y="3982623"/>
                  <a:pt x="7360915" y="3980939"/>
                </a:cubicBezTo>
                <a:cubicBezTo>
                  <a:pt x="7361534" y="3979878"/>
                  <a:pt x="7364411" y="3979774"/>
                  <a:pt x="7364411" y="3979774"/>
                </a:cubicBezTo>
                <a:close/>
                <a:moveTo>
                  <a:pt x="7330851" y="3979774"/>
                </a:moveTo>
                <a:cubicBezTo>
                  <a:pt x="7332599" y="3979968"/>
                  <a:pt x="7334370" y="3980012"/>
                  <a:pt x="7336094" y="3980356"/>
                </a:cubicBezTo>
                <a:cubicBezTo>
                  <a:pt x="7337299" y="3980597"/>
                  <a:pt x="7338425" y="3981133"/>
                  <a:pt x="7339590" y="3981521"/>
                </a:cubicBezTo>
                <a:lnTo>
                  <a:pt x="7341338" y="3982103"/>
                </a:lnTo>
                <a:cubicBezTo>
                  <a:pt x="7341920" y="3982491"/>
                  <a:pt x="7342649" y="3982721"/>
                  <a:pt x="7343086" y="3983267"/>
                </a:cubicBezTo>
                <a:cubicBezTo>
                  <a:pt x="7343470" y="3983746"/>
                  <a:pt x="7343668" y="3984400"/>
                  <a:pt x="7343668" y="3985014"/>
                </a:cubicBezTo>
                <a:cubicBezTo>
                  <a:pt x="7343668" y="3986629"/>
                  <a:pt x="7343935" y="3990972"/>
                  <a:pt x="7341920" y="3992582"/>
                </a:cubicBezTo>
                <a:cubicBezTo>
                  <a:pt x="7341441" y="3992965"/>
                  <a:pt x="7340756" y="3992970"/>
                  <a:pt x="7340173" y="3993164"/>
                </a:cubicBezTo>
                <a:cubicBezTo>
                  <a:pt x="7338831" y="3994058"/>
                  <a:pt x="7338285" y="3994643"/>
                  <a:pt x="7336677" y="3994911"/>
                </a:cubicBezTo>
                <a:cubicBezTo>
                  <a:pt x="7336102" y="3995006"/>
                  <a:pt x="7334249" y="3994911"/>
                  <a:pt x="7333764" y="3994911"/>
                </a:cubicBezTo>
                <a:cubicBezTo>
                  <a:pt x="7332210" y="3994328"/>
                  <a:pt x="7330525" y="3994017"/>
                  <a:pt x="7329103" y="3993164"/>
                </a:cubicBezTo>
                <a:cubicBezTo>
                  <a:pt x="7328502" y="3992804"/>
                  <a:pt x="7328251" y="3992043"/>
                  <a:pt x="7327937" y="3991417"/>
                </a:cubicBezTo>
                <a:cubicBezTo>
                  <a:pt x="7327340" y="3990224"/>
                  <a:pt x="7326994" y="3987867"/>
                  <a:pt x="7326772" y="3986760"/>
                </a:cubicBezTo>
                <a:cubicBezTo>
                  <a:pt x="7326966" y="3984820"/>
                  <a:pt x="7326371" y="3982623"/>
                  <a:pt x="7327355" y="3980939"/>
                </a:cubicBezTo>
                <a:cubicBezTo>
                  <a:pt x="7327974" y="3979878"/>
                  <a:pt x="7330851" y="3979774"/>
                  <a:pt x="7330851" y="3979774"/>
                </a:cubicBezTo>
                <a:close/>
                <a:moveTo>
                  <a:pt x="5890380" y="3976912"/>
                </a:moveTo>
                <a:cubicBezTo>
                  <a:pt x="5893469" y="3976912"/>
                  <a:pt x="5895974" y="3979415"/>
                  <a:pt x="5895974" y="3982501"/>
                </a:cubicBezTo>
                <a:cubicBezTo>
                  <a:pt x="5895974" y="3985588"/>
                  <a:pt x="5893469" y="3988090"/>
                  <a:pt x="5890380" y="3988090"/>
                </a:cubicBezTo>
                <a:cubicBezTo>
                  <a:pt x="5887291" y="3988090"/>
                  <a:pt x="5884787" y="3985588"/>
                  <a:pt x="5884787" y="3982501"/>
                </a:cubicBezTo>
                <a:cubicBezTo>
                  <a:pt x="5884787" y="3979415"/>
                  <a:pt x="5887291" y="3976912"/>
                  <a:pt x="5890380" y="3976912"/>
                </a:cubicBezTo>
                <a:close/>
                <a:moveTo>
                  <a:pt x="6261113" y="3974467"/>
                </a:moveTo>
                <a:cubicBezTo>
                  <a:pt x="6264609" y="3974662"/>
                  <a:pt x="6268116" y="3974718"/>
                  <a:pt x="6271601" y="3975050"/>
                </a:cubicBezTo>
                <a:cubicBezTo>
                  <a:pt x="6272212" y="3975108"/>
                  <a:pt x="6272870" y="3975249"/>
                  <a:pt x="6273349" y="3975632"/>
                </a:cubicBezTo>
                <a:cubicBezTo>
                  <a:pt x="6273895" y="3976069"/>
                  <a:pt x="6274019" y="3976884"/>
                  <a:pt x="6274514" y="3977378"/>
                </a:cubicBezTo>
                <a:cubicBezTo>
                  <a:pt x="6275009" y="3977873"/>
                  <a:pt x="6275679" y="3978155"/>
                  <a:pt x="6276262" y="3978543"/>
                </a:cubicBezTo>
                <a:cubicBezTo>
                  <a:pt x="6276457" y="3979125"/>
                  <a:pt x="6276570" y="3979740"/>
                  <a:pt x="6276845" y="3980289"/>
                </a:cubicBezTo>
                <a:cubicBezTo>
                  <a:pt x="6277158" y="3980915"/>
                  <a:pt x="6277960" y="3981338"/>
                  <a:pt x="6278010" y="3982036"/>
                </a:cubicBezTo>
                <a:cubicBezTo>
                  <a:pt x="6278162" y="3984174"/>
                  <a:pt x="6278032" y="3986383"/>
                  <a:pt x="6277427" y="3988439"/>
                </a:cubicBezTo>
                <a:cubicBezTo>
                  <a:pt x="6276894" y="3990251"/>
                  <a:pt x="6275169" y="3992288"/>
                  <a:pt x="6273349" y="3993097"/>
                </a:cubicBezTo>
                <a:cubicBezTo>
                  <a:pt x="6272226" y="3993595"/>
                  <a:pt x="6271018" y="3993873"/>
                  <a:pt x="6269853" y="3994261"/>
                </a:cubicBezTo>
                <a:cubicBezTo>
                  <a:pt x="6267166" y="3995156"/>
                  <a:pt x="6268705" y="3994723"/>
                  <a:pt x="6265191" y="3995425"/>
                </a:cubicBezTo>
                <a:cubicBezTo>
                  <a:pt x="6259760" y="3994747"/>
                  <a:pt x="6258394" y="3994940"/>
                  <a:pt x="6257035" y="3994843"/>
                </a:cubicBezTo>
                <a:cubicBezTo>
                  <a:pt x="6254704" y="3994649"/>
                  <a:pt x="6252361" y="3994570"/>
                  <a:pt x="6250043" y="3994261"/>
                </a:cubicBezTo>
                <a:cubicBezTo>
                  <a:pt x="6248046" y="3993995"/>
                  <a:pt x="6248333" y="3993407"/>
                  <a:pt x="6246547" y="3992515"/>
                </a:cubicBezTo>
                <a:cubicBezTo>
                  <a:pt x="6245998" y="3992240"/>
                  <a:pt x="6245382" y="3992127"/>
                  <a:pt x="6244799" y="3991933"/>
                </a:cubicBezTo>
                <a:cubicBezTo>
                  <a:pt x="6241787" y="3987418"/>
                  <a:pt x="6242912" y="3989768"/>
                  <a:pt x="6241304" y="3984947"/>
                </a:cubicBezTo>
                <a:lnTo>
                  <a:pt x="6240720" y="3983200"/>
                </a:lnTo>
                <a:cubicBezTo>
                  <a:pt x="6240955" y="3982026"/>
                  <a:pt x="6241097" y="3979399"/>
                  <a:pt x="6242468" y="3978543"/>
                </a:cubicBezTo>
                <a:cubicBezTo>
                  <a:pt x="6243510" y="3977892"/>
                  <a:pt x="6244799" y="3977767"/>
                  <a:pt x="6245964" y="3977378"/>
                </a:cubicBezTo>
                <a:cubicBezTo>
                  <a:pt x="6250159" y="3975981"/>
                  <a:pt x="6244916" y="3977677"/>
                  <a:pt x="6250043" y="3976214"/>
                </a:cubicBezTo>
                <a:cubicBezTo>
                  <a:pt x="6250634" y="3976045"/>
                  <a:pt x="6251184" y="3975725"/>
                  <a:pt x="6251791" y="3975632"/>
                </a:cubicBezTo>
                <a:cubicBezTo>
                  <a:pt x="6253720" y="3975335"/>
                  <a:pt x="6255680" y="3975292"/>
                  <a:pt x="6257617" y="3975050"/>
                </a:cubicBezTo>
                <a:cubicBezTo>
                  <a:pt x="6258790" y="3974903"/>
                  <a:pt x="6259948" y="3974662"/>
                  <a:pt x="6261113" y="3974467"/>
                </a:cubicBezTo>
                <a:close/>
                <a:moveTo>
                  <a:pt x="7269324" y="3951830"/>
                </a:moveTo>
                <a:cubicBezTo>
                  <a:pt x="7271072" y="3952024"/>
                  <a:pt x="7272842" y="3952068"/>
                  <a:pt x="7274567" y="3952412"/>
                </a:cubicBezTo>
                <a:cubicBezTo>
                  <a:pt x="7275772" y="3952653"/>
                  <a:pt x="7276898" y="3953189"/>
                  <a:pt x="7278063" y="3953577"/>
                </a:cubicBezTo>
                <a:lnTo>
                  <a:pt x="7279811" y="3954159"/>
                </a:lnTo>
                <a:cubicBezTo>
                  <a:pt x="7280393" y="3954547"/>
                  <a:pt x="7281121" y="3954777"/>
                  <a:pt x="7281559" y="3955323"/>
                </a:cubicBezTo>
                <a:cubicBezTo>
                  <a:pt x="7281942" y="3955802"/>
                  <a:pt x="7282141" y="3956456"/>
                  <a:pt x="7282141" y="3957070"/>
                </a:cubicBezTo>
                <a:cubicBezTo>
                  <a:pt x="7282141" y="3958684"/>
                  <a:pt x="7282407" y="3963028"/>
                  <a:pt x="7280393" y="3964638"/>
                </a:cubicBezTo>
                <a:cubicBezTo>
                  <a:pt x="7279913" y="3965021"/>
                  <a:pt x="7279228" y="3965026"/>
                  <a:pt x="7278646" y="3965220"/>
                </a:cubicBezTo>
                <a:cubicBezTo>
                  <a:pt x="7277303" y="3966114"/>
                  <a:pt x="7276758" y="3966699"/>
                  <a:pt x="7275150" y="3966966"/>
                </a:cubicBezTo>
                <a:cubicBezTo>
                  <a:pt x="7274575" y="3967062"/>
                  <a:pt x="7272722" y="3966966"/>
                  <a:pt x="7272236" y="3966966"/>
                </a:cubicBezTo>
                <a:cubicBezTo>
                  <a:pt x="7270683" y="3966384"/>
                  <a:pt x="7268998" y="3966073"/>
                  <a:pt x="7267576" y="3965220"/>
                </a:cubicBezTo>
                <a:cubicBezTo>
                  <a:pt x="7266975" y="3964860"/>
                  <a:pt x="7266723" y="3964099"/>
                  <a:pt x="7266410" y="3963473"/>
                </a:cubicBezTo>
                <a:cubicBezTo>
                  <a:pt x="7265813" y="3962280"/>
                  <a:pt x="7265467" y="3959923"/>
                  <a:pt x="7265244" y="3958816"/>
                </a:cubicBezTo>
                <a:cubicBezTo>
                  <a:pt x="7265439" y="3956876"/>
                  <a:pt x="7264844" y="3954679"/>
                  <a:pt x="7265828" y="3952994"/>
                </a:cubicBezTo>
                <a:cubicBezTo>
                  <a:pt x="7266446" y="3951934"/>
                  <a:pt x="7269324" y="3951830"/>
                  <a:pt x="7269324" y="3951830"/>
                </a:cubicBezTo>
                <a:close/>
                <a:moveTo>
                  <a:pt x="5906694" y="3946640"/>
                </a:moveTo>
                <a:cubicBezTo>
                  <a:pt x="5909783" y="3946640"/>
                  <a:pt x="5912288" y="3949142"/>
                  <a:pt x="5912288" y="3952228"/>
                </a:cubicBezTo>
                <a:cubicBezTo>
                  <a:pt x="5912288" y="3955315"/>
                  <a:pt x="5909783" y="3957817"/>
                  <a:pt x="5906694" y="3957817"/>
                </a:cubicBezTo>
                <a:cubicBezTo>
                  <a:pt x="5903606" y="3957817"/>
                  <a:pt x="5901101" y="3955315"/>
                  <a:pt x="5901101" y="3952228"/>
                </a:cubicBezTo>
                <a:cubicBezTo>
                  <a:pt x="5901101" y="3949142"/>
                  <a:pt x="5903606" y="3946640"/>
                  <a:pt x="5906694" y="3946640"/>
                </a:cubicBezTo>
                <a:close/>
                <a:moveTo>
                  <a:pt x="7414387" y="3941983"/>
                </a:moveTo>
                <a:cubicBezTo>
                  <a:pt x="7417476" y="3941983"/>
                  <a:pt x="7419980" y="3944485"/>
                  <a:pt x="7419980" y="3947571"/>
                </a:cubicBezTo>
                <a:cubicBezTo>
                  <a:pt x="7419980" y="3950658"/>
                  <a:pt x="7417476" y="3953160"/>
                  <a:pt x="7414387" y="3953160"/>
                </a:cubicBezTo>
                <a:cubicBezTo>
                  <a:pt x="7411297" y="3953160"/>
                  <a:pt x="7408794" y="3950658"/>
                  <a:pt x="7408794" y="3947571"/>
                </a:cubicBezTo>
                <a:cubicBezTo>
                  <a:pt x="7408794" y="3944485"/>
                  <a:pt x="7411297" y="3941983"/>
                  <a:pt x="7414387" y="3941983"/>
                </a:cubicBezTo>
                <a:close/>
                <a:moveTo>
                  <a:pt x="5911355" y="3929175"/>
                </a:moveTo>
                <a:cubicBezTo>
                  <a:pt x="5914445" y="3929175"/>
                  <a:pt x="5916949" y="3931677"/>
                  <a:pt x="5916949" y="3934764"/>
                </a:cubicBezTo>
                <a:cubicBezTo>
                  <a:pt x="5916949" y="3937850"/>
                  <a:pt x="5914445" y="3940352"/>
                  <a:pt x="5911355" y="3940352"/>
                </a:cubicBezTo>
                <a:cubicBezTo>
                  <a:pt x="5908266" y="3940352"/>
                  <a:pt x="5905762" y="3937850"/>
                  <a:pt x="5905762" y="3934764"/>
                </a:cubicBezTo>
                <a:cubicBezTo>
                  <a:pt x="5905762" y="3931677"/>
                  <a:pt x="5908266" y="3929175"/>
                  <a:pt x="5911355" y="3929175"/>
                </a:cubicBezTo>
                <a:close/>
                <a:moveTo>
                  <a:pt x="6588584" y="3922577"/>
                </a:moveTo>
                <a:cubicBezTo>
                  <a:pt x="6591673" y="3922577"/>
                  <a:pt x="6594177" y="3925079"/>
                  <a:pt x="6594177" y="3928166"/>
                </a:cubicBezTo>
                <a:cubicBezTo>
                  <a:pt x="6594177" y="3931252"/>
                  <a:pt x="6591673" y="3933755"/>
                  <a:pt x="6588584" y="3933755"/>
                </a:cubicBezTo>
                <a:cubicBezTo>
                  <a:pt x="6585495" y="3933755"/>
                  <a:pt x="6582990" y="3931252"/>
                  <a:pt x="6582990" y="3928166"/>
                </a:cubicBezTo>
                <a:cubicBezTo>
                  <a:pt x="6582990" y="3925079"/>
                  <a:pt x="6585495" y="3922577"/>
                  <a:pt x="6588584" y="3922577"/>
                </a:cubicBezTo>
                <a:close/>
                <a:moveTo>
                  <a:pt x="6548911" y="3898378"/>
                </a:moveTo>
                <a:cubicBezTo>
                  <a:pt x="6552001" y="3898378"/>
                  <a:pt x="6554505" y="3900880"/>
                  <a:pt x="6554505" y="3903967"/>
                </a:cubicBezTo>
                <a:cubicBezTo>
                  <a:pt x="6554505" y="3907053"/>
                  <a:pt x="6552001" y="3909556"/>
                  <a:pt x="6548911" y="3909556"/>
                </a:cubicBezTo>
                <a:cubicBezTo>
                  <a:pt x="6545822" y="3909556"/>
                  <a:pt x="6543318" y="3907053"/>
                  <a:pt x="6543318" y="3903967"/>
                </a:cubicBezTo>
                <a:cubicBezTo>
                  <a:pt x="6543318" y="3900880"/>
                  <a:pt x="6545822" y="3898378"/>
                  <a:pt x="6548911" y="3898378"/>
                </a:cubicBezTo>
                <a:close/>
                <a:moveTo>
                  <a:pt x="2119159" y="3890781"/>
                </a:moveTo>
                <a:cubicBezTo>
                  <a:pt x="2120907" y="3891314"/>
                  <a:pt x="2122655" y="3892576"/>
                  <a:pt x="2124403" y="3894710"/>
                </a:cubicBezTo>
                <a:cubicBezTo>
                  <a:pt x="2139163" y="3922266"/>
                  <a:pt x="2156254" y="3949240"/>
                  <a:pt x="2168684" y="3977378"/>
                </a:cubicBezTo>
                <a:cubicBezTo>
                  <a:pt x="2176646" y="3999501"/>
                  <a:pt x="2189853" y="4041999"/>
                  <a:pt x="2180336" y="4050732"/>
                </a:cubicBezTo>
                <a:cubicBezTo>
                  <a:pt x="2176064" y="4051702"/>
                  <a:pt x="2174122" y="4049179"/>
                  <a:pt x="2171015" y="4048403"/>
                </a:cubicBezTo>
                <a:cubicBezTo>
                  <a:pt x="2168101" y="4037730"/>
                  <a:pt x="2164605" y="4028803"/>
                  <a:pt x="2158779" y="4028027"/>
                </a:cubicBezTo>
                <a:cubicBezTo>
                  <a:pt x="2157225" y="4030744"/>
                  <a:pt x="2155671" y="4032879"/>
                  <a:pt x="2155866" y="4036760"/>
                </a:cubicBezTo>
                <a:cubicBezTo>
                  <a:pt x="2154700" y="4055195"/>
                  <a:pt x="2158195" y="4072466"/>
                  <a:pt x="2159362" y="4090319"/>
                </a:cubicBezTo>
                <a:cubicBezTo>
                  <a:pt x="2162274" y="4111084"/>
                  <a:pt x="2171015" y="4128355"/>
                  <a:pt x="2175676" y="4147372"/>
                </a:cubicBezTo>
                <a:cubicBezTo>
                  <a:pt x="2178394" y="4159404"/>
                  <a:pt x="2179366" y="4169689"/>
                  <a:pt x="2176841" y="4179973"/>
                </a:cubicBezTo>
                <a:cubicBezTo>
                  <a:pt x="2174703" y="4187348"/>
                  <a:pt x="2169073" y="4193558"/>
                  <a:pt x="2166936" y="4200350"/>
                </a:cubicBezTo>
                <a:cubicBezTo>
                  <a:pt x="2165187" y="4209664"/>
                  <a:pt x="2162274" y="4219561"/>
                  <a:pt x="2164023" y="4228876"/>
                </a:cubicBezTo>
                <a:cubicBezTo>
                  <a:pt x="2166547" y="4240325"/>
                  <a:pt x="2176064" y="4241878"/>
                  <a:pt x="2180336" y="4259731"/>
                </a:cubicBezTo>
                <a:cubicBezTo>
                  <a:pt x="2182278" y="4298348"/>
                  <a:pt x="2179560" y="4339294"/>
                  <a:pt x="2179172" y="4379075"/>
                </a:cubicBezTo>
                <a:lnTo>
                  <a:pt x="2181502" y="4416334"/>
                </a:lnTo>
                <a:cubicBezTo>
                  <a:pt x="2184027" y="4426813"/>
                  <a:pt x="2193543" y="4427396"/>
                  <a:pt x="2190824" y="4437292"/>
                </a:cubicBezTo>
                <a:cubicBezTo>
                  <a:pt x="2180725" y="4451458"/>
                  <a:pt x="2162468" y="4465624"/>
                  <a:pt x="2150039" y="4474551"/>
                </a:cubicBezTo>
                <a:cubicBezTo>
                  <a:pt x="2141105" y="4476686"/>
                  <a:pt x="2133337" y="4478821"/>
                  <a:pt x="2123238" y="4475716"/>
                </a:cubicBezTo>
                <a:cubicBezTo>
                  <a:pt x="2103816" y="4458833"/>
                  <a:pt x="2087890" y="4439622"/>
                  <a:pt x="2075461" y="4419827"/>
                </a:cubicBezTo>
                <a:cubicBezTo>
                  <a:pt x="2068274" y="4406049"/>
                  <a:pt x="2065750" y="4391107"/>
                  <a:pt x="2060894" y="4376747"/>
                </a:cubicBezTo>
                <a:cubicBezTo>
                  <a:pt x="2054680" y="4364715"/>
                  <a:pt x="2049631" y="4356759"/>
                  <a:pt x="2045163" y="4345310"/>
                </a:cubicBezTo>
                <a:cubicBezTo>
                  <a:pt x="2041473" y="4334637"/>
                  <a:pt x="2041861" y="4323381"/>
                  <a:pt x="2042833" y="4311544"/>
                </a:cubicBezTo>
                <a:cubicBezTo>
                  <a:pt x="2043998" y="4291556"/>
                  <a:pt x="2053903" y="4272151"/>
                  <a:pt x="2056815" y="4251581"/>
                </a:cubicBezTo>
                <a:cubicBezTo>
                  <a:pt x="2057787" y="4238190"/>
                  <a:pt x="2059341" y="4222472"/>
                  <a:pt x="2052155" y="4207918"/>
                </a:cubicBezTo>
                <a:cubicBezTo>
                  <a:pt x="2042445" y="4192199"/>
                  <a:pt x="2026907" y="4187542"/>
                  <a:pt x="2019527" y="4176480"/>
                </a:cubicBezTo>
                <a:cubicBezTo>
                  <a:pt x="2017002" y="4173375"/>
                  <a:pt x="2017973" y="4170271"/>
                  <a:pt x="2017196" y="4167166"/>
                </a:cubicBezTo>
                <a:cubicBezTo>
                  <a:pt x="2015837" y="4151836"/>
                  <a:pt x="2011564" y="4113219"/>
                  <a:pt x="2014866" y="4091484"/>
                </a:cubicBezTo>
                <a:cubicBezTo>
                  <a:pt x="2016031" y="4085468"/>
                  <a:pt x="2017779" y="4084691"/>
                  <a:pt x="2021858" y="4082169"/>
                </a:cubicBezTo>
                <a:cubicBezTo>
                  <a:pt x="2025742" y="4079840"/>
                  <a:pt x="2029626" y="4082169"/>
                  <a:pt x="2033510" y="4082169"/>
                </a:cubicBezTo>
                <a:cubicBezTo>
                  <a:pt x="2041667" y="4077511"/>
                  <a:pt x="2045163" y="4065868"/>
                  <a:pt x="2054485" y="4061211"/>
                </a:cubicBezTo>
                <a:cubicBezTo>
                  <a:pt x="2061672" y="4061793"/>
                  <a:pt x="2070023" y="4075183"/>
                  <a:pt x="2077792" y="4075183"/>
                </a:cubicBezTo>
                <a:cubicBezTo>
                  <a:pt x="2080509" y="4067032"/>
                  <a:pt x="2073907" y="4055971"/>
                  <a:pt x="2075461" y="4047239"/>
                </a:cubicBezTo>
                <a:cubicBezTo>
                  <a:pt x="2079539" y="4039476"/>
                  <a:pt x="2084782" y="4041029"/>
                  <a:pt x="2089444" y="4037924"/>
                </a:cubicBezTo>
                <a:lnTo>
                  <a:pt x="2087114" y="4034431"/>
                </a:lnTo>
                <a:cubicBezTo>
                  <a:pt x="2086725" y="4025116"/>
                  <a:pt x="2083424" y="4016966"/>
                  <a:pt x="2085948" y="4006487"/>
                </a:cubicBezTo>
                <a:cubicBezTo>
                  <a:pt x="2088473" y="3998725"/>
                  <a:pt x="2093911" y="3994455"/>
                  <a:pt x="2095271" y="3986693"/>
                </a:cubicBezTo>
                <a:cubicBezTo>
                  <a:pt x="2097213" y="3979125"/>
                  <a:pt x="2092745" y="3973303"/>
                  <a:pt x="2094105" y="3965735"/>
                </a:cubicBezTo>
                <a:cubicBezTo>
                  <a:pt x="2096824" y="3959719"/>
                  <a:pt x="2103622" y="3958943"/>
                  <a:pt x="2105758" y="3952927"/>
                </a:cubicBezTo>
                <a:cubicBezTo>
                  <a:pt x="2109643" y="3944583"/>
                  <a:pt x="2103623" y="3928670"/>
                  <a:pt x="2103428" y="3916250"/>
                </a:cubicBezTo>
                <a:cubicBezTo>
                  <a:pt x="2103623" y="3907712"/>
                  <a:pt x="2108477" y="3898009"/>
                  <a:pt x="2113915" y="3891217"/>
                </a:cubicBezTo>
                <a:cubicBezTo>
                  <a:pt x="2115663" y="3890441"/>
                  <a:pt x="2117411" y="3890247"/>
                  <a:pt x="2119159" y="3890781"/>
                </a:cubicBezTo>
                <a:close/>
                <a:moveTo>
                  <a:pt x="6530266" y="3884406"/>
                </a:moveTo>
                <a:cubicBezTo>
                  <a:pt x="6533356" y="3884406"/>
                  <a:pt x="6535860" y="3886908"/>
                  <a:pt x="6535860" y="3889995"/>
                </a:cubicBezTo>
                <a:cubicBezTo>
                  <a:pt x="6535860" y="3893081"/>
                  <a:pt x="6533356" y="3895584"/>
                  <a:pt x="6530266" y="3895584"/>
                </a:cubicBezTo>
                <a:cubicBezTo>
                  <a:pt x="6527178" y="3895584"/>
                  <a:pt x="6524673" y="3893081"/>
                  <a:pt x="6524673" y="3889995"/>
                </a:cubicBezTo>
                <a:cubicBezTo>
                  <a:pt x="6524673" y="3886908"/>
                  <a:pt x="6527178" y="3884406"/>
                  <a:pt x="6530266" y="3884406"/>
                </a:cubicBezTo>
                <a:close/>
                <a:moveTo>
                  <a:pt x="5903198" y="3860479"/>
                </a:moveTo>
                <a:cubicBezTo>
                  <a:pt x="5906287" y="3860479"/>
                  <a:pt x="5908792" y="3862981"/>
                  <a:pt x="5908792" y="3866068"/>
                </a:cubicBezTo>
                <a:cubicBezTo>
                  <a:pt x="5908792" y="3869154"/>
                  <a:pt x="5906287" y="3871657"/>
                  <a:pt x="5903198" y="3871657"/>
                </a:cubicBezTo>
                <a:cubicBezTo>
                  <a:pt x="5900110" y="3871657"/>
                  <a:pt x="5897605" y="3869154"/>
                  <a:pt x="5897605" y="3866068"/>
                </a:cubicBezTo>
                <a:cubicBezTo>
                  <a:pt x="5897605" y="3862981"/>
                  <a:pt x="5900110" y="3860479"/>
                  <a:pt x="5903198" y="3860479"/>
                </a:cubicBezTo>
                <a:close/>
                <a:moveTo>
                  <a:pt x="2044544" y="3856403"/>
                </a:moveTo>
                <a:cubicBezTo>
                  <a:pt x="2047633" y="3856403"/>
                  <a:pt x="2050137" y="3858906"/>
                  <a:pt x="2050137" y="3861992"/>
                </a:cubicBezTo>
                <a:cubicBezTo>
                  <a:pt x="2050137" y="3865079"/>
                  <a:pt x="2047633" y="3867581"/>
                  <a:pt x="2044544" y="3867581"/>
                </a:cubicBezTo>
                <a:cubicBezTo>
                  <a:pt x="2041455" y="3867581"/>
                  <a:pt x="2038950" y="3865079"/>
                  <a:pt x="2038950" y="3861992"/>
                </a:cubicBezTo>
                <a:cubicBezTo>
                  <a:pt x="2038950" y="3858906"/>
                  <a:pt x="2041455" y="3856403"/>
                  <a:pt x="2044544" y="3856403"/>
                </a:cubicBezTo>
                <a:close/>
                <a:moveTo>
                  <a:pt x="6187672" y="3849476"/>
                </a:moveTo>
                <a:cubicBezTo>
                  <a:pt x="6190761" y="3849476"/>
                  <a:pt x="6193265" y="3851978"/>
                  <a:pt x="6193265" y="3855065"/>
                </a:cubicBezTo>
                <a:cubicBezTo>
                  <a:pt x="6193265" y="3858151"/>
                  <a:pt x="6190761" y="3860653"/>
                  <a:pt x="6187672" y="3860653"/>
                </a:cubicBezTo>
                <a:cubicBezTo>
                  <a:pt x="6184583" y="3860653"/>
                  <a:pt x="6182078" y="3858151"/>
                  <a:pt x="6182078" y="3855065"/>
                </a:cubicBezTo>
                <a:cubicBezTo>
                  <a:pt x="6182078" y="3851978"/>
                  <a:pt x="6184583" y="3849476"/>
                  <a:pt x="6187672" y="3849476"/>
                </a:cubicBezTo>
                <a:close/>
                <a:moveTo>
                  <a:pt x="2000262" y="3839520"/>
                </a:moveTo>
                <a:cubicBezTo>
                  <a:pt x="2003351" y="3839520"/>
                  <a:pt x="2005855" y="3842023"/>
                  <a:pt x="2005855" y="3845109"/>
                </a:cubicBezTo>
                <a:cubicBezTo>
                  <a:pt x="2005855" y="3848196"/>
                  <a:pt x="2003351" y="3850698"/>
                  <a:pt x="2000262" y="3850698"/>
                </a:cubicBezTo>
                <a:cubicBezTo>
                  <a:pt x="1997173" y="3850698"/>
                  <a:pt x="1994668" y="3848196"/>
                  <a:pt x="1994668" y="3845109"/>
                </a:cubicBezTo>
                <a:cubicBezTo>
                  <a:pt x="1994668" y="3842023"/>
                  <a:pt x="1997173" y="3839520"/>
                  <a:pt x="2000262" y="3839520"/>
                </a:cubicBezTo>
                <a:close/>
                <a:moveTo>
                  <a:pt x="1962972" y="3823220"/>
                </a:moveTo>
                <a:cubicBezTo>
                  <a:pt x="1966062" y="3823220"/>
                  <a:pt x="1968566" y="3825722"/>
                  <a:pt x="1968566" y="3828808"/>
                </a:cubicBezTo>
                <a:cubicBezTo>
                  <a:pt x="1968566" y="3831895"/>
                  <a:pt x="1966062" y="3834397"/>
                  <a:pt x="1962972" y="3834397"/>
                </a:cubicBezTo>
                <a:cubicBezTo>
                  <a:pt x="1959883" y="3834397"/>
                  <a:pt x="1957379" y="3831895"/>
                  <a:pt x="1957379" y="3828808"/>
                </a:cubicBezTo>
                <a:cubicBezTo>
                  <a:pt x="1957379" y="3825722"/>
                  <a:pt x="1959883" y="3823220"/>
                  <a:pt x="1962972" y="3823220"/>
                </a:cubicBezTo>
                <a:close/>
                <a:moveTo>
                  <a:pt x="6279147" y="3806395"/>
                </a:moveTo>
                <a:cubicBezTo>
                  <a:pt x="6282236" y="3806395"/>
                  <a:pt x="6284740" y="3808897"/>
                  <a:pt x="6284740" y="3811984"/>
                </a:cubicBezTo>
                <a:cubicBezTo>
                  <a:pt x="6284740" y="3815071"/>
                  <a:pt x="6282236" y="3817573"/>
                  <a:pt x="6279147" y="3817573"/>
                </a:cubicBezTo>
                <a:cubicBezTo>
                  <a:pt x="6276058" y="3817573"/>
                  <a:pt x="6273554" y="3815071"/>
                  <a:pt x="6273554" y="3811984"/>
                </a:cubicBezTo>
                <a:cubicBezTo>
                  <a:pt x="6273554" y="3808897"/>
                  <a:pt x="6276058" y="3806395"/>
                  <a:pt x="6279147" y="3806395"/>
                </a:cubicBezTo>
                <a:close/>
                <a:moveTo>
                  <a:pt x="7189152" y="3799069"/>
                </a:moveTo>
                <a:cubicBezTo>
                  <a:pt x="7190900" y="3799263"/>
                  <a:pt x="7192670" y="3799306"/>
                  <a:pt x="7194395" y="3799651"/>
                </a:cubicBezTo>
                <a:cubicBezTo>
                  <a:pt x="7195600" y="3799892"/>
                  <a:pt x="7196726" y="3800427"/>
                  <a:pt x="7197891" y="3800815"/>
                </a:cubicBezTo>
                <a:lnTo>
                  <a:pt x="7199639" y="3801398"/>
                </a:lnTo>
                <a:cubicBezTo>
                  <a:pt x="7200221" y="3801786"/>
                  <a:pt x="7200949" y="3802016"/>
                  <a:pt x="7201387" y="3802562"/>
                </a:cubicBezTo>
                <a:cubicBezTo>
                  <a:pt x="7201770" y="3803041"/>
                  <a:pt x="7201969" y="3803695"/>
                  <a:pt x="7201969" y="3804309"/>
                </a:cubicBezTo>
                <a:cubicBezTo>
                  <a:pt x="7201969" y="3805923"/>
                  <a:pt x="7202235" y="3810267"/>
                  <a:pt x="7200221" y="3811877"/>
                </a:cubicBezTo>
                <a:cubicBezTo>
                  <a:pt x="7199741" y="3812260"/>
                  <a:pt x="7199056" y="3812265"/>
                  <a:pt x="7198474" y="3812459"/>
                </a:cubicBezTo>
                <a:cubicBezTo>
                  <a:pt x="7197131" y="3813353"/>
                  <a:pt x="7196586" y="3813938"/>
                  <a:pt x="7194978" y="3814205"/>
                </a:cubicBezTo>
                <a:cubicBezTo>
                  <a:pt x="7194403" y="3814301"/>
                  <a:pt x="7192550" y="3814205"/>
                  <a:pt x="7192064" y="3814205"/>
                </a:cubicBezTo>
                <a:cubicBezTo>
                  <a:pt x="7190511" y="3813623"/>
                  <a:pt x="7188826" y="3813312"/>
                  <a:pt x="7187404" y="3812459"/>
                </a:cubicBezTo>
                <a:cubicBezTo>
                  <a:pt x="7186803" y="3812099"/>
                  <a:pt x="7186551" y="3811338"/>
                  <a:pt x="7186238" y="3810712"/>
                </a:cubicBezTo>
                <a:cubicBezTo>
                  <a:pt x="7185641" y="3809519"/>
                  <a:pt x="7185295" y="3807162"/>
                  <a:pt x="7185072" y="3806055"/>
                </a:cubicBezTo>
                <a:cubicBezTo>
                  <a:pt x="7185267" y="3804114"/>
                  <a:pt x="7184672" y="3801918"/>
                  <a:pt x="7185656" y="3800233"/>
                </a:cubicBezTo>
                <a:cubicBezTo>
                  <a:pt x="7186274" y="3799173"/>
                  <a:pt x="7189152" y="3799069"/>
                  <a:pt x="7189152" y="3799069"/>
                </a:cubicBezTo>
                <a:close/>
                <a:moveTo>
                  <a:pt x="6595523" y="3794170"/>
                </a:moveTo>
                <a:cubicBezTo>
                  <a:pt x="6598613" y="3794170"/>
                  <a:pt x="6601116" y="3796672"/>
                  <a:pt x="6601116" y="3799759"/>
                </a:cubicBezTo>
                <a:cubicBezTo>
                  <a:pt x="6601116" y="3802845"/>
                  <a:pt x="6598613" y="3805347"/>
                  <a:pt x="6595523" y="3805347"/>
                </a:cubicBezTo>
                <a:cubicBezTo>
                  <a:pt x="6592434" y="3805347"/>
                  <a:pt x="6589929" y="3802845"/>
                  <a:pt x="6589929" y="3799759"/>
                </a:cubicBezTo>
                <a:cubicBezTo>
                  <a:pt x="6589929" y="3796672"/>
                  <a:pt x="6592434" y="3794170"/>
                  <a:pt x="6595523" y="3794170"/>
                </a:cubicBezTo>
                <a:close/>
                <a:moveTo>
                  <a:pt x="2163986" y="3787707"/>
                </a:moveTo>
                <a:cubicBezTo>
                  <a:pt x="2167075" y="3787707"/>
                  <a:pt x="2169580" y="3790210"/>
                  <a:pt x="2169580" y="3793296"/>
                </a:cubicBezTo>
                <a:cubicBezTo>
                  <a:pt x="2169580" y="3796383"/>
                  <a:pt x="2167075" y="3798885"/>
                  <a:pt x="2163986" y="3798885"/>
                </a:cubicBezTo>
                <a:cubicBezTo>
                  <a:pt x="2160897" y="3798885"/>
                  <a:pt x="2158393" y="3796383"/>
                  <a:pt x="2158393" y="3793296"/>
                </a:cubicBezTo>
                <a:cubicBezTo>
                  <a:pt x="2158393" y="3790210"/>
                  <a:pt x="2160897" y="3787707"/>
                  <a:pt x="2163986" y="3787707"/>
                </a:cubicBezTo>
                <a:close/>
                <a:moveTo>
                  <a:pt x="6740848" y="3785961"/>
                </a:moveTo>
                <a:cubicBezTo>
                  <a:pt x="6743938" y="3785961"/>
                  <a:pt x="6746442" y="3788464"/>
                  <a:pt x="6746442" y="3791550"/>
                </a:cubicBezTo>
                <a:cubicBezTo>
                  <a:pt x="6746442" y="3794637"/>
                  <a:pt x="6743938" y="3797139"/>
                  <a:pt x="6740848" y="3797139"/>
                </a:cubicBezTo>
                <a:cubicBezTo>
                  <a:pt x="6737759" y="3797139"/>
                  <a:pt x="6735255" y="3794637"/>
                  <a:pt x="6735255" y="3791550"/>
                </a:cubicBezTo>
                <a:cubicBezTo>
                  <a:pt x="6735255" y="3788464"/>
                  <a:pt x="6737759" y="3785961"/>
                  <a:pt x="6740848" y="3785961"/>
                </a:cubicBezTo>
                <a:close/>
                <a:moveTo>
                  <a:pt x="5838084" y="3782527"/>
                </a:moveTo>
                <a:cubicBezTo>
                  <a:pt x="5841174" y="3782527"/>
                  <a:pt x="5843678" y="3785029"/>
                  <a:pt x="5843678" y="3788115"/>
                </a:cubicBezTo>
                <a:cubicBezTo>
                  <a:pt x="5843678" y="3791202"/>
                  <a:pt x="5841174" y="3793704"/>
                  <a:pt x="5838084" y="3793704"/>
                </a:cubicBezTo>
                <a:cubicBezTo>
                  <a:pt x="5834995" y="3793704"/>
                  <a:pt x="5832491" y="3791202"/>
                  <a:pt x="5832491" y="3788115"/>
                </a:cubicBezTo>
                <a:cubicBezTo>
                  <a:pt x="5832491" y="3785029"/>
                  <a:pt x="5834995" y="3782527"/>
                  <a:pt x="5838084" y="3782527"/>
                </a:cubicBezTo>
                <a:close/>
                <a:moveTo>
                  <a:pt x="6907618" y="3774851"/>
                </a:moveTo>
                <a:cubicBezTo>
                  <a:pt x="6909366" y="3775045"/>
                  <a:pt x="6911136" y="3775088"/>
                  <a:pt x="6912861" y="3775433"/>
                </a:cubicBezTo>
                <a:cubicBezTo>
                  <a:pt x="6914065" y="3775674"/>
                  <a:pt x="6915192" y="3776209"/>
                  <a:pt x="6916357" y="3776597"/>
                </a:cubicBezTo>
                <a:lnTo>
                  <a:pt x="6918105" y="3777179"/>
                </a:lnTo>
                <a:cubicBezTo>
                  <a:pt x="6918687" y="3777568"/>
                  <a:pt x="6919415" y="3777797"/>
                  <a:pt x="6919853" y="3778344"/>
                </a:cubicBezTo>
                <a:cubicBezTo>
                  <a:pt x="6920236" y="3778823"/>
                  <a:pt x="6920435" y="3779477"/>
                  <a:pt x="6920435" y="3780090"/>
                </a:cubicBezTo>
                <a:cubicBezTo>
                  <a:pt x="6920435" y="3781705"/>
                  <a:pt x="6920701" y="3786049"/>
                  <a:pt x="6918687" y="3787658"/>
                </a:cubicBezTo>
                <a:cubicBezTo>
                  <a:pt x="6918207" y="3788042"/>
                  <a:pt x="6917522" y="3788046"/>
                  <a:pt x="6916940" y="3788241"/>
                </a:cubicBezTo>
                <a:cubicBezTo>
                  <a:pt x="6915597" y="3789135"/>
                  <a:pt x="6915052" y="3789719"/>
                  <a:pt x="6913444" y="3789987"/>
                </a:cubicBezTo>
                <a:cubicBezTo>
                  <a:pt x="6912868" y="3790083"/>
                  <a:pt x="6911016" y="3789987"/>
                  <a:pt x="6910530" y="3789987"/>
                </a:cubicBezTo>
                <a:cubicBezTo>
                  <a:pt x="6908977" y="3789405"/>
                  <a:pt x="6907292" y="3789094"/>
                  <a:pt x="6905870" y="3788241"/>
                </a:cubicBezTo>
                <a:cubicBezTo>
                  <a:pt x="6905269" y="3787880"/>
                  <a:pt x="6905017" y="3787120"/>
                  <a:pt x="6904704" y="3786494"/>
                </a:cubicBezTo>
                <a:cubicBezTo>
                  <a:pt x="6904107" y="3785301"/>
                  <a:pt x="6903760" y="3782944"/>
                  <a:pt x="6903538" y="3781837"/>
                </a:cubicBezTo>
                <a:cubicBezTo>
                  <a:pt x="6903733" y="3779896"/>
                  <a:pt x="6903138" y="3777700"/>
                  <a:pt x="6904122" y="3776015"/>
                </a:cubicBezTo>
                <a:cubicBezTo>
                  <a:pt x="6904740" y="3774955"/>
                  <a:pt x="6907618" y="3774851"/>
                  <a:pt x="6907618" y="3774851"/>
                </a:cubicBezTo>
                <a:close/>
                <a:moveTo>
                  <a:pt x="5066956" y="3770041"/>
                </a:moveTo>
                <a:cubicBezTo>
                  <a:pt x="5075114" y="3771400"/>
                  <a:pt x="5079193" y="3797791"/>
                  <a:pt x="5080358" y="3808464"/>
                </a:cubicBezTo>
                <a:cubicBezTo>
                  <a:pt x="5081135" y="3821272"/>
                  <a:pt x="5079581" y="3835826"/>
                  <a:pt x="5082688" y="3846887"/>
                </a:cubicBezTo>
                <a:cubicBezTo>
                  <a:pt x="5086766" y="3856978"/>
                  <a:pt x="5098420" y="3856590"/>
                  <a:pt x="5103664" y="3870174"/>
                </a:cubicBezTo>
                <a:cubicBezTo>
                  <a:pt x="5108325" y="3883564"/>
                  <a:pt x="5100749" y="3900447"/>
                  <a:pt x="5107742" y="3908015"/>
                </a:cubicBezTo>
                <a:cubicBezTo>
                  <a:pt x="5113957" y="3911120"/>
                  <a:pt x="5123085" y="3902000"/>
                  <a:pt x="5131631" y="3905104"/>
                </a:cubicBezTo>
                <a:cubicBezTo>
                  <a:pt x="5144837" y="3912479"/>
                  <a:pt x="5159209" y="3934407"/>
                  <a:pt x="5164259" y="3951678"/>
                </a:cubicBezTo>
                <a:cubicBezTo>
                  <a:pt x="5164259" y="3964486"/>
                  <a:pt x="5152606" y="3962157"/>
                  <a:pt x="5155519" y="3979040"/>
                </a:cubicBezTo>
                <a:cubicBezTo>
                  <a:pt x="5157267" y="3985444"/>
                  <a:pt x="5162511" y="3991265"/>
                  <a:pt x="5165423" y="3998251"/>
                </a:cubicBezTo>
                <a:cubicBezTo>
                  <a:pt x="5170667" y="4013776"/>
                  <a:pt x="5162511" y="4033958"/>
                  <a:pt x="5166589" y="4049482"/>
                </a:cubicBezTo>
                <a:cubicBezTo>
                  <a:pt x="5171056" y="4061126"/>
                  <a:pt x="5184845" y="4059961"/>
                  <a:pt x="5189894" y="4070440"/>
                </a:cubicBezTo>
                <a:cubicBezTo>
                  <a:pt x="5193003" y="4075098"/>
                  <a:pt x="5189118" y="4078008"/>
                  <a:pt x="5193973" y="4082666"/>
                </a:cubicBezTo>
                <a:cubicBezTo>
                  <a:pt x="5203296" y="4088681"/>
                  <a:pt x="5211453" y="4079561"/>
                  <a:pt x="5225436" y="4084995"/>
                </a:cubicBezTo>
                <a:cubicBezTo>
                  <a:pt x="5240391" y="4092563"/>
                  <a:pt x="5257093" y="4110610"/>
                  <a:pt x="5263891" y="4129240"/>
                </a:cubicBezTo>
                <a:cubicBezTo>
                  <a:pt x="5272825" y="4152333"/>
                  <a:pt x="5265445" y="4153885"/>
                  <a:pt x="5272631" y="4176978"/>
                </a:cubicBezTo>
                <a:cubicBezTo>
                  <a:pt x="5279234" y="4191144"/>
                  <a:pt x="5285836" y="4202399"/>
                  <a:pt x="5296518" y="4209579"/>
                </a:cubicBezTo>
                <a:cubicBezTo>
                  <a:pt x="5306229" y="4211714"/>
                  <a:pt x="5315940" y="4199294"/>
                  <a:pt x="5327399" y="4205504"/>
                </a:cubicBezTo>
                <a:cubicBezTo>
                  <a:pt x="5342547" y="4215013"/>
                  <a:pt x="5333808" y="4239658"/>
                  <a:pt x="5341382" y="4256735"/>
                </a:cubicBezTo>
                <a:cubicBezTo>
                  <a:pt x="5350117" y="4269154"/>
                  <a:pt x="5373423" y="4269931"/>
                  <a:pt x="5384493" y="4295158"/>
                </a:cubicBezTo>
                <a:cubicBezTo>
                  <a:pt x="5399253" y="4321937"/>
                  <a:pt x="5400612" y="4352211"/>
                  <a:pt x="5397894" y="4366764"/>
                </a:cubicBezTo>
                <a:cubicBezTo>
                  <a:pt x="5396728" y="4372781"/>
                  <a:pt x="5392067" y="4378797"/>
                  <a:pt x="5394398" y="4384812"/>
                </a:cubicBezTo>
                <a:cubicBezTo>
                  <a:pt x="5395757" y="4395291"/>
                  <a:pt x="5409935" y="4402860"/>
                  <a:pt x="5414207" y="4419742"/>
                </a:cubicBezTo>
                <a:cubicBezTo>
                  <a:pt x="5417120" y="4436237"/>
                  <a:pt x="5394398" y="4468451"/>
                  <a:pt x="5392067" y="4492513"/>
                </a:cubicBezTo>
                <a:cubicBezTo>
                  <a:pt x="5390707" y="4509202"/>
                  <a:pt x="5401584" y="4520069"/>
                  <a:pt x="5399059" y="4544908"/>
                </a:cubicBezTo>
                <a:cubicBezTo>
                  <a:pt x="5391873" y="4584884"/>
                  <a:pt x="5341576" y="4620203"/>
                  <a:pt x="5311086" y="4701512"/>
                </a:cubicBezTo>
                <a:cubicBezTo>
                  <a:pt x="5307589" y="4718395"/>
                  <a:pt x="5312250" y="4731203"/>
                  <a:pt x="5307589" y="4747504"/>
                </a:cubicBezTo>
                <a:cubicBezTo>
                  <a:pt x="5302345" y="4762640"/>
                  <a:pt x="5291858" y="4777776"/>
                  <a:pt x="5279623" y="4784762"/>
                </a:cubicBezTo>
                <a:cubicBezTo>
                  <a:pt x="5267969" y="4785344"/>
                  <a:pt x="5258647" y="4768461"/>
                  <a:pt x="5248160" y="4769043"/>
                </a:cubicBezTo>
                <a:cubicBezTo>
                  <a:pt x="5228156" y="4774089"/>
                  <a:pt x="5211647" y="4813482"/>
                  <a:pt x="5186982" y="4818528"/>
                </a:cubicBezTo>
                <a:cubicBezTo>
                  <a:pt x="5174163" y="4819886"/>
                  <a:pt x="5167755" y="4815423"/>
                  <a:pt x="5161928" y="4804555"/>
                </a:cubicBezTo>
                <a:cubicBezTo>
                  <a:pt x="5158044" y="4796211"/>
                  <a:pt x="5163482" y="4788449"/>
                  <a:pt x="5157267" y="4783016"/>
                </a:cubicBezTo>
                <a:cubicBezTo>
                  <a:pt x="5151829" y="4778553"/>
                  <a:pt x="5137068" y="4813677"/>
                  <a:pt x="5113569" y="4815617"/>
                </a:cubicBezTo>
                <a:cubicBezTo>
                  <a:pt x="5072201" y="4816588"/>
                  <a:pt x="5023841" y="4790779"/>
                  <a:pt x="5004032" y="4770208"/>
                </a:cubicBezTo>
                <a:cubicBezTo>
                  <a:pt x="4989660" y="4746339"/>
                  <a:pt x="4998593" y="4722471"/>
                  <a:pt x="4991796" y="4711409"/>
                </a:cubicBezTo>
                <a:cubicBezTo>
                  <a:pt x="4988106" y="4706945"/>
                  <a:pt x="4979755" y="4707722"/>
                  <a:pt x="4975482" y="4701512"/>
                </a:cubicBezTo>
                <a:cubicBezTo>
                  <a:pt x="4972568" y="4695108"/>
                  <a:pt x="4978201" y="4688995"/>
                  <a:pt x="4975482" y="4687540"/>
                </a:cubicBezTo>
                <a:cubicBezTo>
                  <a:pt x="4972763" y="4686084"/>
                  <a:pt x="4966548" y="4700347"/>
                  <a:pt x="4959168" y="4692779"/>
                </a:cubicBezTo>
                <a:cubicBezTo>
                  <a:pt x="4953730" y="4682106"/>
                  <a:pt x="4960527" y="4660372"/>
                  <a:pt x="4954506" y="4657267"/>
                </a:cubicBezTo>
                <a:cubicBezTo>
                  <a:pt x="4942077" y="4655133"/>
                  <a:pt x="4932560" y="4686182"/>
                  <a:pt x="4917217" y="4687540"/>
                </a:cubicBezTo>
                <a:cubicBezTo>
                  <a:pt x="4912167" y="4683077"/>
                  <a:pt x="4917023" y="4678031"/>
                  <a:pt x="4921878" y="4671239"/>
                </a:cubicBezTo>
                <a:lnTo>
                  <a:pt x="4932949" y="4656685"/>
                </a:lnTo>
                <a:cubicBezTo>
                  <a:pt x="4935861" y="4650960"/>
                  <a:pt x="4932075" y="4648437"/>
                  <a:pt x="4932950" y="4638637"/>
                </a:cubicBezTo>
                <a:cubicBezTo>
                  <a:pt x="4933824" y="4628838"/>
                  <a:pt x="4947710" y="4614866"/>
                  <a:pt x="4938775" y="4597304"/>
                </a:cubicBezTo>
                <a:cubicBezTo>
                  <a:pt x="4930618" y="4593229"/>
                  <a:pt x="4935279" y="4613022"/>
                  <a:pt x="4931201" y="4620591"/>
                </a:cubicBezTo>
                <a:cubicBezTo>
                  <a:pt x="4918576" y="4634174"/>
                  <a:pt x="4897796" y="4640772"/>
                  <a:pt x="4889833" y="4651445"/>
                </a:cubicBezTo>
                <a:cubicBezTo>
                  <a:pt x="4880511" y="4662701"/>
                  <a:pt x="4881093" y="4677449"/>
                  <a:pt x="4870606" y="4685211"/>
                </a:cubicBezTo>
                <a:cubicBezTo>
                  <a:pt x="4861866" y="4683271"/>
                  <a:pt x="4860118" y="4677255"/>
                  <a:pt x="4860700" y="4669493"/>
                </a:cubicBezTo>
                <a:cubicBezTo>
                  <a:pt x="4860118" y="4659983"/>
                  <a:pt x="4860118" y="4647565"/>
                  <a:pt x="4856040" y="4639220"/>
                </a:cubicBezTo>
                <a:cubicBezTo>
                  <a:pt x="4850796" y="4632622"/>
                  <a:pt x="4847300" y="4640579"/>
                  <a:pt x="4842056" y="4634562"/>
                </a:cubicBezTo>
                <a:cubicBezTo>
                  <a:pt x="4828655" y="4622143"/>
                  <a:pt x="4834481" y="4605066"/>
                  <a:pt x="4819916" y="4583332"/>
                </a:cubicBezTo>
                <a:cubicBezTo>
                  <a:pt x="4810593" y="4574793"/>
                  <a:pt x="4790783" y="4579062"/>
                  <a:pt x="4778547" y="4574017"/>
                </a:cubicBezTo>
                <a:cubicBezTo>
                  <a:pt x="4763981" y="4567613"/>
                  <a:pt x="4756407" y="4555388"/>
                  <a:pt x="4740092" y="4547820"/>
                </a:cubicBezTo>
                <a:cubicBezTo>
                  <a:pt x="4719700" y="4546073"/>
                  <a:pt x="4698142" y="4549566"/>
                  <a:pt x="4681246" y="4558298"/>
                </a:cubicBezTo>
                <a:cubicBezTo>
                  <a:pt x="4664351" y="4567031"/>
                  <a:pt x="4657359" y="4573434"/>
                  <a:pt x="4639879" y="4577509"/>
                </a:cubicBezTo>
                <a:cubicBezTo>
                  <a:pt x="4614826" y="4585466"/>
                  <a:pt x="4580450" y="4584108"/>
                  <a:pt x="4556561" y="4596140"/>
                </a:cubicBezTo>
                <a:cubicBezTo>
                  <a:pt x="4535392" y="4610306"/>
                  <a:pt x="4538111" y="4629711"/>
                  <a:pt x="4523351" y="4642131"/>
                </a:cubicBezTo>
                <a:cubicBezTo>
                  <a:pt x="4488975" y="4653968"/>
                  <a:pt x="4449937" y="4633786"/>
                  <a:pt x="4424883" y="4638056"/>
                </a:cubicBezTo>
                <a:cubicBezTo>
                  <a:pt x="4398859" y="4641354"/>
                  <a:pt x="4361764" y="4684241"/>
                  <a:pt x="4334574" y="4696855"/>
                </a:cubicBezTo>
                <a:cubicBezTo>
                  <a:pt x="4312238" y="4700930"/>
                  <a:pt x="4303305" y="4684629"/>
                  <a:pt x="4286214" y="4677643"/>
                </a:cubicBezTo>
                <a:cubicBezTo>
                  <a:pt x="4276697" y="4674344"/>
                  <a:pt x="4260772" y="4675703"/>
                  <a:pt x="4255917" y="4664253"/>
                </a:cubicBezTo>
                <a:cubicBezTo>
                  <a:pt x="4250479" y="4650475"/>
                  <a:pt x="4266015" y="4647758"/>
                  <a:pt x="4270482" y="4622919"/>
                </a:cubicBezTo>
                <a:cubicBezTo>
                  <a:pt x="4272230" y="4577316"/>
                  <a:pt x="4213966" y="4490961"/>
                  <a:pt x="4211052" y="4468644"/>
                </a:cubicBezTo>
                <a:cubicBezTo>
                  <a:pt x="4208916" y="4461853"/>
                  <a:pt x="4211441" y="4446910"/>
                  <a:pt x="4209304" y="4439535"/>
                </a:cubicBezTo>
                <a:cubicBezTo>
                  <a:pt x="4203866" y="4420906"/>
                  <a:pt x="4148321" y="4344060"/>
                  <a:pt x="4149292" y="4332999"/>
                </a:cubicBezTo>
                <a:cubicBezTo>
                  <a:pt x="4149098" y="4325819"/>
                  <a:pt x="4162305" y="4331447"/>
                  <a:pt x="4166188" y="4337075"/>
                </a:cubicBezTo>
                <a:cubicBezTo>
                  <a:pt x="4177065" y="4344836"/>
                  <a:pt x="4178036" y="4360749"/>
                  <a:pt x="4190077" y="4356868"/>
                </a:cubicBezTo>
                <a:cubicBezTo>
                  <a:pt x="4198040" y="4341343"/>
                  <a:pt x="4168714" y="4324655"/>
                  <a:pt x="4166772" y="4309131"/>
                </a:cubicBezTo>
                <a:cubicBezTo>
                  <a:pt x="4160945" y="4284873"/>
                  <a:pt x="4169684" y="4245480"/>
                  <a:pt x="4166772" y="4231120"/>
                </a:cubicBezTo>
                <a:cubicBezTo>
                  <a:pt x="4163664" y="4222581"/>
                  <a:pt x="4156479" y="4214625"/>
                  <a:pt x="4157449" y="4205504"/>
                </a:cubicBezTo>
                <a:cubicBezTo>
                  <a:pt x="4165218" y="4195608"/>
                  <a:pt x="4172987" y="4218894"/>
                  <a:pt x="4180755" y="4219476"/>
                </a:cubicBezTo>
                <a:cubicBezTo>
                  <a:pt x="4186582" y="4218700"/>
                  <a:pt x="4185416" y="4208609"/>
                  <a:pt x="4187747" y="4203176"/>
                </a:cubicBezTo>
                <a:cubicBezTo>
                  <a:pt x="4195321" y="4179112"/>
                  <a:pt x="4229697" y="4161454"/>
                  <a:pt x="4250673" y="4151944"/>
                </a:cubicBezTo>
                <a:cubicBezTo>
                  <a:pt x="4273978" y="4144958"/>
                  <a:pt x="4302528" y="4150780"/>
                  <a:pt x="4322920" y="4145541"/>
                </a:cubicBezTo>
                <a:cubicBezTo>
                  <a:pt x="4335350" y="4137584"/>
                  <a:pt x="4338457" y="4122642"/>
                  <a:pt x="4353218" y="4114685"/>
                </a:cubicBezTo>
                <a:cubicBezTo>
                  <a:pt x="4362928" y="4112551"/>
                  <a:pt x="4367979" y="4119149"/>
                  <a:pt x="4378854" y="4117014"/>
                </a:cubicBezTo>
                <a:cubicBezTo>
                  <a:pt x="4391867" y="4103819"/>
                  <a:pt x="4396722" y="4089458"/>
                  <a:pt x="4406821" y="4071605"/>
                </a:cubicBezTo>
                <a:cubicBezTo>
                  <a:pt x="4410706" y="4067530"/>
                  <a:pt x="4414590" y="4069276"/>
                  <a:pt x="4418474" y="4068112"/>
                </a:cubicBezTo>
                <a:cubicBezTo>
                  <a:pt x="4424301" y="4065589"/>
                  <a:pt x="4410899" y="4011253"/>
                  <a:pt x="4425467" y="4002909"/>
                </a:cubicBezTo>
                <a:cubicBezTo>
                  <a:pt x="4436925" y="3992236"/>
                  <a:pt x="4449549" y="4018821"/>
                  <a:pt x="4463338" y="4019792"/>
                </a:cubicBezTo>
                <a:cubicBezTo>
                  <a:pt x="4466446" y="4008148"/>
                  <a:pt x="4451491" y="3987773"/>
                  <a:pt x="4459260" y="3979040"/>
                </a:cubicBezTo>
                <a:cubicBezTo>
                  <a:pt x="4469358" y="3975547"/>
                  <a:pt x="4480041" y="3997669"/>
                  <a:pt x="4488974" y="3996505"/>
                </a:cubicBezTo>
                <a:cubicBezTo>
                  <a:pt x="4497325" y="3987967"/>
                  <a:pt x="4488780" y="3974188"/>
                  <a:pt x="4493053" y="3958664"/>
                </a:cubicBezTo>
                <a:cubicBezTo>
                  <a:pt x="4495772" y="3950125"/>
                  <a:pt x="4503735" y="3947991"/>
                  <a:pt x="4509367" y="3946438"/>
                </a:cubicBezTo>
                <a:cubicBezTo>
                  <a:pt x="4515970" y="3939841"/>
                  <a:pt x="4505677" y="3926839"/>
                  <a:pt x="4511698" y="3914419"/>
                </a:cubicBezTo>
                <a:cubicBezTo>
                  <a:pt x="4529565" y="3900835"/>
                  <a:pt x="4561999" y="3901223"/>
                  <a:pt x="4583945" y="3910344"/>
                </a:cubicBezTo>
                <a:cubicBezTo>
                  <a:pt x="4596181" y="3915001"/>
                  <a:pt x="4597929" y="3941781"/>
                  <a:pt x="4607252" y="3944692"/>
                </a:cubicBezTo>
                <a:cubicBezTo>
                  <a:pt x="4616185" y="3942751"/>
                  <a:pt x="4616962" y="3926256"/>
                  <a:pt x="4630557" y="3921405"/>
                </a:cubicBezTo>
                <a:cubicBezTo>
                  <a:pt x="4638326" y="3921211"/>
                  <a:pt x="4641433" y="3932660"/>
                  <a:pt x="4648619" y="3933048"/>
                </a:cubicBezTo>
                <a:cubicBezTo>
                  <a:pt x="4652697" y="3925286"/>
                  <a:pt x="4646871" y="3917524"/>
                  <a:pt x="4650367" y="3908598"/>
                </a:cubicBezTo>
                <a:cubicBezTo>
                  <a:pt x="4655416" y="3883370"/>
                  <a:pt x="4670371" y="3848828"/>
                  <a:pt x="4687072" y="3838737"/>
                </a:cubicBezTo>
                <a:cubicBezTo>
                  <a:pt x="4708047" y="3829034"/>
                  <a:pt x="4719117" y="3839125"/>
                  <a:pt x="4735432" y="3842230"/>
                </a:cubicBezTo>
                <a:cubicBezTo>
                  <a:pt x="4746114" y="3839513"/>
                  <a:pt x="4752134" y="3834468"/>
                  <a:pt x="4751745" y="3823601"/>
                </a:cubicBezTo>
                <a:cubicBezTo>
                  <a:pt x="4747084" y="3814286"/>
                  <a:pt x="4734848" y="3803807"/>
                  <a:pt x="4737762" y="3795657"/>
                </a:cubicBezTo>
                <a:cubicBezTo>
                  <a:pt x="4752717" y="3785178"/>
                  <a:pt x="4789812" y="3829423"/>
                  <a:pt x="4812341" y="3837573"/>
                </a:cubicBezTo>
                <a:cubicBezTo>
                  <a:pt x="4859342" y="3847275"/>
                  <a:pt x="4867304" y="3812733"/>
                  <a:pt x="4879928" y="3831751"/>
                </a:cubicBezTo>
                <a:cubicBezTo>
                  <a:pt x="4889639" y="3852321"/>
                  <a:pt x="4856234" y="3865905"/>
                  <a:pt x="4851961" y="3878907"/>
                </a:cubicBezTo>
                <a:cubicBezTo>
                  <a:pt x="4849241" y="3889386"/>
                  <a:pt x="4858176" y="3892879"/>
                  <a:pt x="4854292" y="3905104"/>
                </a:cubicBezTo>
                <a:cubicBezTo>
                  <a:pt x="4850407" y="3915584"/>
                  <a:pt x="4837783" y="3917912"/>
                  <a:pt x="4837977" y="3930720"/>
                </a:cubicBezTo>
                <a:cubicBezTo>
                  <a:pt x="4875072" y="3978846"/>
                  <a:pt x="4902845" y="3962351"/>
                  <a:pt x="4928870" y="3977293"/>
                </a:cubicBezTo>
                <a:cubicBezTo>
                  <a:pt x="4952370" y="3992236"/>
                  <a:pt x="4955478" y="4019404"/>
                  <a:pt x="4997040" y="4027360"/>
                </a:cubicBezTo>
                <a:cubicBezTo>
                  <a:pt x="5012188" y="4026778"/>
                  <a:pt x="5016849" y="4018627"/>
                  <a:pt x="5019762" y="4009895"/>
                </a:cubicBezTo>
                <a:cubicBezTo>
                  <a:pt x="5030056" y="3984473"/>
                  <a:pt x="5028114" y="3897924"/>
                  <a:pt x="5031415" y="3872503"/>
                </a:cubicBezTo>
                <a:cubicBezTo>
                  <a:pt x="5030639" y="3867846"/>
                  <a:pt x="5034523" y="3863188"/>
                  <a:pt x="5036076" y="3858531"/>
                </a:cubicBezTo>
                <a:cubicBezTo>
                  <a:pt x="5038408" y="3851351"/>
                  <a:pt x="5034329" y="3844753"/>
                  <a:pt x="5036076" y="3835244"/>
                </a:cubicBezTo>
                <a:cubicBezTo>
                  <a:pt x="5042098" y="3813704"/>
                  <a:pt x="5049283" y="3768294"/>
                  <a:pt x="5066956" y="3770041"/>
                </a:cubicBezTo>
                <a:close/>
                <a:moveTo>
                  <a:pt x="5681336" y="3764094"/>
                </a:moveTo>
                <a:cubicBezTo>
                  <a:pt x="5683074" y="3764157"/>
                  <a:pt x="5685484" y="3766081"/>
                  <a:pt x="5687325" y="3766633"/>
                </a:cubicBezTo>
                <a:cubicBezTo>
                  <a:pt x="5691089" y="3767762"/>
                  <a:pt x="5694783" y="3769117"/>
                  <a:pt x="5698512" y="3770359"/>
                </a:cubicBezTo>
                <a:lnTo>
                  <a:pt x="5704105" y="3772222"/>
                </a:lnTo>
                <a:cubicBezTo>
                  <a:pt x="5703483" y="3774706"/>
                  <a:pt x="5703662" y="3777543"/>
                  <a:pt x="5702240" y="3779674"/>
                </a:cubicBezTo>
                <a:cubicBezTo>
                  <a:pt x="5700998" y="3781537"/>
                  <a:pt x="5698397" y="3782001"/>
                  <a:pt x="5696647" y="3783400"/>
                </a:cubicBezTo>
                <a:cubicBezTo>
                  <a:pt x="5695274" y="3784497"/>
                  <a:pt x="5699754" y="3786504"/>
                  <a:pt x="5700376" y="3787125"/>
                </a:cubicBezTo>
                <a:cubicBezTo>
                  <a:pt x="5692556" y="3783218"/>
                  <a:pt x="5684875" y="3782463"/>
                  <a:pt x="5681731" y="3774085"/>
                </a:cubicBezTo>
                <a:cubicBezTo>
                  <a:pt x="5680619" y="3771120"/>
                  <a:pt x="5677965" y="3767303"/>
                  <a:pt x="5679867" y="3764770"/>
                </a:cubicBezTo>
                <a:cubicBezTo>
                  <a:pt x="5680251" y="3764258"/>
                  <a:pt x="5680756" y="3764072"/>
                  <a:pt x="5681336" y="3764094"/>
                </a:cubicBezTo>
                <a:close/>
                <a:moveTo>
                  <a:pt x="5400983" y="3762675"/>
                </a:moveTo>
                <a:cubicBezTo>
                  <a:pt x="5404072" y="3762675"/>
                  <a:pt x="5406576" y="3765177"/>
                  <a:pt x="5406576" y="3768263"/>
                </a:cubicBezTo>
                <a:cubicBezTo>
                  <a:pt x="5406576" y="3771350"/>
                  <a:pt x="5404072" y="3773852"/>
                  <a:pt x="5400983" y="3773852"/>
                </a:cubicBezTo>
                <a:cubicBezTo>
                  <a:pt x="5397894" y="3773852"/>
                  <a:pt x="5395391" y="3771350"/>
                  <a:pt x="5395391" y="3768263"/>
                </a:cubicBezTo>
                <a:cubicBezTo>
                  <a:pt x="5395391" y="3765177"/>
                  <a:pt x="5397894" y="3762675"/>
                  <a:pt x="5400983" y="3762675"/>
                </a:cubicBezTo>
                <a:close/>
                <a:moveTo>
                  <a:pt x="7157456" y="3752495"/>
                </a:moveTo>
                <a:cubicBezTo>
                  <a:pt x="7159204" y="3752689"/>
                  <a:pt x="7160974" y="3752733"/>
                  <a:pt x="7162699" y="3753078"/>
                </a:cubicBezTo>
                <a:cubicBezTo>
                  <a:pt x="7163904" y="3753318"/>
                  <a:pt x="7165030" y="3753854"/>
                  <a:pt x="7166195" y="3754242"/>
                </a:cubicBezTo>
                <a:lnTo>
                  <a:pt x="7167943" y="3754824"/>
                </a:lnTo>
                <a:cubicBezTo>
                  <a:pt x="7168525" y="3755212"/>
                  <a:pt x="7169253" y="3755442"/>
                  <a:pt x="7169691" y="3755988"/>
                </a:cubicBezTo>
                <a:cubicBezTo>
                  <a:pt x="7170074" y="3756468"/>
                  <a:pt x="7170273" y="3757121"/>
                  <a:pt x="7170273" y="3757735"/>
                </a:cubicBezTo>
                <a:cubicBezTo>
                  <a:pt x="7170273" y="3759350"/>
                  <a:pt x="7170539" y="3763693"/>
                  <a:pt x="7168525" y="3765303"/>
                </a:cubicBezTo>
                <a:cubicBezTo>
                  <a:pt x="7168046" y="3765687"/>
                  <a:pt x="7167360" y="3765691"/>
                  <a:pt x="7166778" y="3765885"/>
                </a:cubicBezTo>
                <a:cubicBezTo>
                  <a:pt x="7165435" y="3766780"/>
                  <a:pt x="7164890" y="3767364"/>
                  <a:pt x="7163282" y="3767632"/>
                </a:cubicBezTo>
                <a:cubicBezTo>
                  <a:pt x="7162707" y="3767727"/>
                  <a:pt x="7160854" y="3767632"/>
                  <a:pt x="7160368" y="3767632"/>
                </a:cubicBezTo>
                <a:cubicBezTo>
                  <a:pt x="7158815" y="3767050"/>
                  <a:pt x="7157130" y="3766738"/>
                  <a:pt x="7155708" y="3765885"/>
                </a:cubicBezTo>
                <a:cubicBezTo>
                  <a:pt x="7155107" y="3765525"/>
                  <a:pt x="7154855" y="3764765"/>
                  <a:pt x="7154542" y="3764139"/>
                </a:cubicBezTo>
                <a:cubicBezTo>
                  <a:pt x="7153945" y="3762945"/>
                  <a:pt x="7153599" y="3760588"/>
                  <a:pt x="7153376" y="3759481"/>
                </a:cubicBezTo>
                <a:cubicBezTo>
                  <a:pt x="7153571" y="3757541"/>
                  <a:pt x="7152976" y="3755344"/>
                  <a:pt x="7153960" y="3753660"/>
                </a:cubicBezTo>
                <a:cubicBezTo>
                  <a:pt x="7154578" y="3752600"/>
                  <a:pt x="7157456" y="3752495"/>
                  <a:pt x="7157456" y="3752495"/>
                </a:cubicBezTo>
                <a:close/>
                <a:moveTo>
                  <a:pt x="5353207" y="3749867"/>
                </a:moveTo>
                <a:cubicBezTo>
                  <a:pt x="5356296" y="3749867"/>
                  <a:pt x="5358800" y="3752369"/>
                  <a:pt x="5358800" y="3755455"/>
                </a:cubicBezTo>
                <a:cubicBezTo>
                  <a:pt x="5358800" y="3758542"/>
                  <a:pt x="5356296" y="3761044"/>
                  <a:pt x="5353207" y="3761044"/>
                </a:cubicBezTo>
                <a:cubicBezTo>
                  <a:pt x="5350118" y="3761044"/>
                  <a:pt x="5347613" y="3758542"/>
                  <a:pt x="5347613" y="3755455"/>
                </a:cubicBezTo>
                <a:cubicBezTo>
                  <a:pt x="5347613" y="3752369"/>
                  <a:pt x="5350118" y="3749867"/>
                  <a:pt x="5353207" y="3749867"/>
                </a:cubicBezTo>
                <a:close/>
                <a:moveTo>
                  <a:pt x="7254408" y="3748769"/>
                </a:moveTo>
                <a:cubicBezTo>
                  <a:pt x="7256156" y="3748964"/>
                  <a:pt x="7257926" y="3749007"/>
                  <a:pt x="7259651" y="3749352"/>
                </a:cubicBezTo>
                <a:cubicBezTo>
                  <a:pt x="7260856" y="3749593"/>
                  <a:pt x="7261982" y="3750128"/>
                  <a:pt x="7263147" y="3750516"/>
                </a:cubicBezTo>
                <a:lnTo>
                  <a:pt x="7264895" y="3751098"/>
                </a:lnTo>
                <a:cubicBezTo>
                  <a:pt x="7265477" y="3751486"/>
                  <a:pt x="7266205" y="3751716"/>
                  <a:pt x="7266643" y="3752263"/>
                </a:cubicBezTo>
                <a:cubicBezTo>
                  <a:pt x="7267027" y="3752742"/>
                  <a:pt x="7267225" y="3753395"/>
                  <a:pt x="7267225" y="3754009"/>
                </a:cubicBezTo>
                <a:cubicBezTo>
                  <a:pt x="7267225" y="3755624"/>
                  <a:pt x="7267492" y="3759967"/>
                  <a:pt x="7265477" y="3761577"/>
                </a:cubicBezTo>
                <a:cubicBezTo>
                  <a:pt x="7264998" y="3761961"/>
                  <a:pt x="7264313" y="3761965"/>
                  <a:pt x="7263730" y="3762159"/>
                </a:cubicBezTo>
                <a:cubicBezTo>
                  <a:pt x="7262388" y="3763054"/>
                  <a:pt x="7261842" y="3763638"/>
                  <a:pt x="7260234" y="3763906"/>
                </a:cubicBezTo>
                <a:cubicBezTo>
                  <a:pt x="7259659" y="3764002"/>
                  <a:pt x="7257806" y="3763906"/>
                  <a:pt x="7257321" y="3763906"/>
                </a:cubicBezTo>
                <a:cubicBezTo>
                  <a:pt x="7255767" y="3763324"/>
                  <a:pt x="7254082" y="3763012"/>
                  <a:pt x="7252660" y="3762159"/>
                </a:cubicBezTo>
                <a:cubicBezTo>
                  <a:pt x="7252059" y="3761799"/>
                  <a:pt x="7251808" y="3761039"/>
                  <a:pt x="7251494" y="3760413"/>
                </a:cubicBezTo>
                <a:cubicBezTo>
                  <a:pt x="7250897" y="3759220"/>
                  <a:pt x="7250551" y="3756862"/>
                  <a:pt x="7250329" y="3755755"/>
                </a:cubicBezTo>
                <a:cubicBezTo>
                  <a:pt x="7250523" y="3753815"/>
                  <a:pt x="7249928" y="3751618"/>
                  <a:pt x="7250912" y="3749934"/>
                </a:cubicBezTo>
                <a:cubicBezTo>
                  <a:pt x="7251531" y="3748874"/>
                  <a:pt x="7254408" y="3748769"/>
                  <a:pt x="7254408" y="3748769"/>
                </a:cubicBezTo>
                <a:close/>
                <a:moveTo>
                  <a:pt x="6281477" y="3738864"/>
                </a:moveTo>
                <a:cubicBezTo>
                  <a:pt x="6284566" y="3738864"/>
                  <a:pt x="6287071" y="3741366"/>
                  <a:pt x="6287071" y="3744452"/>
                </a:cubicBezTo>
                <a:cubicBezTo>
                  <a:pt x="6287071" y="3747539"/>
                  <a:pt x="6284566" y="3750041"/>
                  <a:pt x="6281477" y="3750041"/>
                </a:cubicBezTo>
                <a:cubicBezTo>
                  <a:pt x="6278389" y="3750041"/>
                  <a:pt x="6275884" y="3747539"/>
                  <a:pt x="6275884" y="3744452"/>
                </a:cubicBezTo>
                <a:cubicBezTo>
                  <a:pt x="6275884" y="3741366"/>
                  <a:pt x="6278389" y="3738864"/>
                  <a:pt x="6281477" y="3738864"/>
                </a:cubicBezTo>
                <a:close/>
                <a:moveTo>
                  <a:pt x="6587366" y="3733624"/>
                </a:moveTo>
                <a:cubicBezTo>
                  <a:pt x="6590455" y="3733624"/>
                  <a:pt x="6592959" y="3736126"/>
                  <a:pt x="6592959" y="3739213"/>
                </a:cubicBezTo>
                <a:cubicBezTo>
                  <a:pt x="6592959" y="3742300"/>
                  <a:pt x="6590455" y="3744802"/>
                  <a:pt x="6587366" y="3744802"/>
                </a:cubicBezTo>
                <a:cubicBezTo>
                  <a:pt x="6584277" y="3744802"/>
                  <a:pt x="6581773" y="3742300"/>
                  <a:pt x="6581773" y="3739213"/>
                </a:cubicBezTo>
                <a:cubicBezTo>
                  <a:pt x="6581773" y="3736126"/>
                  <a:pt x="6584277" y="3733624"/>
                  <a:pt x="6587366" y="3733624"/>
                </a:cubicBezTo>
                <a:close/>
                <a:moveTo>
                  <a:pt x="5343884" y="3728909"/>
                </a:moveTo>
                <a:cubicBezTo>
                  <a:pt x="5346974" y="3728909"/>
                  <a:pt x="5349478" y="3731411"/>
                  <a:pt x="5349478" y="3734497"/>
                </a:cubicBezTo>
                <a:cubicBezTo>
                  <a:pt x="5349478" y="3737584"/>
                  <a:pt x="5346974" y="3740086"/>
                  <a:pt x="5343884" y="3740086"/>
                </a:cubicBezTo>
                <a:cubicBezTo>
                  <a:pt x="5340800" y="3740086"/>
                  <a:pt x="5338295" y="3737584"/>
                  <a:pt x="5338295" y="3734497"/>
                </a:cubicBezTo>
                <a:cubicBezTo>
                  <a:pt x="5338295" y="3731411"/>
                  <a:pt x="5340800" y="3728909"/>
                  <a:pt x="5343884" y="3728909"/>
                </a:cubicBezTo>
                <a:close/>
                <a:moveTo>
                  <a:pt x="5638849" y="3727511"/>
                </a:moveTo>
                <a:cubicBezTo>
                  <a:pt x="5642577" y="3728753"/>
                  <a:pt x="5648792" y="3727511"/>
                  <a:pt x="5650035" y="3731237"/>
                </a:cubicBezTo>
                <a:lnTo>
                  <a:pt x="5653764" y="3742415"/>
                </a:lnTo>
                <a:cubicBezTo>
                  <a:pt x="5653143" y="3744278"/>
                  <a:pt x="5653658" y="3747126"/>
                  <a:pt x="5651900" y="3748004"/>
                </a:cubicBezTo>
                <a:lnTo>
                  <a:pt x="5640713" y="3742415"/>
                </a:lnTo>
                <a:cubicBezTo>
                  <a:pt x="5622080" y="3729117"/>
                  <a:pt x="5624053" y="3735834"/>
                  <a:pt x="5633255" y="3731237"/>
                </a:cubicBezTo>
                <a:cubicBezTo>
                  <a:pt x="5635260" y="3730236"/>
                  <a:pt x="5636984" y="3728753"/>
                  <a:pt x="5638849" y="3727511"/>
                </a:cubicBezTo>
                <a:close/>
                <a:moveTo>
                  <a:pt x="4326580" y="3726682"/>
                </a:moveTo>
                <a:cubicBezTo>
                  <a:pt x="4327694" y="3726717"/>
                  <a:pt x="4329265" y="3727067"/>
                  <a:pt x="4333194" y="3727628"/>
                </a:cubicBezTo>
                <a:cubicBezTo>
                  <a:pt x="4334409" y="3727801"/>
                  <a:pt x="4335524" y="3728404"/>
                  <a:pt x="4336689" y="3728792"/>
                </a:cubicBezTo>
                <a:lnTo>
                  <a:pt x="4338437" y="3729374"/>
                </a:lnTo>
                <a:cubicBezTo>
                  <a:pt x="4339602" y="3730151"/>
                  <a:pt x="4341156" y="3730539"/>
                  <a:pt x="4341934" y="3731703"/>
                </a:cubicBezTo>
                <a:lnTo>
                  <a:pt x="4344264" y="3735196"/>
                </a:lnTo>
                <a:cubicBezTo>
                  <a:pt x="4345289" y="3738270"/>
                  <a:pt x="4344506" y="3736432"/>
                  <a:pt x="4347177" y="3740436"/>
                </a:cubicBezTo>
                <a:cubicBezTo>
                  <a:pt x="4347565" y="3741018"/>
                  <a:pt x="4348121" y="3741518"/>
                  <a:pt x="4348342" y="3742182"/>
                </a:cubicBezTo>
                <a:cubicBezTo>
                  <a:pt x="4348536" y="3742764"/>
                  <a:pt x="4348541" y="3743449"/>
                  <a:pt x="4348925" y="3743928"/>
                </a:cubicBezTo>
                <a:cubicBezTo>
                  <a:pt x="4349362" y="3744475"/>
                  <a:pt x="4350090" y="3744705"/>
                  <a:pt x="4350673" y="3745093"/>
                </a:cubicBezTo>
                <a:cubicBezTo>
                  <a:pt x="4350546" y="3746612"/>
                  <a:pt x="4351234" y="3751980"/>
                  <a:pt x="4348925" y="3753826"/>
                </a:cubicBezTo>
                <a:cubicBezTo>
                  <a:pt x="4348445" y="3754209"/>
                  <a:pt x="4347759" y="3754214"/>
                  <a:pt x="4347177" y="3754408"/>
                </a:cubicBezTo>
                <a:cubicBezTo>
                  <a:pt x="4344069" y="3754214"/>
                  <a:pt x="4340939" y="3754246"/>
                  <a:pt x="4337854" y="3753826"/>
                </a:cubicBezTo>
                <a:cubicBezTo>
                  <a:pt x="4336637" y="3753660"/>
                  <a:pt x="4335551" y="3752959"/>
                  <a:pt x="4334358" y="3752661"/>
                </a:cubicBezTo>
                <a:cubicBezTo>
                  <a:pt x="4327086" y="3750844"/>
                  <a:pt x="4336121" y="3753165"/>
                  <a:pt x="4330280" y="3751497"/>
                </a:cubicBezTo>
                <a:cubicBezTo>
                  <a:pt x="4329510" y="3751277"/>
                  <a:pt x="4328637" y="3751326"/>
                  <a:pt x="4327950" y="3750915"/>
                </a:cubicBezTo>
                <a:lnTo>
                  <a:pt x="4330862" y="3749168"/>
                </a:lnTo>
                <a:cubicBezTo>
                  <a:pt x="4329114" y="3748780"/>
                  <a:pt x="4327357" y="3748438"/>
                  <a:pt x="4325619" y="3748004"/>
                </a:cubicBezTo>
                <a:cubicBezTo>
                  <a:pt x="4325023" y="3747855"/>
                  <a:pt x="4324464" y="3747583"/>
                  <a:pt x="4323871" y="3747422"/>
                </a:cubicBezTo>
                <a:cubicBezTo>
                  <a:pt x="4322326" y="3747001"/>
                  <a:pt x="4320764" y="3746645"/>
                  <a:pt x="4319210" y="3746257"/>
                </a:cubicBezTo>
                <a:cubicBezTo>
                  <a:pt x="4318433" y="3746063"/>
                  <a:pt x="4317639" y="3745928"/>
                  <a:pt x="4316879" y="3745675"/>
                </a:cubicBezTo>
                <a:lnTo>
                  <a:pt x="4313383" y="3744511"/>
                </a:lnTo>
                <a:lnTo>
                  <a:pt x="4309887" y="3742182"/>
                </a:lnTo>
                <a:lnTo>
                  <a:pt x="4308139" y="3741018"/>
                </a:lnTo>
                <a:cubicBezTo>
                  <a:pt x="4307752" y="3740241"/>
                  <a:pt x="4307405" y="3739443"/>
                  <a:pt x="4306974" y="3738689"/>
                </a:cubicBezTo>
                <a:cubicBezTo>
                  <a:pt x="4306626" y="3738081"/>
                  <a:pt x="4305863" y="3737640"/>
                  <a:pt x="4305809" y="3736942"/>
                </a:cubicBezTo>
                <a:cubicBezTo>
                  <a:pt x="4305659" y="3734998"/>
                  <a:pt x="4305774" y="3732971"/>
                  <a:pt x="4306391" y="3731121"/>
                </a:cubicBezTo>
                <a:cubicBezTo>
                  <a:pt x="4306613" y="3730457"/>
                  <a:pt x="4307499" y="3730241"/>
                  <a:pt x="4308139" y="3729956"/>
                </a:cubicBezTo>
                <a:cubicBezTo>
                  <a:pt x="4309696" y="3729266"/>
                  <a:pt x="4312753" y="3728399"/>
                  <a:pt x="4314549" y="3728210"/>
                </a:cubicBezTo>
                <a:cubicBezTo>
                  <a:pt x="4317259" y="3727925"/>
                  <a:pt x="4319987" y="3727822"/>
                  <a:pt x="4322706" y="3727628"/>
                </a:cubicBezTo>
                <a:cubicBezTo>
                  <a:pt x="4324807" y="3726928"/>
                  <a:pt x="4325465" y="3726648"/>
                  <a:pt x="4326580" y="3726682"/>
                </a:cubicBezTo>
                <a:close/>
                <a:moveTo>
                  <a:pt x="4467784" y="3711327"/>
                </a:moveTo>
                <a:cubicBezTo>
                  <a:pt x="4468756" y="3711521"/>
                  <a:pt x="4469873" y="3711361"/>
                  <a:pt x="4470697" y="3711909"/>
                </a:cubicBezTo>
                <a:cubicBezTo>
                  <a:pt x="4471208" y="3712250"/>
                  <a:pt x="4471005" y="3713107"/>
                  <a:pt x="4471280" y="3713656"/>
                </a:cubicBezTo>
                <a:cubicBezTo>
                  <a:pt x="4471593" y="3714282"/>
                  <a:pt x="4472057" y="3714820"/>
                  <a:pt x="4472445" y="3715402"/>
                </a:cubicBezTo>
                <a:cubicBezTo>
                  <a:pt x="4472639" y="3715984"/>
                  <a:pt x="4472753" y="3716600"/>
                  <a:pt x="4473028" y="3717149"/>
                </a:cubicBezTo>
                <a:cubicBezTo>
                  <a:pt x="4473341" y="3717775"/>
                  <a:pt x="4474106" y="3718201"/>
                  <a:pt x="4474193" y="3718895"/>
                </a:cubicBezTo>
                <a:cubicBezTo>
                  <a:pt x="4474344" y="3720100"/>
                  <a:pt x="4473544" y="3722674"/>
                  <a:pt x="4472445" y="3723553"/>
                </a:cubicBezTo>
                <a:cubicBezTo>
                  <a:pt x="4471640" y="3724196"/>
                  <a:pt x="4468075" y="3724523"/>
                  <a:pt x="4467201" y="3724717"/>
                </a:cubicBezTo>
                <a:cubicBezTo>
                  <a:pt x="4460710" y="3721474"/>
                  <a:pt x="4461462" y="3723643"/>
                  <a:pt x="4463123" y="3714238"/>
                </a:cubicBezTo>
                <a:cubicBezTo>
                  <a:pt x="4463244" y="3713549"/>
                  <a:pt x="4463695" y="3712862"/>
                  <a:pt x="4464288" y="3712491"/>
                </a:cubicBezTo>
                <a:cubicBezTo>
                  <a:pt x="4465330" y="3711841"/>
                  <a:pt x="4467784" y="3711327"/>
                  <a:pt x="4467784" y="3711327"/>
                </a:cubicBezTo>
                <a:close/>
                <a:moveTo>
                  <a:pt x="5400983" y="3709115"/>
                </a:moveTo>
                <a:cubicBezTo>
                  <a:pt x="5404073" y="3709115"/>
                  <a:pt x="5406576" y="3711617"/>
                  <a:pt x="5406576" y="3714704"/>
                </a:cubicBezTo>
                <a:cubicBezTo>
                  <a:pt x="5406576" y="3717790"/>
                  <a:pt x="5404073" y="3720293"/>
                  <a:pt x="5400983" y="3720293"/>
                </a:cubicBezTo>
                <a:cubicBezTo>
                  <a:pt x="5397894" y="3720293"/>
                  <a:pt x="5395391" y="3717790"/>
                  <a:pt x="5395391" y="3714704"/>
                </a:cubicBezTo>
                <a:cubicBezTo>
                  <a:pt x="5395391" y="3711617"/>
                  <a:pt x="5397894" y="3709115"/>
                  <a:pt x="5400983" y="3709115"/>
                </a:cubicBezTo>
                <a:close/>
                <a:moveTo>
                  <a:pt x="5888192" y="3703352"/>
                </a:moveTo>
                <a:cubicBezTo>
                  <a:pt x="5891281" y="3703352"/>
                  <a:pt x="5893785" y="3705854"/>
                  <a:pt x="5893785" y="3708940"/>
                </a:cubicBezTo>
                <a:cubicBezTo>
                  <a:pt x="5893785" y="3712027"/>
                  <a:pt x="5891281" y="3714529"/>
                  <a:pt x="5888192" y="3714529"/>
                </a:cubicBezTo>
                <a:cubicBezTo>
                  <a:pt x="5885103" y="3714529"/>
                  <a:pt x="5882598" y="3712027"/>
                  <a:pt x="5882598" y="3708940"/>
                </a:cubicBezTo>
                <a:cubicBezTo>
                  <a:pt x="5882598" y="3705854"/>
                  <a:pt x="5885103" y="3703352"/>
                  <a:pt x="5888192" y="3703352"/>
                </a:cubicBezTo>
                <a:close/>
                <a:moveTo>
                  <a:pt x="4325630" y="3699499"/>
                </a:moveTo>
                <a:cubicBezTo>
                  <a:pt x="4327592" y="3699691"/>
                  <a:pt x="4330908" y="3700333"/>
                  <a:pt x="4340185" y="3700848"/>
                </a:cubicBezTo>
                <a:cubicBezTo>
                  <a:pt x="4340798" y="3700882"/>
                  <a:pt x="4341326" y="3701337"/>
                  <a:pt x="4341933" y="3701430"/>
                </a:cubicBezTo>
                <a:cubicBezTo>
                  <a:pt x="4343862" y="3701727"/>
                  <a:pt x="4345817" y="3701818"/>
                  <a:pt x="4347759" y="3702012"/>
                </a:cubicBezTo>
                <a:cubicBezTo>
                  <a:pt x="4349896" y="3701818"/>
                  <a:pt x="4352056" y="3701803"/>
                  <a:pt x="4354169" y="3701430"/>
                </a:cubicBezTo>
                <a:cubicBezTo>
                  <a:pt x="4355378" y="3701217"/>
                  <a:pt x="4357665" y="3700266"/>
                  <a:pt x="4357665" y="3700266"/>
                </a:cubicBezTo>
                <a:cubicBezTo>
                  <a:pt x="4358636" y="3700460"/>
                  <a:pt x="4359692" y="3700406"/>
                  <a:pt x="4360577" y="3700848"/>
                </a:cubicBezTo>
                <a:cubicBezTo>
                  <a:pt x="4362036" y="3701576"/>
                  <a:pt x="4362535" y="3703195"/>
                  <a:pt x="4363491" y="3704341"/>
                </a:cubicBezTo>
                <a:cubicBezTo>
                  <a:pt x="4364019" y="3704973"/>
                  <a:pt x="4364712" y="3705455"/>
                  <a:pt x="4365239" y="3706088"/>
                </a:cubicBezTo>
                <a:cubicBezTo>
                  <a:pt x="4365687" y="3706625"/>
                  <a:pt x="4365956" y="3707297"/>
                  <a:pt x="4366404" y="3707834"/>
                </a:cubicBezTo>
                <a:cubicBezTo>
                  <a:pt x="4367565" y="3709225"/>
                  <a:pt x="4370148" y="3711410"/>
                  <a:pt x="4371648" y="3711909"/>
                </a:cubicBezTo>
                <a:lnTo>
                  <a:pt x="4380388" y="3714820"/>
                </a:lnTo>
                <a:lnTo>
                  <a:pt x="4382136" y="3715402"/>
                </a:lnTo>
                <a:lnTo>
                  <a:pt x="4383884" y="3715984"/>
                </a:lnTo>
                <a:cubicBezTo>
                  <a:pt x="4385826" y="3715790"/>
                  <a:pt x="4387847" y="3715984"/>
                  <a:pt x="4389710" y="3715402"/>
                </a:cubicBezTo>
                <a:cubicBezTo>
                  <a:pt x="4391046" y="3714985"/>
                  <a:pt x="4392040" y="3713850"/>
                  <a:pt x="4393206" y="3713074"/>
                </a:cubicBezTo>
                <a:cubicBezTo>
                  <a:pt x="4393788" y="3712686"/>
                  <a:pt x="4394289" y="3712131"/>
                  <a:pt x="4394953" y="3711909"/>
                </a:cubicBezTo>
                <a:cubicBezTo>
                  <a:pt x="4402326" y="3709453"/>
                  <a:pt x="4390535" y="3713552"/>
                  <a:pt x="4398449" y="3710163"/>
                </a:cubicBezTo>
                <a:cubicBezTo>
                  <a:pt x="4399185" y="3709848"/>
                  <a:pt x="4400003" y="3709775"/>
                  <a:pt x="4400780" y="3709581"/>
                </a:cubicBezTo>
                <a:cubicBezTo>
                  <a:pt x="4401363" y="3709192"/>
                  <a:pt x="4401902" y="3708729"/>
                  <a:pt x="4402528" y="3708416"/>
                </a:cubicBezTo>
                <a:cubicBezTo>
                  <a:pt x="4403077" y="3708142"/>
                  <a:pt x="4403739" y="3708132"/>
                  <a:pt x="4404275" y="3707834"/>
                </a:cubicBezTo>
                <a:cubicBezTo>
                  <a:pt x="4407412" y="3706093"/>
                  <a:pt x="4407397" y="3705880"/>
                  <a:pt x="4409520" y="3703759"/>
                </a:cubicBezTo>
                <a:cubicBezTo>
                  <a:pt x="4411851" y="3703953"/>
                  <a:pt x="4414194" y="3704032"/>
                  <a:pt x="4416511" y="3704341"/>
                </a:cubicBezTo>
                <a:cubicBezTo>
                  <a:pt x="4417120" y="3704422"/>
                  <a:pt x="4417780" y="3704540"/>
                  <a:pt x="4418259" y="3704923"/>
                </a:cubicBezTo>
                <a:cubicBezTo>
                  <a:pt x="4418806" y="3705360"/>
                  <a:pt x="4419036" y="3706088"/>
                  <a:pt x="4419425" y="3706670"/>
                </a:cubicBezTo>
                <a:cubicBezTo>
                  <a:pt x="4419619" y="3707252"/>
                  <a:pt x="4420007" y="3707803"/>
                  <a:pt x="4420007" y="3708416"/>
                </a:cubicBezTo>
                <a:cubicBezTo>
                  <a:pt x="4420007" y="3710651"/>
                  <a:pt x="4419117" y="3714055"/>
                  <a:pt x="4417094" y="3715402"/>
                </a:cubicBezTo>
                <a:cubicBezTo>
                  <a:pt x="4416511" y="3715790"/>
                  <a:pt x="4415869" y="3716102"/>
                  <a:pt x="4415346" y="3716567"/>
                </a:cubicBezTo>
                <a:cubicBezTo>
                  <a:pt x="4414114" y="3717661"/>
                  <a:pt x="4412765" y="3718690"/>
                  <a:pt x="4411851" y="3720060"/>
                </a:cubicBezTo>
                <a:cubicBezTo>
                  <a:pt x="4411462" y="3720642"/>
                  <a:pt x="4411180" y="3721311"/>
                  <a:pt x="4410685" y="3721806"/>
                </a:cubicBezTo>
                <a:cubicBezTo>
                  <a:pt x="4410190" y="3722301"/>
                  <a:pt x="4409475" y="3722523"/>
                  <a:pt x="4408937" y="3722970"/>
                </a:cubicBezTo>
                <a:cubicBezTo>
                  <a:pt x="4408304" y="3723498"/>
                  <a:pt x="4407875" y="3724260"/>
                  <a:pt x="4407189" y="3724717"/>
                </a:cubicBezTo>
                <a:cubicBezTo>
                  <a:pt x="4406678" y="3725057"/>
                  <a:pt x="4406006" y="3725057"/>
                  <a:pt x="4405441" y="3725299"/>
                </a:cubicBezTo>
                <a:cubicBezTo>
                  <a:pt x="4404642" y="3725641"/>
                  <a:pt x="4403888" y="3726075"/>
                  <a:pt x="4403111" y="3726464"/>
                </a:cubicBezTo>
                <a:cubicBezTo>
                  <a:pt x="4391852" y="3725714"/>
                  <a:pt x="4385632" y="3724038"/>
                  <a:pt x="4382136" y="3723553"/>
                </a:cubicBezTo>
                <a:cubicBezTo>
                  <a:pt x="4378629" y="3723202"/>
                  <a:pt x="4375932" y="3723364"/>
                  <a:pt x="4372813" y="3721806"/>
                </a:cubicBezTo>
                <a:cubicBezTo>
                  <a:pt x="4372036" y="3721418"/>
                  <a:pt x="4371295" y="3720946"/>
                  <a:pt x="4370482" y="3720642"/>
                </a:cubicBezTo>
                <a:cubicBezTo>
                  <a:pt x="4369732" y="3720361"/>
                  <a:pt x="4368919" y="3720289"/>
                  <a:pt x="4368152" y="3720060"/>
                </a:cubicBezTo>
                <a:cubicBezTo>
                  <a:pt x="4366975" y="3719707"/>
                  <a:pt x="4365821" y="3719284"/>
                  <a:pt x="4364656" y="3718895"/>
                </a:cubicBezTo>
                <a:cubicBezTo>
                  <a:pt x="4364654" y="3718895"/>
                  <a:pt x="4361163" y="3717731"/>
                  <a:pt x="4361160" y="3717731"/>
                </a:cubicBezTo>
                <a:lnTo>
                  <a:pt x="4355917" y="3717149"/>
                </a:lnTo>
                <a:cubicBezTo>
                  <a:pt x="4350509" y="3716609"/>
                  <a:pt x="4347487" y="3716411"/>
                  <a:pt x="4341933" y="3715984"/>
                </a:cubicBezTo>
                <a:lnTo>
                  <a:pt x="4339019" y="3715402"/>
                </a:lnTo>
                <a:cubicBezTo>
                  <a:pt x="4337857" y="3715191"/>
                  <a:pt x="4336677" y="3715076"/>
                  <a:pt x="4335524" y="3714820"/>
                </a:cubicBezTo>
                <a:cubicBezTo>
                  <a:pt x="4334924" y="3714687"/>
                  <a:pt x="4334366" y="3714407"/>
                  <a:pt x="4333776" y="3714238"/>
                </a:cubicBezTo>
                <a:cubicBezTo>
                  <a:pt x="4333006" y="3714018"/>
                  <a:pt x="4332215" y="3713875"/>
                  <a:pt x="4331445" y="3713656"/>
                </a:cubicBezTo>
                <a:cubicBezTo>
                  <a:pt x="4330855" y="3713487"/>
                  <a:pt x="4330293" y="3713222"/>
                  <a:pt x="4329697" y="3713074"/>
                </a:cubicBezTo>
                <a:cubicBezTo>
                  <a:pt x="4328737" y="3712834"/>
                  <a:pt x="4327739" y="3712752"/>
                  <a:pt x="4326784" y="3712491"/>
                </a:cubicBezTo>
                <a:cubicBezTo>
                  <a:pt x="4325599" y="3712169"/>
                  <a:pt x="4323288" y="3711327"/>
                  <a:pt x="4323288" y="3711327"/>
                </a:cubicBezTo>
                <a:cubicBezTo>
                  <a:pt x="4322900" y="3710745"/>
                  <a:pt x="4322407" y="3710220"/>
                  <a:pt x="4322123" y="3709581"/>
                </a:cubicBezTo>
                <a:cubicBezTo>
                  <a:pt x="4321624" y="3708459"/>
                  <a:pt x="4321346" y="3707252"/>
                  <a:pt x="4320958" y="3706088"/>
                </a:cubicBezTo>
                <a:lnTo>
                  <a:pt x="4320375" y="3704341"/>
                </a:lnTo>
                <a:lnTo>
                  <a:pt x="4319792" y="3702595"/>
                </a:lnTo>
                <a:lnTo>
                  <a:pt x="4319210" y="3700848"/>
                </a:lnTo>
                <a:cubicBezTo>
                  <a:pt x="4323064" y="3699565"/>
                  <a:pt x="4323669" y="3699307"/>
                  <a:pt x="4325630" y="3699499"/>
                </a:cubicBezTo>
                <a:close/>
                <a:moveTo>
                  <a:pt x="6274485" y="3697530"/>
                </a:moveTo>
                <a:cubicBezTo>
                  <a:pt x="6277575" y="3697530"/>
                  <a:pt x="6280079" y="3700032"/>
                  <a:pt x="6280079" y="3703118"/>
                </a:cubicBezTo>
                <a:cubicBezTo>
                  <a:pt x="6280079" y="3706205"/>
                  <a:pt x="6277575" y="3708707"/>
                  <a:pt x="6274485" y="3708707"/>
                </a:cubicBezTo>
                <a:cubicBezTo>
                  <a:pt x="6271397" y="3708707"/>
                  <a:pt x="6268892" y="3706205"/>
                  <a:pt x="6268892" y="3703118"/>
                </a:cubicBezTo>
                <a:cubicBezTo>
                  <a:pt x="6268892" y="3700032"/>
                  <a:pt x="6271397" y="3697530"/>
                  <a:pt x="6274485" y="3697530"/>
                </a:cubicBezTo>
                <a:close/>
                <a:moveTo>
                  <a:pt x="4552268" y="3696773"/>
                </a:moveTo>
                <a:cubicBezTo>
                  <a:pt x="4556151" y="3696967"/>
                  <a:pt x="4560046" y="3697018"/>
                  <a:pt x="4563921" y="3697355"/>
                </a:cubicBezTo>
                <a:cubicBezTo>
                  <a:pt x="4564532" y="3697408"/>
                  <a:pt x="4565120" y="3697663"/>
                  <a:pt x="4565669" y="3697937"/>
                </a:cubicBezTo>
                <a:cubicBezTo>
                  <a:pt x="4566295" y="3698250"/>
                  <a:pt x="4566833" y="3698714"/>
                  <a:pt x="4567417" y="3699102"/>
                </a:cubicBezTo>
                <a:cubicBezTo>
                  <a:pt x="4567610" y="3699878"/>
                  <a:pt x="4567684" y="3700695"/>
                  <a:pt x="4567999" y="3701430"/>
                </a:cubicBezTo>
                <a:cubicBezTo>
                  <a:pt x="4568275" y="3702073"/>
                  <a:pt x="4568851" y="3702551"/>
                  <a:pt x="4569165" y="3703177"/>
                </a:cubicBezTo>
                <a:cubicBezTo>
                  <a:pt x="4569439" y="3703726"/>
                  <a:pt x="4569553" y="3704341"/>
                  <a:pt x="4569747" y="3704923"/>
                </a:cubicBezTo>
                <a:cubicBezTo>
                  <a:pt x="4569553" y="3705894"/>
                  <a:pt x="4569512" y="3706908"/>
                  <a:pt x="4569165" y="3707834"/>
                </a:cubicBezTo>
                <a:cubicBezTo>
                  <a:pt x="4568815" y="3708764"/>
                  <a:pt x="4566996" y="3710853"/>
                  <a:pt x="4566251" y="3711327"/>
                </a:cubicBezTo>
                <a:cubicBezTo>
                  <a:pt x="4564786" y="3712259"/>
                  <a:pt x="4563035" y="3712693"/>
                  <a:pt x="4561590" y="3713656"/>
                </a:cubicBezTo>
                <a:cubicBezTo>
                  <a:pt x="4558817" y="3715503"/>
                  <a:pt x="4560932" y="3714377"/>
                  <a:pt x="4557512" y="3715402"/>
                </a:cubicBezTo>
                <a:cubicBezTo>
                  <a:pt x="4555746" y="3715931"/>
                  <a:pt x="4554016" y="3716567"/>
                  <a:pt x="4552268" y="3717149"/>
                </a:cubicBezTo>
                <a:lnTo>
                  <a:pt x="4550520" y="3717731"/>
                </a:lnTo>
                <a:cubicBezTo>
                  <a:pt x="4546131" y="3720654"/>
                  <a:pt x="4551708" y="3717222"/>
                  <a:pt x="4546441" y="3719478"/>
                </a:cubicBezTo>
                <a:cubicBezTo>
                  <a:pt x="4545798" y="3719753"/>
                  <a:pt x="4545333" y="3720358"/>
                  <a:pt x="4544694" y="3720642"/>
                </a:cubicBezTo>
                <a:cubicBezTo>
                  <a:pt x="4543571" y="3721140"/>
                  <a:pt x="4542379" y="3721469"/>
                  <a:pt x="4541198" y="3721806"/>
                </a:cubicBezTo>
                <a:cubicBezTo>
                  <a:pt x="4539657" y="3722246"/>
                  <a:pt x="4538090" y="3722582"/>
                  <a:pt x="4536536" y="3722970"/>
                </a:cubicBezTo>
                <a:lnTo>
                  <a:pt x="4534206" y="3723553"/>
                </a:lnTo>
                <a:cubicBezTo>
                  <a:pt x="4533623" y="3723941"/>
                  <a:pt x="4533116" y="3724478"/>
                  <a:pt x="4532458" y="3724717"/>
                </a:cubicBezTo>
                <a:cubicBezTo>
                  <a:pt x="4529548" y="3725774"/>
                  <a:pt x="4526737" y="3726033"/>
                  <a:pt x="4523718" y="3726464"/>
                </a:cubicBezTo>
                <a:cubicBezTo>
                  <a:pt x="4520128" y="3727659"/>
                  <a:pt x="4523785" y="3726557"/>
                  <a:pt x="4517891" y="3727628"/>
                </a:cubicBezTo>
                <a:cubicBezTo>
                  <a:pt x="4517103" y="3727771"/>
                  <a:pt x="4516338" y="3728016"/>
                  <a:pt x="4515561" y="3728210"/>
                </a:cubicBezTo>
                <a:cubicBezTo>
                  <a:pt x="4514979" y="3728598"/>
                  <a:pt x="4514453" y="3729090"/>
                  <a:pt x="4513813" y="3729374"/>
                </a:cubicBezTo>
                <a:cubicBezTo>
                  <a:pt x="4511988" y="3730185"/>
                  <a:pt x="4509924" y="3730637"/>
                  <a:pt x="4507987" y="3731121"/>
                </a:cubicBezTo>
                <a:lnTo>
                  <a:pt x="4504491" y="3733450"/>
                </a:lnTo>
                <a:cubicBezTo>
                  <a:pt x="4503908" y="3733838"/>
                  <a:pt x="4503238" y="3734119"/>
                  <a:pt x="4502743" y="3734614"/>
                </a:cubicBezTo>
                <a:cubicBezTo>
                  <a:pt x="4500560" y="3736794"/>
                  <a:pt x="4501777" y="3736100"/>
                  <a:pt x="4499247" y="3736942"/>
                </a:cubicBezTo>
                <a:cubicBezTo>
                  <a:pt x="4498664" y="3737331"/>
                  <a:pt x="4498037" y="3737659"/>
                  <a:pt x="4497499" y="3738107"/>
                </a:cubicBezTo>
                <a:cubicBezTo>
                  <a:pt x="4495817" y="3739507"/>
                  <a:pt x="4495731" y="3739883"/>
                  <a:pt x="4494585" y="3741600"/>
                </a:cubicBezTo>
                <a:cubicBezTo>
                  <a:pt x="4496594" y="3742269"/>
                  <a:pt x="4495071" y="3745481"/>
                  <a:pt x="4495168" y="3746257"/>
                </a:cubicBezTo>
                <a:cubicBezTo>
                  <a:pt x="4493420" y="3746839"/>
                  <a:pt x="4491505" y="3747057"/>
                  <a:pt x="4489924" y="3748004"/>
                </a:cubicBezTo>
                <a:cubicBezTo>
                  <a:pt x="4489398" y="3748319"/>
                  <a:pt x="4489683" y="3749240"/>
                  <a:pt x="4489342" y="3749750"/>
                </a:cubicBezTo>
                <a:cubicBezTo>
                  <a:pt x="4488885" y="3750435"/>
                  <a:pt x="4488122" y="3750864"/>
                  <a:pt x="4487594" y="3751497"/>
                </a:cubicBezTo>
                <a:cubicBezTo>
                  <a:pt x="4487146" y="3752034"/>
                  <a:pt x="4486924" y="3752749"/>
                  <a:pt x="4486429" y="3753243"/>
                </a:cubicBezTo>
                <a:cubicBezTo>
                  <a:pt x="4485933" y="3753738"/>
                  <a:pt x="4485219" y="3753960"/>
                  <a:pt x="4484680" y="3754408"/>
                </a:cubicBezTo>
                <a:cubicBezTo>
                  <a:pt x="4484048" y="3754935"/>
                  <a:pt x="4483460" y="3755522"/>
                  <a:pt x="4482932" y="3756154"/>
                </a:cubicBezTo>
                <a:cubicBezTo>
                  <a:pt x="4482484" y="3756692"/>
                  <a:pt x="4482295" y="3757440"/>
                  <a:pt x="4481768" y="3757901"/>
                </a:cubicBezTo>
                <a:cubicBezTo>
                  <a:pt x="4480714" y="3758822"/>
                  <a:pt x="4479437" y="3759453"/>
                  <a:pt x="4478272" y="3760229"/>
                </a:cubicBezTo>
                <a:lnTo>
                  <a:pt x="4474776" y="3762558"/>
                </a:lnTo>
                <a:cubicBezTo>
                  <a:pt x="4474193" y="3762752"/>
                  <a:pt x="4473628" y="3763007"/>
                  <a:pt x="4473028" y="3763140"/>
                </a:cubicBezTo>
                <a:cubicBezTo>
                  <a:pt x="4468063" y="3764243"/>
                  <a:pt x="4462920" y="3764053"/>
                  <a:pt x="4457879" y="3764304"/>
                </a:cubicBezTo>
                <a:lnTo>
                  <a:pt x="4452053" y="3763722"/>
                </a:lnTo>
                <a:cubicBezTo>
                  <a:pt x="4451638" y="3763480"/>
                  <a:pt x="4450532" y="3758806"/>
                  <a:pt x="4450305" y="3757901"/>
                </a:cubicBezTo>
                <a:cubicBezTo>
                  <a:pt x="4450398" y="3756784"/>
                  <a:pt x="4449952" y="3748509"/>
                  <a:pt x="4453217" y="3747422"/>
                </a:cubicBezTo>
                <a:lnTo>
                  <a:pt x="4454965" y="3746840"/>
                </a:lnTo>
                <a:cubicBezTo>
                  <a:pt x="4456511" y="3745296"/>
                  <a:pt x="4458130" y="3743221"/>
                  <a:pt x="4460209" y="3742182"/>
                </a:cubicBezTo>
                <a:cubicBezTo>
                  <a:pt x="4461046" y="3741764"/>
                  <a:pt x="4463540" y="3741204"/>
                  <a:pt x="4464289" y="3741018"/>
                </a:cubicBezTo>
                <a:cubicBezTo>
                  <a:pt x="4468167" y="3737141"/>
                  <a:pt x="4463989" y="3740795"/>
                  <a:pt x="4467785" y="3738689"/>
                </a:cubicBezTo>
                <a:cubicBezTo>
                  <a:pt x="4473794" y="3735353"/>
                  <a:pt x="4469073" y="3737095"/>
                  <a:pt x="4473028" y="3735778"/>
                </a:cubicBezTo>
                <a:cubicBezTo>
                  <a:pt x="4473611" y="3735390"/>
                  <a:pt x="4474149" y="3734927"/>
                  <a:pt x="4474776" y="3734614"/>
                </a:cubicBezTo>
                <a:cubicBezTo>
                  <a:pt x="4475326" y="3734339"/>
                  <a:pt x="4475987" y="3734330"/>
                  <a:pt x="4476524" y="3734032"/>
                </a:cubicBezTo>
                <a:cubicBezTo>
                  <a:pt x="4477748" y="3733352"/>
                  <a:pt x="4478767" y="3732329"/>
                  <a:pt x="4480020" y="3731703"/>
                </a:cubicBezTo>
                <a:cubicBezTo>
                  <a:pt x="4481574" y="3730927"/>
                  <a:pt x="4483236" y="3730337"/>
                  <a:pt x="4484680" y="3729374"/>
                </a:cubicBezTo>
                <a:cubicBezTo>
                  <a:pt x="4485264" y="3728986"/>
                  <a:pt x="4485802" y="3728523"/>
                  <a:pt x="4486429" y="3728210"/>
                </a:cubicBezTo>
                <a:cubicBezTo>
                  <a:pt x="4486978" y="3727936"/>
                  <a:pt x="4487627" y="3727902"/>
                  <a:pt x="4488176" y="3727628"/>
                </a:cubicBezTo>
                <a:cubicBezTo>
                  <a:pt x="4488803" y="3727315"/>
                  <a:pt x="4489298" y="3726776"/>
                  <a:pt x="4489924" y="3726464"/>
                </a:cubicBezTo>
                <a:cubicBezTo>
                  <a:pt x="4490473" y="3726189"/>
                  <a:pt x="4491113" y="3726135"/>
                  <a:pt x="4491672" y="3725881"/>
                </a:cubicBezTo>
                <a:cubicBezTo>
                  <a:pt x="4496318" y="3723771"/>
                  <a:pt x="4495910" y="3723835"/>
                  <a:pt x="4499829" y="3721224"/>
                </a:cubicBezTo>
                <a:lnTo>
                  <a:pt x="4501578" y="3720060"/>
                </a:lnTo>
                <a:cubicBezTo>
                  <a:pt x="4503746" y="3716809"/>
                  <a:pt x="4501707" y="3719379"/>
                  <a:pt x="4506239" y="3715984"/>
                </a:cubicBezTo>
                <a:cubicBezTo>
                  <a:pt x="4506765" y="3715590"/>
                  <a:pt x="4509466" y="3713499"/>
                  <a:pt x="4510317" y="3713074"/>
                </a:cubicBezTo>
                <a:cubicBezTo>
                  <a:pt x="4510866" y="3712799"/>
                  <a:pt x="4511483" y="3712686"/>
                  <a:pt x="4512065" y="3712491"/>
                </a:cubicBezTo>
                <a:cubicBezTo>
                  <a:pt x="4516115" y="3709794"/>
                  <a:pt x="4511025" y="3713011"/>
                  <a:pt x="4516727" y="3710163"/>
                </a:cubicBezTo>
                <a:cubicBezTo>
                  <a:pt x="4517353" y="3709850"/>
                  <a:pt x="4517847" y="3709311"/>
                  <a:pt x="4518474" y="3708998"/>
                </a:cubicBezTo>
                <a:cubicBezTo>
                  <a:pt x="4519024" y="3708724"/>
                  <a:pt x="4519673" y="3708691"/>
                  <a:pt x="4520222" y="3708416"/>
                </a:cubicBezTo>
                <a:cubicBezTo>
                  <a:pt x="4520848" y="3708103"/>
                  <a:pt x="4521343" y="3707565"/>
                  <a:pt x="4521970" y="3707252"/>
                </a:cubicBezTo>
                <a:cubicBezTo>
                  <a:pt x="4522520" y="3706977"/>
                  <a:pt x="4523169" y="3706944"/>
                  <a:pt x="4523718" y="3706670"/>
                </a:cubicBezTo>
                <a:cubicBezTo>
                  <a:pt x="4524344" y="3706357"/>
                  <a:pt x="4524826" y="3705790"/>
                  <a:pt x="4525466" y="3705505"/>
                </a:cubicBezTo>
                <a:cubicBezTo>
                  <a:pt x="4526588" y="3705007"/>
                  <a:pt x="4527940" y="3705022"/>
                  <a:pt x="4528962" y="3704341"/>
                </a:cubicBezTo>
                <a:cubicBezTo>
                  <a:pt x="4531220" y="3702836"/>
                  <a:pt x="4530046" y="3703398"/>
                  <a:pt x="4532458" y="3702595"/>
                </a:cubicBezTo>
                <a:cubicBezTo>
                  <a:pt x="4533623" y="3701818"/>
                  <a:pt x="4534624" y="3700709"/>
                  <a:pt x="4535954" y="3700266"/>
                </a:cubicBezTo>
                <a:cubicBezTo>
                  <a:pt x="4537119" y="3699878"/>
                  <a:pt x="4538427" y="3699782"/>
                  <a:pt x="4539450" y="3699102"/>
                </a:cubicBezTo>
                <a:cubicBezTo>
                  <a:pt x="4540032" y="3698714"/>
                  <a:pt x="4540511" y="3698074"/>
                  <a:pt x="4541198" y="3697937"/>
                </a:cubicBezTo>
                <a:cubicBezTo>
                  <a:pt x="4543491" y="3697479"/>
                  <a:pt x="4545863" y="3697600"/>
                  <a:pt x="4548189" y="3697355"/>
                </a:cubicBezTo>
                <a:cubicBezTo>
                  <a:pt x="4549555" y="3697211"/>
                  <a:pt x="4550908" y="3696967"/>
                  <a:pt x="4552268" y="3696773"/>
                </a:cubicBezTo>
                <a:close/>
                <a:moveTo>
                  <a:pt x="6543668" y="3696365"/>
                </a:moveTo>
                <a:cubicBezTo>
                  <a:pt x="6546757" y="3696365"/>
                  <a:pt x="6549261" y="3698868"/>
                  <a:pt x="6549261" y="3701954"/>
                </a:cubicBezTo>
                <a:cubicBezTo>
                  <a:pt x="6549261" y="3705041"/>
                  <a:pt x="6546757" y="3707543"/>
                  <a:pt x="6543668" y="3707543"/>
                </a:cubicBezTo>
                <a:cubicBezTo>
                  <a:pt x="6540578" y="3707543"/>
                  <a:pt x="6538075" y="3705041"/>
                  <a:pt x="6538075" y="3701954"/>
                </a:cubicBezTo>
                <a:cubicBezTo>
                  <a:pt x="6538075" y="3698868"/>
                  <a:pt x="6540578" y="3696365"/>
                  <a:pt x="6543668" y="3696365"/>
                </a:cubicBezTo>
                <a:close/>
                <a:moveTo>
                  <a:pt x="4213752" y="3687458"/>
                </a:moveTo>
                <a:cubicBezTo>
                  <a:pt x="4217296" y="3688048"/>
                  <a:pt x="4218172" y="3687321"/>
                  <a:pt x="4219578" y="3691533"/>
                </a:cubicBezTo>
                <a:lnTo>
                  <a:pt x="4220744" y="3695026"/>
                </a:lnTo>
                <a:cubicBezTo>
                  <a:pt x="4220549" y="3697549"/>
                  <a:pt x="4220556" y="3700095"/>
                  <a:pt x="4220160" y="3702595"/>
                </a:cubicBezTo>
                <a:cubicBezTo>
                  <a:pt x="4219969" y="3703807"/>
                  <a:pt x="4219383" y="3704923"/>
                  <a:pt x="4218996" y="3706088"/>
                </a:cubicBezTo>
                <a:cubicBezTo>
                  <a:pt x="4218801" y="3706670"/>
                  <a:pt x="4218514" y="3707229"/>
                  <a:pt x="4218413" y="3707834"/>
                </a:cubicBezTo>
                <a:cubicBezTo>
                  <a:pt x="4218218" y="3708998"/>
                  <a:pt x="4218204" y="3710207"/>
                  <a:pt x="4217830" y="3711327"/>
                </a:cubicBezTo>
                <a:cubicBezTo>
                  <a:pt x="4217609" y="3711991"/>
                  <a:pt x="4216977" y="3712448"/>
                  <a:pt x="4216665" y="3713074"/>
                </a:cubicBezTo>
                <a:cubicBezTo>
                  <a:pt x="4216390" y="3713622"/>
                  <a:pt x="4216466" y="3714341"/>
                  <a:pt x="4216082" y="3714820"/>
                </a:cubicBezTo>
                <a:cubicBezTo>
                  <a:pt x="4215644" y="3715367"/>
                  <a:pt x="4214140" y="3716761"/>
                  <a:pt x="4213752" y="3717149"/>
                </a:cubicBezTo>
                <a:cubicBezTo>
                  <a:pt x="4212197" y="3716567"/>
                  <a:pt x="4210513" y="3716255"/>
                  <a:pt x="4209090" y="3715402"/>
                </a:cubicBezTo>
                <a:cubicBezTo>
                  <a:pt x="4208490" y="3715042"/>
                  <a:pt x="4208420" y="3714151"/>
                  <a:pt x="4207925" y="3713656"/>
                </a:cubicBezTo>
                <a:cubicBezTo>
                  <a:pt x="4207430" y="3713161"/>
                  <a:pt x="4206760" y="3712879"/>
                  <a:pt x="4206177" y="3712491"/>
                </a:cubicBezTo>
                <a:cubicBezTo>
                  <a:pt x="4205982" y="3711909"/>
                  <a:pt x="4205869" y="3711294"/>
                  <a:pt x="4205595" y="3710745"/>
                </a:cubicBezTo>
                <a:cubicBezTo>
                  <a:pt x="4205281" y="3710119"/>
                  <a:pt x="4204468" y="3709697"/>
                  <a:pt x="4204429" y="3708998"/>
                </a:cubicBezTo>
                <a:cubicBezTo>
                  <a:pt x="4204268" y="3706086"/>
                  <a:pt x="4204599" y="3703154"/>
                  <a:pt x="4205012" y="3700266"/>
                </a:cubicBezTo>
                <a:cubicBezTo>
                  <a:pt x="4205186" y="3699051"/>
                  <a:pt x="4205308" y="3697641"/>
                  <a:pt x="4206177" y="3696773"/>
                </a:cubicBezTo>
                <a:lnTo>
                  <a:pt x="4207925" y="3695026"/>
                </a:lnTo>
                <a:cubicBezTo>
                  <a:pt x="4209389" y="3690637"/>
                  <a:pt x="4207243" y="3695878"/>
                  <a:pt x="4210256" y="3692116"/>
                </a:cubicBezTo>
                <a:cubicBezTo>
                  <a:pt x="4210639" y="3691636"/>
                  <a:pt x="4210564" y="3690918"/>
                  <a:pt x="4210838" y="3690369"/>
                </a:cubicBezTo>
                <a:cubicBezTo>
                  <a:pt x="4211809" y="3688429"/>
                  <a:pt x="4212005" y="3688622"/>
                  <a:pt x="4213752" y="3687458"/>
                </a:cubicBezTo>
                <a:close/>
                <a:moveTo>
                  <a:pt x="4512647" y="3685129"/>
                </a:moveTo>
                <a:cubicBezTo>
                  <a:pt x="4514784" y="3685324"/>
                  <a:pt x="4517021" y="3685034"/>
                  <a:pt x="4519057" y="3685712"/>
                </a:cubicBezTo>
                <a:cubicBezTo>
                  <a:pt x="4519639" y="3685906"/>
                  <a:pt x="4519639" y="3686845"/>
                  <a:pt x="4519639" y="3687458"/>
                </a:cubicBezTo>
                <a:cubicBezTo>
                  <a:pt x="4519639" y="3688830"/>
                  <a:pt x="4519794" y="3690376"/>
                  <a:pt x="4519057" y="3691533"/>
                </a:cubicBezTo>
                <a:cubicBezTo>
                  <a:pt x="4518304" y="3692714"/>
                  <a:pt x="4516726" y="3693086"/>
                  <a:pt x="4515561" y="3693862"/>
                </a:cubicBezTo>
                <a:cubicBezTo>
                  <a:pt x="4514978" y="3694250"/>
                  <a:pt x="4514499" y="3694889"/>
                  <a:pt x="4513813" y="3695026"/>
                </a:cubicBezTo>
                <a:cubicBezTo>
                  <a:pt x="4510297" y="3695729"/>
                  <a:pt x="4511839" y="3695296"/>
                  <a:pt x="4509151" y="3696191"/>
                </a:cubicBezTo>
                <a:cubicBezTo>
                  <a:pt x="4505144" y="3698860"/>
                  <a:pt x="4506984" y="3698077"/>
                  <a:pt x="4503907" y="3699102"/>
                </a:cubicBezTo>
                <a:cubicBezTo>
                  <a:pt x="4502743" y="3699878"/>
                  <a:pt x="4501188" y="3700266"/>
                  <a:pt x="4500412" y="3701430"/>
                </a:cubicBezTo>
                <a:cubicBezTo>
                  <a:pt x="4498858" y="3703759"/>
                  <a:pt x="4499829" y="3702789"/>
                  <a:pt x="4497499" y="3704341"/>
                </a:cubicBezTo>
                <a:cubicBezTo>
                  <a:pt x="4497110" y="3704923"/>
                  <a:pt x="4496927" y="3705717"/>
                  <a:pt x="4496333" y="3706088"/>
                </a:cubicBezTo>
                <a:cubicBezTo>
                  <a:pt x="4492653" y="3708386"/>
                  <a:pt x="4493420" y="3708028"/>
                  <a:pt x="4492837" y="3708416"/>
                </a:cubicBezTo>
                <a:cubicBezTo>
                  <a:pt x="4492255" y="3706864"/>
                  <a:pt x="4491284" y="3705405"/>
                  <a:pt x="4491090" y="3703759"/>
                </a:cubicBezTo>
                <a:cubicBezTo>
                  <a:pt x="4490884" y="3702014"/>
                  <a:pt x="4491383" y="3700253"/>
                  <a:pt x="4491672" y="3698519"/>
                </a:cubicBezTo>
                <a:cubicBezTo>
                  <a:pt x="4491892" y="3697206"/>
                  <a:pt x="4492582" y="3696032"/>
                  <a:pt x="4493420" y="3695026"/>
                </a:cubicBezTo>
                <a:cubicBezTo>
                  <a:pt x="4495132" y="3692974"/>
                  <a:pt x="4496227" y="3692574"/>
                  <a:pt x="4498663" y="3690951"/>
                </a:cubicBezTo>
                <a:cubicBezTo>
                  <a:pt x="4499247" y="3690563"/>
                  <a:pt x="4499748" y="3690008"/>
                  <a:pt x="4500412" y="3689787"/>
                </a:cubicBezTo>
                <a:lnTo>
                  <a:pt x="4503907" y="3688623"/>
                </a:lnTo>
                <a:cubicBezTo>
                  <a:pt x="4506678" y="3686777"/>
                  <a:pt x="4504991" y="3687680"/>
                  <a:pt x="4509151" y="3686294"/>
                </a:cubicBezTo>
                <a:lnTo>
                  <a:pt x="4510899" y="3685712"/>
                </a:lnTo>
                <a:close/>
                <a:moveTo>
                  <a:pt x="4279008" y="3683965"/>
                </a:moveTo>
                <a:cubicBezTo>
                  <a:pt x="4281144" y="3684159"/>
                  <a:pt x="4283293" y="3684244"/>
                  <a:pt x="4285416" y="3684547"/>
                </a:cubicBezTo>
                <a:cubicBezTo>
                  <a:pt x="4286024" y="3684634"/>
                  <a:pt x="4286730" y="3684696"/>
                  <a:pt x="4287164" y="3685129"/>
                </a:cubicBezTo>
                <a:cubicBezTo>
                  <a:pt x="4287599" y="3685563"/>
                  <a:pt x="4287363" y="3686397"/>
                  <a:pt x="4287747" y="3686876"/>
                </a:cubicBezTo>
                <a:cubicBezTo>
                  <a:pt x="4288184" y="3687422"/>
                  <a:pt x="4288912" y="3687652"/>
                  <a:pt x="4289495" y="3688040"/>
                </a:cubicBezTo>
                <a:cubicBezTo>
                  <a:pt x="4290882" y="3692197"/>
                  <a:pt x="4289639" y="3690853"/>
                  <a:pt x="4292408" y="3692698"/>
                </a:cubicBezTo>
                <a:cubicBezTo>
                  <a:pt x="4292602" y="3693280"/>
                  <a:pt x="4292650" y="3693933"/>
                  <a:pt x="4292991" y="3694444"/>
                </a:cubicBezTo>
                <a:cubicBezTo>
                  <a:pt x="4293448" y="3695129"/>
                  <a:pt x="4294211" y="3695558"/>
                  <a:pt x="4294739" y="3696191"/>
                </a:cubicBezTo>
                <a:cubicBezTo>
                  <a:pt x="4295187" y="3696728"/>
                  <a:pt x="4295516" y="3697355"/>
                  <a:pt x="4295904" y="3697937"/>
                </a:cubicBezTo>
                <a:cubicBezTo>
                  <a:pt x="4296098" y="3698908"/>
                  <a:pt x="4296247" y="3699888"/>
                  <a:pt x="4296487" y="3700848"/>
                </a:cubicBezTo>
                <a:cubicBezTo>
                  <a:pt x="4296636" y="3701443"/>
                  <a:pt x="4297069" y="3701981"/>
                  <a:pt x="4297069" y="3702595"/>
                </a:cubicBezTo>
                <a:cubicBezTo>
                  <a:pt x="4297069" y="3703978"/>
                  <a:pt x="4297211" y="3712570"/>
                  <a:pt x="4295322" y="3715402"/>
                </a:cubicBezTo>
                <a:lnTo>
                  <a:pt x="4294156" y="3717149"/>
                </a:lnTo>
                <a:cubicBezTo>
                  <a:pt x="4293644" y="3718687"/>
                  <a:pt x="4292746" y="3721888"/>
                  <a:pt x="4291243" y="3722388"/>
                </a:cubicBezTo>
                <a:lnTo>
                  <a:pt x="4289495" y="3722970"/>
                </a:lnTo>
                <a:cubicBezTo>
                  <a:pt x="4289106" y="3723553"/>
                  <a:pt x="4288924" y="3724346"/>
                  <a:pt x="4288330" y="3724717"/>
                </a:cubicBezTo>
                <a:cubicBezTo>
                  <a:pt x="4287289" y="3725368"/>
                  <a:pt x="4284834" y="3725881"/>
                  <a:pt x="4284834" y="3725881"/>
                </a:cubicBezTo>
                <a:cubicBezTo>
                  <a:pt x="4279008" y="3725687"/>
                  <a:pt x="4273174" y="3725641"/>
                  <a:pt x="4267354" y="3725299"/>
                </a:cubicBezTo>
                <a:cubicBezTo>
                  <a:pt x="4266285" y="3725236"/>
                  <a:pt x="4262021" y="3723717"/>
                  <a:pt x="4261528" y="3723553"/>
                </a:cubicBezTo>
                <a:lnTo>
                  <a:pt x="4252788" y="3720642"/>
                </a:lnTo>
                <a:lnTo>
                  <a:pt x="4242301" y="3717149"/>
                </a:lnTo>
                <a:lnTo>
                  <a:pt x="4238805" y="3715984"/>
                </a:lnTo>
                <a:lnTo>
                  <a:pt x="4237057" y="3715402"/>
                </a:lnTo>
                <a:cubicBezTo>
                  <a:pt x="4236280" y="3714238"/>
                  <a:pt x="4235891" y="3712686"/>
                  <a:pt x="4234727" y="3711909"/>
                </a:cubicBezTo>
                <a:cubicBezTo>
                  <a:pt x="4234144" y="3711521"/>
                  <a:pt x="4233339" y="3711345"/>
                  <a:pt x="4232979" y="3710745"/>
                </a:cubicBezTo>
                <a:cubicBezTo>
                  <a:pt x="4232679" y="3710246"/>
                  <a:pt x="4234435" y="3711230"/>
                  <a:pt x="4234727" y="3711327"/>
                </a:cubicBezTo>
                <a:cubicBezTo>
                  <a:pt x="4232502" y="3706882"/>
                  <a:pt x="4231581" y="3707250"/>
                  <a:pt x="4232979" y="3702595"/>
                </a:cubicBezTo>
                <a:cubicBezTo>
                  <a:pt x="4233180" y="3701925"/>
                  <a:pt x="4233550" y="3701219"/>
                  <a:pt x="4234144" y="3700848"/>
                </a:cubicBezTo>
                <a:cubicBezTo>
                  <a:pt x="4235186" y="3700198"/>
                  <a:pt x="4237639" y="3699684"/>
                  <a:pt x="4237639" y="3699684"/>
                </a:cubicBezTo>
                <a:cubicBezTo>
                  <a:pt x="4241135" y="3699878"/>
                  <a:pt x="4244638" y="3699976"/>
                  <a:pt x="4248127" y="3700266"/>
                </a:cubicBezTo>
                <a:cubicBezTo>
                  <a:pt x="4249305" y="3700364"/>
                  <a:pt x="4250453" y="3700692"/>
                  <a:pt x="4251623" y="3700848"/>
                </a:cubicBezTo>
                <a:cubicBezTo>
                  <a:pt x="4256327" y="3701475"/>
                  <a:pt x="4259516" y="3701634"/>
                  <a:pt x="4264442" y="3702012"/>
                </a:cubicBezTo>
                <a:cubicBezTo>
                  <a:pt x="4267160" y="3701818"/>
                  <a:pt x="4270101" y="3702522"/>
                  <a:pt x="4272598" y="3701430"/>
                </a:cubicBezTo>
                <a:cubicBezTo>
                  <a:pt x="4273724" y="3700938"/>
                  <a:pt x="4273375" y="3699102"/>
                  <a:pt x="4273764" y="3697937"/>
                </a:cubicBezTo>
                <a:lnTo>
                  <a:pt x="4274346" y="3696191"/>
                </a:lnTo>
                <a:cubicBezTo>
                  <a:pt x="4274541" y="3693474"/>
                  <a:pt x="4274610" y="3690745"/>
                  <a:pt x="4274929" y="3688040"/>
                </a:cubicBezTo>
                <a:cubicBezTo>
                  <a:pt x="4275001" y="3687431"/>
                  <a:pt x="4275077" y="3686728"/>
                  <a:pt x="4275512" y="3686294"/>
                </a:cubicBezTo>
                <a:cubicBezTo>
                  <a:pt x="4276502" y="3685305"/>
                  <a:pt x="4279008" y="3683965"/>
                  <a:pt x="4279008" y="3683965"/>
                </a:cubicBezTo>
                <a:close/>
                <a:moveTo>
                  <a:pt x="4175296" y="3682801"/>
                </a:moveTo>
                <a:cubicBezTo>
                  <a:pt x="4175334" y="3682807"/>
                  <a:pt x="4179785" y="3683361"/>
                  <a:pt x="4180540" y="3683965"/>
                </a:cubicBezTo>
                <a:cubicBezTo>
                  <a:pt x="4181088" y="3684402"/>
                  <a:pt x="4181318" y="3685129"/>
                  <a:pt x="4181706" y="3685712"/>
                </a:cubicBezTo>
                <a:cubicBezTo>
                  <a:pt x="4181900" y="3686294"/>
                  <a:pt x="4182014" y="3686909"/>
                  <a:pt x="4182288" y="3687458"/>
                </a:cubicBezTo>
                <a:cubicBezTo>
                  <a:pt x="4182602" y="3688084"/>
                  <a:pt x="4183169" y="3688565"/>
                  <a:pt x="4183454" y="3689205"/>
                </a:cubicBezTo>
                <a:cubicBezTo>
                  <a:pt x="4183953" y="3690326"/>
                  <a:pt x="4184231" y="3691533"/>
                  <a:pt x="4184619" y="3692698"/>
                </a:cubicBezTo>
                <a:lnTo>
                  <a:pt x="4185202" y="3694444"/>
                </a:lnTo>
                <a:cubicBezTo>
                  <a:pt x="4185007" y="3696967"/>
                  <a:pt x="4184934" y="3699502"/>
                  <a:pt x="4184619" y="3702012"/>
                </a:cubicBezTo>
                <a:cubicBezTo>
                  <a:pt x="4184543" y="3702621"/>
                  <a:pt x="4184471" y="3703325"/>
                  <a:pt x="4184036" y="3703759"/>
                </a:cubicBezTo>
                <a:cubicBezTo>
                  <a:pt x="4183046" y="3704748"/>
                  <a:pt x="4181870" y="3705645"/>
                  <a:pt x="4180540" y="3706088"/>
                </a:cubicBezTo>
                <a:cubicBezTo>
                  <a:pt x="4178608" y="3706731"/>
                  <a:pt x="4177142" y="3707058"/>
                  <a:pt x="4176462" y="3707252"/>
                </a:cubicBezTo>
                <a:cubicBezTo>
                  <a:pt x="4169119" y="3703583"/>
                  <a:pt x="4173105" y="3706947"/>
                  <a:pt x="4171218" y="3703177"/>
                </a:cubicBezTo>
                <a:cubicBezTo>
                  <a:pt x="4170905" y="3702551"/>
                  <a:pt x="4170337" y="3702070"/>
                  <a:pt x="4170053" y="3701430"/>
                </a:cubicBezTo>
                <a:cubicBezTo>
                  <a:pt x="4170052" y="3701427"/>
                  <a:pt x="4168597" y="3697066"/>
                  <a:pt x="4168305" y="3696191"/>
                </a:cubicBezTo>
                <a:lnTo>
                  <a:pt x="4167722" y="3694444"/>
                </a:lnTo>
                <a:cubicBezTo>
                  <a:pt x="4167917" y="3692698"/>
                  <a:pt x="4167879" y="3690909"/>
                  <a:pt x="4168305" y="3689205"/>
                </a:cubicBezTo>
                <a:cubicBezTo>
                  <a:pt x="4168475" y="3688526"/>
                  <a:pt x="4169157" y="3688084"/>
                  <a:pt x="4169470" y="3687458"/>
                </a:cubicBezTo>
                <a:cubicBezTo>
                  <a:pt x="4169745" y="3686909"/>
                  <a:pt x="4169619" y="3686146"/>
                  <a:pt x="4170053" y="3685712"/>
                </a:cubicBezTo>
                <a:cubicBezTo>
                  <a:pt x="4172057" y="3683710"/>
                  <a:pt x="4173099" y="3683533"/>
                  <a:pt x="4175296" y="3682801"/>
                </a:cubicBezTo>
                <a:close/>
                <a:moveTo>
                  <a:pt x="2163987" y="3673602"/>
                </a:moveTo>
                <a:cubicBezTo>
                  <a:pt x="2167075" y="3673602"/>
                  <a:pt x="2169580" y="3676104"/>
                  <a:pt x="2169580" y="3679191"/>
                </a:cubicBezTo>
                <a:cubicBezTo>
                  <a:pt x="2169580" y="3682278"/>
                  <a:pt x="2167075" y="3684780"/>
                  <a:pt x="2163987" y="3684780"/>
                </a:cubicBezTo>
                <a:cubicBezTo>
                  <a:pt x="2160897" y="3684780"/>
                  <a:pt x="2158393" y="3682278"/>
                  <a:pt x="2158393" y="3679191"/>
                </a:cubicBezTo>
                <a:cubicBezTo>
                  <a:pt x="2158393" y="3676104"/>
                  <a:pt x="2160897" y="3673602"/>
                  <a:pt x="2163987" y="3673602"/>
                </a:cubicBezTo>
                <a:close/>
                <a:moveTo>
                  <a:pt x="4932262" y="3667897"/>
                </a:moveTo>
                <a:lnTo>
                  <a:pt x="4934127" y="3673486"/>
                </a:lnTo>
                <a:cubicBezTo>
                  <a:pt x="4934127" y="3673486"/>
                  <a:pt x="4928846" y="3680749"/>
                  <a:pt x="4926669" y="3684664"/>
                </a:cubicBezTo>
                <a:cubicBezTo>
                  <a:pt x="4925714" y="3686380"/>
                  <a:pt x="4925426" y="3688390"/>
                  <a:pt x="4924805" y="3690253"/>
                </a:cubicBezTo>
                <a:cubicBezTo>
                  <a:pt x="4920416" y="3691714"/>
                  <a:pt x="4909140" y="3695840"/>
                  <a:pt x="4906160" y="3693978"/>
                </a:cubicBezTo>
                <a:cubicBezTo>
                  <a:pt x="4902954" y="3691976"/>
                  <a:pt x="4904917" y="3686527"/>
                  <a:pt x="4904296" y="3682801"/>
                </a:cubicBezTo>
                <a:cubicBezTo>
                  <a:pt x="4904917" y="3680938"/>
                  <a:pt x="4905281" y="3678968"/>
                  <a:pt x="4906160" y="3677212"/>
                </a:cubicBezTo>
                <a:cubicBezTo>
                  <a:pt x="4907162" y="3675209"/>
                  <a:pt x="4908139" y="3673022"/>
                  <a:pt x="4909889" y="3671623"/>
                </a:cubicBezTo>
                <a:cubicBezTo>
                  <a:pt x="4911424" y="3670396"/>
                  <a:pt x="4913543" y="3670083"/>
                  <a:pt x="4915482" y="3669760"/>
                </a:cubicBezTo>
                <a:cubicBezTo>
                  <a:pt x="4921034" y="3668836"/>
                  <a:pt x="4926669" y="3668518"/>
                  <a:pt x="4932262" y="3667897"/>
                </a:cubicBezTo>
                <a:close/>
                <a:moveTo>
                  <a:pt x="5597565" y="3667335"/>
                </a:moveTo>
                <a:cubicBezTo>
                  <a:pt x="5603214" y="3667584"/>
                  <a:pt x="5609596" y="3669953"/>
                  <a:pt x="5614611" y="3671623"/>
                </a:cubicBezTo>
                <a:cubicBezTo>
                  <a:pt x="5615853" y="3675349"/>
                  <a:pt x="5621609" y="3680622"/>
                  <a:pt x="5618339" y="3682801"/>
                </a:cubicBezTo>
                <a:lnTo>
                  <a:pt x="5614611" y="3690253"/>
                </a:lnTo>
                <a:cubicBezTo>
                  <a:pt x="5610249" y="3688618"/>
                  <a:pt x="5598773" y="3685606"/>
                  <a:pt x="5594101" y="3680938"/>
                </a:cubicBezTo>
                <a:cubicBezTo>
                  <a:pt x="5592516" y="3679355"/>
                  <a:pt x="5591615" y="3677212"/>
                  <a:pt x="5590373" y="3675349"/>
                </a:cubicBezTo>
                <a:cubicBezTo>
                  <a:pt x="5590993" y="3672865"/>
                  <a:pt x="5589781" y="3668633"/>
                  <a:pt x="5592236" y="3667897"/>
                </a:cubicBezTo>
                <a:cubicBezTo>
                  <a:pt x="5593879" y="3667405"/>
                  <a:pt x="5595682" y="3667252"/>
                  <a:pt x="5597565" y="3667335"/>
                </a:cubicBezTo>
                <a:close/>
                <a:moveTo>
                  <a:pt x="7731346" y="3664870"/>
                </a:moveTo>
                <a:cubicBezTo>
                  <a:pt x="7734435" y="3664870"/>
                  <a:pt x="7736939" y="3667372"/>
                  <a:pt x="7736939" y="3670459"/>
                </a:cubicBezTo>
                <a:cubicBezTo>
                  <a:pt x="7736939" y="3673546"/>
                  <a:pt x="7734435" y="3676048"/>
                  <a:pt x="7731346" y="3676048"/>
                </a:cubicBezTo>
                <a:cubicBezTo>
                  <a:pt x="7728256" y="3676048"/>
                  <a:pt x="7725753" y="3673546"/>
                  <a:pt x="7725753" y="3670459"/>
                </a:cubicBezTo>
                <a:cubicBezTo>
                  <a:pt x="7725753" y="3667372"/>
                  <a:pt x="7728256" y="3664870"/>
                  <a:pt x="7731346" y="3664870"/>
                </a:cubicBezTo>
                <a:close/>
                <a:moveTo>
                  <a:pt x="7681627" y="3657108"/>
                </a:moveTo>
                <a:cubicBezTo>
                  <a:pt x="7684716" y="3657108"/>
                  <a:pt x="7687220" y="3659610"/>
                  <a:pt x="7687220" y="3662697"/>
                </a:cubicBezTo>
                <a:cubicBezTo>
                  <a:pt x="7687220" y="3665783"/>
                  <a:pt x="7684716" y="3668286"/>
                  <a:pt x="7681627" y="3668286"/>
                </a:cubicBezTo>
                <a:cubicBezTo>
                  <a:pt x="7678537" y="3668286"/>
                  <a:pt x="7676033" y="3665783"/>
                  <a:pt x="7676033" y="3662697"/>
                </a:cubicBezTo>
                <a:cubicBezTo>
                  <a:pt x="7676033" y="3659610"/>
                  <a:pt x="7678537" y="3657108"/>
                  <a:pt x="7681627" y="3657108"/>
                </a:cubicBezTo>
                <a:close/>
                <a:moveTo>
                  <a:pt x="6216221" y="3648045"/>
                </a:moveTo>
                <a:cubicBezTo>
                  <a:pt x="6219310" y="3648045"/>
                  <a:pt x="6221814" y="3650548"/>
                  <a:pt x="6221814" y="3653634"/>
                </a:cubicBezTo>
                <a:cubicBezTo>
                  <a:pt x="6221814" y="3656721"/>
                  <a:pt x="6219310" y="3659223"/>
                  <a:pt x="6216221" y="3659223"/>
                </a:cubicBezTo>
                <a:cubicBezTo>
                  <a:pt x="6213132" y="3659223"/>
                  <a:pt x="6210628" y="3656721"/>
                  <a:pt x="6210628" y="3653634"/>
                </a:cubicBezTo>
                <a:cubicBezTo>
                  <a:pt x="6210628" y="3650548"/>
                  <a:pt x="6213132" y="3648045"/>
                  <a:pt x="6216221" y="3648045"/>
                </a:cubicBezTo>
                <a:close/>
                <a:moveTo>
                  <a:pt x="333869" y="3645542"/>
                </a:moveTo>
                <a:cubicBezTo>
                  <a:pt x="333943" y="3645324"/>
                  <a:pt x="333232" y="3646959"/>
                  <a:pt x="333622" y="3645909"/>
                </a:cubicBezTo>
                <a:lnTo>
                  <a:pt x="333749" y="3645582"/>
                </a:lnTo>
                <a:close/>
                <a:moveTo>
                  <a:pt x="4797900" y="3643330"/>
                </a:moveTo>
                <a:cubicBezTo>
                  <a:pt x="4800989" y="3643330"/>
                  <a:pt x="4803494" y="3645832"/>
                  <a:pt x="4803494" y="3648919"/>
                </a:cubicBezTo>
                <a:cubicBezTo>
                  <a:pt x="4803494" y="3652005"/>
                  <a:pt x="4800989" y="3654508"/>
                  <a:pt x="4797900" y="3654508"/>
                </a:cubicBezTo>
                <a:cubicBezTo>
                  <a:pt x="4794811" y="3654508"/>
                  <a:pt x="4792306" y="3652005"/>
                  <a:pt x="4792306" y="3648919"/>
                </a:cubicBezTo>
                <a:cubicBezTo>
                  <a:pt x="4792306" y="3645832"/>
                  <a:pt x="4794811" y="3643330"/>
                  <a:pt x="4797900" y="3643330"/>
                </a:cubicBezTo>
                <a:close/>
                <a:moveTo>
                  <a:pt x="4752454" y="3635179"/>
                </a:moveTo>
                <a:cubicBezTo>
                  <a:pt x="4755543" y="3635179"/>
                  <a:pt x="4758047" y="3637682"/>
                  <a:pt x="4758047" y="3640768"/>
                </a:cubicBezTo>
                <a:cubicBezTo>
                  <a:pt x="4758047" y="3643855"/>
                  <a:pt x="4755543" y="3646357"/>
                  <a:pt x="4752454" y="3646357"/>
                </a:cubicBezTo>
                <a:cubicBezTo>
                  <a:pt x="4749364" y="3646357"/>
                  <a:pt x="4746860" y="3643855"/>
                  <a:pt x="4746860" y="3640768"/>
                </a:cubicBezTo>
                <a:cubicBezTo>
                  <a:pt x="4746860" y="3637682"/>
                  <a:pt x="4749364" y="3635179"/>
                  <a:pt x="4752454" y="3635179"/>
                </a:cubicBezTo>
                <a:close/>
                <a:moveTo>
                  <a:pt x="4835772" y="3631104"/>
                </a:moveTo>
                <a:cubicBezTo>
                  <a:pt x="4838861" y="3631104"/>
                  <a:pt x="4841366" y="3633607"/>
                  <a:pt x="4841366" y="3636693"/>
                </a:cubicBezTo>
                <a:cubicBezTo>
                  <a:pt x="4841366" y="3639780"/>
                  <a:pt x="4838861" y="3642282"/>
                  <a:pt x="4835772" y="3642282"/>
                </a:cubicBezTo>
                <a:cubicBezTo>
                  <a:pt x="4832682" y="3642282"/>
                  <a:pt x="4830179" y="3639780"/>
                  <a:pt x="4830179" y="3636693"/>
                </a:cubicBezTo>
                <a:cubicBezTo>
                  <a:pt x="4830179" y="3633607"/>
                  <a:pt x="4832682" y="3631104"/>
                  <a:pt x="4835772" y="3631104"/>
                </a:cubicBezTo>
                <a:close/>
                <a:moveTo>
                  <a:pt x="4119946" y="3629823"/>
                </a:moveTo>
                <a:cubicBezTo>
                  <a:pt x="4121888" y="3630017"/>
                  <a:pt x="4123854" y="3630046"/>
                  <a:pt x="4125772" y="3630406"/>
                </a:cubicBezTo>
                <a:cubicBezTo>
                  <a:pt x="4126980" y="3630632"/>
                  <a:pt x="4128103" y="3631182"/>
                  <a:pt x="4129268" y="3631570"/>
                </a:cubicBezTo>
                <a:lnTo>
                  <a:pt x="4131016" y="3632152"/>
                </a:lnTo>
                <a:cubicBezTo>
                  <a:pt x="4131405" y="3632734"/>
                  <a:pt x="4131635" y="3633461"/>
                  <a:pt x="4132182" y="3633899"/>
                </a:cubicBezTo>
                <a:cubicBezTo>
                  <a:pt x="4132661" y="3634282"/>
                  <a:pt x="4133494" y="3634047"/>
                  <a:pt x="4133929" y="3634481"/>
                </a:cubicBezTo>
                <a:cubicBezTo>
                  <a:pt x="4134919" y="3635470"/>
                  <a:pt x="4135483" y="3636809"/>
                  <a:pt x="4136260" y="3637974"/>
                </a:cubicBezTo>
                <a:lnTo>
                  <a:pt x="4137425" y="3639720"/>
                </a:lnTo>
                <a:cubicBezTo>
                  <a:pt x="4137847" y="3641826"/>
                  <a:pt x="4138745" y="3644634"/>
                  <a:pt x="4137425" y="3646706"/>
                </a:cubicBezTo>
                <a:cubicBezTo>
                  <a:pt x="4136209" y="3648616"/>
                  <a:pt x="4132362" y="3649557"/>
                  <a:pt x="4130434" y="3650199"/>
                </a:cubicBezTo>
                <a:cubicBezTo>
                  <a:pt x="4129851" y="3650393"/>
                  <a:pt x="4129288" y="3650661"/>
                  <a:pt x="4128686" y="3650781"/>
                </a:cubicBezTo>
                <a:cubicBezTo>
                  <a:pt x="4127714" y="3650976"/>
                  <a:pt x="4126727" y="3651103"/>
                  <a:pt x="4125772" y="3651364"/>
                </a:cubicBezTo>
                <a:cubicBezTo>
                  <a:pt x="4122092" y="3652367"/>
                  <a:pt x="4124316" y="3651364"/>
                  <a:pt x="4124024" y="3651364"/>
                </a:cubicBezTo>
                <a:cubicBezTo>
                  <a:pt x="4120044" y="3651725"/>
                  <a:pt x="4118142" y="3651669"/>
                  <a:pt x="4114702" y="3652528"/>
                </a:cubicBezTo>
                <a:cubicBezTo>
                  <a:pt x="4114106" y="3652677"/>
                  <a:pt x="4113536" y="3652916"/>
                  <a:pt x="4112954" y="3653110"/>
                </a:cubicBezTo>
                <a:cubicBezTo>
                  <a:pt x="4111206" y="3652916"/>
                  <a:pt x="4109445" y="3652817"/>
                  <a:pt x="4107710" y="3652528"/>
                </a:cubicBezTo>
                <a:cubicBezTo>
                  <a:pt x="4107105" y="3652427"/>
                  <a:pt x="4106319" y="3652445"/>
                  <a:pt x="4105962" y="3651946"/>
                </a:cubicBezTo>
                <a:cubicBezTo>
                  <a:pt x="4105248" y="3650947"/>
                  <a:pt x="4105185" y="3649617"/>
                  <a:pt x="4104797" y="3648453"/>
                </a:cubicBezTo>
                <a:lnTo>
                  <a:pt x="4104215" y="3646706"/>
                </a:lnTo>
                <a:cubicBezTo>
                  <a:pt x="4104409" y="3644960"/>
                  <a:pt x="4104452" y="3643190"/>
                  <a:pt x="4104797" y="3641467"/>
                </a:cubicBezTo>
                <a:cubicBezTo>
                  <a:pt x="4105038" y="3640263"/>
                  <a:pt x="4104797" y="3638362"/>
                  <a:pt x="4105962" y="3637974"/>
                </a:cubicBezTo>
                <a:lnTo>
                  <a:pt x="4107710" y="3637392"/>
                </a:lnTo>
                <a:lnTo>
                  <a:pt x="4114702" y="3632734"/>
                </a:lnTo>
                <a:lnTo>
                  <a:pt x="4118198" y="3630406"/>
                </a:lnTo>
                <a:close/>
                <a:moveTo>
                  <a:pt x="2869544" y="3629823"/>
                </a:moveTo>
                <a:cubicBezTo>
                  <a:pt x="2870127" y="3630017"/>
                  <a:pt x="2870813" y="3630022"/>
                  <a:pt x="2871292" y="3630406"/>
                </a:cubicBezTo>
                <a:cubicBezTo>
                  <a:pt x="2872319" y="3631227"/>
                  <a:pt x="2872656" y="3632748"/>
                  <a:pt x="2873040" y="3633899"/>
                </a:cubicBezTo>
                <a:cubicBezTo>
                  <a:pt x="2872845" y="3635645"/>
                  <a:pt x="2873013" y="3637471"/>
                  <a:pt x="2872457" y="3639138"/>
                </a:cubicBezTo>
                <a:cubicBezTo>
                  <a:pt x="2871549" y="3641861"/>
                  <a:pt x="2869887" y="3642885"/>
                  <a:pt x="2867796" y="3644378"/>
                </a:cubicBezTo>
                <a:cubicBezTo>
                  <a:pt x="2866014" y="3645650"/>
                  <a:pt x="2865854" y="3645348"/>
                  <a:pt x="2865466" y="3645542"/>
                </a:cubicBezTo>
                <a:cubicBezTo>
                  <a:pt x="2859897" y="3646160"/>
                  <a:pt x="2860743" y="3647725"/>
                  <a:pt x="2859056" y="3643795"/>
                </a:cubicBezTo>
                <a:cubicBezTo>
                  <a:pt x="2858814" y="3643231"/>
                  <a:pt x="2858668" y="3642631"/>
                  <a:pt x="2858474" y="3642049"/>
                </a:cubicBezTo>
                <a:cubicBezTo>
                  <a:pt x="2858688" y="3640548"/>
                  <a:pt x="2858826" y="3637853"/>
                  <a:pt x="2859639" y="3636227"/>
                </a:cubicBezTo>
                <a:cubicBezTo>
                  <a:pt x="2859952" y="3635601"/>
                  <a:pt x="2860257" y="3634918"/>
                  <a:pt x="2860804" y="3634481"/>
                </a:cubicBezTo>
                <a:cubicBezTo>
                  <a:pt x="2861284" y="3634097"/>
                  <a:pt x="2861970" y="3634093"/>
                  <a:pt x="2862552" y="3633899"/>
                </a:cubicBezTo>
                <a:cubicBezTo>
                  <a:pt x="2863651" y="3632801"/>
                  <a:pt x="2864587" y="3631636"/>
                  <a:pt x="2866048" y="3630988"/>
                </a:cubicBezTo>
                <a:cubicBezTo>
                  <a:pt x="2867171" y="3630489"/>
                  <a:pt x="2869544" y="3629823"/>
                  <a:pt x="2869544" y="3629823"/>
                </a:cubicBezTo>
                <a:close/>
                <a:moveTo>
                  <a:pt x="318138" y="3629823"/>
                </a:moveTo>
                <a:cubicBezTo>
                  <a:pt x="318808" y="3629215"/>
                  <a:pt x="324515" y="3630454"/>
                  <a:pt x="326297" y="3630988"/>
                </a:cubicBezTo>
                <a:cubicBezTo>
                  <a:pt x="327472" y="3631340"/>
                  <a:pt x="329791" y="3632152"/>
                  <a:pt x="329791" y="3632152"/>
                </a:cubicBezTo>
                <a:cubicBezTo>
                  <a:pt x="334310" y="3635161"/>
                  <a:pt x="332845" y="3633153"/>
                  <a:pt x="334453" y="3637974"/>
                </a:cubicBezTo>
                <a:lnTo>
                  <a:pt x="335034" y="3639720"/>
                </a:lnTo>
                <a:lnTo>
                  <a:pt x="335618" y="3641467"/>
                </a:lnTo>
                <a:cubicBezTo>
                  <a:pt x="335228" y="3642243"/>
                  <a:pt x="334774" y="3642990"/>
                  <a:pt x="334453" y="3643795"/>
                </a:cubicBezTo>
                <a:lnTo>
                  <a:pt x="333749" y="3645582"/>
                </a:lnTo>
                <a:lnTo>
                  <a:pt x="328626" y="3647289"/>
                </a:lnTo>
                <a:cubicBezTo>
                  <a:pt x="326684" y="3647493"/>
                  <a:pt x="324545" y="3647579"/>
                  <a:pt x="322799" y="3646706"/>
                </a:cubicBezTo>
                <a:cubicBezTo>
                  <a:pt x="321546" y="3646081"/>
                  <a:pt x="320911" y="3644541"/>
                  <a:pt x="320470" y="3643213"/>
                </a:cubicBezTo>
                <a:lnTo>
                  <a:pt x="319302" y="3639720"/>
                </a:lnTo>
                <a:cubicBezTo>
                  <a:pt x="319109" y="3639138"/>
                  <a:pt x="319061" y="3638485"/>
                  <a:pt x="318721" y="3637974"/>
                </a:cubicBezTo>
                <a:lnTo>
                  <a:pt x="317556" y="3636227"/>
                </a:lnTo>
                <a:cubicBezTo>
                  <a:pt x="317750" y="3634093"/>
                  <a:pt x="316552" y="3631265"/>
                  <a:pt x="318138" y="3629823"/>
                </a:cubicBezTo>
                <a:close/>
                <a:moveTo>
                  <a:pt x="7670184" y="3623952"/>
                </a:moveTo>
                <a:cubicBezTo>
                  <a:pt x="7671932" y="3624147"/>
                  <a:pt x="7673702" y="3624190"/>
                  <a:pt x="7675427" y="3624535"/>
                </a:cubicBezTo>
                <a:cubicBezTo>
                  <a:pt x="7676631" y="3624776"/>
                  <a:pt x="7677758" y="3625311"/>
                  <a:pt x="7678923" y="3625699"/>
                </a:cubicBezTo>
                <a:lnTo>
                  <a:pt x="7680671" y="3626281"/>
                </a:lnTo>
                <a:cubicBezTo>
                  <a:pt x="7681253" y="3626669"/>
                  <a:pt x="7681981" y="3626899"/>
                  <a:pt x="7682419" y="3627446"/>
                </a:cubicBezTo>
                <a:cubicBezTo>
                  <a:pt x="7682802" y="3627925"/>
                  <a:pt x="7683001" y="3628578"/>
                  <a:pt x="7683001" y="3629192"/>
                </a:cubicBezTo>
                <a:cubicBezTo>
                  <a:pt x="7683001" y="3630807"/>
                  <a:pt x="7683267" y="3635150"/>
                  <a:pt x="7681253" y="3636760"/>
                </a:cubicBezTo>
                <a:cubicBezTo>
                  <a:pt x="7680773" y="3637144"/>
                  <a:pt x="7680088" y="3637148"/>
                  <a:pt x="7679506" y="3637342"/>
                </a:cubicBezTo>
                <a:cubicBezTo>
                  <a:pt x="7678163" y="3638237"/>
                  <a:pt x="7677618" y="3638821"/>
                  <a:pt x="7676010" y="3639089"/>
                </a:cubicBezTo>
                <a:cubicBezTo>
                  <a:pt x="7675434" y="3639185"/>
                  <a:pt x="7673582" y="3639089"/>
                  <a:pt x="7673096" y="3639089"/>
                </a:cubicBezTo>
                <a:cubicBezTo>
                  <a:pt x="7671543" y="3638507"/>
                  <a:pt x="7669858" y="3638195"/>
                  <a:pt x="7668436" y="3637342"/>
                </a:cubicBezTo>
                <a:cubicBezTo>
                  <a:pt x="7667835" y="3636982"/>
                  <a:pt x="7667583" y="3636222"/>
                  <a:pt x="7667270" y="3635596"/>
                </a:cubicBezTo>
                <a:cubicBezTo>
                  <a:pt x="7666673" y="3634402"/>
                  <a:pt x="7666327" y="3632045"/>
                  <a:pt x="7666104" y="3630938"/>
                </a:cubicBezTo>
                <a:cubicBezTo>
                  <a:pt x="7666299" y="3628998"/>
                  <a:pt x="7665704" y="3626801"/>
                  <a:pt x="7666688" y="3625117"/>
                </a:cubicBezTo>
                <a:cubicBezTo>
                  <a:pt x="7667306" y="3624057"/>
                  <a:pt x="7670184" y="3623952"/>
                  <a:pt x="7670184" y="3623952"/>
                </a:cubicBezTo>
                <a:close/>
                <a:moveTo>
                  <a:pt x="6210977" y="3616608"/>
                </a:moveTo>
                <a:cubicBezTo>
                  <a:pt x="6214067" y="3616608"/>
                  <a:pt x="6216570" y="3619110"/>
                  <a:pt x="6216570" y="3622197"/>
                </a:cubicBezTo>
                <a:cubicBezTo>
                  <a:pt x="6216570" y="3625284"/>
                  <a:pt x="6214067" y="3627786"/>
                  <a:pt x="6210977" y="3627786"/>
                </a:cubicBezTo>
                <a:cubicBezTo>
                  <a:pt x="6207888" y="3627786"/>
                  <a:pt x="6205384" y="3625284"/>
                  <a:pt x="6205384" y="3622197"/>
                </a:cubicBezTo>
                <a:cubicBezTo>
                  <a:pt x="6205384" y="3619110"/>
                  <a:pt x="6207888" y="3616608"/>
                  <a:pt x="6210977" y="3616608"/>
                </a:cubicBezTo>
                <a:close/>
                <a:moveTo>
                  <a:pt x="4812466" y="3615968"/>
                </a:moveTo>
                <a:cubicBezTo>
                  <a:pt x="4815556" y="3615968"/>
                  <a:pt x="4818060" y="3618470"/>
                  <a:pt x="4818060" y="3621557"/>
                </a:cubicBezTo>
                <a:cubicBezTo>
                  <a:pt x="4818060" y="3624643"/>
                  <a:pt x="4815556" y="3627146"/>
                  <a:pt x="4812466" y="3627146"/>
                </a:cubicBezTo>
                <a:cubicBezTo>
                  <a:pt x="4809377" y="3627146"/>
                  <a:pt x="4806873" y="3624643"/>
                  <a:pt x="4806873" y="3621557"/>
                </a:cubicBezTo>
                <a:cubicBezTo>
                  <a:pt x="4806873" y="3618470"/>
                  <a:pt x="4809377" y="3615968"/>
                  <a:pt x="4812466" y="3615968"/>
                </a:cubicBezTo>
                <a:close/>
                <a:moveTo>
                  <a:pt x="2270027" y="3607235"/>
                </a:moveTo>
                <a:cubicBezTo>
                  <a:pt x="2273117" y="3607235"/>
                  <a:pt x="2275621" y="3609737"/>
                  <a:pt x="2275621" y="3612824"/>
                </a:cubicBezTo>
                <a:cubicBezTo>
                  <a:pt x="2275621" y="3615910"/>
                  <a:pt x="2273117" y="3618413"/>
                  <a:pt x="2270027" y="3618413"/>
                </a:cubicBezTo>
                <a:cubicBezTo>
                  <a:pt x="2266938" y="3618413"/>
                  <a:pt x="2264434" y="3615910"/>
                  <a:pt x="2264434" y="3612824"/>
                </a:cubicBezTo>
                <a:cubicBezTo>
                  <a:pt x="2264434" y="3609737"/>
                  <a:pt x="2266938" y="3607235"/>
                  <a:pt x="2270027" y="3607235"/>
                </a:cubicBezTo>
                <a:close/>
                <a:moveTo>
                  <a:pt x="3875358" y="3599341"/>
                </a:moveTo>
                <a:lnTo>
                  <a:pt x="3898626" y="3611860"/>
                </a:lnTo>
                <a:lnTo>
                  <a:pt x="3936215" y="3606495"/>
                </a:lnTo>
                <a:lnTo>
                  <a:pt x="3948743" y="3629744"/>
                </a:lnTo>
                <a:lnTo>
                  <a:pt x="4007810" y="3635110"/>
                </a:lnTo>
                <a:lnTo>
                  <a:pt x="4029288" y="3615437"/>
                </a:lnTo>
                <a:lnTo>
                  <a:pt x="4057927" y="3620802"/>
                </a:lnTo>
                <a:lnTo>
                  <a:pt x="4099093" y="3656571"/>
                </a:lnTo>
                <a:lnTo>
                  <a:pt x="4116992" y="3672666"/>
                </a:lnTo>
                <a:lnTo>
                  <a:pt x="4131311" y="3674454"/>
                </a:lnTo>
                <a:lnTo>
                  <a:pt x="4152790" y="3688762"/>
                </a:lnTo>
                <a:lnTo>
                  <a:pt x="4149211" y="3706646"/>
                </a:lnTo>
                <a:lnTo>
                  <a:pt x="4095514" y="3690551"/>
                </a:lnTo>
                <a:lnTo>
                  <a:pt x="4072245" y="3699493"/>
                </a:lnTo>
                <a:lnTo>
                  <a:pt x="4047187" y="3683397"/>
                </a:lnTo>
                <a:lnTo>
                  <a:pt x="4014969" y="3688762"/>
                </a:lnTo>
                <a:lnTo>
                  <a:pt x="3982751" y="3667301"/>
                </a:lnTo>
                <a:lnTo>
                  <a:pt x="3929054" y="3674454"/>
                </a:lnTo>
                <a:lnTo>
                  <a:pt x="3889677" y="3656571"/>
                </a:lnTo>
                <a:lnTo>
                  <a:pt x="3880728" y="3636898"/>
                </a:lnTo>
                <a:lnTo>
                  <a:pt x="3862828" y="3638686"/>
                </a:lnTo>
                <a:lnTo>
                  <a:pt x="3848510" y="3629744"/>
                </a:lnTo>
                <a:close/>
                <a:moveTo>
                  <a:pt x="2299160" y="3595592"/>
                </a:moveTo>
                <a:cubicBezTo>
                  <a:pt x="2302249" y="3595592"/>
                  <a:pt x="2304753" y="3598094"/>
                  <a:pt x="2304753" y="3601181"/>
                </a:cubicBezTo>
                <a:cubicBezTo>
                  <a:pt x="2304753" y="3604267"/>
                  <a:pt x="2302249" y="3606769"/>
                  <a:pt x="2299160" y="3606769"/>
                </a:cubicBezTo>
                <a:cubicBezTo>
                  <a:pt x="2296071" y="3606769"/>
                  <a:pt x="2293566" y="3604267"/>
                  <a:pt x="2293566" y="3601181"/>
                </a:cubicBezTo>
                <a:cubicBezTo>
                  <a:pt x="2293566" y="3598094"/>
                  <a:pt x="2296071" y="3595592"/>
                  <a:pt x="2299160" y="3595592"/>
                </a:cubicBezTo>
                <a:close/>
                <a:moveTo>
                  <a:pt x="5464746" y="3581951"/>
                </a:moveTo>
                <a:cubicBezTo>
                  <a:pt x="5467751" y="3581296"/>
                  <a:pt x="5470647" y="3584419"/>
                  <a:pt x="5472911" y="3585928"/>
                </a:cubicBezTo>
                <a:cubicBezTo>
                  <a:pt x="5474154" y="3587791"/>
                  <a:pt x="5475055" y="3589933"/>
                  <a:pt x="5476640" y="3591517"/>
                </a:cubicBezTo>
                <a:cubicBezTo>
                  <a:pt x="5484245" y="3599116"/>
                  <a:pt x="5481194" y="3590676"/>
                  <a:pt x="5484098" y="3600831"/>
                </a:cubicBezTo>
                <a:cubicBezTo>
                  <a:pt x="5486400" y="3608886"/>
                  <a:pt x="5485651" y="3608594"/>
                  <a:pt x="5485962" y="3610146"/>
                </a:cubicBezTo>
                <a:cubicBezTo>
                  <a:pt x="5484942" y="3609919"/>
                  <a:pt x="5466930" y="3608037"/>
                  <a:pt x="5463588" y="3602694"/>
                </a:cubicBezTo>
                <a:cubicBezTo>
                  <a:pt x="5461505" y="3599364"/>
                  <a:pt x="5459860" y="3591517"/>
                  <a:pt x="5459860" y="3591517"/>
                </a:cubicBezTo>
                <a:cubicBezTo>
                  <a:pt x="5460481" y="3589033"/>
                  <a:pt x="5460123" y="3586064"/>
                  <a:pt x="5461725" y="3584065"/>
                </a:cubicBezTo>
                <a:cubicBezTo>
                  <a:pt x="5462731" y="3582808"/>
                  <a:pt x="5463745" y="3582169"/>
                  <a:pt x="5464746" y="3581951"/>
                </a:cubicBezTo>
                <a:close/>
                <a:moveTo>
                  <a:pt x="5795553" y="3571782"/>
                </a:moveTo>
                <a:cubicBezTo>
                  <a:pt x="5798642" y="3571782"/>
                  <a:pt x="5801145" y="3574284"/>
                  <a:pt x="5801145" y="3577370"/>
                </a:cubicBezTo>
                <a:cubicBezTo>
                  <a:pt x="5801145" y="3580457"/>
                  <a:pt x="5798642" y="3582959"/>
                  <a:pt x="5795553" y="3582959"/>
                </a:cubicBezTo>
                <a:cubicBezTo>
                  <a:pt x="5792464" y="3582959"/>
                  <a:pt x="5789958" y="3580457"/>
                  <a:pt x="5789958" y="3577370"/>
                </a:cubicBezTo>
                <a:cubicBezTo>
                  <a:pt x="5789958" y="3574284"/>
                  <a:pt x="5792464" y="3571782"/>
                  <a:pt x="5795553" y="3571782"/>
                </a:cubicBezTo>
                <a:close/>
                <a:moveTo>
                  <a:pt x="2811279" y="3570442"/>
                </a:moveTo>
                <a:cubicBezTo>
                  <a:pt x="2814802" y="3571322"/>
                  <a:pt x="2813357" y="3570265"/>
                  <a:pt x="2814776" y="3574518"/>
                </a:cubicBezTo>
                <a:lnTo>
                  <a:pt x="2815358" y="3576264"/>
                </a:lnTo>
                <a:cubicBezTo>
                  <a:pt x="2814710" y="3579501"/>
                  <a:pt x="2815663" y="3582707"/>
                  <a:pt x="2811862" y="3583250"/>
                </a:cubicBezTo>
                <a:cubicBezTo>
                  <a:pt x="2811254" y="3583337"/>
                  <a:pt x="2810710" y="3582817"/>
                  <a:pt x="2810114" y="3582668"/>
                </a:cubicBezTo>
                <a:cubicBezTo>
                  <a:pt x="2809926" y="3582621"/>
                  <a:pt x="2809629" y="3583153"/>
                  <a:pt x="2809531" y="3583250"/>
                </a:cubicBezTo>
                <a:cubicBezTo>
                  <a:pt x="2808949" y="3581697"/>
                  <a:pt x="2808351" y="3580151"/>
                  <a:pt x="2807784" y="3578592"/>
                </a:cubicBezTo>
                <a:cubicBezTo>
                  <a:pt x="2807574" y="3578016"/>
                  <a:pt x="2807133" y="3577456"/>
                  <a:pt x="2807201" y="3576846"/>
                </a:cubicBezTo>
                <a:cubicBezTo>
                  <a:pt x="2807345" y="3575549"/>
                  <a:pt x="2808393" y="3572744"/>
                  <a:pt x="2809531" y="3571606"/>
                </a:cubicBezTo>
                <a:cubicBezTo>
                  <a:pt x="2810027" y="3571112"/>
                  <a:pt x="2810697" y="3570830"/>
                  <a:pt x="2811279" y="3570442"/>
                </a:cubicBezTo>
                <a:close/>
                <a:moveTo>
                  <a:pt x="2303822" y="3562990"/>
                </a:moveTo>
                <a:cubicBezTo>
                  <a:pt x="2306911" y="3562990"/>
                  <a:pt x="2309415" y="3565493"/>
                  <a:pt x="2309415" y="3568579"/>
                </a:cubicBezTo>
                <a:cubicBezTo>
                  <a:pt x="2309415" y="3571666"/>
                  <a:pt x="2306911" y="3574168"/>
                  <a:pt x="2303822" y="3574168"/>
                </a:cubicBezTo>
                <a:cubicBezTo>
                  <a:pt x="2300732" y="3574168"/>
                  <a:pt x="2298228" y="3571666"/>
                  <a:pt x="2298228" y="3568579"/>
                </a:cubicBezTo>
                <a:cubicBezTo>
                  <a:pt x="2298228" y="3565493"/>
                  <a:pt x="2300732" y="3562990"/>
                  <a:pt x="2303822" y="3562990"/>
                </a:cubicBezTo>
                <a:close/>
                <a:moveTo>
                  <a:pt x="2846239" y="3551813"/>
                </a:moveTo>
                <a:cubicBezTo>
                  <a:pt x="2848569" y="3552007"/>
                  <a:pt x="2850912" y="3552086"/>
                  <a:pt x="2853230" y="3552395"/>
                </a:cubicBezTo>
                <a:cubicBezTo>
                  <a:pt x="2853839" y="3552476"/>
                  <a:pt x="2854498" y="3552594"/>
                  <a:pt x="2854978" y="3552977"/>
                </a:cubicBezTo>
                <a:cubicBezTo>
                  <a:pt x="2855524" y="3553414"/>
                  <a:pt x="2855755" y="3554142"/>
                  <a:pt x="2856144" y="3554724"/>
                </a:cubicBezTo>
                <a:cubicBezTo>
                  <a:pt x="2855949" y="3558411"/>
                  <a:pt x="2856222" y="3562152"/>
                  <a:pt x="2855561" y="3565785"/>
                </a:cubicBezTo>
                <a:cubicBezTo>
                  <a:pt x="2855414" y="3566595"/>
                  <a:pt x="2854608" y="3567315"/>
                  <a:pt x="2853813" y="3567531"/>
                </a:cubicBezTo>
                <a:cubicBezTo>
                  <a:pt x="2852314" y="3567940"/>
                  <a:pt x="2850705" y="3567531"/>
                  <a:pt x="2849735" y="3566367"/>
                </a:cubicBezTo>
                <a:lnTo>
                  <a:pt x="2845073" y="3564620"/>
                </a:lnTo>
                <a:cubicBezTo>
                  <a:pt x="2844496" y="3564411"/>
                  <a:pt x="2843804" y="3564422"/>
                  <a:pt x="2843325" y="3564038"/>
                </a:cubicBezTo>
                <a:cubicBezTo>
                  <a:pt x="2842299" y="3563218"/>
                  <a:pt x="2841961" y="3561696"/>
                  <a:pt x="2841577" y="3560545"/>
                </a:cubicBezTo>
                <a:cubicBezTo>
                  <a:pt x="2841772" y="3558993"/>
                  <a:pt x="2841880" y="3557427"/>
                  <a:pt x="2842160" y="3555888"/>
                </a:cubicBezTo>
                <a:cubicBezTo>
                  <a:pt x="2842269" y="3555284"/>
                  <a:pt x="2842308" y="3554575"/>
                  <a:pt x="2842742" y="3554142"/>
                </a:cubicBezTo>
                <a:cubicBezTo>
                  <a:pt x="2843733" y="3553152"/>
                  <a:pt x="2846239" y="3551813"/>
                  <a:pt x="2846239" y="3551813"/>
                </a:cubicBezTo>
                <a:close/>
                <a:moveTo>
                  <a:pt x="5379731" y="3541217"/>
                </a:moveTo>
                <a:cubicBezTo>
                  <a:pt x="5380352" y="3543080"/>
                  <a:pt x="5381812" y="3544854"/>
                  <a:pt x="5381595" y="3546806"/>
                </a:cubicBezTo>
                <a:cubicBezTo>
                  <a:pt x="5381161" y="3550710"/>
                  <a:pt x="5379109" y="3554258"/>
                  <a:pt x="5377867" y="3557984"/>
                </a:cubicBezTo>
                <a:lnTo>
                  <a:pt x="5376001" y="3563573"/>
                </a:lnTo>
                <a:lnTo>
                  <a:pt x="5374138" y="3569161"/>
                </a:lnTo>
                <a:cubicBezTo>
                  <a:pt x="5373516" y="3571024"/>
                  <a:pt x="5372659" y="3572825"/>
                  <a:pt x="5372273" y="3574750"/>
                </a:cubicBezTo>
                <a:cubicBezTo>
                  <a:pt x="5371651" y="3577855"/>
                  <a:pt x="5371177" y="3580993"/>
                  <a:pt x="5370408" y="3584065"/>
                </a:cubicBezTo>
                <a:cubicBezTo>
                  <a:pt x="5369932" y="3585970"/>
                  <a:pt x="5369934" y="3588265"/>
                  <a:pt x="5368544" y="3589654"/>
                </a:cubicBezTo>
                <a:cubicBezTo>
                  <a:pt x="5365375" y="3592820"/>
                  <a:pt x="5361086" y="3594622"/>
                  <a:pt x="5357358" y="3597106"/>
                </a:cubicBezTo>
                <a:cubicBezTo>
                  <a:pt x="5348493" y="3603010"/>
                  <a:pt x="5353890" y="3600123"/>
                  <a:pt x="5340580" y="3604557"/>
                </a:cubicBezTo>
                <a:cubicBezTo>
                  <a:pt x="5338716" y="3605178"/>
                  <a:pt x="5336952" y="3606420"/>
                  <a:pt x="5334987" y="3606420"/>
                </a:cubicBezTo>
                <a:lnTo>
                  <a:pt x="5329394" y="3606420"/>
                </a:lnTo>
                <a:cubicBezTo>
                  <a:pt x="5323179" y="3605799"/>
                  <a:pt x="5316888" y="3605707"/>
                  <a:pt x="5310749" y="3604557"/>
                </a:cubicBezTo>
                <a:lnTo>
                  <a:pt x="5293969" y="3598968"/>
                </a:lnTo>
                <a:cubicBezTo>
                  <a:pt x="5292104" y="3598347"/>
                  <a:pt x="5290314" y="3597428"/>
                  <a:pt x="5288375" y="3597106"/>
                </a:cubicBezTo>
                <a:lnTo>
                  <a:pt x="5277188" y="3595243"/>
                </a:lnTo>
                <a:cubicBezTo>
                  <a:pt x="5275325" y="3594001"/>
                  <a:pt x="5272783" y="3593415"/>
                  <a:pt x="5271595" y="3591517"/>
                </a:cubicBezTo>
                <a:cubicBezTo>
                  <a:pt x="5269512" y="3588186"/>
                  <a:pt x="5267867" y="3580339"/>
                  <a:pt x="5267867" y="3580339"/>
                </a:cubicBezTo>
                <a:cubicBezTo>
                  <a:pt x="5269732" y="3579097"/>
                  <a:pt x="5271412" y="3577522"/>
                  <a:pt x="5273461" y="3576613"/>
                </a:cubicBezTo>
                <a:cubicBezTo>
                  <a:pt x="5277052" y="3575018"/>
                  <a:pt x="5284647" y="3572887"/>
                  <a:pt x="5284647" y="3572887"/>
                </a:cubicBezTo>
                <a:cubicBezTo>
                  <a:pt x="5287132" y="3573508"/>
                  <a:pt x="5289651" y="3574015"/>
                  <a:pt x="5292104" y="3574750"/>
                </a:cubicBezTo>
                <a:lnTo>
                  <a:pt x="5308885" y="3580339"/>
                </a:lnTo>
                <a:lnTo>
                  <a:pt x="5314479" y="3582202"/>
                </a:lnTo>
                <a:lnTo>
                  <a:pt x="5320072" y="3584065"/>
                </a:lnTo>
                <a:cubicBezTo>
                  <a:pt x="5327529" y="3583444"/>
                  <a:pt x="5335249" y="3584256"/>
                  <a:pt x="5342446" y="3582202"/>
                </a:cubicBezTo>
                <a:cubicBezTo>
                  <a:pt x="5344597" y="3581587"/>
                  <a:pt x="5344735" y="3578333"/>
                  <a:pt x="5346170" y="3576613"/>
                </a:cubicBezTo>
                <a:cubicBezTo>
                  <a:pt x="5347859" y="3574589"/>
                  <a:pt x="5349900" y="3572887"/>
                  <a:pt x="5351764" y="3571024"/>
                </a:cubicBezTo>
                <a:cubicBezTo>
                  <a:pt x="5356450" y="3556977"/>
                  <a:pt x="5349585" y="3573748"/>
                  <a:pt x="5359221" y="3561710"/>
                </a:cubicBezTo>
                <a:cubicBezTo>
                  <a:pt x="5366453" y="3552677"/>
                  <a:pt x="5354475" y="3558322"/>
                  <a:pt x="5366680" y="3554258"/>
                </a:cubicBezTo>
                <a:cubicBezTo>
                  <a:pt x="5367301" y="3552395"/>
                  <a:pt x="5367155" y="3550058"/>
                  <a:pt x="5368544" y="3548669"/>
                </a:cubicBezTo>
                <a:cubicBezTo>
                  <a:pt x="5371712" y="3545503"/>
                  <a:pt x="5379731" y="3541217"/>
                  <a:pt x="5379731" y="3541217"/>
                </a:cubicBezTo>
                <a:close/>
                <a:moveTo>
                  <a:pt x="6487592" y="3535628"/>
                </a:moveTo>
                <a:cubicBezTo>
                  <a:pt x="6490681" y="3535628"/>
                  <a:pt x="6493186" y="3538131"/>
                  <a:pt x="6493186" y="3541217"/>
                </a:cubicBezTo>
                <a:cubicBezTo>
                  <a:pt x="6493186" y="3544304"/>
                  <a:pt x="6490681" y="3546806"/>
                  <a:pt x="6487592" y="3546806"/>
                </a:cubicBezTo>
                <a:cubicBezTo>
                  <a:pt x="6484503" y="3546806"/>
                  <a:pt x="6481999" y="3544304"/>
                  <a:pt x="6481999" y="3541217"/>
                </a:cubicBezTo>
                <a:cubicBezTo>
                  <a:pt x="6481999" y="3538131"/>
                  <a:pt x="6484503" y="3535628"/>
                  <a:pt x="6487592" y="3535628"/>
                </a:cubicBezTo>
                <a:close/>
                <a:moveTo>
                  <a:pt x="5954379" y="3522122"/>
                </a:moveTo>
                <a:cubicBezTo>
                  <a:pt x="5957469" y="3522122"/>
                  <a:pt x="5959972" y="3524624"/>
                  <a:pt x="5959972" y="3527711"/>
                </a:cubicBezTo>
                <a:cubicBezTo>
                  <a:pt x="5959972" y="3530798"/>
                  <a:pt x="5957469" y="3533300"/>
                  <a:pt x="5954379" y="3533300"/>
                </a:cubicBezTo>
                <a:cubicBezTo>
                  <a:pt x="5951290" y="3533300"/>
                  <a:pt x="5948785" y="3530798"/>
                  <a:pt x="5948785" y="3527711"/>
                </a:cubicBezTo>
                <a:cubicBezTo>
                  <a:pt x="5948785" y="3524624"/>
                  <a:pt x="5951290" y="3522122"/>
                  <a:pt x="5954379" y="3522122"/>
                </a:cubicBezTo>
                <a:close/>
                <a:moveTo>
                  <a:pt x="4550754" y="3521423"/>
                </a:moveTo>
                <a:lnTo>
                  <a:pt x="4552851" y="3522122"/>
                </a:lnTo>
                <a:cubicBezTo>
                  <a:pt x="4552463" y="3522025"/>
                  <a:pt x="4550246" y="3521540"/>
                  <a:pt x="4550521" y="3521540"/>
                </a:cubicBezTo>
                <a:close/>
                <a:moveTo>
                  <a:pt x="6392039" y="3498952"/>
                </a:moveTo>
                <a:cubicBezTo>
                  <a:pt x="6395128" y="3498952"/>
                  <a:pt x="6397632" y="3501454"/>
                  <a:pt x="6397632" y="3504541"/>
                </a:cubicBezTo>
                <a:cubicBezTo>
                  <a:pt x="6397632" y="3507627"/>
                  <a:pt x="6395128" y="3510129"/>
                  <a:pt x="6392039" y="3510129"/>
                </a:cubicBezTo>
                <a:cubicBezTo>
                  <a:pt x="6388950" y="3510129"/>
                  <a:pt x="6386445" y="3507627"/>
                  <a:pt x="6386445" y="3504541"/>
                </a:cubicBezTo>
                <a:cubicBezTo>
                  <a:pt x="6386445" y="3501454"/>
                  <a:pt x="6388950" y="3498952"/>
                  <a:pt x="6392039" y="3498952"/>
                </a:cubicBezTo>
                <a:close/>
                <a:moveTo>
                  <a:pt x="4540033" y="3497671"/>
                </a:moveTo>
                <a:cubicBezTo>
                  <a:pt x="4542169" y="3497865"/>
                  <a:pt x="4544329" y="3497881"/>
                  <a:pt x="4546443" y="3498253"/>
                </a:cubicBezTo>
                <a:cubicBezTo>
                  <a:pt x="4547652" y="3498466"/>
                  <a:pt x="4548773" y="3499029"/>
                  <a:pt x="4549939" y="3499418"/>
                </a:cubicBezTo>
                <a:cubicBezTo>
                  <a:pt x="4550521" y="3499612"/>
                  <a:pt x="4551175" y="3499660"/>
                  <a:pt x="4551687" y="3500000"/>
                </a:cubicBezTo>
                <a:cubicBezTo>
                  <a:pt x="4553945" y="3501504"/>
                  <a:pt x="4552770" y="3500943"/>
                  <a:pt x="4555183" y="3501746"/>
                </a:cubicBezTo>
                <a:cubicBezTo>
                  <a:pt x="4555765" y="3502328"/>
                  <a:pt x="4556244" y="3503036"/>
                  <a:pt x="4556931" y="3503493"/>
                </a:cubicBezTo>
                <a:cubicBezTo>
                  <a:pt x="4557441" y="3503833"/>
                  <a:pt x="4558321" y="3503575"/>
                  <a:pt x="4558679" y="3504075"/>
                </a:cubicBezTo>
                <a:cubicBezTo>
                  <a:pt x="4559392" y="3505074"/>
                  <a:pt x="4559455" y="3506404"/>
                  <a:pt x="4559843" y="3507568"/>
                </a:cubicBezTo>
                <a:lnTo>
                  <a:pt x="4560426" y="3509315"/>
                </a:lnTo>
                <a:cubicBezTo>
                  <a:pt x="4560103" y="3512227"/>
                  <a:pt x="4560685" y="3514295"/>
                  <a:pt x="4558679" y="3516301"/>
                </a:cubicBezTo>
                <a:cubicBezTo>
                  <a:pt x="4558182" y="3516795"/>
                  <a:pt x="4557513" y="3517077"/>
                  <a:pt x="4556931" y="3517465"/>
                </a:cubicBezTo>
                <a:cubicBezTo>
                  <a:pt x="4556542" y="3518047"/>
                  <a:pt x="4556312" y="3518774"/>
                  <a:pt x="4555765" y="3519211"/>
                </a:cubicBezTo>
                <a:cubicBezTo>
                  <a:pt x="4555285" y="3519595"/>
                  <a:pt x="4554566" y="3519519"/>
                  <a:pt x="4554017" y="3519793"/>
                </a:cubicBezTo>
                <a:lnTo>
                  <a:pt x="4550754" y="3521423"/>
                </a:lnTo>
                <a:lnTo>
                  <a:pt x="4547608" y="3520376"/>
                </a:lnTo>
                <a:cubicBezTo>
                  <a:pt x="4543951" y="3519401"/>
                  <a:pt x="4535534" y="3519317"/>
                  <a:pt x="4533624" y="3519211"/>
                </a:cubicBezTo>
                <a:cubicBezTo>
                  <a:pt x="4533042" y="3518823"/>
                  <a:pt x="4532247" y="3518640"/>
                  <a:pt x="4531876" y="3518047"/>
                </a:cubicBezTo>
                <a:cubicBezTo>
                  <a:pt x="4531225" y="3517006"/>
                  <a:pt x="4530712" y="3514554"/>
                  <a:pt x="4530712" y="3514554"/>
                </a:cubicBezTo>
                <a:cubicBezTo>
                  <a:pt x="4530905" y="3511061"/>
                  <a:pt x="4530799" y="3507538"/>
                  <a:pt x="4531294" y="3504075"/>
                </a:cubicBezTo>
                <a:cubicBezTo>
                  <a:pt x="4531393" y="3503382"/>
                  <a:pt x="4532145" y="3502954"/>
                  <a:pt x="4532459" y="3502329"/>
                </a:cubicBezTo>
                <a:cubicBezTo>
                  <a:pt x="4532734" y="3501780"/>
                  <a:pt x="4532607" y="3501016"/>
                  <a:pt x="4533042" y="3500582"/>
                </a:cubicBezTo>
                <a:cubicBezTo>
                  <a:pt x="4533476" y="3500148"/>
                  <a:pt x="4534207" y="3500194"/>
                  <a:pt x="4534790" y="3500000"/>
                </a:cubicBezTo>
                <a:cubicBezTo>
                  <a:pt x="4535372" y="3499612"/>
                  <a:pt x="4535898" y="3499120"/>
                  <a:pt x="4536538" y="3498835"/>
                </a:cubicBezTo>
                <a:cubicBezTo>
                  <a:pt x="4537660" y="3498337"/>
                  <a:pt x="4540033" y="3497671"/>
                  <a:pt x="4540033" y="3497671"/>
                </a:cubicBezTo>
                <a:close/>
                <a:moveTo>
                  <a:pt x="3452797" y="3494294"/>
                </a:moveTo>
                <a:cubicBezTo>
                  <a:pt x="3455887" y="3494294"/>
                  <a:pt x="3458391" y="3496796"/>
                  <a:pt x="3458391" y="3499883"/>
                </a:cubicBezTo>
                <a:cubicBezTo>
                  <a:pt x="3458391" y="3502970"/>
                  <a:pt x="3455887" y="3505472"/>
                  <a:pt x="3452797" y="3505472"/>
                </a:cubicBezTo>
                <a:cubicBezTo>
                  <a:pt x="3449709" y="3505472"/>
                  <a:pt x="3447205" y="3502970"/>
                  <a:pt x="3447205" y="3499883"/>
                </a:cubicBezTo>
                <a:cubicBezTo>
                  <a:pt x="3447205" y="3496796"/>
                  <a:pt x="3449709" y="3494294"/>
                  <a:pt x="3452797" y="3494294"/>
                </a:cubicBezTo>
                <a:close/>
                <a:moveTo>
                  <a:pt x="6496915" y="3491966"/>
                </a:moveTo>
                <a:cubicBezTo>
                  <a:pt x="6500003" y="3491966"/>
                  <a:pt x="6502508" y="3494468"/>
                  <a:pt x="6502508" y="3497555"/>
                </a:cubicBezTo>
                <a:cubicBezTo>
                  <a:pt x="6502508" y="3500641"/>
                  <a:pt x="6500003" y="3503143"/>
                  <a:pt x="6496915" y="3503143"/>
                </a:cubicBezTo>
                <a:cubicBezTo>
                  <a:pt x="6493826" y="3503143"/>
                  <a:pt x="6491321" y="3500641"/>
                  <a:pt x="6491321" y="3497555"/>
                </a:cubicBezTo>
                <a:cubicBezTo>
                  <a:pt x="6491321" y="3494468"/>
                  <a:pt x="6493826" y="3491966"/>
                  <a:pt x="6496915" y="3491966"/>
                </a:cubicBezTo>
                <a:close/>
                <a:moveTo>
                  <a:pt x="4611116" y="3483699"/>
                </a:moveTo>
                <a:cubicBezTo>
                  <a:pt x="4615389" y="3483893"/>
                  <a:pt x="4619667" y="3483997"/>
                  <a:pt x="4623934" y="3484281"/>
                </a:cubicBezTo>
                <a:cubicBezTo>
                  <a:pt x="4625496" y="3484385"/>
                  <a:pt x="4627031" y="3484801"/>
                  <a:pt x="4628595" y="3484863"/>
                </a:cubicBezTo>
                <a:cubicBezTo>
                  <a:pt x="4636748" y="3485189"/>
                  <a:pt x="4644910" y="3485251"/>
                  <a:pt x="4653066" y="3485445"/>
                </a:cubicBezTo>
                <a:cubicBezTo>
                  <a:pt x="4657892" y="3487053"/>
                  <a:pt x="4655540" y="3485929"/>
                  <a:pt x="4660057" y="3488939"/>
                </a:cubicBezTo>
                <a:lnTo>
                  <a:pt x="4661805" y="3490103"/>
                </a:lnTo>
                <a:cubicBezTo>
                  <a:pt x="4664045" y="3493459"/>
                  <a:pt x="4662107" y="3490222"/>
                  <a:pt x="4663554" y="3493596"/>
                </a:cubicBezTo>
                <a:cubicBezTo>
                  <a:pt x="4664441" y="3495665"/>
                  <a:pt x="4664713" y="3495917"/>
                  <a:pt x="4665885" y="3497671"/>
                </a:cubicBezTo>
                <a:lnTo>
                  <a:pt x="4667632" y="3502911"/>
                </a:lnTo>
                <a:lnTo>
                  <a:pt x="4668215" y="3504657"/>
                </a:lnTo>
                <a:cubicBezTo>
                  <a:pt x="4668020" y="3507374"/>
                  <a:pt x="4668620" y="3510269"/>
                  <a:pt x="4667632" y="3512807"/>
                </a:cubicBezTo>
                <a:cubicBezTo>
                  <a:pt x="4667110" y="3514148"/>
                  <a:pt x="4663937" y="3515276"/>
                  <a:pt x="4662389" y="3515718"/>
                </a:cubicBezTo>
                <a:cubicBezTo>
                  <a:pt x="4661619" y="3515938"/>
                  <a:pt x="4660835" y="3516106"/>
                  <a:pt x="4660057" y="3516301"/>
                </a:cubicBezTo>
                <a:cubicBezTo>
                  <a:pt x="4659313" y="3516114"/>
                  <a:pt x="4656814" y="3515553"/>
                  <a:pt x="4655979" y="3515136"/>
                </a:cubicBezTo>
                <a:cubicBezTo>
                  <a:pt x="4653810" y="3514052"/>
                  <a:pt x="4654416" y="3513834"/>
                  <a:pt x="4652484" y="3512225"/>
                </a:cubicBezTo>
                <a:cubicBezTo>
                  <a:pt x="4650977" y="3510971"/>
                  <a:pt x="4650740" y="3511062"/>
                  <a:pt x="4648988" y="3510479"/>
                </a:cubicBezTo>
                <a:cubicBezTo>
                  <a:pt x="4644980" y="3507810"/>
                  <a:pt x="4646820" y="3508593"/>
                  <a:pt x="4643744" y="3507568"/>
                </a:cubicBezTo>
                <a:cubicBezTo>
                  <a:pt x="4642578" y="3506792"/>
                  <a:pt x="4641025" y="3506404"/>
                  <a:pt x="4640248" y="3505239"/>
                </a:cubicBezTo>
                <a:cubicBezTo>
                  <a:pt x="4639860" y="3504657"/>
                  <a:pt x="4639630" y="3503930"/>
                  <a:pt x="4639082" y="3503493"/>
                </a:cubicBezTo>
                <a:cubicBezTo>
                  <a:pt x="4637150" y="3501948"/>
                  <a:pt x="4635199" y="3499612"/>
                  <a:pt x="4634422" y="3498835"/>
                </a:cubicBezTo>
                <a:cubicBezTo>
                  <a:pt x="4632674" y="3499224"/>
                  <a:pt x="4630915" y="3499566"/>
                  <a:pt x="4629178" y="3500000"/>
                </a:cubicBezTo>
                <a:cubicBezTo>
                  <a:pt x="4628582" y="3500149"/>
                  <a:pt x="4628039" y="3500503"/>
                  <a:pt x="4627430" y="3500582"/>
                </a:cubicBezTo>
                <a:cubicBezTo>
                  <a:pt x="4623559" y="3501086"/>
                  <a:pt x="4619657" y="3501315"/>
                  <a:pt x="4615777" y="3501746"/>
                </a:cubicBezTo>
                <a:lnTo>
                  <a:pt x="4610533" y="3502329"/>
                </a:lnTo>
                <a:lnTo>
                  <a:pt x="4604124" y="3501746"/>
                </a:lnTo>
                <a:cubicBezTo>
                  <a:pt x="4603042" y="3501164"/>
                  <a:pt x="4603347" y="3499418"/>
                  <a:pt x="4602959" y="3498253"/>
                </a:cubicBezTo>
                <a:lnTo>
                  <a:pt x="4602376" y="3496507"/>
                </a:lnTo>
                <a:cubicBezTo>
                  <a:pt x="4602570" y="3494178"/>
                  <a:pt x="4602333" y="3491772"/>
                  <a:pt x="4602959" y="3489521"/>
                </a:cubicBezTo>
                <a:cubicBezTo>
                  <a:pt x="4603523" y="3487493"/>
                  <a:pt x="4605202" y="3485780"/>
                  <a:pt x="4607037" y="3484863"/>
                </a:cubicBezTo>
                <a:cubicBezTo>
                  <a:pt x="4607873" y="3484446"/>
                  <a:pt x="4610370" y="3483885"/>
                  <a:pt x="4611116" y="3483699"/>
                </a:cubicBezTo>
                <a:close/>
                <a:moveTo>
                  <a:pt x="3925879" y="3483117"/>
                </a:moveTo>
                <a:cubicBezTo>
                  <a:pt x="3928986" y="3483311"/>
                  <a:pt x="3932104" y="3483373"/>
                  <a:pt x="3935201" y="3483699"/>
                </a:cubicBezTo>
                <a:cubicBezTo>
                  <a:pt x="3935811" y="3483763"/>
                  <a:pt x="3936469" y="3483898"/>
                  <a:pt x="3936949" y="3484281"/>
                </a:cubicBezTo>
                <a:cubicBezTo>
                  <a:pt x="3937894" y="3485037"/>
                  <a:pt x="3938384" y="3486681"/>
                  <a:pt x="3938696" y="3487774"/>
                </a:cubicBezTo>
                <a:cubicBezTo>
                  <a:pt x="3938917" y="3488544"/>
                  <a:pt x="3939085" y="3489327"/>
                  <a:pt x="3939279" y="3490103"/>
                </a:cubicBezTo>
                <a:cubicBezTo>
                  <a:pt x="3939085" y="3491073"/>
                  <a:pt x="3939139" y="3492129"/>
                  <a:pt x="3938696" y="3493014"/>
                </a:cubicBezTo>
                <a:cubicBezTo>
                  <a:pt x="3938328" y="3493750"/>
                  <a:pt x="3937582" y="3494233"/>
                  <a:pt x="3936949" y="3494760"/>
                </a:cubicBezTo>
                <a:cubicBezTo>
                  <a:pt x="3935615" y="3495870"/>
                  <a:pt x="3935053" y="3496050"/>
                  <a:pt x="3933452" y="3496507"/>
                </a:cubicBezTo>
                <a:cubicBezTo>
                  <a:pt x="3931083" y="3497183"/>
                  <a:pt x="3931025" y="3496022"/>
                  <a:pt x="3930539" y="3495925"/>
                </a:cubicBezTo>
                <a:cubicBezTo>
                  <a:pt x="3928597" y="3495731"/>
                  <a:pt x="3926547" y="3496009"/>
                  <a:pt x="3924714" y="3495343"/>
                </a:cubicBezTo>
                <a:cubicBezTo>
                  <a:pt x="3924136" y="3495133"/>
                  <a:pt x="3924405" y="3494145"/>
                  <a:pt x="3924130" y="3493596"/>
                </a:cubicBezTo>
                <a:cubicBezTo>
                  <a:pt x="3923817" y="3492970"/>
                  <a:pt x="3923279" y="3492475"/>
                  <a:pt x="3922966" y="3491849"/>
                </a:cubicBezTo>
                <a:cubicBezTo>
                  <a:pt x="3922548" y="3491015"/>
                  <a:pt x="3921986" y="3488519"/>
                  <a:pt x="3921799" y="3487774"/>
                </a:cubicBezTo>
                <a:cubicBezTo>
                  <a:pt x="3921994" y="3486804"/>
                  <a:pt x="3921891" y="3485722"/>
                  <a:pt x="3922382" y="3484863"/>
                </a:cubicBezTo>
                <a:cubicBezTo>
                  <a:pt x="3922914" y="3483934"/>
                  <a:pt x="3924982" y="3483416"/>
                  <a:pt x="3925879" y="3483117"/>
                </a:cubicBezTo>
                <a:close/>
                <a:moveTo>
                  <a:pt x="5349900" y="3481603"/>
                </a:moveTo>
                <a:cubicBezTo>
                  <a:pt x="5353628" y="3482845"/>
                  <a:pt x="5357817" y="3483151"/>
                  <a:pt x="5361086" y="3485329"/>
                </a:cubicBezTo>
                <a:cubicBezTo>
                  <a:pt x="5364814" y="3487813"/>
                  <a:pt x="5368022" y="3491365"/>
                  <a:pt x="5372273" y="3492781"/>
                </a:cubicBezTo>
                <a:cubicBezTo>
                  <a:pt x="5374138" y="3493402"/>
                  <a:pt x="5376108" y="3493766"/>
                  <a:pt x="5377867" y="3494644"/>
                </a:cubicBezTo>
                <a:cubicBezTo>
                  <a:pt x="5392322" y="3501866"/>
                  <a:pt x="5374993" y="3495550"/>
                  <a:pt x="5389051" y="3500233"/>
                </a:cubicBezTo>
                <a:cubicBezTo>
                  <a:pt x="5390295" y="3502096"/>
                  <a:pt x="5390881" y="3504635"/>
                  <a:pt x="5392781" y="3505821"/>
                </a:cubicBezTo>
                <a:cubicBezTo>
                  <a:pt x="5396114" y="3507903"/>
                  <a:pt x="5403968" y="3509547"/>
                  <a:pt x="5403968" y="3509547"/>
                </a:cubicBezTo>
                <a:cubicBezTo>
                  <a:pt x="5408653" y="3523595"/>
                  <a:pt x="5402333" y="3506280"/>
                  <a:pt x="5409562" y="3520725"/>
                </a:cubicBezTo>
                <a:cubicBezTo>
                  <a:pt x="5410440" y="3522481"/>
                  <a:pt x="5410805" y="3524451"/>
                  <a:pt x="5411425" y="3526314"/>
                </a:cubicBezTo>
                <a:cubicBezTo>
                  <a:pt x="5409895" y="3535491"/>
                  <a:pt x="5412290" y="3537891"/>
                  <a:pt x="5403968" y="3541217"/>
                </a:cubicBezTo>
                <a:cubicBezTo>
                  <a:pt x="5400861" y="3536870"/>
                  <a:pt x="5397397" y="3532757"/>
                  <a:pt x="5394645" y="3528177"/>
                </a:cubicBezTo>
                <a:cubicBezTo>
                  <a:pt x="5393634" y="3526493"/>
                  <a:pt x="5394010" y="3524121"/>
                  <a:pt x="5392781" y="3522588"/>
                </a:cubicBezTo>
                <a:cubicBezTo>
                  <a:pt x="5388809" y="3517626"/>
                  <a:pt x="5386459" y="3519699"/>
                  <a:pt x="5381595" y="3516999"/>
                </a:cubicBezTo>
                <a:cubicBezTo>
                  <a:pt x="5377677" y="3514824"/>
                  <a:pt x="5374659" y="3510963"/>
                  <a:pt x="5370408" y="3509547"/>
                </a:cubicBezTo>
                <a:lnTo>
                  <a:pt x="5359221" y="3505821"/>
                </a:lnTo>
                <a:cubicBezTo>
                  <a:pt x="5357358" y="3503959"/>
                  <a:pt x="5355822" y="3501694"/>
                  <a:pt x="5353628" y="3500233"/>
                </a:cubicBezTo>
                <a:cubicBezTo>
                  <a:pt x="5351992" y="3499143"/>
                  <a:pt x="5349793" y="3499248"/>
                  <a:pt x="5348034" y="3498370"/>
                </a:cubicBezTo>
                <a:cubicBezTo>
                  <a:pt x="5346030" y="3497368"/>
                  <a:pt x="5344306" y="3495886"/>
                  <a:pt x="5342445" y="3494644"/>
                </a:cubicBezTo>
                <a:cubicBezTo>
                  <a:pt x="5341823" y="3492781"/>
                  <a:pt x="5340257" y="3490992"/>
                  <a:pt x="5340580" y="3489055"/>
                </a:cubicBezTo>
                <a:cubicBezTo>
                  <a:pt x="5341573" y="3483107"/>
                  <a:pt x="5345537" y="3483056"/>
                  <a:pt x="5349900" y="3481603"/>
                </a:cubicBezTo>
                <a:close/>
                <a:moveTo>
                  <a:pt x="6199324" y="3478052"/>
                </a:moveTo>
                <a:cubicBezTo>
                  <a:pt x="6202413" y="3478052"/>
                  <a:pt x="6204918" y="3480554"/>
                  <a:pt x="6204918" y="3483641"/>
                </a:cubicBezTo>
                <a:cubicBezTo>
                  <a:pt x="6204918" y="3486727"/>
                  <a:pt x="6202413" y="3489230"/>
                  <a:pt x="6199324" y="3489230"/>
                </a:cubicBezTo>
                <a:cubicBezTo>
                  <a:pt x="6196236" y="3489230"/>
                  <a:pt x="6193731" y="3486727"/>
                  <a:pt x="6193731" y="3483641"/>
                </a:cubicBezTo>
                <a:cubicBezTo>
                  <a:pt x="6193731" y="3480554"/>
                  <a:pt x="6196236" y="3478052"/>
                  <a:pt x="6199324" y="3478052"/>
                </a:cubicBezTo>
                <a:close/>
                <a:moveTo>
                  <a:pt x="5197063" y="3461111"/>
                </a:moveTo>
                <a:cubicBezTo>
                  <a:pt x="5200152" y="3461111"/>
                  <a:pt x="5202657" y="3463613"/>
                  <a:pt x="5202657" y="3466700"/>
                </a:cubicBezTo>
                <a:cubicBezTo>
                  <a:pt x="5202657" y="3469786"/>
                  <a:pt x="5200152" y="3472289"/>
                  <a:pt x="5197063" y="3472289"/>
                </a:cubicBezTo>
                <a:cubicBezTo>
                  <a:pt x="5193975" y="3472289"/>
                  <a:pt x="5191470" y="3469786"/>
                  <a:pt x="5191470" y="3466700"/>
                </a:cubicBezTo>
                <a:cubicBezTo>
                  <a:pt x="5191470" y="3463613"/>
                  <a:pt x="5193975" y="3461111"/>
                  <a:pt x="5197063" y="3461111"/>
                </a:cubicBezTo>
                <a:close/>
                <a:moveTo>
                  <a:pt x="5239013" y="3459946"/>
                </a:moveTo>
                <a:cubicBezTo>
                  <a:pt x="5242102" y="3459946"/>
                  <a:pt x="5244607" y="3462449"/>
                  <a:pt x="5244607" y="3465535"/>
                </a:cubicBezTo>
                <a:cubicBezTo>
                  <a:pt x="5244607" y="3468622"/>
                  <a:pt x="5242102" y="3471124"/>
                  <a:pt x="5239013" y="3471124"/>
                </a:cubicBezTo>
                <a:cubicBezTo>
                  <a:pt x="5235925" y="3471124"/>
                  <a:pt x="5233420" y="3468622"/>
                  <a:pt x="5233420" y="3465535"/>
                </a:cubicBezTo>
                <a:cubicBezTo>
                  <a:pt x="5233420" y="3462449"/>
                  <a:pt x="5235925" y="3459946"/>
                  <a:pt x="5239013" y="3459946"/>
                </a:cubicBezTo>
                <a:close/>
                <a:moveTo>
                  <a:pt x="3667602" y="3449661"/>
                </a:moveTo>
                <a:cubicBezTo>
                  <a:pt x="3670691" y="3449661"/>
                  <a:pt x="3673196" y="3452163"/>
                  <a:pt x="3673196" y="3455250"/>
                </a:cubicBezTo>
                <a:cubicBezTo>
                  <a:pt x="3673196" y="3458337"/>
                  <a:pt x="3670691" y="3460839"/>
                  <a:pt x="3667602" y="3460839"/>
                </a:cubicBezTo>
                <a:cubicBezTo>
                  <a:pt x="3664513" y="3460839"/>
                  <a:pt x="3662009" y="3458337"/>
                  <a:pt x="3662009" y="3455250"/>
                </a:cubicBezTo>
                <a:cubicBezTo>
                  <a:pt x="3662009" y="3452163"/>
                  <a:pt x="3664513" y="3449661"/>
                  <a:pt x="3667602" y="3449661"/>
                </a:cubicBezTo>
                <a:close/>
                <a:moveTo>
                  <a:pt x="6161453" y="3446615"/>
                </a:moveTo>
                <a:cubicBezTo>
                  <a:pt x="6164542" y="3446615"/>
                  <a:pt x="6167046" y="3449117"/>
                  <a:pt x="6167046" y="3452204"/>
                </a:cubicBezTo>
                <a:cubicBezTo>
                  <a:pt x="6167046" y="3455291"/>
                  <a:pt x="6164542" y="3457793"/>
                  <a:pt x="6161453" y="3457793"/>
                </a:cubicBezTo>
                <a:cubicBezTo>
                  <a:pt x="6158364" y="3457793"/>
                  <a:pt x="6155859" y="3455291"/>
                  <a:pt x="6155859" y="3452204"/>
                </a:cubicBezTo>
                <a:cubicBezTo>
                  <a:pt x="6155859" y="3449117"/>
                  <a:pt x="6158364" y="3446615"/>
                  <a:pt x="6161453" y="3446615"/>
                </a:cubicBezTo>
                <a:close/>
                <a:moveTo>
                  <a:pt x="3853630" y="3445858"/>
                </a:moveTo>
                <a:cubicBezTo>
                  <a:pt x="3854068" y="3445931"/>
                  <a:pt x="3858589" y="3446588"/>
                  <a:pt x="3859457" y="3447022"/>
                </a:cubicBezTo>
                <a:cubicBezTo>
                  <a:pt x="3867470" y="3451026"/>
                  <a:pt x="3859867" y="3448324"/>
                  <a:pt x="3864700" y="3449933"/>
                </a:cubicBezTo>
                <a:cubicBezTo>
                  <a:pt x="3865283" y="3450321"/>
                  <a:pt x="3865822" y="3450785"/>
                  <a:pt x="3866448" y="3451098"/>
                </a:cubicBezTo>
                <a:cubicBezTo>
                  <a:pt x="3866998" y="3451372"/>
                  <a:pt x="3867660" y="3451382"/>
                  <a:pt x="3868197" y="3451680"/>
                </a:cubicBezTo>
                <a:cubicBezTo>
                  <a:pt x="3869421" y="3452359"/>
                  <a:pt x="3870527" y="3453232"/>
                  <a:pt x="3871692" y="3454008"/>
                </a:cubicBezTo>
                <a:cubicBezTo>
                  <a:pt x="3872415" y="3454490"/>
                  <a:pt x="3873246" y="3454785"/>
                  <a:pt x="3874023" y="3455173"/>
                </a:cubicBezTo>
                <a:cubicBezTo>
                  <a:pt x="3875359" y="3459177"/>
                  <a:pt x="3873532" y="3454314"/>
                  <a:pt x="3876354" y="3459248"/>
                </a:cubicBezTo>
                <a:cubicBezTo>
                  <a:pt x="3878086" y="3462276"/>
                  <a:pt x="3875367" y="3459950"/>
                  <a:pt x="3878684" y="3462159"/>
                </a:cubicBezTo>
                <a:cubicBezTo>
                  <a:pt x="3879073" y="3462741"/>
                  <a:pt x="3879537" y="3463279"/>
                  <a:pt x="3879850" y="3463905"/>
                </a:cubicBezTo>
                <a:cubicBezTo>
                  <a:pt x="3880124" y="3464454"/>
                  <a:pt x="3880055" y="3465168"/>
                  <a:pt x="3880432" y="3465652"/>
                </a:cubicBezTo>
                <a:cubicBezTo>
                  <a:pt x="3882325" y="3468084"/>
                  <a:pt x="3885217" y="3469518"/>
                  <a:pt x="3886258" y="3472638"/>
                </a:cubicBezTo>
                <a:cubicBezTo>
                  <a:pt x="3887063" y="3475048"/>
                  <a:pt x="3886500" y="3473874"/>
                  <a:pt x="3888007" y="3476131"/>
                </a:cubicBezTo>
                <a:lnTo>
                  <a:pt x="3889172" y="3479624"/>
                </a:lnTo>
                <a:lnTo>
                  <a:pt x="3889755" y="3481370"/>
                </a:lnTo>
                <a:cubicBezTo>
                  <a:pt x="3889393" y="3484255"/>
                  <a:pt x="3890109" y="3486284"/>
                  <a:pt x="3887424" y="3487774"/>
                </a:cubicBezTo>
                <a:cubicBezTo>
                  <a:pt x="3886350" y="3488370"/>
                  <a:pt x="3883928" y="3488939"/>
                  <a:pt x="3883928" y="3488939"/>
                </a:cubicBezTo>
                <a:cubicBezTo>
                  <a:pt x="3882568" y="3488744"/>
                  <a:pt x="3881188" y="3488665"/>
                  <a:pt x="3879850" y="3488356"/>
                </a:cubicBezTo>
                <a:cubicBezTo>
                  <a:pt x="3878653" y="3488080"/>
                  <a:pt x="3876354" y="3487192"/>
                  <a:pt x="3876354" y="3487192"/>
                </a:cubicBezTo>
                <a:cubicBezTo>
                  <a:pt x="3875965" y="3486610"/>
                  <a:pt x="3875735" y="3485883"/>
                  <a:pt x="3875189" y="3485445"/>
                </a:cubicBezTo>
                <a:cubicBezTo>
                  <a:pt x="3874709" y="3485062"/>
                  <a:pt x="3873875" y="3485297"/>
                  <a:pt x="3873440" y="3484863"/>
                </a:cubicBezTo>
                <a:cubicBezTo>
                  <a:pt x="3872826" y="3484250"/>
                  <a:pt x="3872706" y="3483288"/>
                  <a:pt x="3872275" y="3482535"/>
                </a:cubicBezTo>
                <a:cubicBezTo>
                  <a:pt x="3870697" y="3479774"/>
                  <a:pt x="3871554" y="3481670"/>
                  <a:pt x="3869362" y="3479042"/>
                </a:cubicBezTo>
                <a:cubicBezTo>
                  <a:pt x="3868914" y="3478504"/>
                  <a:pt x="3868585" y="3477877"/>
                  <a:pt x="3868197" y="3477295"/>
                </a:cubicBezTo>
                <a:cubicBezTo>
                  <a:pt x="3868003" y="3476713"/>
                  <a:pt x="3867889" y="3476098"/>
                  <a:pt x="3867614" y="3475549"/>
                </a:cubicBezTo>
                <a:cubicBezTo>
                  <a:pt x="3867076" y="3474474"/>
                  <a:pt x="3865667" y="3472700"/>
                  <a:pt x="3864700" y="3472056"/>
                </a:cubicBezTo>
                <a:cubicBezTo>
                  <a:pt x="3864189" y="3471715"/>
                  <a:pt x="3863502" y="3471748"/>
                  <a:pt x="3862953" y="3471473"/>
                </a:cubicBezTo>
                <a:cubicBezTo>
                  <a:pt x="3858436" y="3469217"/>
                  <a:pt x="3863849" y="3471190"/>
                  <a:pt x="3859457" y="3469727"/>
                </a:cubicBezTo>
                <a:cubicBezTo>
                  <a:pt x="3858292" y="3468951"/>
                  <a:pt x="3857290" y="3467841"/>
                  <a:pt x="3855961" y="3467398"/>
                </a:cubicBezTo>
                <a:cubicBezTo>
                  <a:pt x="3851801" y="3466013"/>
                  <a:pt x="3853487" y="3466915"/>
                  <a:pt x="3850717" y="3465070"/>
                </a:cubicBezTo>
                <a:lnTo>
                  <a:pt x="3848387" y="3459830"/>
                </a:lnTo>
                <a:cubicBezTo>
                  <a:pt x="3847804" y="3458083"/>
                  <a:pt x="3847181" y="3456350"/>
                  <a:pt x="3846639" y="3454591"/>
                </a:cubicBezTo>
                <a:cubicBezTo>
                  <a:pt x="3846014" y="3452563"/>
                  <a:pt x="3845563" y="3450918"/>
                  <a:pt x="3846639" y="3448769"/>
                </a:cubicBezTo>
                <a:cubicBezTo>
                  <a:pt x="3847192" y="3447662"/>
                  <a:pt x="3851609" y="3446532"/>
                  <a:pt x="3851883" y="3446440"/>
                </a:cubicBezTo>
                <a:close/>
                <a:moveTo>
                  <a:pt x="4583150" y="3434797"/>
                </a:moveTo>
                <a:cubicBezTo>
                  <a:pt x="4585674" y="3434991"/>
                  <a:pt x="4588210" y="3435065"/>
                  <a:pt x="4590724" y="3435379"/>
                </a:cubicBezTo>
                <a:cubicBezTo>
                  <a:pt x="4592966" y="3435659"/>
                  <a:pt x="4594033" y="3437148"/>
                  <a:pt x="4594802" y="3439454"/>
                </a:cubicBezTo>
                <a:cubicBezTo>
                  <a:pt x="4594996" y="3440036"/>
                  <a:pt x="4595110" y="3440652"/>
                  <a:pt x="4595385" y="3441201"/>
                </a:cubicBezTo>
                <a:cubicBezTo>
                  <a:pt x="4595698" y="3441826"/>
                  <a:pt x="4596162" y="3442365"/>
                  <a:pt x="4596550" y="3442947"/>
                </a:cubicBezTo>
                <a:cubicBezTo>
                  <a:pt x="4596322" y="3444765"/>
                  <a:pt x="4596638" y="3447883"/>
                  <a:pt x="4594802" y="3449351"/>
                </a:cubicBezTo>
                <a:cubicBezTo>
                  <a:pt x="4594323" y="3449734"/>
                  <a:pt x="4593662" y="3449846"/>
                  <a:pt x="4593054" y="3449933"/>
                </a:cubicBezTo>
                <a:cubicBezTo>
                  <a:pt x="4592285" y="3450043"/>
                  <a:pt x="4590141" y="3449933"/>
                  <a:pt x="4589558" y="3449933"/>
                </a:cubicBezTo>
                <a:cubicBezTo>
                  <a:pt x="4587810" y="3450127"/>
                  <a:pt x="4586067" y="3450661"/>
                  <a:pt x="4584314" y="3450515"/>
                </a:cubicBezTo>
                <a:cubicBezTo>
                  <a:pt x="4583616" y="3450457"/>
                  <a:pt x="4583027" y="3449878"/>
                  <a:pt x="4582566" y="3449351"/>
                </a:cubicBezTo>
                <a:cubicBezTo>
                  <a:pt x="4578279" y="3444456"/>
                  <a:pt x="4581387" y="3447577"/>
                  <a:pt x="4579654" y="3444112"/>
                </a:cubicBezTo>
                <a:cubicBezTo>
                  <a:pt x="4579340" y="3443486"/>
                  <a:pt x="4578876" y="3442947"/>
                  <a:pt x="4578488" y="3442365"/>
                </a:cubicBezTo>
                <a:cubicBezTo>
                  <a:pt x="4578682" y="3441007"/>
                  <a:pt x="4578801" y="3439635"/>
                  <a:pt x="4579070" y="3438290"/>
                </a:cubicBezTo>
                <a:cubicBezTo>
                  <a:pt x="4579191" y="3437688"/>
                  <a:pt x="4579270" y="3437022"/>
                  <a:pt x="4579654" y="3436543"/>
                </a:cubicBezTo>
                <a:cubicBezTo>
                  <a:pt x="4580091" y="3435997"/>
                  <a:pt x="4580774" y="3435692"/>
                  <a:pt x="4581401" y="3435379"/>
                </a:cubicBezTo>
                <a:cubicBezTo>
                  <a:pt x="4581951" y="3435105"/>
                  <a:pt x="4582566" y="3434991"/>
                  <a:pt x="4583150" y="3434797"/>
                </a:cubicBezTo>
                <a:close/>
                <a:moveTo>
                  <a:pt x="5254162" y="3425016"/>
                </a:moveTo>
                <a:cubicBezTo>
                  <a:pt x="5257251" y="3425016"/>
                  <a:pt x="5259755" y="3427519"/>
                  <a:pt x="5259755" y="3430605"/>
                </a:cubicBezTo>
                <a:cubicBezTo>
                  <a:pt x="5259755" y="3433692"/>
                  <a:pt x="5257251" y="3436194"/>
                  <a:pt x="5254162" y="3436194"/>
                </a:cubicBezTo>
                <a:cubicBezTo>
                  <a:pt x="5251073" y="3436194"/>
                  <a:pt x="5248569" y="3433692"/>
                  <a:pt x="5248569" y="3430605"/>
                </a:cubicBezTo>
                <a:cubicBezTo>
                  <a:pt x="5248569" y="3427519"/>
                  <a:pt x="5251073" y="3425016"/>
                  <a:pt x="5254162" y="3425016"/>
                </a:cubicBezTo>
                <a:close/>
                <a:moveTo>
                  <a:pt x="6193356" y="3423852"/>
                </a:moveTo>
                <a:cubicBezTo>
                  <a:pt x="6196446" y="3423852"/>
                  <a:pt x="6198950" y="3426354"/>
                  <a:pt x="6198950" y="3429441"/>
                </a:cubicBezTo>
                <a:cubicBezTo>
                  <a:pt x="6198950" y="3432527"/>
                  <a:pt x="6196446" y="3435030"/>
                  <a:pt x="6193356" y="3435030"/>
                </a:cubicBezTo>
                <a:cubicBezTo>
                  <a:pt x="6190267" y="3435030"/>
                  <a:pt x="6187763" y="3432527"/>
                  <a:pt x="6187763" y="3429441"/>
                </a:cubicBezTo>
                <a:cubicBezTo>
                  <a:pt x="6187763" y="3426354"/>
                  <a:pt x="6190267" y="3423852"/>
                  <a:pt x="6193356" y="3423852"/>
                </a:cubicBezTo>
                <a:close/>
                <a:moveTo>
                  <a:pt x="6147469" y="3422164"/>
                </a:moveTo>
                <a:cubicBezTo>
                  <a:pt x="6150559" y="3422164"/>
                  <a:pt x="6153062" y="3424666"/>
                  <a:pt x="6153062" y="3427753"/>
                </a:cubicBezTo>
                <a:cubicBezTo>
                  <a:pt x="6153062" y="3430840"/>
                  <a:pt x="6150559" y="3433342"/>
                  <a:pt x="6147469" y="3433342"/>
                </a:cubicBezTo>
                <a:cubicBezTo>
                  <a:pt x="6144380" y="3433342"/>
                  <a:pt x="6141875" y="3430840"/>
                  <a:pt x="6141875" y="3427753"/>
                </a:cubicBezTo>
                <a:cubicBezTo>
                  <a:pt x="6141875" y="3424666"/>
                  <a:pt x="6144380" y="3422164"/>
                  <a:pt x="6147469" y="3422164"/>
                </a:cubicBezTo>
                <a:close/>
                <a:moveTo>
                  <a:pt x="5227362" y="3412209"/>
                </a:moveTo>
                <a:cubicBezTo>
                  <a:pt x="5230451" y="3412209"/>
                  <a:pt x="5232955" y="3414711"/>
                  <a:pt x="5232955" y="3417797"/>
                </a:cubicBezTo>
                <a:cubicBezTo>
                  <a:pt x="5232955" y="3420884"/>
                  <a:pt x="5230451" y="3423386"/>
                  <a:pt x="5227362" y="3423386"/>
                </a:cubicBezTo>
                <a:cubicBezTo>
                  <a:pt x="5224272" y="3423386"/>
                  <a:pt x="5221768" y="3420884"/>
                  <a:pt x="5221768" y="3417797"/>
                </a:cubicBezTo>
                <a:cubicBezTo>
                  <a:pt x="5221768" y="3414711"/>
                  <a:pt x="5224272" y="3412209"/>
                  <a:pt x="5227362" y="3412209"/>
                </a:cubicBezTo>
                <a:close/>
                <a:moveTo>
                  <a:pt x="5184245" y="3412209"/>
                </a:moveTo>
                <a:cubicBezTo>
                  <a:pt x="5187334" y="3412209"/>
                  <a:pt x="5189839" y="3414711"/>
                  <a:pt x="5189839" y="3417797"/>
                </a:cubicBezTo>
                <a:cubicBezTo>
                  <a:pt x="5189839" y="3420884"/>
                  <a:pt x="5187334" y="3423386"/>
                  <a:pt x="5184245" y="3423386"/>
                </a:cubicBezTo>
                <a:cubicBezTo>
                  <a:pt x="5181156" y="3423386"/>
                  <a:pt x="5178652" y="3420884"/>
                  <a:pt x="5178652" y="3417797"/>
                </a:cubicBezTo>
                <a:cubicBezTo>
                  <a:pt x="5178652" y="3414711"/>
                  <a:pt x="5181156" y="3412209"/>
                  <a:pt x="5184245" y="3412209"/>
                </a:cubicBezTo>
                <a:close/>
                <a:moveTo>
                  <a:pt x="3626399" y="3412092"/>
                </a:moveTo>
                <a:cubicBezTo>
                  <a:pt x="3628484" y="3412509"/>
                  <a:pt x="3629559" y="3412339"/>
                  <a:pt x="3631060" y="3413839"/>
                </a:cubicBezTo>
                <a:cubicBezTo>
                  <a:pt x="3631555" y="3414334"/>
                  <a:pt x="3631698" y="3415125"/>
                  <a:pt x="3632225" y="3415585"/>
                </a:cubicBezTo>
                <a:cubicBezTo>
                  <a:pt x="3633279" y="3416507"/>
                  <a:pt x="3635722" y="3417914"/>
                  <a:pt x="3635722" y="3417914"/>
                </a:cubicBezTo>
                <a:cubicBezTo>
                  <a:pt x="3639062" y="3422920"/>
                  <a:pt x="3634614" y="3417028"/>
                  <a:pt x="3638635" y="3420243"/>
                </a:cubicBezTo>
                <a:cubicBezTo>
                  <a:pt x="3639182" y="3420680"/>
                  <a:pt x="3639273" y="3421528"/>
                  <a:pt x="3639800" y="3421989"/>
                </a:cubicBezTo>
                <a:cubicBezTo>
                  <a:pt x="3640854" y="3422911"/>
                  <a:pt x="3643295" y="3424318"/>
                  <a:pt x="3643295" y="3424318"/>
                </a:cubicBezTo>
                <a:cubicBezTo>
                  <a:pt x="3646637" y="3429327"/>
                  <a:pt x="3642630" y="3422987"/>
                  <a:pt x="3645043" y="3427811"/>
                </a:cubicBezTo>
                <a:cubicBezTo>
                  <a:pt x="3645357" y="3428437"/>
                  <a:pt x="3645821" y="3428975"/>
                  <a:pt x="3646209" y="3429557"/>
                </a:cubicBezTo>
                <a:cubicBezTo>
                  <a:pt x="3646404" y="3430333"/>
                  <a:pt x="3646571" y="3431117"/>
                  <a:pt x="3646792" y="3431886"/>
                </a:cubicBezTo>
                <a:cubicBezTo>
                  <a:pt x="3646960" y="3432476"/>
                  <a:pt x="3647375" y="3433019"/>
                  <a:pt x="3647375" y="3433632"/>
                </a:cubicBezTo>
                <a:cubicBezTo>
                  <a:pt x="3647375" y="3433949"/>
                  <a:pt x="3646810" y="3437971"/>
                  <a:pt x="3646209" y="3438872"/>
                </a:cubicBezTo>
                <a:cubicBezTo>
                  <a:pt x="3645752" y="3439557"/>
                  <a:pt x="3645147" y="3440162"/>
                  <a:pt x="3644461" y="3440619"/>
                </a:cubicBezTo>
                <a:cubicBezTo>
                  <a:pt x="3643950" y="3440959"/>
                  <a:pt x="3643295" y="3441007"/>
                  <a:pt x="3642713" y="3441201"/>
                </a:cubicBezTo>
                <a:cubicBezTo>
                  <a:pt x="3640141" y="3443771"/>
                  <a:pt x="3640285" y="3444112"/>
                  <a:pt x="3639800" y="3444694"/>
                </a:cubicBezTo>
                <a:cubicBezTo>
                  <a:pt x="3638441" y="3443335"/>
                  <a:pt x="3636923" y="3442119"/>
                  <a:pt x="3635722" y="3440619"/>
                </a:cubicBezTo>
                <a:cubicBezTo>
                  <a:pt x="3635115" y="3439862"/>
                  <a:pt x="3634567" y="3435420"/>
                  <a:pt x="3634556" y="3435379"/>
                </a:cubicBezTo>
                <a:cubicBezTo>
                  <a:pt x="3633606" y="3431580"/>
                  <a:pt x="3633940" y="3432435"/>
                  <a:pt x="3631643" y="3430140"/>
                </a:cubicBezTo>
                <a:cubicBezTo>
                  <a:pt x="3629517" y="3423768"/>
                  <a:pt x="3632908" y="3433420"/>
                  <a:pt x="3629895" y="3426646"/>
                </a:cubicBezTo>
                <a:cubicBezTo>
                  <a:pt x="3629396" y="3425525"/>
                  <a:pt x="3629118" y="3424318"/>
                  <a:pt x="3628730" y="3423154"/>
                </a:cubicBezTo>
                <a:cubicBezTo>
                  <a:pt x="3628536" y="3422571"/>
                  <a:pt x="3628487" y="3421918"/>
                  <a:pt x="3628147" y="3421407"/>
                </a:cubicBezTo>
                <a:lnTo>
                  <a:pt x="3626982" y="3419660"/>
                </a:lnTo>
                <a:cubicBezTo>
                  <a:pt x="3626788" y="3418884"/>
                  <a:pt x="3626619" y="3418101"/>
                  <a:pt x="3626399" y="3417332"/>
                </a:cubicBezTo>
                <a:cubicBezTo>
                  <a:pt x="3626230" y="3416742"/>
                  <a:pt x="3625817" y="3416199"/>
                  <a:pt x="3625817" y="3415585"/>
                </a:cubicBezTo>
                <a:cubicBezTo>
                  <a:pt x="3625817" y="3414405"/>
                  <a:pt x="3626204" y="3413257"/>
                  <a:pt x="3626399" y="3412092"/>
                </a:cubicBezTo>
                <a:close/>
                <a:moveTo>
                  <a:pt x="5888775" y="3405863"/>
                </a:moveTo>
                <a:cubicBezTo>
                  <a:pt x="5891864" y="3405863"/>
                  <a:pt x="5894368" y="3408366"/>
                  <a:pt x="5894368" y="3411452"/>
                </a:cubicBezTo>
                <a:cubicBezTo>
                  <a:pt x="5894368" y="3414539"/>
                  <a:pt x="5891864" y="3417041"/>
                  <a:pt x="5888775" y="3417041"/>
                </a:cubicBezTo>
                <a:cubicBezTo>
                  <a:pt x="5885685" y="3417041"/>
                  <a:pt x="5883182" y="3414539"/>
                  <a:pt x="5883182" y="3411452"/>
                </a:cubicBezTo>
                <a:cubicBezTo>
                  <a:pt x="5883182" y="3408366"/>
                  <a:pt x="5885685" y="3405863"/>
                  <a:pt x="5888775" y="3405863"/>
                </a:cubicBezTo>
                <a:close/>
                <a:moveTo>
                  <a:pt x="9148120" y="3404524"/>
                </a:moveTo>
                <a:cubicBezTo>
                  <a:pt x="9149272" y="3404908"/>
                  <a:pt x="9150795" y="3405244"/>
                  <a:pt x="9151616" y="3406270"/>
                </a:cubicBezTo>
                <a:cubicBezTo>
                  <a:pt x="9151999" y="3406750"/>
                  <a:pt x="9152004" y="3407435"/>
                  <a:pt x="9152199" y="3408017"/>
                </a:cubicBezTo>
                <a:cubicBezTo>
                  <a:pt x="9151641" y="3413028"/>
                  <a:pt x="9153251" y="3412993"/>
                  <a:pt x="9149868" y="3413839"/>
                </a:cubicBezTo>
                <a:cubicBezTo>
                  <a:pt x="9149680" y="3413886"/>
                  <a:pt x="9149382" y="3414809"/>
                  <a:pt x="9149285" y="3415003"/>
                </a:cubicBezTo>
                <a:cubicBezTo>
                  <a:pt x="9145811" y="3410953"/>
                  <a:pt x="9144203" y="3411066"/>
                  <a:pt x="9146372" y="3405106"/>
                </a:cubicBezTo>
                <a:cubicBezTo>
                  <a:pt x="9146582" y="3404530"/>
                  <a:pt x="9147537" y="3404718"/>
                  <a:pt x="9148120" y="3404524"/>
                </a:cubicBezTo>
                <a:close/>
                <a:moveTo>
                  <a:pt x="5994233" y="3402370"/>
                </a:moveTo>
                <a:cubicBezTo>
                  <a:pt x="5997323" y="3402370"/>
                  <a:pt x="5999827" y="3404873"/>
                  <a:pt x="5999827" y="3407959"/>
                </a:cubicBezTo>
                <a:cubicBezTo>
                  <a:pt x="5999827" y="3411046"/>
                  <a:pt x="5997323" y="3413548"/>
                  <a:pt x="5994233" y="3413548"/>
                </a:cubicBezTo>
                <a:cubicBezTo>
                  <a:pt x="5991144" y="3413548"/>
                  <a:pt x="5988640" y="3411046"/>
                  <a:pt x="5988640" y="3407959"/>
                </a:cubicBezTo>
                <a:cubicBezTo>
                  <a:pt x="5988640" y="3404873"/>
                  <a:pt x="5991144" y="3402370"/>
                  <a:pt x="5994233" y="3402370"/>
                </a:cubicBezTo>
                <a:close/>
                <a:moveTo>
                  <a:pt x="4718393" y="3400826"/>
                </a:moveTo>
                <a:lnTo>
                  <a:pt x="4764929" y="3400826"/>
                </a:lnTo>
                <a:lnTo>
                  <a:pt x="4791779" y="3416922"/>
                </a:lnTo>
                <a:lnTo>
                  <a:pt x="4791779" y="3465209"/>
                </a:lnTo>
                <a:lnTo>
                  <a:pt x="4800728" y="3475940"/>
                </a:lnTo>
                <a:lnTo>
                  <a:pt x="4806097" y="3492036"/>
                </a:lnTo>
                <a:lnTo>
                  <a:pt x="4827576" y="3508132"/>
                </a:lnTo>
                <a:lnTo>
                  <a:pt x="4863374" y="3465209"/>
                </a:lnTo>
                <a:lnTo>
                  <a:pt x="4881273" y="3466998"/>
                </a:lnTo>
                <a:lnTo>
                  <a:pt x="4899172" y="3450902"/>
                </a:lnTo>
                <a:lnTo>
                  <a:pt x="4909910" y="3436595"/>
                </a:lnTo>
                <a:lnTo>
                  <a:pt x="4961818" y="3468786"/>
                </a:lnTo>
                <a:lnTo>
                  <a:pt x="4995826" y="3468786"/>
                </a:lnTo>
                <a:lnTo>
                  <a:pt x="5079950" y="3511708"/>
                </a:lnTo>
                <a:lnTo>
                  <a:pt x="5112168" y="3504555"/>
                </a:lnTo>
                <a:lnTo>
                  <a:pt x="5144386" y="3524227"/>
                </a:lnTo>
                <a:lnTo>
                  <a:pt x="5155125" y="3552842"/>
                </a:lnTo>
                <a:lnTo>
                  <a:pt x="5228510" y="3620802"/>
                </a:lnTo>
                <a:lnTo>
                  <a:pt x="5219561" y="3626167"/>
                </a:lnTo>
                <a:lnTo>
                  <a:pt x="5199872" y="3633321"/>
                </a:lnTo>
                <a:lnTo>
                  <a:pt x="5205242" y="3645840"/>
                </a:lnTo>
                <a:lnTo>
                  <a:pt x="5287577" y="3713800"/>
                </a:lnTo>
                <a:lnTo>
                  <a:pt x="5287577" y="3740627"/>
                </a:lnTo>
                <a:lnTo>
                  <a:pt x="5316214" y="3738838"/>
                </a:lnTo>
                <a:lnTo>
                  <a:pt x="5332324" y="3758511"/>
                </a:lnTo>
                <a:lnTo>
                  <a:pt x="5318004" y="3772818"/>
                </a:lnTo>
                <a:lnTo>
                  <a:pt x="5246409" y="3762087"/>
                </a:lnTo>
                <a:lnTo>
                  <a:pt x="5217771" y="3749569"/>
                </a:lnTo>
                <a:lnTo>
                  <a:pt x="5180183" y="3690551"/>
                </a:lnTo>
                <a:lnTo>
                  <a:pt x="5140807" y="3660147"/>
                </a:lnTo>
                <a:lnTo>
                  <a:pt x="5096058" y="3654782"/>
                </a:lnTo>
                <a:lnTo>
                  <a:pt x="5094269" y="3683397"/>
                </a:lnTo>
                <a:lnTo>
                  <a:pt x="5063841" y="3685185"/>
                </a:lnTo>
                <a:lnTo>
                  <a:pt x="5087110" y="3704858"/>
                </a:lnTo>
                <a:lnTo>
                  <a:pt x="5049522" y="3726319"/>
                </a:lnTo>
                <a:lnTo>
                  <a:pt x="4994035" y="3701281"/>
                </a:lnTo>
                <a:lnTo>
                  <a:pt x="4974347" y="3678032"/>
                </a:lnTo>
                <a:lnTo>
                  <a:pt x="4943919" y="3685185"/>
                </a:lnTo>
                <a:lnTo>
                  <a:pt x="4947498" y="3661936"/>
                </a:lnTo>
                <a:lnTo>
                  <a:pt x="4936760" y="3654782"/>
                </a:lnTo>
                <a:lnTo>
                  <a:pt x="4942129" y="3627956"/>
                </a:lnTo>
                <a:lnTo>
                  <a:pt x="4926020" y="3619014"/>
                </a:lnTo>
                <a:lnTo>
                  <a:pt x="4927809" y="3602918"/>
                </a:lnTo>
                <a:lnTo>
                  <a:pt x="4852635" y="3542112"/>
                </a:lnTo>
                <a:lnTo>
                  <a:pt x="4822206" y="3529593"/>
                </a:lnTo>
                <a:lnTo>
                  <a:pt x="4786408" y="3527804"/>
                </a:lnTo>
                <a:lnTo>
                  <a:pt x="4777459" y="3493824"/>
                </a:lnTo>
                <a:lnTo>
                  <a:pt x="4755981" y="3526016"/>
                </a:lnTo>
                <a:lnTo>
                  <a:pt x="4730922" y="3483093"/>
                </a:lnTo>
                <a:lnTo>
                  <a:pt x="4747032" y="3477728"/>
                </a:lnTo>
                <a:lnTo>
                  <a:pt x="4764929" y="3483093"/>
                </a:lnTo>
                <a:lnTo>
                  <a:pt x="4777459" y="3468786"/>
                </a:lnTo>
                <a:lnTo>
                  <a:pt x="4768510" y="3459844"/>
                </a:lnTo>
                <a:lnTo>
                  <a:pt x="4734502" y="3459844"/>
                </a:lnTo>
                <a:lnTo>
                  <a:pt x="4709444" y="3434806"/>
                </a:lnTo>
                <a:lnTo>
                  <a:pt x="4687965" y="3425864"/>
                </a:lnTo>
                <a:close/>
                <a:moveTo>
                  <a:pt x="6959823" y="3394811"/>
                </a:moveTo>
                <a:cubicBezTo>
                  <a:pt x="6961571" y="3395005"/>
                  <a:pt x="6963341" y="3395048"/>
                  <a:pt x="6965066" y="3395393"/>
                </a:cubicBezTo>
                <a:cubicBezTo>
                  <a:pt x="6966270" y="3395634"/>
                  <a:pt x="6967397" y="3396169"/>
                  <a:pt x="6968562" y="3396557"/>
                </a:cubicBezTo>
                <a:lnTo>
                  <a:pt x="6970310" y="3397139"/>
                </a:lnTo>
                <a:cubicBezTo>
                  <a:pt x="6970892" y="3397528"/>
                  <a:pt x="6971620" y="3397757"/>
                  <a:pt x="6972058" y="3398304"/>
                </a:cubicBezTo>
                <a:cubicBezTo>
                  <a:pt x="6972441" y="3398783"/>
                  <a:pt x="6972640" y="3399437"/>
                  <a:pt x="6972640" y="3400050"/>
                </a:cubicBezTo>
                <a:cubicBezTo>
                  <a:pt x="6972640" y="3401665"/>
                  <a:pt x="6972906" y="3406009"/>
                  <a:pt x="6970892" y="3407619"/>
                </a:cubicBezTo>
                <a:cubicBezTo>
                  <a:pt x="6970412" y="3408002"/>
                  <a:pt x="6969727" y="3408007"/>
                  <a:pt x="6969145" y="3408201"/>
                </a:cubicBezTo>
                <a:cubicBezTo>
                  <a:pt x="6967802" y="3409095"/>
                  <a:pt x="6967257" y="3409680"/>
                  <a:pt x="6965649" y="3409947"/>
                </a:cubicBezTo>
                <a:cubicBezTo>
                  <a:pt x="6965073" y="3410043"/>
                  <a:pt x="6963221" y="3409947"/>
                  <a:pt x="6962735" y="3409947"/>
                </a:cubicBezTo>
                <a:cubicBezTo>
                  <a:pt x="6961182" y="3409365"/>
                  <a:pt x="6959497" y="3409054"/>
                  <a:pt x="6958075" y="3408201"/>
                </a:cubicBezTo>
                <a:cubicBezTo>
                  <a:pt x="6957474" y="3407841"/>
                  <a:pt x="6957222" y="3407080"/>
                  <a:pt x="6956909" y="3406454"/>
                </a:cubicBezTo>
                <a:cubicBezTo>
                  <a:pt x="6956312" y="3405261"/>
                  <a:pt x="6955965" y="3402904"/>
                  <a:pt x="6955743" y="3401797"/>
                </a:cubicBezTo>
                <a:cubicBezTo>
                  <a:pt x="6955938" y="3399856"/>
                  <a:pt x="6955343" y="3397660"/>
                  <a:pt x="6956327" y="3395975"/>
                </a:cubicBezTo>
                <a:cubicBezTo>
                  <a:pt x="6956945" y="3394915"/>
                  <a:pt x="6959823" y="3394811"/>
                  <a:pt x="6959823" y="3394811"/>
                </a:cubicBezTo>
                <a:close/>
                <a:moveTo>
                  <a:pt x="9092769" y="3379491"/>
                </a:moveTo>
                <a:cubicBezTo>
                  <a:pt x="9093545" y="3379685"/>
                  <a:pt x="9094497" y="3379546"/>
                  <a:pt x="9095099" y="3380073"/>
                </a:cubicBezTo>
                <a:cubicBezTo>
                  <a:pt x="9096154" y="3380994"/>
                  <a:pt x="9097430" y="3383566"/>
                  <a:pt x="9097430" y="3383566"/>
                </a:cubicBezTo>
                <a:cubicBezTo>
                  <a:pt x="9097625" y="3384924"/>
                  <a:pt x="9098012" y="3386269"/>
                  <a:pt x="9098012" y="3387641"/>
                </a:cubicBezTo>
                <a:cubicBezTo>
                  <a:pt x="9098012" y="3395988"/>
                  <a:pt x="9097785" y="3404335"/>
                  <a:pt x="9097430" y="3412674"/>
                </a:cubicBezTo>
                <a:cubicBezTo>
                  <a:pt x="9097396" y="3413474"/>
                  <a:pt x="9097292" y="3414337"/>
                  <a:pt x="9096847" y="3415003"/>
                </a:cubicBezTo>
                <a:cubicBezTo>
                  <a:pt x="9096056" y="3416190"/>
                  <a:pt x="9092293" y="3417102"/>
                  <a:pt x="9091603" y="3417332"/>
                </a:cubicBezTo>
                <a:cubicBezTo>
                  <a:pt x="9090089" y="3417836"/>
                  <a:pt x="9088337" y="3418381"/>
                  <a:pt x="9086943" y="3419078"/>
                </a:cubicBezTo>
                <a:cubicBezTo>
                  <a:pt x="9082424" y="3421336"/>
                  <a:pt x="9087840" y="3419361"/>
                  <a:pt x="9083447" y="3420825"/>
                </a:cubicBezTo>
                <a:cubicBezTo>
                  <a:pt x="9082281" y="3420631"/>
                  <a:pt x="9080741" y="3421120"/>
                  <a:pt x="9079951" y="3420243"/>
                </a:cubicBezTo>
                <a:cubicBezTo>
                  <a:pt x="9078719" y="3418874"/>
                  <a:pt x="9077523" y="3413451"/>
                  <a:pt x="9077037" y="3412092"/>
                </a:cubicBezTo>
                <a:cubicBezTo>
                  <a:pt x="9076066" y="3410734"/>
                  <a:pt x="9074616" y="3409613"/>
                  <a:pt x="9074124" y="3408017"/>
                </a:cubicBezTo>
                <a:cubicBezTo>
                  <a:pt x="9073777" y="3406889"/>
                  <a:pt x="9074333" y="3405644"/>
                  <a:pt x="9074707" y="3404524"/>
                </a:cubicBezTo>
                <a:cubicBezTo>
                  <a:pt x="9074928" y="3403860"/>
                  <a:pt x="9075278" y="3403148"/>
                  <a:pt x="9075872" y="3402778"/>
                </a:cubicBezTo>
                <a:cubicBezTo>
                  <a:pt x="9078106" y="3401383"/>
                  <a:pt x="9082344" y="3401283"/>
                  <a:pt x="9084611" y="3401031"/>
                </a:cubicBezTo>
                <a:cubicBezTo>
                  <a:pt x="9085565" y="3400714"/>
                  <a:pt x="9087513" y="3400235"/>
                  <a:pt x="9088107" y="3399284"/>
                </a:cubicBezTo>
                <a:cubicBezTo>
                  <a:pt x="9088758" y="3398244"/>
                  <a:pt x="9089273" y="3395792"/>
                  <a:pt x="9089273" y="3395792"/>
                </a:cubicBezTo>
                <a:cubicBezTo>
                  <a:pt x="9089467" y="3391910"/>
                  <a:pt x="9089410" y="3388009"/>
                  <a:pt x="9089855" y="3384148"/>
                </a:cubicBezTo>
                <a:cubicBezTo>
                  <a:pt x="9089996" y="3382929"/>
                  <a:pt x="9089998" y="3381336"/>
                  <a:pt x="9091021" y="3380655"/>
                </a:cubicBezTo>
                <a:close/>
                <a:moveTo>
                  <a:pt x="2860223" y="3362026"/>
                </a:moveTo>
                <a:cubicBezTo>
                  <a:pt x="2861582" y="3362220"/>
                  <a:pt x="2863072" y="3361994"/>
                  <a:pt x="2864301" y="3362608"/>
                </a:cubicBezTo>
                <a:cubicBezTo>
                  <a:pt x="2864850" y="3362882"/>
                  <a:pt x="2864883" y="3363741"/>
                  <a:pt x="2864883" y="3364354"/>
                </a:cubicBezTo>
                <a:cubicBezTo>
                  <a:pt x="2864883" y="3366112"/>
                  <a:pt x="2864727" y="3367889"/>
                  <a:pt x="2864301" y="3369594"/>
                </a:cubicBezTo>
                <a:cubicBezTo>
                  <a:pt x="2864131" y="3370273"/>
                  <a:pt x="2863631" y="3370846"/>
                  <a:pt x="2863135" y="3371340"/>
                </a:cubicBezTo>
                <a:cubicBezTo>
                  <a:pt x="2862640" y="3371835"/>
                  <a:pt x="2862027" y="3372221"/>
                  <a:pt x="2861387" y="3372505"/>
                </a:cubicBezTo>
                <a:cubicBezTo>
                  <a:pt x="2858628" y="3373730"/>
                  <a:pt x="2859445" y="3372990"/>
                  <a:pt x="2859057" y="3373087"/>
                </a:cubicBezTo>
                <a:cubicBezTo>
                  <a:pt x="2857503" y="3372505"/>
                  <a:pt x="2855182" y="3372800"/>
                  <a:pt x="2854396" y="3371340"/>
                </a:cubicBezTo>
                <a:cubicBezTo>
                  <a:pt x="2853437" y="3369562"/>
                  <a:pt x="2854474" y="3365441"/>
                  <a:pt x="2856144" y="3363772"/>
                </a:cubicBezTo>
                <a:cubicBezTo>
                  <a:pt x="2856639" y="3363277"/>
                  <a:pt x="2857248" y="3362884"/>
                  <a:pt x="2857892" y="3362608"/>
                </a:cubicBezTo>
                <a:cubicBezTo>
                  <a:pt x="2858628" y="3362293"/>
                  <a:pt x="2859446" y="3362220"/>
                  <a:pt x="2860223" y="3362026"/>
                </a:cubicBezTo>
                <a:close/>
                <a:moveTo>
                  <a:pt x="6110180" y="3361619"/>
                </a:moveTo>
                <a:cubicBezTo>
                  <a:pt x="6113269" y="3361619"/>
                  <a:pt x="6115773" y="3364121"/>
                  <a:pt x="6115773" y="3367207"/>
                </a:cubicBezTo>
                <a:cubicBezTo>
                  <a:pt x="6115773" y="3370294"/>
                  <a:pt x="6113269" y="3372796"/>
                  <a:pt x="6110180" y="3372796"/>
                </a:cubicBezTo>
                <a:cubicBezTo>
                  <a:pt x="6107091" y="3372796"/>
                  <a:pt x="6104586" y="3370294"/>
                  <a:pt x="6104586" y="3367207"/>
                </a:cubicBezTo>
                <a:cubicBezTo>
                  <a:pt x="6104586" y="3364121"/>
                  <a:pt x="6107091" y="3361619"/>
                  <a:pt x="6110180" y="3361619"/>
                </a:cubicBezTo>
                <a:close/>
                <a:moveTo>
                  <a:pt x="9107918" y="3359697"/>
                </a:moveTo>
                <a:cubicBezTo>
                  <a:pt x="9108889" y="3359891"/>
                  <a:pt x="9109870" y="3360039"/>
                  <a:pt x="9110830" y="3360279"/>
                </a:cubicBezTo>
                <a:cubicBezTo>
                  <a:pt x="9111426" y="3360428"/>
                  <a:pt x="9112145" y="3360427"/>
                  <a:pt x="9112578" y="3360861"/>
                </a:cubicBezTo>
                <a:cubicBezTo>
                  <a:pt x="9113013" y="3361295"/>
                  <a:pt x="9112887" y="3362059"/>
                  <a:pt x="9113162" y="3362608"/>
                </a:cubicBezTo>
                <a:cubicBezTo>
                  <a:pt x="9113475" y="3363234"/>
                  <a:pt x="9113938" y="3363772"/>
                  <a:pt x="9114326" y="3364354"/>
                </a:cubicBezTo>
                <a:cubicBezTo>
                  <a:pt x="9113521" y="3369187"/>
                  <a:pt x="9108986" y="3366780"/>
                  <a:pt x="9107918" y="3367265"/>
                </a:cubicBezTo>
                <a:cubicBezTo>
                  <a:pt x="9106558" y="3366101"/>
                  <a:pt x="9104760" y="3365306"/>
                  <a:pt x="9103839" y="3363772"/>
                </a:cubicBezTo>
                <a:cubicBezTo>
                  <a:pt x="9103427" y="3363086"/>
                  <a:pt x="9103977" y="3362109"/>
                  <a:pt x="9104422" y="3361444"/>
                </a:cubicBezTo>
                <a:cubicBezTo>
                  <a:pt x="9105067" y="3360477"/>
                  <a:pt x="9106920" y="3360029"/>
                  <a:pt x="9107918" y="3359697"/>
                </a:cubicBezTo>
                <a:close/>
                <a:moveTo>
                  <a:pt x="823955" y="3349490"/>
                </a:moveTo>
                <a:cubicBezTo>
                  <a:pt x="827044" y="3349490"/>
                  <a:pt x="829550" y="3351992"/>
                  <a:pt x="829550" y="3355079"/>
                </a:cubicBezTo>
                <a:cubicBezTo>
                  <a:pt x="829550" y="3358165"/>
                  <a:pt x="827044" y="3360668"/>
                  <a:pt x="823955" y="3360668"/>
                </a:cubicBezTo>
                <a:cubicBezTo>
                  <a:pt x="820866" y="3360668"/>
                  <a:pt x="818361" y="3358165"/>
                  <a:pt x="818361" y="3355079"/>
                </a:cubicBezTo>
                <a:cubicBezTo>
                  <a:pt x="818361" y="3351992"/>
                  <a:pt x="820866" y="3349490"/>
                  <a:pt x="823955" y="3349490"/>
                </a:cubicBezTo>
                <a:close/>
                <a:moveTo>
                  <a:pt x="5448735" y="3338856"/>
                </a:moveTo>
                <a:cubicBezTo>
                  <a:pt x="5451826" y="3338856"/>
                  <a:pt x="5454328" y="3341358"/>
                  <a:pt x="5454328" y="3344444"/>
                </a:cubicBezTo>
                <a:cubicBezTo>
                  <a:pt x="5454328" y="3347531"/>
                  <a:pt x="5451826" y="3350033"/>
                  <a:pt x="5448735" y="3350033"/>
                </a:cubicBezTo>
                <a:cubicBezTo>
                  <a:pt x="5445672" y="3350033"/>
                  <a:pt x="5443169" y="3347531"/>
                  <a:pt x="5443169" y="3344444"/>
                </a:cubicBezTo>
                <a:cubicBezTo>
                  <a:pt x="5443169" y="3341358"/>
                  <a:pt x="5445672" y="3338856"/>
                  <a:pt x="5448735" y="3338856"/>
                </a:cubicBezTo>
                <a:close/>
                <a:moveTo>
                  <a:pt x="2853231" y="3337575"/>
                </a:moveTo>
                <a:cubicBezTo>
                  <a:pt x="2854268" y="3337704"/>
                  <a:pt x="2855161" y="3338382"/>
                  <a:pt x="2856144" y="3338739"/>
                </a:cubicBezTo>
                <a:cubicBezTo>
                  <a:pt x="2860720" y="3340401"/>
                  <a:pt x="2858381" y="3339065"/>
                  <a:pt x="2861388" y="3341068"/>
                </a:cubicBezTo>
                <a:cubicBezTo>
                  <a:pt x="2861776" y="3341650"/>
                  <a:pt x="2862006" y="3342377"/>
                  <a:pt x="2862553" y="3342814"/>
                </a:cubicBezTo>
                <a:cubicBezTo>
                  <a:pt x="2865378" y="3345072"/>
                  <a:pt x="2863612" y="3341332"/>
                  <a:pt x="2864883" y="3345143"/>
                </a:cubicBezTo>
                <a:cubicBezTo>
                  <a:pt x="2864689" y="3346889"/>
                  <a:pt x="2864901" y="3348731"/>
                  <a:pt x="2864301" y="3350382"/>
                </a:cubicBezTo>
                <a:cubicBezTo>
                  <a:pt x="2864061" y="3351040"/>
                  <a:pt x="2863193" y="3351263"/>
                  <a:pt x="2862553" y="3351547"/>
                </a:cubicBezTo>
                <a:cubicBezTo>
                  <a:pt x="2859794" y="3352772"/>
                  <a:pt x="2859640" y="3353487"/>
                  <a:pt x="2859057" y="3353875"/>
                </a:cubicBezTo>
                <a:cubicBezTo>
                  <a:pt x="2857504" y="3352905"/>
                  <a:pt x="2855746" y="3352202"/>
                  <a:pt x="2854396" y="3350965"/>
                </a:cubicBezTo>
                <a:cubicBezTo>
                  <a:pt x="2853363" y="3350019"/>
                  <a:pt x="2852842" y="3348636"/>
                  <a:pt x="2852065" y="3347471"/>
                </a:cubicBezTo>
                <a:lnTo>
                  <a:pt x="2850900" y="3345725"/>
                </a:lnTo>
                <a:cubicBezTo>
                  <a:pt x="2851094" y="3343202"/>
                  <a:pt x="2850786" y="3340590"/>
                  <a:pt x="2851483" y="3338157"/>
                </a:cubicBezTo>
                <a:cubicBezTo>
                  <a:pt x="2851652" y="3337567"/>
                  <a:pt x="2852621" y="3337499"/>
                  <a:pt x="2853231" y="3337575"/>
                </a:cubicBezTo>
                <a:close/>
                <a:moveTo>
                  <a:pt x="8918558" y="3332917"/>
                </a:moveTo>
                <a:cubicBezTo>
                  <a:pt x="8920152" y="3333979"/>
                  <a:pt x="8920653" y="3333990"/>
                  <a:pt x="8921471" y="3335828"/>
                </a:cubicBezTo>
                <a:cubicBezTo>
                  <a:pt x="8921970" y="3336950"/>
                  <a:pt x="8922636" y="3339321"/>
                  <a:pt x="8922636" y="3339321"/>
                </a:cubicBezTo>
                <a:cubicBezTo>
                  <a:pt x="8922442" y="3339903"/>
                  <a:pt x="8922488" y="3340634"/>
                  <a:pt x="8922054" y="3341068"/>
                </a:cubicBezTo>
                <a:cubicBezTo>
                  <a:pt x="8921286" y="3341834"/>
                  <a:pt x="8917198" y="3341068"/>
                  <a:pt x="8916227" y="3341068"/>
                </a:cubicBezTo>
                <a:cubicBezTo>
                  <a:pt x="8915645" y="3339515"/>
                  <a:pt x="8914776" y="3338041"/>
                  <a:pt x="8914479" y="3336410"/>
                </a:cubicBezTo>
                <a:cubicBezTo>
                  <a:pt x="8914370" y="3335807"/>
                  <a:pt x="8914678" y="3335143"/>
                  <a:pt x="8915062" y="3334664"/>
                </a:cubicBezTo>
                <a:cubicBezTo>
                  <a:pt x="8915884" y="3333638"/>
                  <a:pt x="8917406" y="3333301"/>
                  <a:pt x="8918558" y="3332917"/>
                </a:cubicBezTo>
                <a:close/>
                <a:moveTo>
                  <a:pt x="3587945" y="3321856"/>
                </a:moveTo>
                <a:cubicBezTo>
                  <a:pt x="3589161" y="3322550"/>
                  <a:pt x="3589498" y="3324185"/>
                  <a:pt x="3590275" y="3325349"/>
                </a:cubicBezTo>
                <a:cubicBezTo>
                  <a:pt x="3591829" y="3327678"/>
                  <a:pt x="3590858" y="3326708"/>
                  <a:pt x="3593188" y="3328260"/>
                </a:cubicBezTo>
                <a:cubicBezTo>
                  <a:pt x="3593604" y="3329506"/>
                  <a:pt x="3593873" y="3330823"/>
                  <a:pt x="3594936" y="3331753"/>
                </a:cubicBezTo>
                <a:cubicBezTo>
                  <a:pt x="3595991" y="3332674"/>
                  <a:pt x="3598432" y="3334082"/>
                  <a:pt x="3598432" y="3334082"/>
                </a:cubicBezTo>
                <a:cubicBezTo>
                  <a:pt x="3599209" y="3335246"/>
                  <a:pt x="3600320" y="3336247"/>
                  <a:pt x="3600763" y="3337575"/>
                </a:cubicBezTo>
                <a:cubicBezTo>
                  <a:pt x="3601347" y="3339325"/>
                  <a:pt x="3601256" y="3339563"/>
                  <a:pt x="3602511" y="3341068"/>
                </a:cubicBezTo>
                <a:cubicBezTo>
                  <a:pt x="3603039" y="3341700"/>
                  <a:pt x="3603731" y="3342182"/>
                  <a:pt x="3604258" y="3342814"/>
                </a:cubicBezTo>
                <a:cubicBezTo>
                  <a:pt x="3605513" y="3344318"/>
                  <a:pt x="3605422" y="3344557"/>
                  <a:pt x="3606007" y="3346307"/>
                </a:cubicBezTo>
                <a:cubicBezTo>
                  <a:pt x="3605703" y="3349036"/>
                  <a:pt x="3605893" y="3352825"/>
                  <a:pt x="3603676" y="3355040"/>
                </a:cubicBezTo>
                <a:cubicBezTo>
                  <a:pt x="3603181" y="3355534"/>
                  <a:pt x="3602579" y="3355944"/>
                  <a:pt x="3601929" y="3356204"/>
                </a:cubicBezTo>
                <a:cubicBezTo>
                  <a:pt x="3601568" y="3356348"/>
                  <a:pt x="3601443" y="3356204"/>
                  <a:pt x="3601345" y="3356204"/>
                </a:cubicBezTo>
                <a:cubicBezTo>
                  <a:pt x="3599986" y="3355234"/>
                  <a:pt x="3598448" y="3354474"/>
                  <a:pt x="3597267" y="3353293"/>
                </a:cubicBezTo>
                <a:cubicBezTo>
                  <a:pt x="3591767" y="3347798"/>
                  <a:pt x="3597561" y="3351988"/>
                  <a:pt x="3593771" y="3346307"/>
                </a:cubicBezTo>
                <a:lnTo>
                  <a:pt x="3591440" y="3342814"/>
                </a:lnTo>
                <a:cubicBezTo>
                  <a:pt x="3591052" y="3342232"/>
                  <a:pt x="3590497" y="3341731"/>
                  <a:pt x="3590275" y="3341068"/>
                </a:cubicBezTo>
                <a:cubicBezTo>
                  <a:pt x="3589887" y="3339903"/>
                  <a:pt x="3589791" y="3338596"/>
                  <a:pt x="3589109" y="3337575"/>
                </a:cubicBezTo>
                <a:cubicBezTo>
                  <a:pt x="3587264" y="3334807"/>
                  <a:pt x="3588166" y="3336491"/>
                  <a:pt x="3586780" y="3332335"/>
                </a:cubicBezTo>
                <a:lnTo>
                  <a:pt x="3586197" y="3330589"/>
                </a:lnTo>
                <a:lnTo>
                  <a:pt x="3585614" y="3328842"/>
                </a:lnTo>
                <a:cubicBezTo>
                  <a:pt x="3585809" y="3326902"/>
                  <a:pt x="3585579" y="3324871"/>
                  <a:pt x="3586197" y="3323021"/>
                </a:cubicBezTo>
                <a:cubicBezTo>
                  <a:pt x="3586418" y="3322357"/>
                  <a:pt x="3587337" y="3321509"/>
                  <a:pt x="3587945" y="3321856"/>
                </a:cubicBezTo>
                <a:close/>
                <a:moveTo>
                  <a:pt x="4490509" y="3320692"/>
                </a:moveTo>
                <a:cubicBezTo>
                  <a:pt x="4490509" y="3320692"/>
                  <a:pt x="4493005" y="3321143"/>
                  <a:pt x="4494005" y="3321856"/>
                </a:cubicBezTo>
                <a:cubicBezTo>
                  <a:pt x="4494505" y="3322213"/>
                  <a:pt x="4494467" y="3323001"/>
                  <a:pt x="4494587" y="3323603"/>
                </a:cubicBezTo>
                <a:cubicBezTo>
                  <a:pt x="4495532" y="3328326"/>
                  <a:pt x="4495435" y="3326883"/>
                  <a:pt x="4494005" y="3331171"/>
                </a:cubicBezTo>
                <a:lnTo>
                  <a:pt x="4492839" y="3332917"/>
                </a:lnTo>
                <a:cubicBezTo>
                  <a:pt x="4492062" y="3334082"/>
                  <a:pt x="4491368" y="3335306"/>
                  <a:pt x="4490509" y="3336410"/>
                </a:cubicBezTo>
                <a:cubicBezTo>
                  <a:pt x="4489216" y="3338071"/>
                  <a:pt x="4486990" y="3339528"/>
                  <a:pt x="4485265" y="3340485"/>
                </a:cubicBezTo>
                <a:cubicBezTo>
                  <a:pt x="4478029" y="3344502"/>
                  <a:pt x="4489528" y="3337063"/>
                  <a:pt x="4481770" y="3342232"/>
                </a:cubicBezTo>
                <a:cubicBezTo>
                  <a:pt x="4480604" y="3343008"/>
                  <a:pt x="4479327" y="3343639"/>
                  <a:pt x="4478273" y="3344561"/>
                </a:cubicBezTo>
                <a:cubicBezTo>
                  <a:pt x="4477746" y="3345022"/>
                  <a:pt x="4477497" y="3345725"/>
                  <a:pt x="4477108" y="3346307"/>
                </a:cubicBezTo>
                <a:cubicBezTo>
                  <a:pt x="4476194" y="3347677"/>
                  <a:pt x="4474778" y="3348636"/>
                  <a:pt x="4473612" y="3349800"/>
                </a:cubicBezTo>
                <a:cubicBezTo>
                  <a:pt x="4472621" y="3350790"/>
                  <a:pt x="4471282" y="3351353"/>
                  <a:pt x="4470116" y="3352129"/>
                </a:cubicBezTo>
                <a:cubicBezTo>
                  <a:pt x="4469431" y="3352586"/>
                  <a:pt x="4468951" y="3353293"/>
                  <a:pt x="4468368" y="3353875"/>
                </a:cubicBezTo>
                <a:cubicBezTo>
                  <a:pt x="4467203" y="3355040"/>
                  <a:pt x="4466104" y="3356274"/>
                  <a:pt x="4464872" y="3357368"/>
                </a:cubicBezTo>
                <a:cubicBezTo>
                  <a:pt x="4464349" y="3357833"/>
                  <a:pt x="4463707" y="3358145"/>
                  <a:pt x="4463125" y="3358533"/>
                </a:cubicBezTo>
                <a:cubicBezTo>
                  <a:pt x="4462439" y="3358989"/>
                  <a:pt x="4461959" y="3359697"/>
                  <a:pt x="4461377" y="3360279"/>
                </a:cubicBezTo>
                <a:cubicBezTo>
                  <a:pt x="4457386" y="3364267"/>
                  <a:pt x="4459251" y="3362859"/>
                  <a:pt x="4456133" y="3364937"/>
                </a:cubicBezTo>
                <a:cubicBezTo>
                  <a:pt x="4452929" y="3366004"/>
                  <a:pt x="4455798" y="3364878"/>
                  <a:pt x="4452637" y="3366683"/>
                </a:cubicBezTo>
                <a:cubicBezTo>
                  <a:pt x="4451082" y="3367571"/>
                  <a:pt x="4450193" y="3367963"/>
                  <a:pt x="4448558" y="3368430"/>
                </a:cubicBezTo>
                <a:cubicBezTo>
                  <a:pt x="4447788" y="3368649"/>
                  <a:pt x="4447024" y="3368932"/>
                  <a:pt x="4446227" y="3369012"/>
                </a:cubicBezTo>
                <a:cubicBezTo>
                  <a:pt x="4443130" y="3369321"/>
                  <a:pt x="4440012" y="3369400"/>
                  <a:pt x="4436905" y="3369594"/>
                </a:cubicBezTo>
                <a:lnTo>
                  <a:pt x="4430496" y="3369012"/>
                </a:lnTo>
                <a:cubicBezTo>
                  <a:pt x="4428902" y="3368867"/>
                  <a:pt x="4427389" y="3368235"/>
                  <a:pt x="4425836" y="3367847"/>
                </a:cubicBezTo>
                <a:lnTo>
                  <a:pt x="4422339" y="3366683"/>
                </a:lnTo>
                <a:cubicBezTo>
                  <a:pt x="4421174" y="3366295"/>
                  <a:pt x="4420020" y="3365871"/>
                  <a:pt x="4418844" y="3365519"/>
                </a:cubicBezTo>
                <a:cubicBezTo>
                  <a:pt x="4418076" y="3365289"/>
                  <a:pt x="4417263" y="3365218"/>
                  <a:pt x="4416512" y="3364937"/>
                </a:cubicBezTo>
                <a:cubicBezTo>
                  <a:pt x="4414824" y="3364304"/>
                  <a:pt x="4413883" y="3363573"/>
                  <a:pt x="4412434" y="3362608"/>
                </a:cubicBezTo>
                <a:cubicBezTo>
                  <a:pt x="4411412" y="3361927"/>
                  <a:pt x="4410062" y="3361942"/>
                  <a:pt x="4408938" y="3361444"/>
                </a:cubicBezTo>
                <a:cubicBezTo>
                  <a:pt x="4408299" y="3361159"/>
                  <a:pt x="4407773" y="3360667"/>
                  <a:pt x="4407191" y="3360279"/>
                </a:cubicBezTo>
                <a:cubicBezTo>
                  <a:pt x="4406414" y="3360085"/>
                  <a:pt x="4405630" y="3359917"/>
                  <a:pt x="4404860" y="3359697"/>
                </a:cubicBezTo>
                <a:cubicBezTo>
                  <a:pt x="4404270" y="3359528"/>
                  <a:pt x="4403708" y="3359264"/>
                  <a:pt x="4403113" y="3359115"/>
                </a:cubicBezTo>
                <a:cubicBezTo>
                  <a:pt x="4400443" y="3358448"/>
                  <a:pt x="4398368" y="3358304"/>
                  <a:pt x="4395537" y="3357951"/>
                </a:cubicBezTo>
                <a:cubicBezTo>
                  <a:pt x="4391848" y="3357757"/>
                  <a:pt x="4388163" y="3357368"/>
                  <a:pt x="4384467" y="3357368"/>
                </a:cubicBezTo>
                <a:cubicBezTo>
                  <a:pt x="4383719" y="3357368"/>
                  <a:pt x="4377872" y="3358370"/>
                  <a:pt x="4376893" y="3358533"/>
                </a:cubicBezTo>
                <a:lnTo>
                  <a:pt x="4359996" y="3359697"/>
                </a:lnTo>
                <a:cubicBezTo>
                  <a:pt x="4359383" y="3359739"/>
                  <a:pt x="4358831" y="3360085"/>
                  <a:pt x="4358248" y="3360279"/>
                </a:cubicBezTo>
                <a:cubicBezTo>
                  <a:pt x="4352815" y="3362089"/>
                  <a:pt x="4356601" y="3360547"/>
                  <a:pt x="4351839" y="3363190"/>
                </a:cubicBezTo>
                <a:cubicBezTo>
                  <a:pt x="4344694" y="3367157"/>
                  <a:pt x="4356945" y="3359710"/>
                  <a:pt x="4344847" y="3367265"/>
                </a:cubicBezTo>
                <a:lnTo>
                  <a:pt x="4341935" y="3367265"/>
                </a:lnTo>
                <a:cubicBezTo>
                  <a:pt x="4341935" y="3367265"/>
                  <a:pt x="4340407" y="3369612"/>
                  <a:pt x="4339604" y="3370758"/>
                </a:cubicBezTo>
                <a:cubicBezTo>
                  <a:pt x="4339047" y="3371553"/>
                  <a:pt x="4338338" y="3372244"/>
                  <a:pt x="4337855" y="3373087"/>
                </a:cubicBezTo>
                <a:cubicBezTo>
                  <a:pt x="4337484" y="3373736"/>
                  <a:pt x="4336816" y="3376659"/>
                  <a:pt x="4336690" y="3377162"/>
                </a:cubicBezTo>
                <a:lnTo>
                  <a:pt x="4335525" y="3378909"/>
                </a:lnTo>
                <a:cubicBezTo>
                  <a:pt x="4335184" y="3379419"/>
                  <a:pt x="4335137" y="3380073"/>
                  <a:pt x="4334943" y="3380655"/>
                </a:cubicBezTo>
                <a:lnTo>
                  <a:pt x="4333777" y="3384148"/>
                </a:lnTo>
                <a:cubicBezTo>
                  <a:pt x="4333389" y="3385312"/>
                  <a:pt x="4332838" y="3386435"/>
                  <a:pt x="4332612" y="3387641"/>
                </a:cubicBezTo>
                <a:cubicBezTo>
                  <a:pt x="4331745" y="3392262"/>
                  <a:pt x="4331462" y="3408766"/>
                  <a:pt x="4331447" y="3409182"/>
                </a:cubicBezTo>
                <a:lnTo>
                  <a:pt x="4332029" y="3410928"/>
                </a:lnTo>
                <a:cubicBezTo>
                  <a:pt x="4335035" y="3419936"/>
                  <a:pt x="4331591" y="3410634"/>
                  <a:pt x="4334359" y="3416168"/>
                </a:cubicBezTo>
                <a:cubicBezTo>
                  <a:pt x="4334634" y="3416716"/>
                  <a:pt x="4334668" y="3417365"/>
                  <a:pt x="4334943" y="3417914"/>
                </a:cubicBezTo>
                <a:cubicBezTo>
                  <a:pt x="4335256" y="3418540"/>
                  <a:pt x="4335720" y="3419078"/>
                  <a:pt x="4336107" y="3419660"/>
                </a:cubicBezTo>
                <a:cubicBezTo>
                  <a:pt x="4336448" y="3420171"/>
                  <a:pt x="4336496" y="3420825"/>
                  <a:pt x="4336690" y="3421407"/>
                </a:cubicBezTo>
                <a:cubicBezTo>
                  <a:pt x="4337078" y="3422571"/>
                  <a:pt x="4337598" y="3423700"/>
                  <a:pt x="4337855" y="3424900"/>
                </a:cubicBezTo>
                <a:cubicBezTo>
                  <a:pt x="4338165" y="3426342"/>
                  <a:pt x="4338925" y="3434421"/>
                  <a:pt x="4339021" y="3435379"/>
                </a:cubicBezTo>
                <a:cubicBezTo>
                  <a:pt x="4339215" y="3435961"/>
                  <a:pt x="4339435" y="3436535"/>
                  <a:pt x="4339604" y="3437126"/>
                </a:cubicBezTo>
                <a:cubicBezTo>
                  <a:pt x="4341069" y="3442247"/>
                  <a:pt x="4339371" y="3437010"/>
                  <a:pt x="4340769" y="3441201"/>
                </a:cubicBezTo>
                <a:cubicBezTo>
                  <a:pt x="4341351" y="3441589"/>
                  <a:pt x="4341873" y="3442090"/>
                  <a:pt x="4342517" y="3442365"/>
                </a:cubicBezTo>
                <a:cubicBezTo>
                  <a:pt x="4345004" y="3443430"/>
                  <a:pt x="4352519" y="3443495"/>
                  <a:pt x="4353004" y="3443529"/>
                </a:cubicBezTo>
                <a:lnTo>
                  <a:pt x="4356500" y="3442365"/>
                </a:lnTo>
                <a:cubicBezTo>
                  <a:pt x="4357165" y="3442144"/>
                  <a:pt x="4357277" y="3441201"/>
                  <a:pt x="4357666" y="3440619"/>
                </a:cubicBezTo>
                <a:cubicBezTo>
                  <a:pt x="4358442" y="3439454"/>
                  <a:pt x="4359194" y="3438272"/>
                  <a:pt x="4359996" y="3437126"/>
                </a:cubicBezTo>
                <a:cubicBezTo>
                  <a:pt x="4360553" y="3436331"/>
                  <a:pt x="4361263" y="3435639"/>
                  <a:pt x="4361744" y="3434797"/>
                </a:cubicBezTo>
                <a:cubicBezTo>
                  <a:pt x="4362048" y="3434264"/>
                  <a:pt x="4362052" y="3433599"/>
                  <a:pt x="4362326" y="3433050"/>
                </a:cubicBezTo>
                <a:cubicBezTo>
                  <a:pt x="4364586" y="3428536"/>
                  <a:pt x="4362610" y="3433947"/>
                  <a:pt x="4364074" y="3429557"/>
                </a:cubicBezTo>
                <a:cubicBezTo>
                  <a:pt x="4365921" y="3426790"/>
                  <a:pt x="4365019" y="3428475"/>
                  <a:pt x="4366405" y="3424318"/>
                </a:cubicBezTo>
                <a:cubicBezTo>
                  <a:pt x="4366405" y="3424318"/>
                  <a:pt x="4368519" y="3422212"/>
                  <a:pt x="4369902" y="3421989"/>
                </a:cubicBezTo>
                <a:cubicBezTo>
                  <a:pt x="4377807" y="3420715"/>
                  <a:pt x="4387487" y="3421566"/>
                  <a:pt x="4395537" y="3421989"/>
                </a:cubicBezTo>
                <a:cubicBezTo>
                  <a:pt x="4395537" y="3421989"/>
                  <a:pt x="4397911" y="3421323"/>
                  <a:pt x="4399033" y="3420825"/>
                </a:cubicBezTo>
                <a:cubicBezTo>
                  <a:pt x="4399673" y="3420541"/>
                  <a:pt x="4400155" y="3419973"/>
                  <a:pt x="4400781" y="3419660"/>
                </a:cubicBezTo>
                <a:cubicBezTo>
                  <a:pt x="4404154" y="3417975"/>
                  <a:pt x="4400964" y="3420643"/>
                  <a:pt x="4404277" y="3417332"/>
                </a:cubicBezTo>
                <a:cubicBezTo>
                  <a:pt x="4404860" y="3417138"/>
                  <a:pt x="4405546" y="3417133"/>
                  <a:pt x="4406025" y="3416750"/>
                </a:cubicBezTo>
                <a:cubicBezTo>
                  <a:pt x="4406572" y="3416313"/>
                  <a:pt x="4406784" y="3415572"/>
                  <a:pt x="4407191" y="3415003"/>
                </a:cubicBezTo>
                <a:cubicBezTo>
                  <a:pt x="4407755" y="3414214"/>
                  <a:pt x="4408356" y="3413451"/>
                  <a:pt x="4408938" y="3412674"/>
                </a:cubicBezTo>
                <a:cubicBezTo>
                  <a:pt x="4408938" y="3412674"/>
                  <a:pt x="4411215" y="3411656"/>
                  <a:pt x="4412434" y="3411510"/>
                </a:cubicBezTo>
                <a:cubicBezTo>
                  <a:pt x="4416103" y="3411070"/>
                  <a:pt x="4419815" y="3411122"/>
                  <a:pt x="4423504" y="3410928"/>
                </a:cubicBezTo>
                <a:lnTo>
                  <a:pt x="4425252" y="3411510"/>
                </a:lnTo>
                <a:cubicBezTo>
                  <a:pt x="4426771" y="3412017"/>
                  <a:pt x="4428409" y="3412128"/>
                  <a:pt x="4429914" y="3412674"/>
                </a:cubicBezTo>
                <a:cubicBezTo>
                  <a:pt x="4430572" y="3412914"/>
                  <a:pt x="4431224" y="3413292"/>
                  <a:pt x="4431662" y="3413839"/>
                </a:cubicBezTo>
                <a:cubicBezTo>
                  <a:pt x="4432045" y="3414318"/>
                  <a:pt x="4432096" y="3414990"/>
                  <a:pt x="4432244" y="3415585"/>
                </a:cubicBezTo>
                <a:cubicBezTo>
                  <a:pt x="4432484" y="3416545"/>
                  <a:pt x="4433099" y="3417545"/>
                  <a:pt x="4432827" y="3418496"/>
                </a:cubicBezTo>
                <a:cubicBezTo>
                  <a:pt x="4432635" y="3419169"/>
                  <a:pt x="4431649" y="3419254"/>
                  <a:pt x="4431080" y="3419660"/>
                </a:cubicBezTo>
                <a:cubicBezTo>
                  <a:pt x="4430289" y="3420224"/>
                  <a:pt x="4429525" y="3420825"/>
                  <a:pt x="4428748" y="3421407"/>
                </a:cubicBezTo>
                <a:cubicBezTo>
                  <a:pt x="4428748" y="3421407"/>
                  <a:pt x="4426375" y="3422073"/>
                  <a:pt x="4425252" y="3422571"/>
                </a:cubicBezTo>
                <a:cubicBezTo>
                  <a:pt x="4424612" y="3422855"/>
                  <a:pt x="4424088" y="3423347"/>
                  <a:pt x="4423504" y="3423736"/>
                </a:cubicBezTo>
                <a:cubicBezTo>
                  <a:pt x="4421093" y="3424539"/>
                  <a:pt x="4422267" y="3423977"/>
                  <a:pt x="4420008" y="3425482"/>
                </a:cubicBezTo>
                <a:cubicBezTo>
                  <a:pt x="4418987" y="3426163"/>
                  <a:pt x="4417678" y="3426258"/>
                  <a:pt x="4416512" y="3426646"/>
                </a:cubicBezTo>
                <a:cubicBezTo>
                  <a:pt x="4410927" y="3427019"/>
                  <a:pt x="4408700" y="3426429"/>
                  <a:pt x="4404277" y="3428393"/>
                </a:cubicBezTo>
                <a:cubicBezTo>
                  <a:pt x="4403637" y="3428677"/>
                  <a:pt x="4403156" y="3429244"/>
                  <a:pt x="4402529" y="3429557"/>
                </a:cubicBezTo>
                <a:cubicBezTo>
                  <a:pt x="4401379" y="3430132"/>
                  <a:pt x="4399364" y="3430066"/>
                  <a:pt x="4399033" y="3431886"/>
                </a:cubicBezTo>
                <a:cubicBezTo>
                  <a:pt x="4398373" y="3435519"/>
                  <a:pt x="4398645" y="3439260"/>
                  <a:pt x="4398451" y="3442947"/>
                </a:cubicBezTo>
                <a:cubicBezTo>
                  <a:pt x="4398451" y="3442947"/>
                  <a:pt x="4397785" y="3445319"/>
                  <a:pt x="4397285" y="3446440"/>
                </a:cubicBezTo>
                <a:cubicBezTo>
                  <a:pt x="4397002" y="3447080"/>
                  <a:pt x="4396434" y="3447561"/>
                  <a:pt x="4396121" y="3448187"/>
                </a:cubicBezTo>
                <a:cubicBezTo>
                  <a:pt x="4395846" y="3448736"/>
                  <a:pt x="4395732" y="3449351"/>
                  <a:pt x="4395537" y="3449933"/>
                </a:cubicBezTo>
                <a:cubicBezTo>
                  <a:pt x="4393691" y="3452701"/>
                  <a:pt x="4395036" y="3451459"/>
                  <a:pt x="4390877" y="3452844"/>
                </a:cubicBezTo>
                <a:cubicBezTo>
                  <a:pt x="4388352" y="3453038"/>
                  <a:pt x="4385815" y="3453112"/>
                  <a:pt x="4383302" y="3453426"/>
                </a:cubicBezTo>
                <a:cubicBezTo>
                  <a:pt x="4381565" y="3453643"/>
                  <a:pt x="4380925" y="3454414"/>
                  <a:pt x="4379806" y="3455755"/>
                </a:cubicBezTo>
                <a:cubicBezTo>
                  <a:pt x="4379358" y="3456292"/>
                  <a:pt x="4378917" y="3456858"/>
                  <a:pt x="4378641" y="3457501"/>
                </a:cubicBezTo>
                <a:cubicBezTo>
                  <a:pt x="4377575" y="3459986"/>
                  <a:pt x="4377510" y="3467495"/>
                  <a:pt x="4377476" y="3467981"/>
                </a:cubicBezTo>
                <a:lnTo>
                  <a:pt x="4378058" y="3469727"/>
                </a:lnTo>
                <a:lnTo>
                  <a:pt x="4379806" y="3474967"/>
                </a:lnTo>
                <a:cubicBezTo>
                  <a:pt x="4381456" y="3479915"/>
                  <a:pt x="4381505" y="3477247"/>
                  <a:pt x="4383885" y="3479624"/>
                </a:cubicBezTo>
                <a:cubicBezTo>
                  <a:pt x="4384380" y="3480119"/>
                  <a:pt x="4384662" y="3480788"/>
                  <a:pt x="4385049" y="3481370"/>
                </a:cubicBezTo>
                <a:cubicBezTo>
                  <a:pt x="4385049" y="3481370"/>
                  <a:pt x="4387440" y="3482840"/>
                  <a:pt x="4388545" y="3483699"/>
                </a:cubicBezTo>
                <a:cubicBezTo>
                  <a:pt x="4389196" y="3484204"/>
                  <a:pt x="4389661" y="3484918"/>
                  <a:pt x="4390293" y="3485445"/>
                </a:cubicBezTo>
                <a:cubicBezTo>
                  <a:pt x="4390832" y="3485893"/>
                  <a:pt x="4391546" y="3486115"/>
                  <a:pt x="4392041" y="3486610"/>
                </a:cubicBezTo>
                <a:cubicBezTo>
                  <a:pt x="4392537" y="3487105"/>
                  <a:pt x="4392759" y="3487819"/>
                  <a:pt x="4393207" y="3488356"/>
                </a:cubicBezTo>
                <a:cubicBezTo>
                  <a:pt x="4393735" y="3488989"/>
                  <a:pt x="4394498" y="3489418"/>
                  <a:pt x="4394955" y="3490103"/>
                </a:cubicBezTo>
                <a:cubicBezTo>
                  <a:pt x="4395239" y="3490528"/>
                  <a:pt x="4396109" y="3493967"/>
                  <a:pt x="4396121" y="3494178"/>
                </a:cubicBezTo>
                <a:cubicBezTo>
                  <a:pt x="4396467" y="3500770"/>
                  <a:pt x="4396508" y="3507374"/>
                  <a:pt x="4396703" y="3513972"/>
                </a:cubicBezTo>
                <a:lnTo>
                  <a:pt x="4397285" y="3515718"/>
                </a:lnTo>
                <a:lnTo>
                  <a:pt x="4398451" y="3519211"/>
                </a:lnTo>
                <a:cubicBezTo>
                  <a:pt x="4399561" y="3522538"/>
                  <a:pt x="4401614" y="3523259"/>
                  <a:pt x="4404277" y="3525033"/>
                </a:cubicBezTo>
                <a:cubicBezTo>
                  <a:pt x="4405054" y="3525227"/>
                  <a:pt x="4405837" y="3525396"/>
                  <a:pt x="4406608" y="3525615"/>
                </a:cubicBezTo>
                <a:cubicBezTo>
                  <a:pt x="4409300" y="3526384"/>
                  <a:pt x="4408721" y="3526440"/>
                  <a:pt x="4411852" y="3528526"/>
                </a:cubicBezTo>
                <a:lnTo>
                  <a:pt x="4413600" y="3529108"/>
                </a:lnTo>
                <a:cubicBezTo>
                  <a:pt x="4414263" y="3529329"/>
                  <a:pt x="4414765" y="3529884"/>
                  <a:pt x="4415348" y="3530273"/>
                </a:cubicBezTo>
                <a:lnTo>
                  <a:pt x="4418844" y="3532601"/>
                </a:lnTo>
                <a:cubicBezTo>
                  <a:pt x="4423235" y="3534064"/>
                  <a:pt x="4417823" y="3532091"/>
                  <a:pt x="4422339" y="3534348"/>
                </a:cubicBezTo>
                <a:cubicBezTo>
                  <a:pt x="4423814" y="3535084"/>
                  <a:pt x="4424816" y="3534496"/>
                  <a:pt x="4425252" y="3536676"/>
                </a:cubicBezTo>
                <a:cubicBezTo>
                  <a:pt x="4425711" y="3538968"/>
                  <a:pt x="4425641" y="3541334"/>
                  <a:pt x="4425836" y="3543662"/>
                </a:cubicBezTo>
                <a:lnTo>
                  <a:pt x="4425252" y="3545409"/>
                </a:lnTo>
                <a:lnTo>
                  <a:pt x="4424670" y="3547155"/>
                </a:lnTo>
                <a:cubicBezTo>
                  <a:pt x="4423283" y="3551312"/>
                  <a:pt x="4424527" y="3549968"/>
                  <a:pt x="4421756" y="3551813"/>
                </a:cubicBezTo>
                <a:lnTo>
                  <a:pt x="4412434" y="3552395"/>
                </a:lnTo>
                <a:cubicBezTo>
                  <a:pt x="4411821" y="3552433"/>
                  <a:pt x="4411269" y="3552783"/>
                  <a:pt x="4410686" y="3552977"/>
                </a:cubicBezTo>
                <a:cubicBezTo>
                  <a:pt x="4407387" y="3554076"/>
                  <a:pt x="4406474" y="3554040"/>
                  <a:pt x="4403695" y="3556470"/>
                </a:cubicBezTo>
                <a:cubicBezTo>
                  <a:pt x="4403167" y="3556931"/>
                  <a:pt x="4402918" y="3557635"/>
                  <a:pt x="4402529" y="3558217"/>
                </a:cubicBezTo>
                <a:cubicBezTo>
                  <a:pt x="4401947" y="3558411"/>
                  <a:pt x="4401292" y="3558459"/>
                  <a:pt x="4400781" y="3558799"/>
                </a:cubicBezTo>
                <a:cubicBezTo>
                  <a:pt x="4396914" y="3561374"/>
                  <a:pt x="4401099" y="3559805"/>
                  <a:pt x="4397285" y="3561710"/>
                </a:cubicBezTo>
                <a:cubicBezTo>
                  <a:pt x="4396736" y="3561984"/>
                  <a:pt x="4396121" y="3562098"/>
                  <a:pt x="4395537" y="3562292"/>
                </a:cubicBezTo>
                <a:cubicBezTo>
                  <a:pt x="4394873" y="3562513"/>
                  <a:pt x="4394373" y="3563068"/>
                  <a:pt x="4393789" y="3563456"/>
                </a:cubicBezTo>
                <a:lnTo>
                  <a:pt x="4392041" y="3564620"/>
                </a:lnTo>
                <a:cubicBezTo>
                  <a:pt x="4387963" y="3567337"/>
                  <a:pt x="4389322" y="3565785"/>
                  <a:pt x="4387381" y="3568696"/>
                </a:cubicBezTo>
                <a:cubicBezTo>
                  <a:pt x="4386797" y="3569084"/>
                  <a:pt x="4386259" y="3569547"/>
                  <a:pt x="4385633" y="3569860"/>
                </a:cubicBezTo>
                <a:cubicBezTo>
                  <a:pt x="4384006" y="3570673"/>
                  <a:pt x="4381309" y="3570810"/>
                  <a:pt x="4379806" y="3571024"/>
                </a:cubicBezTo>
                <a:cubicBezTo>
                  <a:pt x="4379224" y="3570830"/>
                  <a:pt x="4378538" y="3570826"/>
                  <a:pt x="4378058" y="3570442"/>
                </a:cubicBezTo>
                <a:cubicBezTo>
                  <a:pt x="4377511" y="3570005"/>
                  <a:pt x="4377206" y="3569322"/>
                  <a:pt x="4376893" y="3568696"/>
                </a:cubicBezTo>
                <a:cubicBezTo>
                  <a:pt x="4376427" y="3567764"/>
                  <a:pt x="4375977" y="3565493"/>
                  <a:pt x="4375728" y="3564620"/>
                </a:cubicBezTo>
                <a:cubicBezTo>
                  <a:pt x="4375559" y="3564031"/>
                  <a:pt x="4375339" y="3563456"/>
                  <a:pt x="4375145" y="3562874"/>
                </a:cubicBezTo>
                <a:lnTo>
                  <a:pt x="4373980" y="3561128"/>
                </a:lnTo>
                <a:cubicBezTo>
                  <a:pt x="4372427" y="3558801"/>
                  <a:pt x="4372417" y="3553268"/>
                  <a:pt x="4372232" y="3551231"/>
                </a:cubicBezTo>
                <a:cubicBezTo>
                  <a:pt x="4371336" y="3548546"/>
                  <a:pt x="4371769" y="3550086"/>
                  <a:pt x="4371066" y="3546573"/>
                </a:cubicBezTo>
                <a:cubicBezTo>
                  <a:pt x="4370826" y="3545370"/>
                  <a:pt x="4370289" y="3544245"/>
                  <a:pt x="4369902" y="3543080"/>
                </a:cubicBezTo>
                <a:cubicBezTo>
                  <a:pt x="4366561" y="3538074"/>
                  <a:pt x="4370566" y="3544408"/>
                  <a:pt x="4368154" y="3539587"/>
                </a:cubicBezTo>
                <a:cubicBezTo>
                  <a:pt x="4367841" y="3538961"/>
                  <a:pt x="4367377" y="3538423"/>
                  <a:pt x="4366988" y="3537841"/>
                </a:cubicBezTo>
                <a:cubicBezTo>
                  <a:pt x="4366405" y="3537647"/>
                  <a:pt x="4365751" y="3537599"/>
                  <a:pt x="4365240" y="3537259"/>
                </a:cubicBezTo>
                <a:cubicBezTo>
                  <a:pt x="4364555" y="3536802"/>
                  <a:pt x="4364020" y="3536145"/>
                  <a:pt x="4363492" y="3535512"/>
                </a:cubicBezTo>
                <a:cubicBezTo>
                  <a:pt x="4363044" y="3534975"/>
                  <a:pt x="4362674" y="3534373"/>
                  <a:pt x="4362326" y="3533766"/>
                </a:cubicBezTo>
                <a:cubicBezTo>
                  <a:pt x="4359112" y="3528144"/>
                  <a:pt x="4361001" y="3527595"/>
                  <a:pt x="4360579" y="3517465"/>
                </a:cubicBezTo>
                <a:cubicBezTo>
                  <a:pt x="4361648" y="3511055"/>
                  <a:pt x="4361557" y="3512072"/>
                  <a:pt x="4362326" y="3502329"/>
                </a:cubicBezTo>
                <a:cubicBezTo>
                  <a:pt x="4363164" y="3491728"/>
                  <a:pt x="4363334" y="3494823"/>
                  <a:pt x="4362326" y="3487774"/>
                </a:cubicBezTo>
                <a:cubicBezTo>
                  <a:pt x="4362133" y="3487192"/>
                  <a:pt x="4362019" y="3486577"/>
                  <a:pt x="4361744" y="3486028"/>
                </a:cubicBezTo>
                <a:cubicBezTo>
                  <a:pt x="4360338" y="3483217"/>
                  <a:pt x="4359430" y="3483358"/>
                  <a:pt x="4355335" y="3483699"/>
                </a:cubicBezTo>
                <a:cubicBezTo>
                  <a:pt x="4354638" y="3483757"/>
                  <a:pt x="4354170" y="3484475"/>
                  <a:pt x="4353587" y="3484863"/>
                </a:cubicBezTo>
                <a:cubicBezTo>
                  <a:pt x="4353004" y="3485057"/>
                  <a:pt x="4352350" y="3485105"/>
                  <a:pt x="4351839" y="3485445"/>
                </a:cubicBezTo>
                <a:cubicBezTo>
                  <a:pt x="4349924" y="3486721"/>
                  <a:pt x="4350271" y="3487327"/>
                  <a:pt x="4348926" y="3488939"/>
                </a:cubicBezTo>
                <a:cubicBezTo>
                  <a:pt x="4348398" y="3489571"/>
                  <a:pt x="4347761" y="3490103"/>
                  <a:pt x="4347178" y="3490685"/>
                </a:cubicBezTo>
                <a:cubicBezTo>
                  <a:pt x="4346683" y="3491180"/>
                  <a:pt x="4346401" y="3491849"/>
                  <a:pt x="4346013" y="3492431"/>
                </a:cubicBezTo>
                <a:cubicBezTo>
                  <a:pt x="4343342" y="3496435"/>
                  <a:pt x="4344125" y="3494597"/>
                  <a:pt x="4343099" y="3497671"/>
                </a:cubicBezTo>
                <a:lnTo>
                  <a:pt x="4341351" y="3499418"/>
                </a:lnTo>
                <a:cubicBezTo>
                  <a:pt x="4340219" y="3500549"/>
                  <a:pt x="4340608" y="3502531"/>
                  <a:pt x="4340187" y="3504075"/>
                </a:cubicBezTo>
                <a:cubicBezTo>
                  <a:pt x="4338404" y="3510603"/>
                  <a:pt x="4339021" y="3499154"/>
                  <a:pt x="4339021" y="3518047"/>
                </a:cubicBezTo>
                <a:cubicBezTo>
                  <a:pt x="4339021" y="3530016"/>
                  <a:pt x="4339740" y="3548794"/>
                  <a:pt x="4340187" y="3561710"/>
                </a:cubicBezTo>
                <a:cubicBezTo>
                  <a:pt x="4340381" y="3563456"/>
                  <a:pt x="4340479" y="3565216"/>
                  <a:pt x="4340769" y="3566949"/>
                </a:cubicBezTo>
                <a:cubicBezTo>
                  <a:pt x="4340870" y="3567554"/>
                  <a:pt x="4341307" y="3568084"/>
                  <a:pt x="4341351" y="3568696"/>
                </a:cubicBezTo>
                <a:cubicBezTo>
                  <a:pt x="4341698" y="3573539"/>
                  <a:pt x="4341740" y="3578398"/>
                  <a:pt x="4341935" y="3583250"/>
                </a:cubicBezTo>
                <a:cubicBezTo>
                  <a:pt x="4341935" y="3583250"/>
                  <a:pt x="4341268" y="3585621"/>
                  <a:pt x="4340769" y="3586743"/>
                </a:cubicBezTo>
                <a:cubicBezTo>
                  <a:pt x="4340485" y="3587382"/>
                  <a:pt x="4339992" y="3587907"/>
                  <a:pt x="4339604" y="3588490"/>
                </a:cubicBezTo>
                <a:lnTo>
                  <a:pt x="4337855" y="3589654"/>
                </a:lnTo>
                <a:cubicBezTo>
                  <a:pt x="4336779" y="3590371"/>
                  <a:pt x="4335870" y="3594050"/>
                  <a:pt x="4333777" y="3594311"/>
                </a:cubicBezTo>
                <a:cubicBezTo>
                  <a:pt x="4329725" y="3594817"/>
                  <a:pt x="4325620" y="3594699"/>
                  <a:pt x="4321542" y="3594893"/>
                </a:cubicBezTo>
                <a:cubicBezTo>
                  <a:pt x="4320570" y="3594699"/>
                  <a:pt x="4319556" y="3594659"/>
                  <a:pt x="4318628" y="3594311"/>
                </a:cubicBezTo>
                <a:cubicBezTo>
                  <a:pt x="4317973" y="3594065"/>
                  <a:pt x="4317488" y="3593494"/>
                  <a:pt x="4316880" y="3593147"/>
                </a:cubicBezTo>
                <a:cubicBezTo>
                  <a:pt x="4316127" y="3592716"/>
                  <a:pt x="4315349" y="3592324"/>
                  <a:pt x="4314550" y="3591982"/>
                </a:cubicBezTo>
                <a:cubicBezTo>
                  <a:pt x="4313985" y="3591741"/>
                  <a:pt x="4313282" y="3591784"/>
                  <a:pt x="4312802" y="3591400"/>
                </a:cubicBezTo>
                <a:cubicBezTo>
                  <a:pt x="4312255" y="3590963"/>
                  <a:pt x="4312025" y="3590236"/>
                  <a:pt x="4311636" y="3589654"/>
                </a:cubicBezTo>
                <a:cubicBezTo>
                  <a:pt x="4311636" y="3589654"/>
                  <a:pt x="4309195" y="3588247"/>
                  <a:pt x="4308140" y="3587325"/>
                </a:cubicBezTo>
                <a:cubicBezTo>
                  <a:pt x="4307614" y="3586864"/>
                  <a:pt x="4307289" y="3586204"/>
                  <a:pt x="4306976" y="3585579"/>
                </a:cubicBezTo>
                <a:cubicBezTo>
                  <a:pt x="4306701" y="3585030"/>
                  <a:pt x="4306448" y="3584443"/>
                  <a:pt x="4306392" y="3583832"/>
                </a:cubicBezTo>
                <a:cubicBezTo>
                  <a:pt x="4306059" y="3580155"/>
                  <a:pt x="4306005" y="3576458"/>
                  <a:pt x="4305810" y="3572771"/>
                </a:cubicBezTo>
                <a:cubicBezTo>
                  <a:pt x="4306005" y="3571413"/>
                  <a:pt x="4306123" y="3570041"/>
                  <a:pt x="4306392" y="3568696"/>
                </a:cubicBezTo>
                <a:cubicBezTo>
                  <a:pt x="4306514" y="3568094"/>
                  <a:pt x="4306951" y="3567562"/>
                  <a:pt x="4306976" y="3566949"/>
                </a:cubicBezTo>
                <a:cubicBezTo>
                  <a:pt x="4307341" y="3557834"/>
                  <a:pt x="4307364" y="3548708"/>
                  <a:pt x="4307558" y="3539587"/>
                </a:cubicBezTo>
                <a:cubicBezTo>
                  <a:pt x="4308547" y="3534650"/>
                  <a:pt x="4308723" y="3534444"/>
                  <a:pt x="4308723" y="3527362"/>
                </a:cubicBezTo>
                <a:cubicBezTo>
                  <a:pt x="4308723" y="3523863"/>
                  <a:pt x="4308335" y="3520376"/>
                  <a:pt x="4308140" y="3516883"/>
                </a:cubicBezTo>
                <a:lnTo>
                  <a:pt x="4306976" y="3515136"/>
                </a:lnTo>
                <a:lnTo>
                  <a:pt x="4304645" y="3511643"/>
                </a:lnTo>
                <a:cubicBezTo>
                  <a:pt x="4301875" y="3509798"/>
                  <a:pt x="4303561" y="3510700"/>
                  <a:pt x="4299401" y="3509315"/>
                </a:cubicBezTo>
                <a:cubicBezTo>
                  <a:pt x="4295711" y="3509120"/>
                  <a:pt x="4292011" y="3509066"/>
                  <a:pt x="4288331" y="3508732"/>
                </a:cubicBezTo>
                <a:cubicBezTo>
                  <a:pt x="4286872" y="3508600"/>
                  <a:pt x="4283404" y="3506456"/>
                  <a:pt x="4283087" y="3505821"/>
                </a:cubicBezTo>
                <a:cubicBezTo>
                  <a:pt x="4282214" y="3504077"/>
                  <a:pt x="4282355" y="3501944"/>
                  <a:pt x="4282505" y="3500000"/>
                </a:cubicBezTo>
                <a:cubicBezTo>
                  <a:pt x="4282558" y="3499302"/>
                  <a:pt x="4283281" y="3498835"/>
                  <a:pt x="4283669" y="3498253"/>
                </a:cubicBezTo>
                <a:cubicBezTo>
                  <a:pt x="4284253" y="3497865"/>
                  <a:pt x="4284980" y="3497635"/>
                  <a:pt x="4285417" y="3497089"/>
                </a:cubicBezTo>
                <a:cubicBezTo>
                  <a:pt x="4285801" y="3496610"/>
                  <a:pt x="4285806" y="3495925"/>
                  <a:pt x="4286001" y="3495343"/>
                </a:cubicBezTo>
                <a:cubicBezTo>
                  <a:pt x="4286443" y="3494015"/>
                  <a:pt x="4287471" y="3492954"/>
                  <a:pt x="4288331" y="3491849"/>
                </a:cubicBezTo>
                <a:cubicBezTo>
                  <a:pt x="4288837" y="3491200"/>
                  <a:pt x="4289497" y="3490685"/>
                  <a:pt x="4290079" y="3490103"/>
                </a:cubicBezTo>
                <a:cubicBezTo>
                  <a:pt x="4291069" y="3489113"/>
                  <a:pt x="4291632" y="3487774"/>
                  <a:pt x="4292409" y="3486610"/>
                </a:cubicBezTo>
                <a:cubicBezTo>
                  <a:pt x="4297070" y="3483505"/>
                  <a:pt x="4291440" y="3487580"/>
                  <a:pt x="4295323" y="3483699"/>
                </a:cubicBezTo>
                <a:cubicBezTo>
                  <a:pt x="4299207" y="3479819"/>
                  <a:pt x="4295128" y="3485445"/>
                  <a:pt x="4298236" y="3480788"/>
                </a:cubicBezTo>
                <a:cubicBezTo>
                  <a:pt x="4301222" y="3478800"/>
                  <a:pt x="4299384" y="3480540"/>
                  <a:pt x="4301149" y="3476131"/>
                </a:cubicBezTo>
                <a:cubicBezTo>
                  <a:pt x="4301471" y="3475325"/>
                  <a:pt x="4301973" y="3474600"/>
                  <a:pt x="4302314" y="3473802"/>
                </a:cubicBezTo>
                <a:cubicBezTo>
                  <a:pt x="4302557" y="3473238"/>
                  <a:pt x="4302748" y="3472651"/>
                  <a:pt x="4302897" y="3472056"/>
                </a:cubicBezTo>
                <a:cubicBezTo>
                  <a:pt x="4305060" y="3463408"/>
                  <a:pt x="4303937" y="3449491"/>
                  <a:pt x="4304062" y="3444112"/>
                </a:cubicBezTo>
                <a:cubicBezTo>
                  <a:pt x="4302952" y="3431905"/>
                  <a:pt x="4302897" y="3432857"/>
                  <a:pt x="4302897" y="3414421"/>
                </a:cubicBezTo>
                <a:cubicBezTo>
                  <a:pt x="4302897" y="3413241"/>
                  <a:pt x="4303285" y="3412092"/>
                  <a:pt x="4303480" y="3410928"/>
                </a:cubicBezTo>
                <a:cubicBezTo>
                  <a:pt x="4303480" y="3410928"/>
                  <a:pt x="4304292" y="3408610"/>
                  <a:pt x="4304645" y="3407435"/>
                </a:cubicBezTo>
                <a:cubicBezTo>
                  <a:pt x="4304875" y="3406669"/>
                  <a:pt x="4305008" y="3405876"/>
                  <a:pt x="4305228" y="3405106"/>
                </a:cubicBezTo>
                <a:cubicBezTo>
                  <a:pt x="4305396" y="3404516"/>
                  <a:pt x="4305717" y="3403966"/>
                  <a:pt x="4305810" y="3403360"/>
                </a:cubicBezTo>
                <a:cubicBezTo>
                  <a:pt x="4306107" y="3401432"/>
                  <a:pt x="4306199" y="3399479"/>
                  <a:pt x="4306392" y="3397538"/>
                </a:cubicBezTo>
                <a:lnTo>
                  <a:pt x="4305810" y="3392298"/>
                </a:lnTo>
                <a:cubicBezTo>
                  <a:pt x="4304549" y="3390261"/>
                  <a:pt x="4306173" y="3390739"/>
                  <a:pt x="4306392" y="3389970"/>
                </a:cubicBezTo>
                <a:cubicBezTo>
                  <a:pt x="4306562" y="3389380"/>
                  <a:pt x="4306843" y="3388822"/>
                  <a:pt x="4306976" y="3388223"/>
                </a:cubicBezTo>
                <a:cubicBezTo>
                  <a:pt x="4308344" y="3382073"/>
                  <a:pt x="4306829" y="3386917"/>
                  <a:pt x="4308140" y="3382984"/>
                </a:cubicBezTo>
                <a:cubicBezTo>
                  <a:pt x="4309648" y="3380727"/>
                  <a:pt x="4309085" y="3381901"/>
                  <a:pt x="4309888" y="3379491"/>
                </a:cubicBezTo>
                <a:cubicBezTo>
                  <a:pt x="4310111" y="3378827"/>
                  <a:pt x="4310666" y="3378326"/>
                  <a:pt x="4311054" y="3377744"/>
                </a:cubicBezTo>
                <a:cubicBezTo>
                  <a:pt x="4311831" y="3376580"/>
                  <a:pt x="4312704" y="3375475"/>
                  <a:pt x="4313384" y="3374251"/>
                </a:cubicBezTo>
                <a:cubicBezTo>
                  <a:pt x="4313683" y="3373715"/>
                  <a:pt x="4313693" y="3373054"/>
                  <a:pt x="4313968" y="3372505"/>
                </a:cubicBezTo>
                <a:cubicBezTo>
                  <a:pt x="4315874" y="3368695"/>
                  <a:pt x="4314302" y="3372875"/>
                  <a:pt x="4316880" y="3369012"/>
                </a:cubicBezTo>
                <a:cubicBezTo>
                  <a:pt x="4317221" y="3368501"/>
                  <a:pt x="4317269" y="3367847"/>
                  <a:pt x="4317464" y="3367265"/>
                </a:cubicBezTo>
                <a:cubicBezTo>
                  <a:pt x="4319993" y="3366423"/>
                  <a:pt x="4318777" y="3367117"/>
                  <a:pt x="4320959" y="3364937"/>
                </a:cubicBezTo>
                <a:cubicBezTo>
                  <a:pt x="4321950" y="3363947"/>
                  <a:pt x="4323290" y="3363384"/>
                  <a:pt x="4324455" y="3362608"/>
                </a:cubicBezTo>
                <a:cubicBezTo>
                  <a:pt x="4325037" y="3362220"/>
                  <a:pt x="4325232" y="3361444"/>
                  <a:pt x="4325620" y="3360861"/>
                </a:cubicBezTo>
                <a:cubicBezTo>
                  <a:pt x="4328632" y="3356347"/>
                  <a:pt x="4327508" y="3358696"/>
                  <a:pt x="4329116" y="3353875"/>
                </a:cubicBezTo>
                <a:lnTo>
                  <a:pt x="4330281" y="3352129"/>
                </a:lnTo>
                <a:cubicBezTo>
                  <a:pt x="4331058" y="3350965"/>
                  <a:pt x="4331809" y="3349782"/>
                  <a:pt x="4332612" y="3348636"/>
                </a:cubicBezTo>
                <a:cubicBezTo>
                  <a:pt x="4333169" y="3347841"/>
                  <a:pt x="4333796" y="3347097"/>
                  <a:pt x="4334359" y="3346307"/>
                </a:cubicBezTo>
                <a:cubicBezTo>
                  <a:pt x="4335707" y="3344422"/>
                  <a:pt x="4335354" y="3344413"/>
                  <a:pt x="4337273" y="3342814"/>
                </a:cubicBezTo>
                <a:cubicBezTo>
                  <a:pt x="4337811" y="3342366"/>
                  <a:pt x="4338413" y="3341997"/>
                  <a:pt x="4339021" y="3341650"/>
                </a:cubicBezTo>
                <a:cubicBezTo>
                  <a:pt x="4339775" y="3341219"/>
                  <a:pt x="4340685" y="3341041"/>
                  <a:pt x="4341351" y="3340485"/>
                </a:cubicBezTo>
                <a:cubicBezTo>
                  <a:pt x="4341890" y="3340038"/>
                  <a:pt x="4342129" y="3339321"/>
                  <a:pt x="4342517" y="3338739"/>
                </a:cubicBezTo>
                <a:lnTo>
                  <a:pt x="4344265" y="3338157"/>
                </a:lnTo>
                <a:cubicBezTo>
                  <a:pt x="4344930" y="3337936"/>
                  <a:pt x="4345430" y="3337381"/>
                  <a:pt x="4346013" y="3336993"/>
                </a:cubicBezTo>
                <a:lnTo>
                  <a:pt x="4351257" y="3333499"/>
                </a:lnTo>
                <a:cubicBezTo>
                  <a:pt x="4351257" y="3333499"/>
                  <a:pt x="4353531" y="3332466"/>
                  <a:pt x="4354752" y="3332335"/>
                </a:cubicBezTo>
                <a:cubicBezTo>
                  <a:pt x="4359006" y="3331880"/>
                  <a:pt x="4363298" y="3331947"/>
                  <a:pt x="4367571" y="3331753"/>
                </a:cubicBezTo>
                <a:cubicBezTo>
                  <a:pt x="4370491" y="3333212"/>
                  <a:pt x="4369796" y="3333002"/>
                  <a:pt x="4373397" y="3334082"/>
                </a:cubicBezTo>
                <a:cubicBezTo>
                  <a:pt x="4374329" y="3334361"/>
                  <a:pt x="4376497" y="3334758"/>
                  <a:pt x="4377476" y="3335246"/>
                </a:cubicBezTo>
                <a:cubicBezTo>
                  <a:pt x="4378102" y="3335559"/>
                  <a:pt x="4378598" y="3336097"/>
                  <a:pt x="4379224" y="3336410"/>
                </a:cubicBezTo>
                <a:cubicBezTo>
                  <a:pt x="4379773" y="3336685"/>
                  <a:pt x="4380422" y="3336718"/>
                  <a:pt x="4380971" y="3336993"/>
                </a:cubicBezTo>
                <a:cubicBezTo>
                  <a:pt x="4381597" y="3337306"/>
                  <a:pt x="4382137" y="3337769"/>
                  <a:pt x="4382719" y="3338157"/>
                </a:cubicBezTo>
                <a:cubicBezTo>
                  <a:pt x="4384335" y="3339233"/>
                  <a:pt x="4385810" y="3340508"/>
                  <a:pt x="4387381" y="3341650"/>
                </a:cubicBezTo>
                <a:cubicBezTo>
                  <a:pt x="4387947" y="3342061"/>
                  <a:pt x="4388502" y="3342501"/>
                  <a:pt x="4389129" y="3342814"/>
                </a:cubicBezTo>
                <a:cubicBezTo>
                  <a:pt x="4390563" y="3343530"/>
                  <a:pt x="4393031" y="3343755"/>
                  <a:pt x="4394373" y="3343979"/>
                </a:cubicBezTo>
                <a:cubicBezTo>
                  <a:pt x="4401971" y="3345244"/>
                  <a:pt x="4399122" y="3344396"/>
                  <a:pt x="4403113" y="3345725"/>
                </a:cubicBezTo>
                <a:cubicBezTo>
                  <a:pt x="4404927" y="3345927"/>
                  <a:pt x="4410358" y="3346474"/>
                  <a:pt x="4412434" y="3346889"/>
                </a:cubicBezTo>
                <a:cubicBezTo>
                  <a:pt x="4413037" y="3347010"/>
                  <a:pt x="4413600" y="3347277"/>
                  <a:pt x="4414182" y="3347471"/>
                </a:cubicBezTo>
                <a:cubicBezTo>
                  <a:pt x="4415736" y="3347666"/>
                  <a:pt x="4417286" y="3347898"/>
                  <a:pt x="4418844" y="3348054"/>
                </a:cubicBezTo>
                <a:cubicBezTo>
                  <a:pt x="4421171" y="3348286"/>
                  <a:pt x="4423515" y="3348346"/>
                  <a:pt x="4425836" y="3348636"/>
                </a:cubicBezTo>
                <a:cubicBezTo>
                  <a:pt x="4426629" y="3348735"/>
                  <a:pt x="4427367" y="3349161"/>
                  <a:pt x="4428166" y="3349218"/>
                </a:cubicBezTo>
                <a:cubicBezTo>
                  <a:pt x="4432819" y="3349550"/>
                  <a:pt x="4437488" y="3349606"/>
                  <a:pt x="4442149" y="3349800"/>
                </a:cubicBezTo>
                <a:lnTo>
                  <a:pt x="4445645" y="3349218"/>
                </a:lnTo>
                <a:cubicBezTo>
                  <a:pt x="4446251" y="3349117"/>
                  <a:pt x="4446811" y="3348830"/>
                  <a:pt x="4447393" y="3348636"/>
                </a:cubicBezTo>
                <a:lnTo>
                  <a:pt x="4450889" y="3347471"/>
                </a:lnTo>
                <a:cubicBezTo>
                  <a:pt x="4455050" y="3346086"/>
                  <a:pt x="4453362" y="3346988"/>
                  <a:pt x="4456133" y="3345143"/>
                </a:cubicBezTo>
                <a:cubicBezTo>
                  <a:pt x="4457285" y="3344759"/>
                  <a:pt x="4458807" y="3344422"/>
                  <a:pt x="4459628" y="3343396"/>
                </a:cubicBezTo>
                <a:cubicBezTo>
                  <a:pt x="4460012" y="3342917"/>
                  <a:pt x="4460017" y="3342232"/>
                  <a:pt x="4460211" y="3341650"/>
                </a:cubicBezTo>
                <a:cubicBezTo>
                  <a:pt x="4463124" y="3339709"/>
                  <a:pt x="4461571" y="3341068"/>
                  <a:pt x="4464290" y="3336993"/>
                </a:cubicBezTo>
                <a:cubicBezTo>
                  <a:pt x="4468684" y="3335529"/>
                  <a:pt x="4463438" y="3337673"/>
                  <a:pt x="4467203" y="3334664"/>
                </a:cubicBezTo>
                <a:cubicBezTo>
                  <a:pt x="4470028" y="3332406"/>
                  <a:pt x="4468262" y="3336145"/>
                  <a:pt x="4469534" y="3332335"/>
                </a:cubicBezTo>
                <a:cubicBezTo>
                  <a:pt x="4470116" y="3331753"/>
                  <a:pt x="4470825" y="3331274"/>
                  <a:pt x="4471282" y="3330589"/>
                </a:cubicBezTo>
                <a:cubicBezTo>
                  <a:pt x="4471622" y="3330078"/>
                  <a:pt x="4471480" y="3329321"/>
                  <a:pt x="4471864" y="3328842"/>
                </a:cubicBezTo>
                <a:cubicBezTo>
                  <a:pt x="4474875" y="3325080"/>
                  <a:pt x="4472730" y="3330321"/>
                  <a:pt x="4474194" y="3325931"/>
                </a:cubicBezTo>
                <a:cubicBezTo>
                  <a:pt x="4475135" y="3325461"/>
                  <a:pt x="4477073" y="3324356"/>
                  <a:pt x="4478273" y="3324185"/>
                </a:cubicBezTo>
                <a:cubicBezTo>
                  <a:pt x="4484920" y="3323236"/>
                  <a:pt x="4484445" y="3323581"/>
                  <a:pt x="4491092" y="3324185"/>
                </a:cubicBezTo>
                <a:cubicBezTo>
                  <a:pt x="4490994" y="3323603"/>
                  <a:pt x="4486651" y="3323261"/>
                  <a:pt x="4490509" y="3320692"/>
                </a:cubicBezTo>
                <a:close/>
                <a:moveTo>
                  <a:pt x="4589558" y="3307884"/>
                </a:moveTo>
                <a:cubicBezTo>
                  <a:pt x="4593953" y="3309347"/>
                  <a:pt x="4588536" y="3307373"/>
                  <a:pt x="4593054" y="3309631"/>
                </a:cubicBezTo>
                <a:cubicBezTo>
                  <a:pt x="4593603" y="3309905"/>
                  <a:pt x="4594220" y="3310019"/>
                  <a:pt x="4594802" y="3310213"/>
                </a:cubicBezTo>
                <a:lnTo>
                  <a:pt x="4595968" y="3313706"/>
                </a:lnTo>
                <a:lnTo>
                  <a:pt x="4596550" y="3315452"/>
                </a:lnTo>
                <a:cubicBezTo>
                  <a:pt x="4597945" y="3325207"/>
                  <a:pt x="4596550" y="3313645"/>
                  <a:pt x="4596550" y="3332335"/>
                </a:cubicBezTo>
                <a:cubicBezTo>
                  <a:pt x="4596550" y="3335777"/>
                  <a:pt x="4596129" y="3336979"/>
                  <a:pt x="4598881" y="3338157"/>
                </a:cubicBezTo>
                <a:cubicBezTo>
                  <a:pt x="4599617" y="3338472"/>
                  <a:pt x="4600435" y="3338545"/>
                  <a:pt x="4601212" y="3338739"/>
                </a:cubicBezTo>
                <a:cubicBezTo>
                  <a:pt x="4602571" y="3338545"/>
                  <a:pt x="4604131" y="3338893"/>
                  <a:pt x="4605290" y="3338157"/>
                </a:cubicBezTo>
                <a:cubicBezTo>
                  <a:pt x="4606471" y="3337405"/>
                  <a:pt x="4606456" y="3335440"/>
                  <a:pt x="4607620" y="3334664"/>
                </a:cubicBezTo>
                <a:cubicBezTo>
                  <a:pt x="4609879" y="3333159"/>
                  <a:pt x="4608704" y="3333721"/>
                  <a:pt x="4611116" y="3332917"/>
                </a:cubicBezTo>
                <a:cubicBezTo>
                  <a:pt x="4614029" y="3333888"/>
                  <a:pt x="4612670" y="3332917"/>
                  <a:pt x="4614029" y="3336993"/>
                </a:cubicBezTo>
                <a:lnTo>
                  <a:pt x="4614612" y="3338739"/>
                </a:lnTo>
                <a:cubicBezTo>
                  <a:pt x="4614563" y="3339083"/>
                  <a:pt x="4614187" y="3343452"/>
                  <a:pt x="4613447" y="3344561"/>
                </a:cubicBezTo>
                <a:cubicBezTo>
                  <a:pt x="4612990" y="3345246"/>
                  <a:pt x="4612281" y="3345725"/>
                  <a:pt x="4611699" y="3346307"/>
                </a:cubicBezTo>
                <a:cubicBezTo>
                  <a:pt x="4611505" y="3346889"/>
                  <a:pt x="4611415" y="3347517"/>
                  <a:pt x="4611116" y="3348054"/>
                </a:cubicBezTo>
                <a:cubicBezTo>
                  <a:pt x="4610436" y="3349277"/>
                  <a:pt x="4608786" y="3351547"/>
                  <a:pt x="4608786" y="3351547"/>
                </a:cubicBezTo>
                <a:cubicBezTo>
                  <a:pt x="4607661" y="3354920"/>
                  <a:pt x="4607905" y="3353394"/>
                  <a:pt x="4608786" y="3359115"/>
                </a:cubicBezTo>
                <a:cubicBezTo>
                  <a:pt x="4608879" y="3359721"/>
                  <a:pt x="4608934" y="3360427"/>
                  <a:pt x="4609368" y="3360861"/>
                </a:cubicBezTo>
                <a:cubicBezTo>
                  <a:pt x="4609803" y="3361295"/>
                  <a:pt x="4610534" y="3361249"/>
                  <a:pt x="4611116" y="3361444"/>
                </a:cubicBezTo>
                <a:cubicBezTo>
                  <a:pt x="4611699" y="3361832"/>
                  <a:pt x="4612238" y="3362295"/>
                  <a:pt x="4612864" y="3362608"/>
                </a:cubicBezTo>
                <a:cubicBezTo>
                  <a:pt x="4613414" y="3362883"/>
                  <a:pt x="4614141" y="3362797"/>
                  <a:pt x="4614612" y="3363190"/>
                </a:cubicBezTo>
                <a:cubicBezTo>
                  <a:pt x="4615358" y="3363811"/>
                  <a:pt x="4615777" y="3364743"/>
                  <a:pt x="4616360" y="3365519"/>
                </a:cubicBezTo>
                <a:cubicBezTo>
                  <a:pt x="4615301" y="3372929"/>
                  <a:pt x="4616731" y="3367105"/>
                  <a:pt x="4614612" y="3371340"/>
                </a:cubicBezTo>
                <a:cubicBezTo>
                  <a:pt x="4614337" y="3371889"/>
                  <a:pt x="4614464" y="3372653"/>
                  <a:pt x="4614029" y="3373087"/>
                </a:cubicBezTo>
                <a:cubicBezTo>
                  <a:pt x="4611770" y="3375344"/>
                  <a:pt x="4609881" y="3375633"/>
                  <a:pt x="4607038" y="3376580"/>
                </a:cubicBezTo>
                <a:cubicBezTo>
                  <a:pt x="4604351" y="3377475"/>
                  <a:pt x="4605892" y="3377042"/>
                  <a:pt x="4602377" y="3377744"/>
                </a:cubicBezTo>
                <a:cubicBezTo>
                  <a:pt x="4601137" y="3381458"/>
                  <a:pt x="4601662" y="3379110"/>
                  <a:pt x="4602377" y="3385895"/>
                </a:cubicBezTo>
                <a:cubicBezTo>
                  <a:pt x="4602541" y="3387451"/>
                  <a:pt x="4602777" y="3388998"/>
                  <a:pt x="4602960" y="3390552"/>
                </a:cubicBezTo>
                <a:cubicBezTo>
                  <a:pt x="4603165" y="3392297"/>
                  <a:pt x="4603198" y="3394068"/>
                  <a:pt x="4603542" y="3395792"/>
                </a:cubicBezTo>
                <a:cubicBezTo>
                  <a:pt x="4604136" y="3398761"/>
                  <a:pt x="4604478" y="3398940"/>
                  <a:pt x="4605872" y="3401031"/>
                </a:cubicBezTo>
                <a:cubicBezTo>
                  <a:pt x="4606067" y="3401613"/>
                  <a:pt x="4606455" y="3402164"/>
                  <a:pt x="4606455" y="3402778"/>
                </a:cubicBezTo>
                <a:cubicBezTo>
                  <a:pt x="4606455" y="3403767"/>
                  <a:pt x="4606422" y="3404865"/>
                  <a:pt x="4605872" y="3405688"/>
                </a:cubicBezTo>
                <a:cubicBezTo>
                  <a:pt x="4605532" y="3406199"/>
                  <a:pt x="4604736" y="3406220"/>
                  <a:pt x="4604124" y="3406270"/>
                </a:cubicBezTo>
                <a:cubicBezTo>
                  <a:pt x="4602382" y="3406415"/>
                  <a:pt x="4601212" y="3406270"/>
                  <a:pt x="4600629" y="3406270"/>
                </a:cubicBezTo>
                <a:cubicBezTo>
                  <a:pt x="4599269" y="3405106"/>
                  <a:pt x="4597969" y="3403868"/>
                  <a:pt x="4596550" y="3402778"/>
                </a:cubicBezTo>
                <a:cubicBezTo>
                  <a:pt x="4595440" y="3401924"/>
                  <a:pt x="4594045" y="3401439"/>
                  <a:pt x="4593054" y="3400449"/>
                </a:cubicBezTo>
                <a:cubicBezTo>
                  <a:pt x="4590317" y="3397713"/>
                  <a:pt x="4591763" y="3399387"/>
                  <a:pt x="4588976" y="3395209"/>
                </a:cubicBezTo>
                <a:cubicBezTo>
                  <a:pt x="4588587" y="3394627"/>
                  <a:pt x="4588123" y="3394089"/>
                  <a:pt x="4587810" y="3393463"/>
                </a:cubicBezTo>
                <a:cubicBezTo>
                  <a:pt x="4586019" y="3389883"/>
                  <a:pt x="4587126" y="3391855"/>
                  <a:pt x="4584315" y="3387641"/>
                </a:cubicBezTo>
                <a:lnTo>
                  <a:pt x="4583150" y="3385895"/>
                </a:lnTo>
                <a:cubicBezTo>
                  <a:pt x="4582955" y="3385313"/>
                  <a:pt x="4582865" y="3384685"/>
                  <a:pt x="4582567" y="3384148"/>
                </a:cubicBezTo>
                <a:cubicBezTo>
                  <a:pt x="4581887" y="3382925"/>
                  <a:pt x="4580679" y="3381983"/>
                  <a:pt x="4580236" y="3380655"/>
                </a:cubicBezTo>
                <a:cubicBezTo>
                  <a:pt x="4579582" y="3378695"/>
                  <a:pt x="4579641" y="3378595"/>
                  <a:pt x="4578489" y="3376580"/>
                </a:cubicBezTo>
                <a:cubicBezTo>
                  <a:pt x="4578140" y="3375973"/>
                  <a:pt x="4577608" y="3375473"/>
                  <a:pt x="4577323" y="3374833"/>
                </a:cubicBezTo>
                <a:cubicBezTo>
                  <a:pt x="4576824" y="3373712"/>
                  <a:pt x="4576546" y="3372505"/>
                  <a:pt x="4576158" y="3371340"/>
                </a:cubicBezTo>
                <a:lnTo>
                  <a:pt x="4574410" y="3366101"/>
                </a:lnTo>
                <a:lnTo>
                  <a:pt x="4572079" y="3359115"/>
                </a:lnTo>
                <a:lnTo>
                  <a:pt x="4571497" y="3357368"/>
                </a:lnTo>
                <a:lnTo>
                  <a:pt x="4570915" y="3355622"/>
                </a:lnTo>
                <a:cubicBezTo>
                  <a:pt x="4571108" y="3350771"/>
                  <a:pt x="4570979" y="3345895"/>
                  <a:pt x="4571497" y="3341068"/>
                </a:cubicBezTo>
                <a:cubicBezTo>
                  <a:pt x="4571571" y="3340372"/>
                  <a:pt x="4572378" y="3339961"/>
                  <a:pt x="4572662" y="3339321"/>
                </a:cubicBezTo>
                <a:cubicBezTo>
                  <a:pt x="4573161" y="3338200"/>
                  <a:pt x="4573146" y="3336849"/>
                  <a:pt x="4573827" y="3335828"/>
                </a:cubicBezTo>
                <a:lnTo>
                  <a:pt x="4576158" y="3332335"/>
                </a:lnTo>
                <a:cubicBezTo>
                  <a:pt x="4576352" y="3331753"/>
                  <a:pt x="4576572" y="3331179"/>
                  <a:pt x="4576741" y="3330589"/>
                </a:cubicBezTo>
                <a:cubicBezTo>
                  <a:pt x="4576960" y="3329819"/>
                  <a:pt x="4577042" y="3329009"/>
                  <a:pt x="4577323" y="3328260"/>
                </a:cubicBezTo>
                <a:cubicBezTo>
                  <a:pt x="4577628" y="3327447"/>
                  <a:pt x="4578166" y="3326737"/>
                  <a:pt x="4578489" y="3325931"/>
                </a:cubicBezTo>
                <a:cubicBezTo>
                  <a:pt x="4578944" y="3324792"/>
                  <a:pt x="4579265" y="3323603"/>
                  <a:pt x="4579654" y="3322438"/>
                </a:cubicBezTo>
                <a:cubicBezTo>
                  <a:pt x="4579847" y="3321856"/>
                  <a:pt x="4579895" y="3321202"/>
                  <a:pt x="4580236" y="3320692"/>
                </a:cubicBezTo>
                <a:lnTo>
                  <a:pt x="4582567" y="3317199"/>
                </a:lnTo>
                <a:cubicBezTo>
                  <a:pt x="4582955" y="3316617"/>
                  <a:pt x="4583511" y="3316116"/>
                  <a:pt x="4583732" y="3315452"/>
                </a:cubicBezTo>
                <a:cubicBezTo>
                  <a:pt x="4584758" y="3312378"/>
                  <a:pt x="4583974" y="3314217"/>
                  <a:pt x="4586646" y="3310213"/>
                </a:cubicBezTo>
                <a:cubicBezTo>
                  <a:pt x="4587034" y="3309631"/>
                  <a:pt x="4587147" y="3308687"/>
                  <a:pt x="4587810" y="3308466"/>
                </a:cubicBezTo>
                <a:close/>
                <a:moveTo>
                  <a:pt x="6071584" y="3303343"/>
                </a:moveTo>
                <a:cubicBezTo>
                  <a:pt x="6074672" y="3303343"/>
                  <a:pt x="6077177" y="3305845"/>
                  <a:pt x="6077177" y="3308932"/>
                </a:cubicBezTo>
                <a:cubicBezTo>
                  <a:pt x="6077177" y="3312018"/>
                  <a:pt x="6074672" y="3314521"/>
                  <a:pt x="6071584" y="3314521"/>
                </a:cubicBezTo>
                <a:cubicBezTo>
                  <a:pt x="6068495" y="3314521"/>
                  <a:pt x="6065990" y="3312018"/>
                  <a:pt x="6065990" y="3308932"/>
                </a:cubicBezTo>
                <a:cubicBezTo>
                  <a:pt x="6065990" y="3305845"/>
                  <a:pt x="6068495" y="3303343"/>
                  <a:pt x="6071584" y="3303343"/>
                </a:cubicBezTo>
                <a:close/>
                <a:moveTo>
                  <a:pt x="2886625" y="3297183"/>
                </a:moveTo>
                <a:cubicBezTo>
                  <a:pt x="2888038" y="3297196"/>
                  <a:pt x="2888904" y="3297671"/>
                  <a:pt x="2889938" y="3299734"/>
                </a:cubicBezTo>
                <a:cubicBezTo>
                  <a:pt x="2890212" y="3300283"/>
                  <a:pt x="2890326" y="3300898"/>
                  <a:pt x="2890520" y="3301480"/>
                </a:cubicBezTo>
                <a:cubicBezTo>
                  <a:pt x="2889738" y="3306941"/>
                  <a:pt x="2890699" y="3304414"/>
                  <a:pt x="2887607" y="3309048"/>
                </a:cubicBezTo>
                <a:cubicBezTo>
                  <a:pt x="2887218" y="3309631"/>
                  <a:pt x="2887023" y="3310407"/>
                  <a:pt x="2886441" y="3310795"/>
                </a:cubicBezTo>
                <a:lnTo>
                  <a:pt x="2882945" y="3313123"/>
                </a:lnTo>
                <a:cubicBezTo>
                  <a:pt x="2881440" y="3311369"/>
                  <a:pt x="2879056" y="3308379"/>
                  <a:pt x="2877119" y="3306720"/>
                </a:cubicBezTo>
                <a:cubicBezTo>
                  <a:pt x="2876588" y="3306264"/>
                  <a:pt x="2875954" y="3305944"/>
                  <a:pt x="2875372" y="3305555"/>
                </a:cubicBezTo>
                <a:cubicBezTo>
                  <a:pt x="2874703" y="3303553"/>
                  <a:pt x="2873418" y="3301787"/>
                  <a:pt x="2874788" y="3299734"/>
                </a:cubicBezTo>
                <a:cubicBezTo>
                  <a:pt x="2875177" y="3299152"/>
                  <a:pt x="2875897" y="3298853"/>
                  <a:pt x="2876536" y="3298569"/>
                </a:cubicBezTo>
                <a:cubicBezTo>
                  <a:pt x="2877659" y="3298071"/>
                  <a:pt x="2880032" y="3297405"/>
                  <a:pt x="2880032" y="3297405"/>
                </a:cubicBezTo>
                <a:cubicBezTo>
                  <a:pt x="2883251" y="3297619"/>
                  <a:pt x="2885211" y="3297170"/>
                  <a:pt x="2886625" y="3297183"/>
                </a:cubicBezTo>
                <a:close/>
                <a:moveTo>
                  <a:pt x="3891339" y="3286072"/>
                </a:moveTo>
                <a:cubicBezTo>
                  <a:pt x="3894428" y="3286072"/>
                  <a:pt x="3896932" y="3288574"/>
                  <a:pt x="3896932" y="3291661"/>
                </a:cubicBezTo>
                <a:cubicBezTo>
                  <a:pt x="3896932" y="3294747"/>
                  <a:pt x="3894428" y="3297249"/>
                  <a:pt x="3891339" y="3297249"/>
                </a:cubicBezTo>
                <a:cubicBezTo>
                  <a:pt x="3888250" y="3297249"/>
                  <a:pt x="3885745" y="3294747"/>
                  <a:pt x="3885745" y="3291661"/>
                </a:cubicBezTo>
                <a:cubicBezTo>
                  <a:pt x="3885745" y="3288574"/>
                  <a:pt x="3888250" y="3286072"/>
                  <a:pt x="3891339" y="3286072"/>
                </a:cubicBezTo>
                <a:close/>
                <a:moveTo>
                  <a:pt x="3869782" y="3282579"/>
                </a:moveTo>
                <a:cubicBezTo>
                  <a:pt x="3872870" y="3282579"/>
                  <a:pt x="3875375" y="3285081"/>
                  <a:pt x="3875375" y="3288167"/>
                </a:cubicBezTo>
                <a:cubicBezTo>
                  <a:pt x="3875375" y="3291254"/>
                  <a:pt x="3872870" y="3293756"/>
                  <a:pt x="3869782" y="3293756"/>
                </a:cubicBezTo>
                <a:cubicBezTo>
                  <a:pt x="3866692" y="3293756"/>
                  <a:pt x="3864188" y="3291254"/>
                  <a:pt x="3864188" y="3288167"/>
                </a:cubicBezTo>
                <a:cubicBezTo>
                  <a:pt x="3864188" y="3285081"/>
                  <a:pt x="3866692" y="3282579"/>
                  <a:pt x="3869782" y="3282579"/>
                </a:cubicBezTo>
                <a:close/>
                <a:moveTo>
                  <a:pt x="2848013" y="3281220"/>
                </a:moveTo>
                <a:cubicBezTo>
                  <a:pt x="2851102" y="3281220"/>
                  <a:pt x="2853606" y="3283723"/>
                  <a:pt x="2853606" y="3286809"/>
                </a:cubicBezTo>
                <a:cubicBezTo>
                  <a:pt x="2853606" y="3289896"/>
                  <a:pt x="2851102" y="3292398"/>
                  <a:pt x="2848013" y="3292398"/>
                </a:cubicBezTo>
                <a:cubicBezTo>
                  <a:pt x="2844924" y="3292398"/>
                  <a:pt x="2842420" y="3289896"/>
                  <a:pt x="2842420" y="3286809"/>
                </a:cubicBezTo>
                <a:cubicBezTo>
                  <a:pt x="2842420" y="3283723"/>
                  <a:pt x="2844924" y="3281220"/>
                  <a:pt x="2848013" y="3281220"/>
                </a:cubicBezTo>
                <a:close/>
                <a:moveTo>
                  <a:pt x="3536090" y="3281104"/>
                </a:moveTo>
                <a:cubicBezTo>
                  <a:pt x="3541139" y="3281298"/>
                  <a:pt x="3546208" y="3281215"/>
                  <a:pt x="3551238" y="3281686"/>
                </a:cubicBezTo>
                <a:cubicBezTo>
                  <a:pt x="3552461" y="3281801"/>
                  <a:pt x="3554735" y="3282851"/>
                  <a:pt x="3554735" y="3282851"/>
                </a:cubicBezTo>
                <a:cubicBezTo>
                  <a:pt x="3555317" y="3283239"/>
                  <a:pt x="3556044" y="3283469"/>
                  <a:pt x="3556482" y="3284015"/>
                </a:cubicBezTo>
                <a:cubicBezTo>
                  <a:pt x="3556865" y="3284494"/>
                  <a:pt x="3556724" y="3285251"/>
                  <a:pt x="3557065" y="3285762"/>
                </a:cubicBezTo>
                <a:cubicBezTo>
                  <a:pt x="3557522" y="3286447"/>
                  <a:pt x="3558230" y="3286926"/>
                  <a:pt x="3558813" y="3287508"/>
                </a:cubicBezTo>
                <a:cubicBezTo>
                  <a:pt x="3559006" y="3288090"/>
                  <a:pt x="3559012" y="3288775"/>
                  <a:pt x="3559395" y="3289255"/>
                </a:cubicBezTo>
                <a:cubicBezTo>
                  <a:pt x="3562407" y="3293017"/>
                  <a:pt x="3560261" y="3287775"/>
                  <a:pt x="3561727" y="3292165"/>
                </a:cubicBezTo>
                <a:cubicBezTo>
                  <a:pt x="3561545" y="3293070"/>
                  <a:pt x="3561312" y="3296157"/>
                  <a:pt x="3559979" y="3296823"/>
                </a:cubicBezTo>
                <a:cubicBezTo>
                  <a:pt x="3558749" y="3297437"/>
                  <a:pt x="3555609" y="3296823"/>
                  <a:pt x="3554735" y="3296823"/>
                </a:cubicBezTo>
                <a:cubicBezTo>
                  <a:pt x="3552598" y="3296629"/>
                  <a:pt x="3550437" y="3296613"/>
                  <a:pt x="3548325" y="3296241"/>
                </a:cubicBezTo>
                <a:cubicBezTo>
                  <a:pt x="3547116" y="3296027"/>
                  <a:pt x="3545995" y="3295465"/>
                  <a:pt x="3544830" y="3295076"/>
                </a:cubicBezTo>
                <a:lnTo>
                  <a:pt x="3543081" y="3294494"/>
                </a:lnTo>
                <a:cubicBezTo>
                  <a:pt x="3541710" y="3293124"/>
                  <a:pt x="3539696" y="3290883"/>
                  <a:pt x="3537838" y="3290419"/>
                </a:cubicBezTo>
                <a:cubicBezTo>
                  <a:pt x="3534911" y="3289688"/>
                  <a:pt x="3536266" y="3290090"/>
                  <a:pt x="3533759" y="3289255"/>
                </a:cubicBezTo>
                <a:cubicBezTo>
                  <a:pt x="3533370" y="3288672"/>
                  <a:pt x="3532907" y="3288134"/>
                  <a:pt x="3532594" y="3287508"/>
                </a:cubicBezTo>
                <a:cubicBezTo>
                  <a:pt x="3531882" y="3286087"/>
                  <a:pt x="3531439" y="3283587"/>
                  <a:pt x="3532594" y="3282269"/>
                </a:cubicBezTo>
                <a:cubicBezTo>
                  <a:pt x="3533403" y="3281345"/>
                  <a:pt x="3536090" y="3281104"/>
                  <a:pt x="3536090" y="3281104"/>
                </a:cubicBezTo>
                <a:close/>
                <a:moveTo>
                  <a:pt x="3881435" y="3272100"/>
                </a:moveTo>
                <a:cubicBezTo>
                  <a:pt x="3884523" y="3272100"/>
                  <a:pt x="3887028" y="3274602"/>
                  <a:pt x="3887028" y="3277688"/>
                </a:cubicBezTo>
                <a:cubicBezTo>
                  <a:pt x="3887028" y="3280775"/>
                  <a:pt x="3884523" y="3283277"/>
                  <a:pt x="3881435" y="3283277"/>
                </a:cubicBezTo>
                <a:cubicBezTo>
                  <a:pt x="3878346" y="3283277"/>
                  <a:pt x="3875842" y="3280775"/>
                  <a:pt x="3875842" y="3277688"/>
                </a:cubicBezTo>
                <a:cubicBezTo>
                  <a:pt x="3875842" y="3274602"/>
                  <a:pt x="3878346" y="3272100"/>
                  <a:pt x="3881435" y="3272100"/>
                </a:cubicBezTo>
                <a:close/>
                <a:moveTo>
                  <a:pt x="6072166" y="3263756"/>
                </a:moveTo>
                <a:cubicBezTo>
                  <a:pt x="6075256" y="3263756"/>
                  <a:pt x="6077759" y="3266258"/>
                  <a:pt x="6077759" y="3269344"/>
                </a:cubicBezTo>
                <a:cubicBezTo>
                  <a:pt x="6077759" y="3272431"/>
                  <a:pt x="6075256" y="3274933"/>
                  <a:pt x="6072166" y="3274933"/>
                </a:cubicBezTo>
                <a:cubicBezTo>
                  <a:pt x="6069077" y="3274933"/>
                  <a:pt x="6066573" y="3272431"/>
                  <a:pt x="6066573" y="3269344"/>
                </a:cubicBezTo>
                <a:cubicBezTo>
                  <a:pt x="6066573" y="3266258"/>
                  <a:pt x="6069077" y="3263756"/>
                  <a:pt x="6072166" y="3263756"/>
                </a:cubicBezTo>
                <a:close/>
                <a:moveTo>
                  <a:pt x="3861041" y="3263367"/>
                </a:moveTo>
                <a:cubicBezTo>
                  <a:pt x="3864131" y="3263367"/>
                  <a:pt x="3866635" y="3265869"/>
                  <a:pt x="3866635" y="3268956"/>
                </a:cubicBezTo>
                <a:cubicBezTo>
                  <a:pt x="3866635" y="3272042"/>
                  <a:pt x="3864131" y="3274545"/>
                  <a:pt x="3861041" y="3274545"/>
                </a:cubicBezTo>
                <a:cubicBezTo>
                  <a:pt x="3857953" y="3274545"/>
                  <a:pt x="3855448" y="3272042"/>
                  <a:pt x="3855448" y="3268956"/>
                </a:cubicBezTo>
                <a:cubicBezTo>
                  <a:pt x="3855448" y="3265869"/>
                  <a:pt x="3857953" y="3263367"/>
                  <a:pt x="3861041" y="3263367"/>
                </a:cubicBezTo>
                <a:close/>
                <a:moveTo>
                  <a:pt x="5480780" y="3248037"/>
                </a:moveTo>
                <a:cubicBezTo>
                  <a:pt x="5483869" y="3248037"/>
                  <a:pt x="5486374" y="3250539"/>
                  <a:pt x="5486374" y="3253626"/>
                </a:cubicBezTo>
                <a:cubicBezTo>
                  <a:pt x="5486374" y="3256712"/>
                  <a:pt x="5483869" y="3259215"/>
                  <a:pt x="5480780" y="3259215"/>
                </a:cubicBezTo>
                <a:cubicBezTo>
                  <a:pt x="5477691" y="3259215"/>
                  <a:pt x="5475187" y="3256712"/>
                  <a:pt x="5475187" y="3253626"/>
                </a:cubicBezTo>
                <a:cubicBezTo>
                  <a:pt x="5475187" y="3250539"/>
                  <a:pt x="5477691" y="3248037"/>
                  <a:pt x="5480780" y="3248037"/>
                </a:cubicBezTo>
                <a:close/>
                <a:moveTo>
                  <a:pt x="4039332" y="3233094"/>
                </a:moveTo>
                <a:cubicBezTo>
                  <a:pt x="4042421" y="3233094"/>
                  <a:pt x="4044925" y="3235597"/>
                  <a:pt x="4044925" y="3238683"/>
                </a:cubicBezTo>
                <a:cubicBezTo>
                  <a:pt x="4044925" y="3241770"/>
                  <a:pt x="4042421" y="3244272"/>
                  <a:pt x="4039332" y="3244272"/>
                </a:cubicBezTo>
                <a:cubicBezTo>
                  <a:pt x="4036243" y="3244272"/>
                  <a:pt x="4033739" y="3241770"/>
                  <a:pt x="4033739" y="3238683"/>
                </a:cubicBezTo>
                <a:cubicBezTo>
                  <a:pt x="4033739" y="3235597"/>
                  <a:pt x="4036243" y="3233094"/>
                  <a:pt x="4039332" y="3233094"/>
                </a:cubicBezTo>
                <a:close/>
                <a:moveTo>
                  <a:pt x="4988476" y="3232901"/>
                </a:moveTo>
                <a:cubicBezTo>
                  <a:pt x="4991565" y="3232901"/>
                  <a:pt x="4994070" y="3235403"/>
                  <a:pt x="4994070" y="3238489"/>
                </a:cubicBezTo>
                <a:cubicBezTo>
                  <a:pt x="4994070" y="3241576"/>
                  <a:pt x="4991565" y="3244078"/>
                  <a:pt x="4988476" y="3244078"/>
                </a:cubicBezTo>
                <a:cubicBezTo>
                  <a:pt x="4985388" y="3244078"/>
                  <a:pt x="4982883" y="3241576"/>
                  <a:pt x="4982883" y="3238489"/>
                </a:cubicBezTo>
                <a:cubicBezTo>
                  <a:pt x="4982883" y="3235403"/>
                  <a:pt x="4985388" y="3232901"/>
                  <a:pt x="4988476" y="3232901"/>
                </a:cubicBezTo>
                <a:close/>
                <a:moveTo>
                  <a:pt x="5937575" y="3219511"/>
                </a:moveTo>
                <a:cubicBezTo>
                  <a:pt x="5940665" y="3219511"/>
                  <a:pt x="5943168" y="3222013"/>
                  <a:pt x="5943168" y="3225100"/>
                </a:cubicBezTo>
                <a:cubicBezTo>
                  <a:pt x="5943168" y="3228186"/>
                  <a:pt x="5940665" y="3230689"/>
                  <a:pt x="5937575" y="3230689"/>
                </a:cubicBezTo>
                <a:cubicBezTo>
                  <a:pt x="5934486" y="3230689"/>
                  <a:pt x="5931982" y="3228186"/>
                  <a:pt x="5931982" y="3225100"/>
                </a:cubicBezTo>
                <a:cubicBezTo>
                  <a:pt x="5931982" y="3222013"/>
                  <a:pt x="5934486" y="3219511"/>
                  <a:pt x="5937575" y="3219511"/>
                </a:cubicBezTo>
                <a:close/>
                <a:moveTo>
                  <a:pt x="4513604" y="3216211"/>
                </a:moveTo>
                <a:cubicBezTo>
                  <a:pt x="4516692" y="3216211"/>
                  <a:pt x="4519197" y="3218714"/>
                  <a:pt x="4519197" y="3221800"/>
                </a:cubicBezTo>
                <a:cubicBezTo>
                  <a:pt x="4519197" y="3224887"/>
                  <a:pt x="4516692" y="3227389"/>
                  <a:pt x="4513604" y="3227389"/>
                </a:cubicBezTo>
                <a:cubicBezTo>
                  <a:pt x="4510515" y="3227389"/>
                  <a:pt x="4508010" y="3224887"/>
                  <a:pt x="4508010" y="3221800"/>
                </a:cubicBezTo>
                <a:cubicBezTo>
                  <a:pt x="4508010" y="3218714"/>
                  <a:pt x="4510515" y="3216211"/>
                  <a:pt x="4513604" y="3216211"/>
                </a:cubicBezTo>
                <a:close/>
                <a:moveTo>
                  <a:pt x="3949993" y="3213689"/>
                </a:moveTo>
                <a:cubicBezTo>
                  <a:pt x="3953082" y="3213689"/>
                  <a:pt x="3955586" y="3216191"/>
                  <a:pt x="3955586" y="3219277"/>
                </a:cubicBezTo>
                <a:cubicBezTo>
                  <a:pt x="3955586" y="3222364"/>
                  <a:pt x="3953082" y="3224866"/>
                  <a:pt x="3949993" y="3224866"/>
                </a:cubicBezTo>
                <a:cubicBezTo>
                  <a:pt x="3946904" y="3224866"/>
                  <a:pt x="3944399" y="3222364"/>
                  <a:pt x="3944399" y="3219277"/>
                </a:cubicBezTo>
                <a:cubicBezTo>
                  <a:pt x="3944399" y="3216191"/>
                  <a:pt x="3946904" y="3213689"/>
                  <a:pt x="3949993" y="3213689"/>
                </a:cubicBezTo>
                <a:close/>
                <a:moveTo>
                  <a:pt x="3915811" y="3212136"/>
                </a:moveTo>
                <a:cubicBezTo>
                  <a:pt x="3918900" y="3212136"/>
                  <a:pt x="3921404" y="3214638"/>
                  <a:pt x="3921404" y="3217725"/>
                </a:cubicBezTo>
                <a:cubicBezTo>
                  <a:pt x="3921404" y="3220812"/>
                  <a:pt x="3918900" y="3223314"/>
                  <a:pt x="3915811" y="3223314"/>
                </a:cubicBezTo>
                <a:cubicBezTo>
                  <a:pt x="3912722" y="3223314"/>
                  <a:pt x="3910218" y="3220812"/>
                  <a:pt x="3910218" y="3217725"/>
                </a:cubicBezTo>
                <a:cubicBezTo>
                  <a:pt x="3910218" y="3214638"/>
                  <a:pt x="3912722" y="3212136"/>
                  <a:pt x="3915811" y="3212136"/>
                </a:cubicBezTo>
                <a:close/>
                <a:moveTo>
                  <a:pt x="5424874" y="3197970"/>
                </a:moveTo>
                <a:cubicBezTo>
                  <a:pt x="5427962" y="3197970"/>
                  <a:pt x="5430466" y="3200473"/>
                  <a:pt x="5430466" y="3203559"/>
                </a:cubicBezTo>
                <a:cubicBezTo>
                  <a:pt x="5430466" y="3206646"/>
                  <a:pt x="5427962" y="3209148"/>
                  <a:pt x="5424874" y="3209148"/>
                </a:cubicBezTo>
                <a:cubicBezTo>
                  <a:pt x="5421785" y="3209148"/>
                  <a:pt x="5419280" y="3206646"/>
                  <a:pt x="5419280" y="3203559"/>
                </a:cubicBezTo>
                <a:cubicBezTo>
                  <a:pt x="5419280" y="3200473"/>
                  <a:pt x="5421785" y="3197970"/>
                  <a:pt x="5424874" y="3197970"/>
                </a:cubicBezTo>
                <a:close/>
                <a:moveTo>
                  <a:pt x="5751130" y="3194478"/>
                </a:moveTo>
                <a:cubicBezTo>
                  <a:pt x="5754218" y="3194478"/>
                  <a:pt x="5756723" y="3196980"/>
                  <a:pt x="5756723" y="3200067"/>
                </a:cubicBezTo>
                <a:cubicBezTo>
                  <a:pt x="5756723" y="3203153"/>
                  <a:pt x="5754218" y="3205655"/>
                  <a:pt x="5751130" y="3205655"/>
                </a:cubicBezTo>
                <a:cubicBezTo>
                  <a:pt x="5748040" y="3205655"/>
                  <a:pt x="5745535" y="3203153"/>
                  <a:pt x="5745535" y="3200067"/>
                </a:cubicBezTo>
                <a:cubicBezTo>
                  <a:pt x="5745535" y="3196980"/>
                  <a:pt x="5748040" y="3194478"/>
                  <a:pt x="5751130" y="3194478"/>
                </a:cubicBezTo>
                <a:close/>
                <a:moveTo>
                  <a:pt x="4549111" y="3194478"/>
                </a:moveTo>
                <a:cubicBezTo>
                  <a:pt x="4552200" y="3194478"/>
                  <a:pt x="4554704" y="3196980"/>
                  <a:pt x="4554704" y="3200066"/>
                </a:cubicBezTo>
                <a:cubicBezTo>
                  <a:pt x="4554704" y="3203153"/>
                  <a:pt x="4552200" y="3205655"/>
                  <a:pt x="4549111" y="3205655"/>
                </a:cubicBezTo>
                <a:cubicBezTo>
                  <a:pt x="4546022" y="3205655"/>
                  <a:pt x="4543517" y="3203153"/>
                  <a:pt x="4543517" y="3200066"/>
                </a:cubicBezTo>
                <a:cubicBezTo>
                  <a:pt x="4543517" y="3196980"/>
                  <a:pt x="4546022" y="3194478"/>
                  <a:pt x="4549111" y="3194478"/>
                </a:cubicBezTo>
                <a:close/>
                <a:moveTo>
                  <a:pt x="875227" y="3180273"/>
                </a:moveTo>
                <a:cubicBezTo>
                  <a:pt x="878316" y="3180273"/>
                  <a:pt x="880821" y="3182775"/>
                  <a:pt x="880821" y="3185862"/>
                </a:cubicBezTo>
                <a:cubicBezTo>
                  <a:pt x="880821" y="3188948"/>
                  <a:pt x="878316" y="3191450"/>
                  <a:pt x="875227" y="3191450"/>
                </a:cubicBezTo>
                <a:cubicBezTo>
                  <a:pt x="872139" y="3191450"/>
                  <a:pt x="869634" y="3188948"/>
                  <a:pt x="869634" y="3185862"/>
                </a:cubicBezTo>
                <a:cubicBezTo>
                  <a:pt x="869634" y="3182775"/>
                  <a:pt x="872139" y="3180273"/>
                  <a:pt x="875227" y="3180273"/>
                </a:cubicBezTo>
                <a:close/>
                <a:moveTo>
                  <a:pt x="5149286" y="3179341"/>
                </a:moveTo>
                <a:cubicBezTo>
                  <a:pt x="5152375" y="3179341"/>
                  <a:pt x="5154880" y="3181843"/>
                  <a:pt x="5154880" y="3184930"/>
                </a:cubicBezTo>
                <a:cubicBezTo>
                  <a:pt x="5154880" y="3188016"/>
                  <a:pt x="5152375" y="3190519"/>
                  <a:pt x="5149286" y="3190519"/>
                </a:cubicBezTo>
                <a:cubicBezTo>
                  <a:pt x="5146196" y="3190519"/>
                  <a:pt x="5143693" y="3188016"/>
                  <a:pt x="5143693" y="3184930"/>
                </a:cubicBezTo>
                <a:cubicBezTo>
                  <a:pt x="5143693" y="3181843"/>
                  <a:pt x="5146196" y="3179341"/>
                  <a:pt x="5149286" y="3179341"/>
                </a:cubicBezTo>
                <a:close/>
                <a:moveTo>
                  <a:pt x="5561186" y="3168280"/>
                </a:moveTo>
                <a:cubicBezTo>
                  <a:pt x="5564275" y="3168280"/>
                  <a:pt x="5566780" y="3170782"/>
                  <a:pt x="5566780" y="3173869"/>
                </a:cubicBezTo>
                <a:cubicBezTo>
                  <a:pt x="5566780" y="3176955"/>
                  <a:pt x="5564275" y="3179458"/>
                  <a:pt x="5561186" y="3179458"/>
                </a:cubicBezTo>
                <a:cubicBezTo>
                  <a:pt x="5558096" y="3179458"/>
                  <a:pt x="5555593" y="3176955"/>
                  <a:pt x="5555593" y="3173869"/>
                </a:cubicBezTo>
                <a:cubicBezTo>
                  <a:pt x="5555593" y="3170782"/>
                  <a:pt x="5558096" y="3168280"/>
                  <a:pt x="5561186" y="3168280"/>
                </a:cubicBezTo>
                <a:close/>
                <a:moveTo>
                  <a:pt x="5008286" y="3166533"/>
                </a:moveTo>
                <a:cubicBezTo>
                  <a:pt x="5011376" y="3166533"/>
                  <a:pt x="5013879" y="3169036"/>
                  <a:pt x="5013879" y="3172122"/>
                </a:cubicBezTo>
                <a:cubicBezTo>
                  <a:pt x="5013879" y="3175209"/>
                  <a:pt x="5011376" y="3177711"/>
                  <a:pt x="5008286" y="3177711"/>
                </a:cubicBezTo>
                <a:cubicBezTo>
                  <a:pt x="5005197" y="3177711"/>
                  <a:pt x="5002692" y="3175209"/>
                  <a:pt x="5002692" y="3172122"/>
                </a:cubicBezTo>
                <a:cubicBezTo>
                  <a:pt x="5002692" y="3169036"/>
                  <a:pt x="5005197" y="3166533"/>
                  <a:pt x="5008286" y="3166533"/>
                </a:cubicBezTo>
                <a:close/>
                <a:moveTo>
                  <a:pt x="6035460" y="3165951"/>
                </a:moveTo>
                <a:cubicBezTo>
                  <a:pt x="6038549" y="3165951"/>
                  <a:pt x="6041053" y="3168453"/>
                  <a:pt x="6041053" y="3171540"/>
                </a:cubicBezTo>
                <a:cubicBezTo>
                  <a:pt x="6041053" y="3174627"/>
                  <a:pt x="6038549" y="3177129"/>
                  <a:pt x="6035460" y="3177129"/>
                </a:cubicBezTo>
                <a:cubicBezTo>
                  <a:pt x="6032370" y="3177129"/>
                  <a:pt x="6029867" y="3174627"/>
                  <a:pt x="6029867" y="3171540"/>
                </a:cubicBezTo>
                <a:cubicBezTo>
                  <a:pt x="6029867" y="3168453"/>
                  <a:pt x="6032370" y="3165951"/>
                  <a:pt x="6035460" y="3165951"/>
                </a:cubicBezTo>
                <a:close/>
                <a:moveTo>
                  <a:pt x="5960298" y="3160130"/>
                </a:moveTo>
                <a:cubicBezTo>
                  <a:pt x="5963388" y="3160130"/>
                  <a:pt x="5965891" y="3162632"/>
                  <a:pt x="5965891" y="3165718"/>
                </a:cubicBezTo>
                <a:cubicBezTo>
                  <a:pt x="5965891" y="3168805"/>
                  <a:pt x="5963388" y="3171307"/>
                  <a:pt x="5960298" y="3171307"/>
                </a:cubicBezTo>
                <a:cubicBezTo>
                  <a:pt x="5957209" y="3171307"/>
                  <a:pt x="5954705" y="3168805"/>
                  <a:pt x="5954705" y="3165718"/>
                </a:cubicBezTo>
                <a:cubicBezTo>
                  <a:pt x="5954705" y="3162632"/>
                  <a:pt x="5957209" y="3160130"/>
                  <a:pt x="5960298" y="3160130"/>
                </a:cubicBezTo>
                <a:close/>
                <a:moveTo>
                  <a:pt x="3535279" y="3159389"/>
                </a:moveTo>
                <a:lnTo>
                  <a:pt x="3571078" y="3188004"/>
                </a:lnTo>
                <a:lnTo>
                  <a:pt x="3605086" y="3184427"/>
                </a:lnTo>
                <a:lnTo>
                  <a:pt x="3612244" y="3196946"/>
                </a:lnTo>
                <a:lnTo>
                  <a:pt x="3612244" y="3216618"/>
                </a:lnTo>
                <a:lnTo>
                  <a:pt x="3658782" y="3255964"/>
                </a:lnTo>
                <a:lnTo>
                  <a:pt x="3687420" y="3297098"/>
                </a:lnTo>
                <a:lnTo>
                  <a:pt x="3694579" y="3302463"/>
                </a:lnTo>
                <a:lnTo>
                  <a:pt x="3701739" y="3288155"/>
                </a:lnTo>
                <a:lnTo>
                  <a:pt x="3712478" y="3307828"/>
                </a:lnTo>
                <a:lnTo>
                  <a:pt x="3714269" y="3318559"/>
                </a:lnTo>
                <a:lnTo>
                  <a:pt x="3751856" y="3356116"/>
                </a:lnTo>
                <a:lnTo>
                  <a:pt x="3757225" y="3377577"/>
                </a:lnTo>
                <a:lnTo>
                  <a:pt x="3782284" y="3365058"/>
                </a:lnTo>
                <a:lnTo>
                  <a:pt x="3778704" y="3413345"/>
                </a:lnTo>
                <a:lnTo>
                  <a:pt x="3789444" y="3424076"/>
                </a:lnTo>
                <a:lnTo>
                  <a:pt x="3810922" y="3429441"/>
                </a:lnTo>
                <a:lnTo>
                  <a:pt x="3810922" y="3456267"/>
                </a:lnTo>
                <a:lnTo>
                  <a:pt x="3853880" y="3475940"/>
                </a:lnTo>
                <a:lnTo>
                  <a:pt x="3852090" y="3511708"/>
                </a:lnTo>
                <a:lnTo>
                  <a:pt x="3866408" y="3552842"/>
                </a:lnTo>
                <a:lnTo>
                  <a:pt x="3871778" y="3577880"/>
                </a:lnTo>
                <a:lnTo>
                  <a:pt x="3852090" y="3599341"/>
                </a:lnTo>
                <a:lnTo>
                  <a:pt x="3843140" y="3588611"/>
                </a:lnTo>
                <a:lnTo>
                  <a:pt x="3825242" y="3588611"/>
                </a:lnTo>
                <a:lnTo>
                  <a:pt x="3805553" y="3595764"/>
                </a:lnTo>
                <a:lnTo>
                  <a:pt x="3796604" y="3570726"/>
                </a:lnTo>
                <a:lnTo>
                  <a:pt x="3735747" y="3526016"/>
                </a:lnTo>
                <a:lnTo>
                  <a:pt x="3712478" y="3477728"/>
                </a:lnTo>
                <a:lnTo>
                  <a:pt x="3691000" y="3452691"/>
                </a:lnTo>
                <a:lnTo>
                  <a:pt x="3682051" y="3395461"/>
                </a:lnTo>
                <a:lnTo>
                  <a:pt x="3653413" y="3365058"/>
                </a:lnTo>
                <a:lnTo>
                  <a:pt x="3622984" y="3341808"/>
                </a:lnTo>
                <a:lnTo>
                  <a:pt x="3642673" y="3313193"/>
                </a:lnTo>
                <a:lnTo>
                  <a:pt x="3628354" y="3297098"/>
                </a:lnTo>
                <a:lnTo>
                  <a:pt x="3608666" y="3300675"/>
                </a:lnTo>
                <a:lnTo>
                  <a:pt x="3601505" y="3289944"/>
                </a:lnTo>
                <a:lnTo>
                  <a:pt x="3601505" y="3268483"/>
                </a:lnTo>
                <a:lnTo>
                  <a:pt x="3524540" y="3184427"/>
                </a:lnTo>
                <a:close/>
                <a:moveTo>
                  <a:pt x="2861413" y="3158383"/>
                </a:moveTo>
                <a:cubicBezTo>
                  <a:pt x="2864503" y="3158383"/>
                  <a:pt x="2867008" y="3160885"/>
                  <a:pt x="2867008" y="3163972"/>
                </a:cubicBezTo>
                <a:cubicBezTo>
                  <a:pt x="2867008" y="3167058"/>
                  <a:pt x="2864503" y="3169560"/>
                  <a:pt x="2861413" y="3169560"/>
                </a:cubicBezTo>
                <a:cubicBezTo>
                  <a:pt x="2858325" y="3169560"/>
                  <a:pt x="2855821" y="3167058"/>
                  <a:pt x="2855821" y="3163972"/>
                </a:cubicBezTo>
                <a:cubicBezTo>
                  <a:pt x="2855821" y="3160885"/>
                  <a:pt x="2858325" y="3158383"/>
                  <a:pt x="2861413" y="3158383"/>
                </a:cubicBezTo>
                <a:close/>
                <a:moveTo>
                  <a:pt x="4736334" y="3156443"/>
                </a:moveTo>
                <a:cubicBezTo>
                  <a:pt x="4739423" y="3156443"/>
                  <a:pt x="4741928" y="3158945"/>
                  <a:pt x="4741928" y="3162031"/>
                </a:cubicBezTo>
                <a:cubicBezTo>
                  <a:pt x="4741928" y="3165118"/>
                  <a:pt x="4739423" y="3167620"/>
                  <a:pt x="4736334" y="3167620"/>
                </a:cubicBezTo>
                <a:cubicBezTo>
                  <a:pt x="4733244" y="3167620"/>
                  <a:pt x="4730741" y="3165118"/>
                  <a:pt x="4730741" y="3162031"/>
                </a:cubicBezTo>
                <a:cubicBezTo>
                  <a:pt x="4730741" y="3158945"/>
                  <a:pt x="4733244" y="3156443"/>
                  <a:pt x="4736334" y="3156443"/>
                </a:cubicBezTo>
                <a:close/>
                <a:moveTo>
                  <a:pt x="5648001" y="3137425"/>
                </a:moveTo>
                <a:cubicBezTo>
                  <a:pt x="5651091" y="3137425"/>
                  <a:pt x="5653594" y="3139927"/>
                  <a:pt x="5653594" y="3143014"/>
                </a:cubicBezTo>
                <a:cubicBezTo>
                  <a:pt x="5653594" y="3146101"/>
                  <a:pt x="5651091" y="3148603"/>
                  <a:pt x="5648001" y="3148603"/>
                </a:cubicBezTo>
                <a:cubicBezTo>
                  <a:pt x="5644912" y="3148603"/>
                  <a:pt x="5642407" y="3146101"/>
                  <a:pt x="5642407" y="3143014"/>
                </a:cubicBezTo>
                <a:cubicBezTo>
                  <a:pt x="5642407" y="3139927"/>
                  <a:pt x="5644912" y="3137425"/>
                  <a:pt x="5648001" y="3137425"/>
                </a:cubicBezTo>
                <a:close/>
                <a:moveTo>
                  <a:pt x="5411472" y="3134514"/>
                </a:moveTo>
                <a:cubicBezTo>
                  <a:pt x="5414562" y="3134514"/>
                  <a:pt x="5417065" y="3137016"/>
                  <a:pt x="5417065" y="3140103"/>
                </a:cubicBezTo>
                <a:cubicBezTo>
                  <a:pt x="5417065" y="3143190"/>
                  <a:pt x="5414562" y="3145692"/>
                  <a:pt x="5411472" y="3145692"/>
                </a:cubicBezTo>
                <a:cubicBezTo>
                  <a:pt x="5408383" y="3145692"/>
                  <a:pt x="5405879" y="3143190"/>
                  <a:pt x="5405879" y="3140103"/>
                </a:cubicBezTo>
                <a:cubicBezTo>
                  <a:pt x="5405879" y="3137016"/>
                  <a:pt x="5408383" y="3134514"/>
                  <a:pt x="5411472" y="3134514"/>
                </a:cubicBezTo>
                <a:close/>
                <a:moveTo>
                  <a:pt x="4074291" y="3132185"/>
                </a:moveTo>
                <a:cubicBezTo>
                  <a:pt x="4077380" y="3132185"/>
                  <a:pt x="4079884" y="3134687"/>
                  <a:pt x="4079884" y="3137774"/>
                </a:cubicBezTo>
                <a:cubicBezTo>
                  <a:pt x="4079884" y="3140860"/>
                  <a:pt x="4077380" y="3143363"/>
                  <a:pt x="4074291" y="3143363"/>
                </a:cubicBezTo>
                <a:cubicBezTo>
                  <a:pt x="4071202" y="3143363"/>
                  <a:pt x="4068697" y="3140860"/>
                  <a:pt x="4068697" y="3137774"/>
                </a:cubicBezTo>
                <a:cubicBezTo>
                  <a:pt x="4068697" y="3134687"/>
                  <a:pt x="4071202" y="3132185"/>
                  <a:pt x="4074291" y="3132185"/>
                </a:cubicBezTo>
                <a:close/>
                <a:moveTo>
                  <a:pt x="5570508" y="3128110"/>
                </a:moveTo>
                <a:cubicBezTo>
                  <a:pt x="5573597" y="3128110"/>
                  <a:pt x="5576102" y="3130613"/>
                  <a:pt x="5576102" y="3133699"/>
                </a:cubicBezTo>
                <a:cubicBezTo>
                  <a:pt x="5576102" y="3136786"/>
                  <a:pt x="5573597" y="3139288"/>
                  <a:pt x="5570508" y="3139288"/>
                </a:cubicBezTo>
                <a:cubicBezTo>
                  <a:pt x="5567419" y="3139288"/>
                  <a:pt x="5564915" y="3136786"/>
                  <a:pt x="5564915" y="3133699"/>
                </a:cubicBezTo>
                <a:cubicBezTo>
                  <a:pt x="5564915" y="3130613"/>
                  <a:pt x="5567419" y="3128110"/>
                  <a:pt x="5570508" y="3128110"/>
                </a:cubicBezTo>
                <a:close/>
                <a:moveTo>
                  <a:pt x="4233335" y="3125409"/>
                </a:moveTo>
                <a:lnTo>
                  <a:pt x="4267343" y="3173696"/>
                </a:lnTo>
                <a:lnTo>
                  <a:pt x="4288821" y="3170120"/>
                </a:lnTo>
                <a:lnTo>
                  <a:pt x="4312091" y="3195158"/>
                </a:lnTo>
                <a:lnTo>
                  <a:pt x="4288821" y="3193369"/>
                </a:lnTo>
                <a:lnTo>
                  <a:pt x="4265553" y="3189792"/>
                </a:lnTo>
                <a:lnTo>
                  <a:pt x="4285241" y="3213042"/>
                </a:lnTo>
                <a:lnTo>
                  <a:pt x="4236915" y="3248810"/>
                </a:lnTo>
                <a:lnTo>
                  <a:pt x="4251234" y="3297098"/>
                </a:lnTo>
                <a:lnTo>
                  <a:pt x="4235125" y="3302463"/>
                </a:lnTo>
                <a:lnTo>
                  <a:pt x="4260183" y="3313193"/>
                </a:lnTo>
                <a:lnTo>
                  <a:pt x="4294192" y="3347173"/>
                </a:lnTo>
                <a:lnTo>
                  <a:pt x="4265553" y="3336443"/>
                </a:lnTo>
                <a:lnTo>
                  <a:pt x="4235125" y="3368634"/>
                </a:lnTo>
                <a:lnTo>
                  <a:pt x="4233335" y="3400826"/>
                </a:lnTo>
                <a:lnTo>
                  <a:pt x="4208277" y="3438383"/>
                </a:lnTo>
                <a:lnTo>
                  <a:pt x="4210067" y="3490247"/>
                </a:lnTo>
                <a:lnTo>
                  <a:pt x="4159950" y="3531381"/>
                </a:lnTo>
                <a:lnTo>
                  <a:pt x="4129522" y="3506343"/>
                </a:lnTo>
                <a:lnTo>
                  <a:pt x="4100884" y="3506343"/>
                </a:lnTo>
                <a:lnTo>
                  <a:pt x="4095515" y="3486670"/>
                </a:lnTo>
                <a:lnTo>
                  <a:pt x="4063296" y="3508132"/>
                </a:lnTo>
                <a:lnTo>
                  <a:pt x="4048977" y="3483093"/>
                </a:lnTo>
                <a:lnTo>
                  <a:pt x="4013180" y="3492036"/>
                </a:lnTo>
                <a:lnTo>
                  <a:pt x="3997071" y="3479517"/>
                </a:lnTo>
                <a:lnTo>
                  <a:pt x="3997071" y="3433018"/>
                </a:lnTo>
                <a:lnTo>
                  <a:pt x="3957693" y="3370423"/>
                </a:lnTo>
                <a:lnTo>
                  <a:pt x="3954113" y="3341808"/>
                </a:lnTo>
                <a:lnTo>
                  <a:pt x="3984542" y="3318559"/>
                </a:lnTo>
                <a:lnTo>
                  <a:pt x="4007810" y="3313193"/>
                </a:lnTo>
                <a:lnTo>
                  <a:pt x="4045397" y="3284579"/>
                </a:lnTo>
                <a:lnTo>
                  <a:pt x="4075825" y="3277425"/>
                </a:lnTo>
                <a:lnTo>
                  <a:pt x="4100884" y="3259541"/>
                </a:lnTo>
                <a:lnTo>
                  <a:pt x="4108043" y="3236291"/>
                </a:lnTo>
                <a:lnTo>
                  <a:pt x="4143840" y="3198734"/>
                </a:lnTo>
                <a:lnTo>
                  <a:pt x="4176059" y="3188004"/>
                </a:lnTo>
                <a:lnTo>
                  <a:pt x="4193958" y="3155812"/>
                </a:lnTo>
                <a:close/>
                <a:moveTo>
                  <a:pt x="2861414" y="3118795"/>
                </a:moveTo>
                <a:cubicBezTo>
                  <a:pt x="2864503" y="3118795"/>
                  <a:pt x="2867008" y="3121298"/>
                  <a:pt x="2867008" y="3124384"/>
                </a:cubicBezTo>
                <a:cubicBezTo>
                  <a:pt x="2867008" y="3127471"/>
                  <a:pt x="2864503" y="3129973"/>
                  <a:pt x="2861414" y="3129973"/>
                </a:cubicBezTo>
                <a:cubicBezTo>
                  <a:pt x="2858325" y="3129973"/>
                  <a:pt x="2855821" y="3127471"/>
                  <a:pt x="2855821" y="3124384"/>
                </a:cubicBezTo>
                <a:cubicBezTo>
                  <a:pt x="2855821" y="3121298"/>
                  <a:pt x="2858325" y="3118795"/>
                  <a:pt x="2861414" y="3118795"/>
                </a:cubicBezTo>
                <a:close/>
                <a:moveTo>
                  <a:pt x="5933497" y="3117049"/>
                </a:moveTo>
                <a:cubicBezTo>
                  <a:pt x="5936586" y="3117049"/>
                  <a:pt x="5939090" y="3119551"/>
                  <a:pt x="5939090" y="3122638"/>
                </a:cubicBezTo>
                <a:cubicBezTo>
                  <a:pt x="5939090" y="3125725"/>
                  <a:pt x="5936586" y="3128227"/>
                  <a:pt x="5933497" y="3128227"/>
                </a:cubicBezTo>
                <a:cubicBezTo>
                  <a:pt x="5930408" y="3128227"/>
                  <a:pt x="5927903" y="3125725"/>
                  <a:pt x="5927903" y="3122638"/>
                </a:cubicBezTo>
                <a:cubicBezTo>
                  <a:pt x="5927903" y="3119551"/>
                  <a:pt x="5930408" y="3117049"/>
                  <a:pt x="5933497" y="3117049"/>
                </a:cubicBezTo>
                <a:close/>
                <a:moveTo>
                  <a:pt x="6012737" y="3114721"/>
                </a:moveTo>
                <a:cubicBezTo>
                  <a:pt x="6015826" y="3114721"/>
                  <a:pt x="6018330" y="3117223"/>
                  <a:pt x="6018330" y="3120309"/>
                </a:cubicBezTo>
                <a:cubicBezTo>
                  <a:pt x="6018330" y="3123396"/>
                  <a:pt x="6015826" y="3125898"/>
                  <a:pt x="6012737" y="3125898"/>
                </a:cubicBezTo>
                <a:cubicBezTo>
                  <a:pt x="6009647" y="3125898"/>
                  <a:pt x="6007144" y="3123396"/>
                  <a:pt x="6007144" y="3120309"/>
                </a:cubicBezTo>
                <a:cubicBezTo>
                  <a:pt x="6007144" y="3117223"/>
                  <a:pt x="6009647" y="3114721"/>
                  <a:pt x="6012737" y="3114721"/>
                </a:cubicBezTo>
                <a:close/>
                <a:moveTo>
                  <a:pt x="5493016" y="3114138"/>
                </a:moveTo>
                <a:cubicBezTo>
                  <a:pt x="5496105" y="3114138"/>
                  <a:pt x="5498610" y="3116640"/>
                  <a:pt x="5498610" y="3119727"/>
                </a:cubicBezTo>
                <a:cubicBezTo>
                  <a:pt x="5498610" y="3122814"/>
                  <a:pt x="5496105" y="3125316"/>
                  <a:pt x="5493016" y="3125316"/>
                </a:cubicBezTo>
                <a:cubicBezTo>
                  <a:pt x="5489928" y="3125316"/>
                  <a:pt x="5487423" y="3122814"/>
                  <a:pt x="5487423" y="3119727"/>
                </a:cubicBezTo>
                <a:cubicBezTo>
                  <a:pt x="5487423" y="3116640"/>
                  <a:pt x="5489928" y="3114138"/>
                  <a:pt x="5493016" y="3114138"/>
                </a:cubicBezTo>
                <a:close/>
                <a:moveTo>
                  <a:pt x="4147704" y="3100748"/>
                </a:moveTo>
                <a:cubicBezTo>
                  <a:pt x="4150793" y="3100748"/>
                  <a:pt x="4153298" y="3103250"/>
                  <a:pt x="4153298" y="3106337"/>
                </a:cubicBezTo>
                <a:cubicBezTo>
                  <a:pt x="4153298" y="3109423"/>
                  <a:pt x="4150793" y="3111926"/>
                  <a:pt x="4147704" y="3111926"/>
                </a:cubicBezTo>
                <a:cubicBezTo>
                  <a:pt x="4144615" y="3111926"/>
                  <a:pt x="4142111" y="3109423"/>
                  <a:pt x="4142111" y="3106337"/>
                </a:cubicBezTo>
                <a:cubicBezTo>
                  <a:pt x="4142111" y="3103250"/>
                  <a:pt x="4144615" y="3100748"/>
                  <a:pt x="4147704" y="3100748"/>
                </a:cubicBezTo>
                <a:close/>
                <a:moveTo>
                  <a:pt x="5924174" y="3095509"/>
                </a:moveTo>
                <a:cubicBezTo>
                  <a:pt x="5927263" y="3095509"/>
                  <a:pt x="5929768" y="3098011"/>
                  <a:pt x="5929768" y="3101098"/>
                </a:cubicBezTo>
                <a:cubicBezTo>
                  <a:pt x="5929768" y="3104184"/>
                  <a:pt x="5927263" y="3106687"/>
                  <a:pt x="5924174" y="3106687"/>
                </a:cubicBezTo>
                <a:cubicBezTo>
                  <a:pt x="5921086" y="3106687"/>
                  <a:pt x="5918581" y="3104184"/>
                  <a:pt x="5918581" y="3101098"/>
                </a:cubicBezTo>
                <a:cubicBezTo>
                  <a:pt x="5918581" y="3098011"/>
                  <a:pt x="5921086" y="3095509"/>
                  <a:pt x="5924174" y="3095509"/>
                </a:cubicBezTo>
                <a:close/>
                <a:moveTo>
                  <a:pt x="3975242" y="3086194"/>
                </a:moveTo>
                <a:cubicBezTo>
                  <a:pt x="3978330" y="3086194"/>
                  <a:pt x="3980835" y="3088696"/>
                  <a:pt x="3980835" y="3091783"/>
                </a:cubicBezTo>
                <a:cubicBezTo>
                  <a:pt x="3980835" y="3094869"/>
                  <a:pt x="3978330" y="3097371"/>
                  <a:pt x="3975242" y="3097371"/>
                </a:cubicBezTo>
                <a:cubicBezTo>
                  <a:pt x="3972152" y="3097371"/>
                  <a:pt x="3969648" y="3094869"/>
                  <a:pt x="3969648" y="3091783"/>
                </a:cubicBezTo>
                <a:cubicBezTo>
                  <a:pt x="3969648" y="3088696"/>
                  <a:pt x="3972152" y="3086194"/>
                  <a:pt x="3975242" y="3086194"/>
                </a:cubicBezTo>
                <a:close/>
                <a:moveTo>
                  <a:pt x="3981068" y="3069311"/>
                </a:moveTo>
                <a:cubicBezTo>
                  <a:pt x="3984156" y="3069311"/>
                  <a:pt x="3986661" y="3071813"/>
                  <a:pt x="3986661" y="3074900"/>
                </a:cubicBezTo>
                <a:cubicBezTo>
                  <a:pt x="3986661" y="3077986"/>
                  <a:pt x="3984156" y="3080488"/>
                  <a:pt x="3981068" y="3080488"/>
                </a:cubicBezTo>
                <a:cubicBezTo>
                  <a:pt x="3977979" y="3080488"/>
                  <a:pt x="3975475" y="3077986"/>
                  <a:pt x="3975475" y="3074900"/>
                </a:cubicBezTo>
                <a:cubicBezTo>
                  <a:pt x="3975475" y="3071813"/>
                  <a:pt x="3977979" y="3069311"/>
                  <a:pt x="3981068" y="3069311"/>
                </a:cubicBezTo>
                <a:close/>
                <a:moveTo>
                  <a:pt x="2824707" y="3065236"/>
                </a:moveTo>
                <a:cubicBezTo>
                  <a:pt x="2827797" y="3065236"/>
                  <a:pt x="2830301" y="3067738"/>
                  <a:pt x="2830301" y="3070825"/>
                </a:cubicBezTo>
                <a:cubicBezTo>
                  <a:pt x="2830301" y="3073911"/>
                  <a:pt x="2827797" y="3076413"/>
                  <a:pt x="2824707" y="3076413"/>
                </a:cubicBezTo>
                <a:cubicBezTo>
                  <a:pt x="2821618" y="3076413"/>
                  <a:pt x="2819114" y="3073911"/>
                  <a:pt x="2819114" y="3070825"/>
                </a:cubicBezTo>
                <a:cubicBezTo>
                  <a:pt x="2819114" y="3067738"/>
                  <a:pt x="2821618" y="3065236"/>
                  <a:pt x="2824707" y="3065236"/>
                </a:cubicBezTo>
                <a:close/>
                <a:moveTo>
                  <a:pt x="4197230" y="3064072"/>
                </a:moveTo>
                <a:cubicBezTo>
                  <a:pt x="4200319" y="3064072"/>
                  <a:pt x="4202823" y="3066574"/>
                  <a:pt x="4202823" y="3069660"/>
                </a:cubicBezTo>
                <a:cubicBezTo>
                  <a:pt x="4202823" y="3072747"/>
                  <a:pt x="4200319" y="3075249"/>
                  <a:pt x="4197230" y="3075249"/>
                </a:cubicBezTo>
                <a:cubicBezTo>
                  <a:pt x="4194140" y="3075249"/>
                  <a:pt x="4191636" y="3072747"/>
                  <a:pt x="4191636" y="3069660"/>
                </a:cubicBezTo>
                <a:cubicBezTo>
                  <a:pt x="4191636" y="3066574"/>
                  <a:pt x="4194140" y="3064072"/>
                  <a:pt x="4197230" y="3064072"/>
                </a:cubicBezTo>
                <a:close/>
                <a:moveTo>
                  <a:pt x="5887467" y="3061161"/>
                </a:moveTo>
                <a:cubicBezTo>
                  <a:pt x="5890556" y="3061161"/>
                  <a:pt x="5893061" y="3063663"/>
                  <a:pt x="5893061" y="3066750"/>
                </a:cubicBezTo>
                <a:cubicBezTo>
                  <a:pt x="5893061" y="3069837"/>
                  <a:pt x="5890556" y="3072339"/>
                  <a:pt x="5887467" y="3072339"/>
                </a:cubicBezTo>
                <a:cubicBezTo>
                  <a:pt x="5884379" y="3072339"/>
                  <a:pt x="5881874" y="3069837"/>
                  <a:pt x="5881874" y="3066750"/>
                </a:cubicBezTo>
                <a:cubicBezTo>
                  <a:pt x="5881874" y="3063663"/>
                  <a:pt x="5884379" y="3061161"/>
                  <a:pt x="5887467" y="3061161"/>
                </a:cubicBezTo>
                <a:close/>
                <a:moveTo>
                  <a:pt x="6017980" y="3059415"/>
                </a:moveTo>
                <a:cubicBezTo>
                  <a:pt x="6021070" y="3059415"/>
                  <a:pt x="6023573" y="3061917"/>
                  <a:pt x="6023573" y="3065003"/>
                </a:cubicBezTo>
                <a:cubicBezTo>
                  <a:pt x="6023573" y="3068090"/>
                  <a:pt x="6021070" y="3070592"/>
                  <a:pt x="6017980" y="3070592"/>
                </a:cubicBezTo>
                <a:cubicBezTo>
                  <a:pt x="6014891" y="3070592"/>
                  <a:pt x="6012387" y="3068090"/>
                  <a:pt x="6012387" y="3065003"/>
                </a:cubicBezTo>
                <a:cubicBezTo>
                  <a:pt x="6012387" y="3061917"/>
                  <a:pt x="6014891" y="3059415"/>
                  <a:pt x="6017980" y="3059415"/>
                </a:cubicBezTo>
                <a:close/>
                <a:moveTo>
                  <a:pt x="5832116" y="3048353"/>
                </a:moveTo>
                <a:cubicBezTo>
                  <a:pt x="5835206" y="3048353"/>
                  <a:pt x="5837709" y="3050856"/>
                  <a:pt x="5837709" y="3053942"/>
                </a:cubicBezTo>
                <a:cubicBezTo>
                  <a:pt x="5837709" y="3057029"/>
                  <a:pt x="5835206" y="3059531"/>
                  <a:pt x="5832116" y="3059531"/>
                </a:cubicBezTo>
                <a:cubicBezTo>
                  <a:pt x="5829027" y="3059531"/>
                  <a:pt x="5826522" y="3057029"/>
                  <a:pt x="5826522" y="3053942"/>
                </a:cubicBezTo>
                <a:cubicBezTo>
                  <a:pt x="5826522" y="3050856"/>
                  <a:pt x="5829027" y="3048353"/>
                  <a:pt x="5832116" y="3048353"/>
                </a:cubicBezTo>
                <a:close/>
                <a:moveTo>
                  <a:pt x="3484263" y="3043695"/>
                </a:moveTo>
                <a:cubicBezTo>
                  <a:pt x="3487352" y="3043695"/>
                  <a:pt x="3489857" y="3046198"/>
                  <a:pt x="3489857" y="3049284"/>
                </a:cubicBezTo>
                <a:cubicBezTo>
                  <a:pt x="3489857" y="3052371"/>
                  <a:pt x="3487352" y="3054873"/>
                  <a:pt x="3484263" y="3054873"/>
                </a:cubicBezTo>
                <a:cubicBezTo>
                  <a:pt x="3481174" y="3054873"/>
                  <a:pt x="3478670" y="3052371"/>
                  <a:pt x="3478670" y="3049284"/>
                </a:cubicBezTo>
                <a:cubicBezTo>
                  <a:pt x="3478670" y="3046198"/>
                  <a:pt x="3481174" y="3043695"/>
                  <a:pt x="3484263" y="3043695"/>
                </a:cubicBezTo>
                <a:close/>
                <a:moveTo>
                  <a:pt x="4516136" y="3028834"/>
                </a:moveTo>
                <a:cubicBezTo>
                  <a:pt x="4522713" y="3027185"/>
                  <a:pt x="4532203" y="3035434"/>
                  <a:pt x="4535867" y="3041935"/>
                </a:cubicBezTo>
                <a:cubicBezTo>
                  <a:pt x="4538184" y="3050655"/>
                  <a:pt x="4535839" y="3057047"/>
                  <a:pt x="4535825" y="3064602"/>
                </a:cubicBezTo>
                <a:lnTo>
                  <a:pt x="4541195" y="3068179"/>
                </a:lnTo>
                <a:lnTo>
                  <a:pt x="4546565" y="3102159"/>
                </a:lnTo>
                <a:cubicBezTo>
                  <a:pt x="4547938" y="3113070"/>
                  <a:pt x="4552225" y="3123980"/>
                  <a:pt x="4545441" y="3129651"/>
                </a:cubicBezTo>
                <a:cubicBezTo>
                  <a:pt x="4534424" y="3135196"/>
                  <a:pt x="4518746" y="3124438"/>
                  <a:pt x="4505397" y="3121832"/>
                </a:cubicBezTo>
                <a:lnTo>
                  <a:pt x="4505397" y="3137928"/>
                </a:lnTo>
                <a:cubicBezTo>
                  <a:pt x="4509393" y="3142489"/>
                  <a:pt x="4513389" y="3145303"/>
                  <a:pt x="4517386" y="3151611"/>
                </a:cubicBezTo>
                <a:cubicBezTo>
                  <a:pt x="4518884" y="3162370"/>
                  <a:pt x="4518633" y="3171964"/>
                  <a:pt x="4513722" y="3179229"/>
                </a:cubicBezTo>
                <a:cubicBezTo>
                  <a:pt x="4501276" y="3179976"/>
                  <a:pt x="4464940" y="3163257"/>
                  <a:pt x="4461233" y="3150032"/>
                </a:cubicBezTo>
                <a:cubicBezTo>
                  <a:pt x="4458736" y="3135253"/>
                  <a:pt x="4463231" y="3119309"/>
                  <a:pt x="4464230" y="3103948"/>
                </a:cubicBezTo>
                <a:lnTo>
                  <a:pt x="4448121" y="3093217"/>
                </a:lnTo>
                <a:lnTo>
                  <a:pt x="4417693" y="3103948"/>
                </a:lnTo>
                <a:cubicBezTo>
                  <a:pt x="4406357" y="3111698"/>
                  <a:pt x="4395021" y="3124687"/>
                  <a:pt x="4383685" y="3127197"/>
                </a:cubicBezTo>
                <a:cubicBezTo>
                  <a:pt x="4381951" y="3122428"/>
                  <a:pt x="4381965" y="3118241"/>
                  <a:pt x="4385475" y="3112890"/>
                </a:cubicBezTo>
                <a:cubicBezTo>
                  <a:pt x="4396881" y="3096240"/>
                  <a:pt x="4410617" y="3082500"/>
                  <a:pt x="4428432" y="3068179"/>
                </a:cubicBezTo>
                <a:cubicBezTo>
                  <a:pt x="4438561" y="3061165"/>
                  <a:pt x="4448690" y="3060555"/>
                  <a:pt x="4457071" y="3064602"/>
                </a:cubicBezTo>
                <a:cubicBezTo>
                  <a:pt x="4461760" y="3071784"/>
                  <a:pt x="4453630" y="3081294"/>
                  <a:pt x="4460650" y="3089640"/>
                </a:cubicBezTo>
                <a:cubicBezTo>
                  <a:pt x="4466616" y="3085952"/>
                  <a:pt x="4471418" y="3071784"/>
                  <a:pt x="4477384" y="3063438"/>
                </a:cubicBezTo>
                <a:cubicBezTo>
                  <a:pt x="4481949" y="3059057"/>
                  <a:pt x="4482435" y="3054094"/>
                  <a:pt x="4491078" y="3050295"/>
                </a:cubicBezTo>
                <a:cubicBezTo>
                  <a:pt x="4504148" y="3050919"/>
                  <a:pt x="4511392" y="3053290"/>
                  <a:pt x="4520965" y="3050421"/>
                </a:cubicBezTo>
                <a:cubicBezTo>
                  <a:pt x="4522851" y="3044389"/>
                  <a:pt x="4513085" y="3036611"/>
                  <a:pt x="4516136" y="3028834"/>
                </a:cubicBezTo>
                <a:close/>
                <a:moveTo>
                  <a:pt x="2860249" y="3026812"/>
                </a:moveTo>
                <a:cubicBezTo>
                  <a:pt x="2863338" y="3026812"/>
                  <a:pt x="2865843" y="3029315"/>
                  <a:pt x="2865843" y="3032401"/>
                </a:cubicBezTo>
                <a:cubicBezTo>
                  <a:pt x="2865843" y="3035488"/>
                  <a:pt x="2863338" y="3037990"/>
                  <a:pt x="2860249" y="3037990"/>
                </a:cubicBezTo>
                <a:cubicBezTo>
                  <a:pt x="2857160" y="3037990"/>
                  <a:pt x="2854656" y="3035488"/>
                  <a:pt x="2854656" y="3032401"/>
                </a:cubicBezTo>
                <a:cubicBezTo>
                  <a:pt x="2854656" y="3029315"/>
                  <a:pt x="2857160" y="3026812"/>
                  <a:pt x="2860249" y="3026812"/>
                </a:cubicBezTo>
                <a:close/>
                <a:moveTo>
                  <a:pt x="5674220" y="3022738"/>
                </a:moveTo>
                <a:cubicBezTo>
                  <a:pt x="5677309" y="3022738"/>
                  <a:pt x="5679813" y="3025240"/>
                  <a:pt x="5679813" y="3028327"/>
                </a:cubicBezTo>
                <a:cubicBezTo>
                  <a:pt x="5679813" y="3031413"/>
                  <a:pt x="5677309" y="3033916"/>
                  <a:pt x="5674220" y="3033916"/>
                </a:cubicBezTo>
                <a:cubicBezTo>
                  <a:pt x="5671131" y="3033916"/>
                  <a:pt x="5668626" y="3031413"/>
                  <a:pt x="5668626" y="3028327"/>
                </a:cubicBezTo>
                <a:cubicBezTo>
                  <a:pt x="5668626" y="3025240"/>
                  <a:pt x="5671131" y="3022738"/>
                  <a:pt x="5674220" y="3022738"/>
                </a:cubicBezTo>
                <a:close/>
                <a:moveTo>
                  <a:pt x="4165767" y="3018080"/>
                </a:moveTo>
                <a:cubicBezTo>
                  <a:pt x="4168856" y="3018080"/>
                  <a:pt x="4171360" y="3020582"/>
                  <a:pt x="4171360" y="3023669"/>
                </a:cubicBezTo>
                <a:cubicBezTo>
                  <a:pt x="4171360" y="3026755"/>
                  <a:pt x="4168856" y="3029258"/>
                  <a:pt x="4165767" y="3029258"/>
                </a:cubicBezTo>
                <a:cubicBezTo>
                  <a:pt x="4162678" y="3029258"/>
                  <a:pt x="4160173" y="3026755"/>
                  <a:pt x="4160173" y="3023669"/>
                </a:cubicBezTo>
                <a:cubicBezTo>
                  <a:pt x="4160173" y="3020582"/>
                  <a:pt x="4162678" y="3018080"/>
                  <a:pt x="4165767" y="3018080"/>
                </a:cubicBezTo>
                <a:close/>
                <a:moveTo>
                  <a:pt x="3066330" y="3002008"/>
                </a:moveTo>
                <a:lnTo>
                  <a:pt x="3086019" y="3019892"/>
                </a:lnTo>
                <a:lnTo>
                  <a:pt x="3089598" y="3039565"/>
                </a:lnTo>
                <a:lnTo>
                  <a:pt x="3100337" y="3050295"/>
                </a:lnTo>
                <a:lnTo>
                  <a:pt x="3102127" y="3114678"/>
                </a:lnTo>
                <a:lnTo>
                  <a:pt x="3080649" y="3128986"/>
                </a:lnTo>
                <a:lnTo>
                  <a:pt x="3046641" y="3128986"/>
                </a:lnTo>
                <a:lnTo>
                  <a:pt x="3030532" y="3100371"/>
                </a:lnTo>
                <a:lnTo>
                  <a:pt x="3028742" y="3052084"/>
                </a:lnTo>
                <a:lnTo>
                  <a:pt x="3044851" y="3041353"/>
                </a:lnTo>
                <a:lnTo>
                  <a:pt x="3043061" y="3014527"/>
                </a:lnTo>
                <a:lnTo>
                  <a:pt x="3057380" y="3014527"/>
                </a:lnTo>
                <a:close/>
                <a:moveTo>
                  <a:pt x="5847848" y="3001198"/>
                </a:moveTo>
                <a:cubicBezTo>
                  <a:pt x="5850937" y="3001198"/>
                  <a:pt x="5853441" y="3003700"/>
                  <a:pt x="5853441" y="3006787"/>
                </a:cubicBezTo>
                <a:cubicBezTo>
                  <a:pt x="5853441" y="3009873"/>
                  <a:pt x="5850937" y="3012375"/>
                  <a:pt x="5847848" y="3012375"/>
                </a:cubicBezTo>
                <a:cubicBezTo>
                  <a:pt x="5844759" y="3012375"/>
                  <a:pt x="5842254" y="3009873"/>
                  <a:pt x="5842254" y="3006787"/>
                </a:cubicBezTo>
                <a:cubicBezTo>
                  <a:pt x="5842254" y="3003700"/>
                  <a:pt x="5844759" y="3001198"/>
                  <a:pt x="5847848" y="3001198"/>
                </a:cubicBezTo>
                <a:close/>
                <a:moveTo>
                  <a:pt x="4432440" y="2995841"/>
                </a:moveTo>
                <a:cubicBezTo>
                  <a:pt x="4433993" y="2996100"/>
                  <a:pt x="4435916" y="2995581"/>
                  <a:pt x="4437101" y="2996618"/>
                </a:cubicBezTo>
                <a:cubicBezTo>
                  <a:pt x="4438333" y="2997695"/>
                  <a:pt x="4437746" y="2999914"/>
                  <a:pt x="4438655" y="3001275"/>
                </a:cubicBezTo>
                <a:cubicBezTo>
                  <a:pt x="4439173" y="3002051"/>
                  <a:pt x="4439791" y="3002769"/>
                  <a:pt x="4440208" y="3003604"/>
                </a:cubicBezTo>
                <a:cubicBezTo>
                  <a:pt x="4440574" y="3004335"/>
                  <a:pt x="4440727" y="3005156"/>
                  <a:pt x="4440985" y="3005932"/>
                </a:cubicBezTo>
                <a:cubicBezTo>
                  <a:pt x="4441245" y="3014471"/>
                  <a:pt x="4441762" y="3023005"/>
                  <a:pt x="4441762" y="3031548"/>
                </a:cubicBezTo>
                <a:cubicBezTo>
                  <a:pt x="4441762" y="3033634"/>
                  <a:pt x="4441760" y="3035821"/>
                  <a:pt x="4440985" y="3037758"/>
                </a:cubicBezTo>
                <a:cubicBezTo>
                  <a:pt x="4440639" y="3038624"/>
                  <a:pt x="4439490" y="3038893"/>
                  <a:pt x="4438655" y="3039310"/>
                </a:cubicBezTo>
                <a:cubicBezTo>
                  <a:pt x="4437922" y="3039676"/>
                  <a:pt x="4437360" y="3041250"/>
                  <a:pt x="4437101" y="3041639"/>
                </a:cubicBezTo>
                <a:cubicBezTo>
                  <a:pt x="4435029" y="3040345"/>
                  <a:pt x="4432712" y="3039379"/>
                  <a:pt x="4430886" y="3037758"/>
                </a:cubicBezTo>
                <a:cubicBezTo>
                  <a:pt x="4430274" y="3037214"/>
                  <a:pt x="4430507" y="3036144"/>
                  <a:pt x="4430109" y="3035429"/>
                </a:cubicBezTo>
                <a:lnTo>
                  <a:pt x="4425448" y="3028443"/>
                </a:lnTo>
                <a:cubicBezTo>
                  <a:pt x="4424930" y="3027667"/>
                  <a:pt x="4424189" y="3026999"/>
                  <a:pt x="4423894" y="3026114"/>
                </a:cubicBezTo>
                <a:lnTo>
                  <a:pt x="4423118" y="3023786"/>
                </a:lnTo>
                <a:cubicBezTo>
                  <a:pt x="4422813" y="3020142"/>
                  <a:pt x="4421532" y="3013155"/>
                  <a:pt x="4423118" y="3009037"/>
                </a:cubicBezTo>
                <a:cubicBezTo>
                  <a:pt x="4423788" y="3007296"/>
                  <a:pt x="4425189" y="3005932"/>
                  <a:pt x="4426225" y="3004380"/>
                </a:cubicBezTo>
                <a:cubicBezTo>
                  <a:pt x="4426743" y="3003604"/>
                  <a:pt x="4427483" y="3002936"/>
                  <a:pt x="4427778" y="3002051"/>
                </a:cubicBezTo>
                <a:cubicBezTo>
                  <a:pt x="4428411" y="3000157"/>
                  <a:pt x="4428603" y="2998899"/>
                  <a:pt x="4430109" y="2997394"/>
                </a:cubicBezTo>
                <a:cubicBezTo>
                  <a:pt x="4430769" y="2996734"/>
                  <a:pt x="4431663" y="2996359"/>
                  <a:pt x="4432440" y="2995841"/>
                </a:cubicBezTo>
                <a:close/>
                <a:moveTo>
                  <a:pt x="4155280" y="2986061"/>
                </a:moveTo>
                <a:cubicBezTo>
                  <a:pt x="4158369" y="2986061"/>
                  <a:pt x="4160873" y="2988563"/>
                  <a:pt x="4160873" y="2991650"/>
                </a:cubicBezTo>
                <a:cubicBezTo>
                  <a:pt x="4160873" y="2994736"/>
                  <a:pt x="4158369" y="2997238"/>
                  <a:pt x="4155280" y="2997238"/>
                </a:cubicBezTo>
                <a:cubicBezTo>
                  <a:pt x="4152190" y="2997238"/>
                  <a:pt x="4149686" y="2994736"/>
                  <a:pt x="4149686" y="2991650"/>
                </a:cubicBezTo>
                <a:cubicBezTo>
                  <a:pt x="4149686" y="2988563"/>
                  <a:pt x="4152190" y="2986061"/>
                  <a:pt x="4155280" y="2986061"/>
                </a:cubicBezTo>
                <a:close/>
                <a:moveTo>
                  <a:pt x="7592287" y="2978687"/>
                </a:moveTo>
                <a:cubicBezTo>
                  <a:pt x="7595377" y="2978687"/>
                  <a:pt x="7597881" y="2981189"/>
                  <a:pt x="7597881" y="2984276"/>
                </a:cubicBezTo>
                <a:cubicBezTo>
                  <a:pt x="7597881" y="2987362"/>
                  <a:pt x="7595377" y="2989865"/>
                  <a:pt x="7592287" y="2989865"/>
                </a:cubicBezTo>
                <a:cubicBezTo>
                  <a:pt x="7589198" y="2989865"/>
                  <a:pt x="7586694" y="2987362"/>
                  <a:pt x="7586694" y="2984276"/>
                </a:cubicBezTo>
                <a:cubicBezTo>
                  <a:pt x="7586694" y="2981189"/>
                  <a:pt x="7589198" y="2978687"/>
                  <a:pt x="7592287" y="2978687"/>
                </a:cubicBezTo>
                <a:close/>
                <a:moveTo>
                  <a:pt x="4493811" y="2975660"/>
                </a:moveTo>
                <a:cubicBezTo>
                  <a:pt x="4495106" y="2975918"/>
                  <a:pt x="4496493" y="2975890"/>
                  <a:pt x="4497695" y="2976436"/>
                </a:cubicBezTo>
                <a:cubicBezTo>
                  <a:pt x="4499395" y="2977208"/>
                  <a:pt x="4502356" y="2979541"/>
                  <a:pt x="4502356" y="2979541"/>
                </a:cubicBezTo>
                <a:cubicBezTo>
                  <a:pt x="4502875" y="2980317"/>
                  <a:pt x="4503312" y="2981153"/>
                  <a:pt x="4503910" y="2981869"/>
                </a:cubicBezTo>
                <a:cubicBezTo>
                  <a:pt x="4504614" y="2982713"/>
                  <a:pt x="4505632" y="2983285"/>
                  <a:pt x="4506241" y="2984198"/>
                </a:cubicBezTo>
                <a:cubicBezTo>
                  <a:pt x="4506695" y="2984879"/>
                  <a:pt x="4506759" y="2985751"/>
                  <a:pt x="4507018" y="2986527"/>
                </a:cubicBezTo>
                <a:cubicBezTo>
                  <a:pt x="4506039" y="3004130"/>
                  <a:pt x="4510155" y="2997371"/>
                  <a:pt x="4503910" y="3002051"/>
                </a:cubicBezTo>
                <a:cubicBezTo>
                  <a:pt x="4503618" y="3002271"/>
                  <a:pt x="4503262" y="3003345"/>
                  <a:pt x="4503133" y="3003604"/>
                </a:cubicBezTo>
                <a:cubicBezTo>
                  <a:pt x="4498517" y="3001298"/>
                  <a:pt x="4495568" y="3001108"/>
                  <a:pt x="4493811" y="2995841"/>
                </a:cubicBezTo>
                <a:cubicBezTo>
                  <a:pt x="4493552" y="2995065"/>
                  <a:pt x="4493432" y="2994228"/>
                  <a:pt x="4493035" y="2993513"/>
                </a:cubicBezTo>
                <a:cubicBezTo>
                  <a:pt x="4492127" y="2991882"/>
                  <a:pt x="4489926" y="2988855"/>
                  <a:pt x="4489926" y="2988855"/>
                </a:cubicBezTo>
                <a:cubicBezTo>
                  <a:pt x="4490186" y="2985751"/>
                  <a:pt x="4490291" y="2982629"/>
                  <a:pt x="4490703" y="2979541"/>
                </a:cubicBezTo>
                <a:cubicBezTo>
                  <a:pt x="4490812" y="2978730"/>
                  <a:pt x="4490969" y="2977851"/>
                  <a:pt x="4491480" y="2977212"/>
                </a:cubicBezTo>
                <a:cubicBezTo>
                  <a:pt x="4492064" y="2976483"/>
                  <a:pt x="4493035" y="2976177"/>
                  <a:pt x="4493811" y="2975660"/>
                </a:cubicBezTo>
                <a:close/>
                <a:moveTo>
                  <a:pt x="4326409" y="2973393"/>
                </a:moveTo>
                <a:cubicBezTo>
                  <a:pt x="4332194" y="2979993"/>
                  <a:pt x="4327490" y="2990667"/>
                  <a:pt x="4321039" y="2998431"/>
                </a:cubicBezTo>
                <a:lnTo>
                  <a:pt x="4285241" y="3035988"/>
                </a:lnTo>
                <a:cubicBezTo>
                  <a:pt x="4272698" y="3048395"/>
                  <a:pt x="4258990" y="3059638"/>
                  <a:pt x="4245864" y="3059237"/>
                </a:cubicBezTo>
                <a:cubicBezTo>
                  <a:pt x="4245505" y="3047883"/>
                  <a:pt x="4262626" y="3034199"/>
                  <a:pt x="4274502" y="3021680"/>
                </a:cubicBezTo>
                <a:cubicBezTo>
                  <a:pt x="4291805" y="3005584"/>
                  <a:pt x="4313185" y="2978428"/>
                  <a:pt x="4326409" y="2973393"/>
                </a:cubicBezTo>
                <a:close/>
                <a:moveTo>
                  <a:pt x="5846683" y="2969761"/>
                </a:moveTo>
                <a:cubicBezTo>
                  <a:pt x="5849772" y="2969761"/>
                  <a:pt x="5852277" y="2972263"/>
                  <a:pt x="5852277" y="2975350"/>
                </a:cubicBezTo>
                <a:cubicBezTo>
                  <a:pt x="5852277" y="2978436"/>
                  <a:pt x="5849772" y="2980938"/>
                  <a:pt x="5846683" y="2980938"/>
                </a:cubicBezTo>
                <a:cubicBezTo>
                  <a:pt x="5843593" y="2980938"/>
                  <a:pt x="5841090" y="2978436"/>
                  <a:pt x="5841090" y="2975350"/>
                </a:cubicBezTo>
                <a:cubicBezTo>
                  <a:pt x="5841090" y="2972263"/>
                  <a:pt x="5843593" y="2969761"/>
                  <a:pt x="5846683" y="2969761"/>
                </a:cubicBezTo>
                <a:close/>
                <a:moveTo>
                  <a:pt x="4469575" y="2968975"/>
                </a:moveTo>
                <a:cubicBezTo>
                  <a:pt x="4470062" y="2969084"/>
                  <a:pt x="4470624" y="2969458"/>
                  <a:pt x="4471283" y="2970226"/>
                </a:cubicBezTo>
                <a:cubicBezTo>
                  <a:pt x="4472348" y="2971468"/>
                  <a:pt x="4472318" y="2973331"/>
                  <a:pt x="4472836" y="2974883"/>
                </a:cubicBezTo>
                <a:lnTo>
                  <a:pt x="4473613" y="2977212"/>
                </a:lnTo>
                <a:cubicBezTo>
                  <a:pt x="4473593" y="2977562"/>
                  <a:pt x="4474172" y="2989292"/>
                  <a:pt x="4472059" y="2993513"/>
                </a:cubicBezTo>
                <a:cubicBezTo>
                  <a:pt x="4471642" y="2994347"/>
                  <a:pt x="4470923" y="2995007"/>
                  <a:pt x="4470505" y="2995841"/>
                </a:cubicBezTo>
                <a:cubicBezTo>
                  <a:pt x="4469242" y="2998367"/>
                  <a:pt x="4470401" y="2998274"/>
                  <a:pt x="4468175" y="3000499"/>
                </a:cubicBezTo>
                <a:cubicBezTo>
                  <a:pt x="4467515" y="3001158"/>
                  <a:pt x="4466702" y="3001684"/>
                  <a:pt x="4465844" y="3002051"/>
                </a:cubicBezTo>
                <a:cubicBezTo>
                  <a:pt x="4461300" y="3003998"/>
                  <a:pt x="4461312" y="3002698"/>
                  <a:pt x="4460406" y="3002827"/>
                </a:cubicBezTo>
                <a:cubicBezTo>
                  <a:pt x="4458593" y="3001534"/>
                  <a:pt x="4455555" y="3001094"/>
                  <a:pt x="4454968" y="2998946"/>
                </a:cubicBezTo>
                <a:cubicBezTo>
                  <a:pt x="4453808" y="2994695"/>
                  <a:pt x="4455306" y="2990135"/>
                  <a:pt x="4455745" y="2985751"/>
                </a:cubicBezTo>
                <a:cubicBezTo>
                  <a:pt x="4455827" y="2984936"/>
                  <a:pt x="4456124" y="2984137"/>
                  <a:pt x="4456522" y="2983422"/>
                </a:cubicBezTo>
                <a:cubicBezTo>
                  <a:pt x="4457429" y="2981791"/>
                  <a:pt x="4457858" y="2979354"/>
                  <a:pt x="4459629" y="2978764"/>
                </a:cubicBezTo>
                <a:lnTo>
                  <a:pt x="4461960" y="2977988"/>
                </a:lnTo>
                <a:cubicBezTo>
                  <a:pt x="4462592" y="2976094"/>
                  <a:pt x="4462784" y="2974836"/>
                  <a:pt x="4464291" y="2973331"/>
                </a:cubicBezTo>
                <a:cubicBezTo>
                  <a:pt x="4464950" y="2972671"/>
                  <a:pt x="4465844" y="2972296"/>
                  <a:pt x="4466621" y="2971778"/>
                </a:cubicBezTo>
                <a:cubicBezTo>
                  <a:pt x="4467326" y="2970722"/>
                  <a:pt x="4468113" y="2968650"/>
                  <a:pt x="4469575" y="2968975"/>
                </a:cubicBezTo>
                <a:close/>
                <a:moveTo>
                  <a:pt x="5725493" y="2944145"/>
                </a:moveTo>
                <a:cubicBezTo>
                  <a:pt x="5728582" y="2944145"/>
                  <a:pt x="5731086" y="2946648"/>
                  <a:pt x="5731086" y="2949734"/>
                </a:cubicBezTo>
                <a:cubicBezTo>
                  <a:pt x="5731086" y="2952821"/>
                  <a:pt x="5728582" y="2955323"/>
                  <a:pt x="5725493" y="2955323"/>
                </a:cubicBezTo>
                <a:cubicBezTo>
                  <a:pt x="5722404" y="2955323"/>
                  <a:pt x="5719900" y="2952821"/>
                  <a:pt x="5719900" y="2949734"/>
                </a:cubicBezTo>
                <a:cubicBezTo>
                  <a:pt x="5719900" y="2946648"/>
                  <a:pt x="5722404" y="2944145"/>
                  <a:pt x="5725493" y="2944145"/>
                </a:cubicBezTo>
                <a:close/>
                <a:moveTo>
                  <a:pt x="4408357" y="2942282"/>
                </a:moveTo>
                <a:cubicBezTo>
                  <a:pt x="4410361" y="2942568"/>
                  <a:pt x="4413956" y="2942751"/>
                  <a:pt x="4416126" y="2943834"/>
                </a:cubicBezTo>
                <a:cubicBezTo>
                  <a:pt x="4416961" y="2944252"/>
                  <a:pt x="4417621" y="2944969"/>
                  <a:pt x="4418456" y="2945387"/>
                </a:cubicBezTo>
                <a:cubicBezTo>
                  <a:pt x="4419284" y="2945800"/>
                  <a:pt x="4423271" y="2946877"/>
                  <a:pt x="4423894" y="2946939"/>
                </a:cubicBezTo>
                <a:cubicBezTo>
                  <a:pt x="4428025" y="2947352"/>
                  <a:pt x="4432181" y="2947457"/>
                  <a:pt x="4436324" y="2947715"/>
                </a:cubicBezTo>
                <a:cubicBezTo>
                  <a:pt x="4437101" y="2947974"/>
                  <a:pt x="4438015" y="2947980"/>
                  <a:pt x="4438655" y="2948492"/>
                </a:cubicBezTo>
                <a:cubicBezTo>
                  <a:pt x="4439384" y="2949075"/>
                  <a:pt x="4439548" y="2950161"/>
                  <a:pt x="4440208" y="2950820"/>
                </a:cubicBezTo>
                <a:cubicBezTo>
                  <a:pt x="4440868" y="2951480"/>
                  <a:pt x="4441762" y="2951855"/>
                  <a:pt x="4442539" y="2952373"/>
                </a:cubicBezTo>
                <a:cubicBezTo>
                  <a:pt x="4442798" y="2953149"/>
                  <a:pt x="4443316" y="2953883"/>
                  <a:pt x="4443316" y="2954701"/>
                </a:cubicBezTo>
                <a:cubicBezTo>
                  <a:pt x="4443316" y="2955587"/>
                  <a:pt x="4442375" y="2959686"/>
                  <a:pt x="4441762" y="2960911"/>
                </a:cubicBezTo>
                <a:cubicBezTo>
                  <a:pt x="4441344" y="2961746"/>
                  <a:pt x="4440587" y="2962387"/>
                  <a:pt x="4440208" y="2963240"/>
                </a:cubicBezTo>
                <a:cubicBezTo>
                  <a:pt x="4439544" y="2964735"/>
                  <a:pt x="4439173" y="2966345"/>
                  <a:pt x="4438655" y="2967897"/>
                </a:cubicBezTo>
                <a:lnTo>
                  <a:pt x="4437101" y="2972555"/>
                </a:lnTo>
                <a:cubicBezTo>
                  <a:pt x="4436841" y="2973331"/>
                  <a:pt x="4437005" y="2974430"/>
                  <a:pt x="4436324" y="2974883"/>
                </a:cubicBezTo>
                <a:lnTo>
                  <a:pt x="4433993" y="2976436"/>
                </a:lnTo>
                <a:cubicBezTo>
                  <a:pt x="4433476" y="2977471"/>
                  <a:pt x="4433181" y="2978652"/>
                  <a:pt x="4432439" y="2979541"/>
                </a:cubicBezTo>
                <a:cubicBezTo>
                  <a:pt x="4431842" y="2980257"/>
                  <a:pt x="4430826" y="2980496"/>
                  <a:pt x="4430109" y="2981093"/>
                </a:cubicBezTo>
                <a:cubicBezTo>
                  <a:pt x="4427428" y="2983326"/>
                  <a:pt x="4427044" y="2985219"/>
                  <a:pt x="4423118" y="2986527"/>
                </a:cubicBezTo>
                <a:cubicBezTo>
                  <a:pt x="4422341" y="2986785"/>
                  <a:pt x="4421503" y="2986906"/>
                  <a:pt x="4420786" y="2987303"/>
                </a:cubicBezTo>
                <a:cubicBezTo>
                  <a:pt x="4419155" y="2988209"/>
                  <a:pt x="4417897" y="2989818"/>
                  <a:pt x="4416126" y="2990408"/>
                </a:cubicBezTo>
                <a:lnTo>
                  <a:pt x="4409134" y="2992737"/>
                </a:lnTo>
                <a:lnTo>
                  <a:pt x="4406803" y="2993513"/>
                </a:lnTo>
                <a:lnTo>
                  <a:pt x="4400589" y="2993513"/>
                </a:lnTo>
                <a:cubicBezTo>
                  <a:pt x="4398391" y="2987658"/>
                  <a:pt x="4396806" y="2986221"/>
                  <a:pt x="4399034" y="2979541"/>
                </a:cubicBezTo>
                <a:cubicBezTo>
                  <a:pt x="4399330" y="2978656"/>
                  <a:pt x="4400589" y="2978506"/>
                  <a:pt x="4401365" y="2977988"/>
                </a:cubicBezTo>
                <a:cubicBezTo>
                  <a:pt x="4404926" y="2972650"/>
                  <a:pt x="4403882" y="2975101"/>
                  <a:pt x="4405249" y="2971002"/>
                </a:cubicBezTo>
                <a:cubicBezTo>
                  <a:pt x="4404991" y="2966604"/>
                  <a:pt x="4404960" y="2962186"/>
                  <a:pt x="4404472" y="2957806"/>
                </a:cubicBezTo>
                <a:cubicBezTo>
                  <a:pt x="4404181" y="2955184"/>
                  <a:pt x="4402919" y="2950044"/>
                  <a:pt x="4402919" y="2950044"/>
                </a:cubicBezTo>
                <a:cubicBezTo>
                  <a:pt x="4403177" y="2948233"/>
                  <a:pt x="4402952" y="2946283"/>
                  <a:pt x="4403696" y="2944611"/>
                </a:cubicBezTo>
                <a:cubicBezTo>
                  <a:pt x="4404220" y="2943433"/>
                  <a:pt x="4407323" y="2942626"/>
                  <a:pt x="4408357" y="2942282"/>
                </a:cubicBezTo>
                <a:close/>
                <a:moveTo>
                  <a:pt x="5822211" y="2940652"/>
                </a:moveTo>
                <a:cubicBezTo>
                  <a:pt x="5825301" y="2940652"/>
                  <a:pt x="5827805" y="2943154"/>
                  <a:pt x="5827805" y="2946241"/>
                </a:cubicBezTo>
                <a:cubicBezTo>
                  <a:pt x="5827805" y="2949328"/>
                  <a:pt x="5825301" y="2951830"/>
                  <a:pt x="5822211" y="2951830"/>
                </a:cubicBezTo>
                <a:cubicBezTo>
                  <a:pt x="5819122" y="2951830"/>
                  <a:pt x="5816618" y="2949328"/>
                  <a:pt x="5816618" y="2946241"/>
                </a:cubicBezTo>
                <a:cubicBezTo>
                  <a:pt x="5816618" y="2943154"/>
                  <a:pt x="5819122" y="2940652"/>
                  <a:pt x="5822211" y="2940652"/>
                </a:cubicBezTo>
                <a:close/>
                <a:moveTo>
                  <a:pt x="3459209" y="2926679"/>
                </a:moveTo>
                <a:cubicBezTo>
                  <a:pt x="3462298" y="2926679"/>
                  <a:pt x="3464802" y="2929182"/>
                  <a:pt x="3464802" y="2932268"/>
                </a:cubicBezTo>
                <a:cubicBezTo>
                  <a:pt x="3464802" y="2935355"/>
                  <a:pt x="3462298" y="2937857"/>
                  <a:pt x="3459209" y="2937857"/>
                </a:cubicBezTo>
                <a:cubicBezTo>
                  <a:pt x="3456121" y="2937857"/>
                  <a:pt x="3453615" y="2935355"/>
                  <a:pt x="3453615" y="2932268"/>
                </a:cubicBezTo>
                <a:cubicBezTo>
                  <a:pt x="3453615" y="2929182"/>
                  <a:pt x="3456121" y="2926679"/>
                  <a:pt x="3459209" y="2926679"/>
                </a:cubicBezTo>
                <a:close/>
                <a:moveTo>
                  <a:pt x="4456522" y="2925981"/>
                </a:moveTo>
                <a:cubicBezTo>
                  <a:pt x="4458852" y="2926240"/>
                  <a:pt x="4461239" y="2926189"/>
                  <a:pt x="4463514" y="2926757"/>
                </a:cubicBezTo>
                <a:cubicBezTo>
                  <a:pt x="4464800" y="2927079"/>
                  <a:pt x="4467488" y="2929815"/>
                  <a:pt x="4468174" y="2930639"/>
                </a:cubicBezTo>
                <a:cubicBezTo>
                  <a:pt x="4468772" y="2931355"/>
                  <a:pt x="4469068" y="2932308"/>
                  <a:pt x="4469728" y="2932967"/>
                </a:cubicBezTo>
                <a:cubicBezTo>
                  <a:pt x="4470388" y="2933627"/>
                  <a:pt x="4471282" y="2934002"/>
                  <a:pt x="4472059" y="2934520"/>
                </a:cubicBezTo>
                <a:cubicBezTo>
                  <a:pt x="4471825" y="2936859"/>
                  <a:pt x="4472497" y="2942397"/>
                  <a:pt x="4469728" y="2944611"/>
                </a:cubicBezTo>
                <a:cubicBezTo>
                  <a:pt x="4469089" y="2945122"/>
                  <a:pt x="4468158" y="2945083"/>
                  <a:pt x="4467397" y="2945387"/>
                </a:cubicBezTo>
                <a:cubicBezTo>
                  <a:pt x="4466860" y="2945602"/>
                  <a:pt x="4462866" y="2946681"/>
                  <a:pt x="4461959" y="2946939"/>
                </a:cubicBezTo>
                <a:cubicBezTo>
                  <a:pt x="4459888" y="2946163"/>
                  <a:pt x="4457585" y="2945837"/>
                  <a:pt x="4455744" y="2944611"/>
                </a:cubicBezTo>
                <a:cubicBezTo>
                  <a:pt x="4455063" y="2944157"/>
                  <a:pt x="4455366" y="2942997"/>
                  <a:pt x="4454968" y="2942282"/>
                </a:cubicBezTo>
                <a:cubicBezTo>
                  <a:pt x="4454061" y="2940651"/>
                  <a:pt x="4451861" y="2937625"/>
                  <a:pt x="4451861" y="2937625"/>
                </a:cubicBezTo>
                <a:cubicBezTo>
                  <a:pt x="4451058" y="2934418"/>
                  <a:pt x="4449772" y="2930812"/>
                  <a:pt x="4451861" y="2927534"/>
                </a:cubicBezTo>
                <a:cubicBezTo>
                  <a:pt x="4452740" y="2926153"/>
                  <a:pt x="4456522" y="2925981"/>
                  <a:pt x="4456522" y="2925981"/>
                </a:cubicBezTo>
                <a:close/>
                <a:moveTo>
                  <a:pt x="5972534" y="2923187"/>
                </a:moveTo>
                <a:cubicBezTo>
                  <a:pt x="5975623" y="2923187"/>
                  <a:pt x="5978127" y="2925689"/>
                  <a:pt x="5978127" y="2928776"/>
                </a:cubicBezTo>
                <a:cubicBezTo>
                  <a:pt x="5978127" y="2931862"/>
                  <a:pt x="5975623" y="2934365"/>
                  <a:pt x="5972534" y="2934365"/>
                </a:cubicBezTo>
                <a:cubicBezTo>
                  <a:pt x="5969445" y="2934365"/>
                  <a:pt x="5966941" y="2931862"/>
                  <a:pt x="5966941" y="2928776"/>
                </a:cubicBezTo>
                <a:cubicBezTo>
                  <a:pt x="5966941" y="2925689"/>
                  <a:pt x="5969445" y="2923187"/>
                  <a:pt x="5972534" y="2923187"/>
                </a:cubicBezTo>
                <a:close/>
                <a:moveTo>
                  <a:pt x="4499249" y="2922100"/>
                </a:moveTo>
                <a:cubicBezTo>
                  <a:pt x="4500986" y="2922534"/>
                  <a:pt x="4505883" y="2923673"/>
                  <a:pt x="4507018" y="2924429"/>
                </a:cubicBezTo>
                <a:lnTo>
                  <a:pt x="4509348" y="2925981"/>
                </a:lnTo>
                <a:cubicBezTo>
                  <a:pt x="4509607" y="2926757"/>
                  <a:pt x="4509759" y="2927578"/>
                  <a:pt x="4510125" y="2928310"/>
                </a:cubicBezTo>
                <a:cubicBezTo>
                  <a:pt x="4510693" y="2929445"/>
                  <a:pt x="4513481" y="2933040"/>
                  <a:pt x="4514010" y="2933743"/>
                </a:cubicBezTo>
                <a:cubicBezTo>
                  <a:pt x="4514268" y="2934778"/>
                  <a:pt x="4514479" y="2935826"/>
                  <a:pt x="4514786" y="2936848"/>
                </a:cubicBezTo>
                <a:cubicBezTo>
                  <a:pt x="4515257" y="2938416"/>
                  <a:pt x="4515943" y="2939918"/>
                  <a:pt x="4516340" y="2941506"/>
                </a:cubicBezTo>
                <a:cubicBezTo>
                  <a:pt x="4516598" y="2942541"/>
                  <a:pt x="4516810" y="2943589"/>
                  <a:pt x="4517117" y="2944611"/>
                </a:cubicBezTo>
                <a:cubicBezTo>
                  <a:pt x="4517587" y="2946178"/>
                  <a:pt x="4518401" y="2947654"/>
                  <a:pt x="4518670" y="2949268"/>
                </a:cubicBezTo>
                <a:lnTo>
                  <a:pt x="4519447" y="2953925"/>
                </a:lnTo>
                <a:cubicBezTo>
                  <a:pt x="4517851" y="2967484"/>
                  <a:pt x="4521028" y="2963989"/>
                  <a:pt x="4517893" y="2968674"/>
                </a:cubicBezTo>
                <a:lnTo>
                  <a:pt x="4510125" y="2963240"/>
                </a:lnTo>
                <a:cubicBezTo>
                  <a:pt x="4509358" y="2962709"/>
                  <a:pt x="4507795" y="2961688"/>
                  <a:pt x="4507795" y="2961688"/>
                </a:cubicBezTo>
                <a:cubicBezTo>
                  <a:pt x="4505842" y="2955834"/>
                  <a:pt x="4508703" y="2962822"/>
                  <a:pt x="4504687" y="2957806"/>
                </a:cubicBezTo>
                <a:cubicBezTo>
                  <a:pt x="4504175" y="2957168"/>
                  <a:pt x="4504308" y="2956193"/>
                  <a:pt x="4503910" y="2955478"/>
                </a:cubicBezTo>
                <a:cubicBezTo>
                  <a:pt x="4503003" y="2953847"/>
                  <a:pt x="4501393" y="2952590"/>
                  <a:pt x="4500803" y="2950820"/>
                </a:cubicBezTo>
                <a:lnTo>
                  <a:pt x="4499249" y="2946163"/>
                </a:lnTo>
                <a:cubicBezTo>
                  <a:pt x="4498990" y="2945387"/>
                  <a:pt x="4498927" y="2944515"/>
                  <a:pt x="4498472" y="2943834"/>
                </a:cubicBezTo>
                <a:lnTo>
                  <a:pt x="4496918" y="2941506"/>
                </a:lnTo>
                <a:cubicBezTo>
                  <a:pt x="4495733" y="2934402"/>
                  <a:pt x="4494989" y="2932034"/>
                  <a:pt x="4496918" y="2922876"/>
                </a:cubicBezTo>
                <a:cubicBezTo>
                  <a:pt x="4497087" y="2922076"/>
                  <a:pt x="4498472" y="2922359"/>
                  <a:pt x="4499249" y="2922100"/>
                </a:cubicBezTo>
                <a:close/>
                <a:moveTo>
                  <a:pt x="3460957" y="2908050"/>
                </a:moveTo>
                <a:cubicBezTo>
                  <a:pt x="3464046" y="2908050"/>
                  <a:pt x="3466550" y="2910552"/>
                  <a:pt x="3466550" y="2913639"/>
                </a:cubicBezTo>
                <a:cubicBezTo>
                  <a:pt x="3466550" y="2916725"/>
                  <a:pt x="3464046" y="2919228"/>
                  <a:pt x="3460957" y="2919228"/>
                </a:cubicBezTo>
                <a:cubicBezTo>
                  <a:pt x="3457869" y="2919228"/>
                  <a:pt x="3455363" y="2916725"/>
                  <a:pt x="3455363" y="2913639"/>
                </a:cubicBezTo>
                <a:cubicBezTo>
                  <a:pt x="3455363" y="2910552"/>
                  <a:pt x="3457869" y="2908050"/>
                  <a:pt x="3460957" y="2908050"/>
                </a:cubicBezTo>
                <a:close/>
                <a:moveTo>
                  <a:pt x="4359645" y="2890411"/>
                </a:moveTo>
                <a:cubicBezTo>
                  <a:pt x="4361081" y="2890625"/>
                  <a:pt x="4362440" y="2891062"/>
                  <a:pt x="4362522" y="2891083"/>
                </a:cubicBezTo>
                <a:cubicBezTo>
                  <a:pt x="4366427" y="2892058"/>
                  <a:pt x="4363386" y="2891514"/>
                  <a:pt x="4367184" y="2893411"/>
                </a:cubicBezTo>
                <a:cubicBezTo>
                  <a:pt x="4373616" y="2896625"/>
                  <a:pt x="4365166" y="2891291"/>
                  <a:pt x="4371844" y="2895740"/>
                </a:cubicBezTo>
                <a:cubicBezTo>
                  <a:pt x="4375117" y="2894922"/>
                  <a:pt x="4377530" y="2894187"/>
                  <a:pt x="4381167" y="2894187"/>
                </a:cubicBezTo>
                <a:cubicBezTo>
                  <a:pt x="4384028" y="2894187"/>
                  <a:pt x="4386864" y="2894705"/>
                  <a:pt x="4389713" y="2894964"/>
                </a:cubicBezTo>
                <a:cubicBezTo>
                  <a:pt x="4391839" y="2896380"/>
                  <a:pt x="4392506" y="2896394"/>
                  <a:pt x="4393597" y="2898845"/>
                </a:cubicBezTo>
                <a:cubicBezTo>
                  <a:pt x="4394262" y="2900340"/>
                  <a:pt x="4395151" y="2903502"/>
                  <a:pt x="4395151" y="2903502"/>
                </a:cubicBezTo>
                <a:cubicBezTo>
                  <a:pt x="4394632" y="2906348"/>
                  <a:pt x="4394203" y="2909180"/>
                  <a:pt x="4393597" y="2912009"/>
                </a:cubicBezTo>
                <a:cubicBezTo>
                  <a:pt x="4393425" y="2912809"/>
                  <a:pt x="4393323" y="2913692"/>
                  <a:pt x="4392819" y="2914338"/>
                </a:cubicBezTo>
                <a:cubicBezTo>
                  <a:pt x="4391471" y="2916071"/>
                  <a:pt x="4388159" y="2918995"/>
                  <a:pt x="4388159" y="2918995"/>
                </a:cubicBezTo>
                <a:cubicBezTo>
                  <a:pt x="4387899" y="2919771"/>
                  <a:pt x="4387894" y="2920685"/>
                  <a:pt x="4387382" y="2921324"/>
                </a:cubicBezTo>
                <a:cubicBezTo>
                  <a:pt x="4382382" y="2927568"/>
                  <a:pt x="4382850" y="2925205"/>
                  <a:pt x="4381944" y="2925981"/>
                </a:cubicBezTo>
                <a:cubicBezTo>
                  <a:pt x="4379872" y="2925205"/>
                  <a:pt x="4377743" y="2924567"/>
                  <a:pt x="4375729" y="2923652"/>
                </a:cubicBezTo>
                <a:cubicBezTo>
                  <a:pt x="4367446" y="2919891"/>
                  <a:pt x="4378907" y="2923935"/>
                  <a:pt x="4371067" y="2921324"/>
                </a:cubicBezTo>
                <a:cubicBezTo>
                  <a:pt x="4367210" y="2915542"/>
                  <a:pt x="4372168" y="2922643"/>
                  <a:pt x="4367184" y="2916666"/>
                </a:cubicBezTo>
                <a:cubicBezTo>
                  <a:pt x="4366586" y="2915950"/>
                  <a:pt x="4366048" y="2915172"/>
                  <a:pt x="4365630" y="2914338"/>
                </a:cubicBezTo>
                <a:cubicBezTo>
                  <a:pt x="4365264" y="2913606"/>
                  <a:pt x="4365364" y="2912648"/>
                  <a:pt x="4364853" y="2912009"/>
                </a:cubicBezTo>
                <a:cubicBezTo>
                  <a:pt x="4364269" y="2911281"/>
                  <a:pt x="4363299" y="2910974"/>
                  <a:pt x="4362522" y="2910457"/>
                </a:cubicBezTo>
                <a:cubicBezTo>
                  <a:pt x="4362264" y="2909680"/>
                  <a:pt x="4362257" y="2908767"/>
                  <a:pt x="4361745" y="2908128"/>
                </a:cubicBezTo>
                <a:cubicBezTo>
                  <a:pt x="4358379" y="2903955"/>
                  <a:pt x="4360192" y="2909486"/>
                  <a:pt x="4357861" y="2904278"/>
                </a:cubicBezTo>
                <a:cubicBezTo>
                  <a:pt x="4357196" y="2902783"/>
                  <a:pt x="4356825" y="2901173"/>
                  <a:pt x="4356307" y="2899621"/>
                </a:cubicBezTo>
                <a:lnTo>
                  <a:pt x="4355530" y="2897292"/>
                </a:lnTo>
                <a:cubicBezTo>
                  <a:pt x="4355790" y="2895222"/>
                  <a:pt x="4355460" y="2892989"/>
                  <a:pt x="4356307" y="2891083"/>
                </a:cubicBezTo>
                <a:cubicBezTo>
                  <a:pt x="4356697" y="2890208"/>
                  <a:pt x="4358209" y="2890198"/>
                  <a:pt x="4359645" y="2890411"/>
                </a:cubicBezTo>
                <a:close/>
                <a:moveTo>
                  <a:pt x="3472027" y="2888263"/>
                </a:moveTo>
                <a:cubicBezTo>
                  <a:pt x="3475117" y="2888263"/>
                  <a:pt x="3477620" y="2890765"/>
                  <a:pt x="3477620" y="2893852"/>
                </a:cubicBezTo>
                <a:cubicBezTo>
                  <a:pt x="3477620" y="2896939"/>
                  <a:pt x="3475117" y="2899441"/>
                  <a:pt x="3472027" y="2899441"/>
                </a:cubicBezTo>
                <a:cubicBezTo>
                  <a:pt x="3468938" y="2899441"/>
                  <a:pt x="3466433" y="2896939"/>
                  <a:pt x="3466433" y="2893852"/>
                </a:cubicBezTo>
                <a:cubicBezTo>
                  <a:pt x="3466433" y="2890765"/>
                  <a:pt x="3468938" y="2888263"/>
                  <a:pt x="3472027" y="2888263"/>
                </a:cubicBezTo>
                <a:close/>
                <a:moveTo>
                  <a:pt x="2848596" y="2872544"/>
                </a:moveTo>
                <a:cubicBezTo>
                  <a:pt x="2851685" y="2872544"/>
                  <a:pt x="2854190" y="2875047"/>
                  <a:pt x="2854190" y="2878133"/>
                </a:cubicBezTo>
                <a:cubicBezTo>
                  <a:pt x="2854190" y="2881220"/>
                  <a:pt x="2851685" y="2883722"/>
                  <a:pt x="2848596" y="2883722"/>
                </a:cubicBezTo>
                <a:cubicBezTo>
                  <a:pt x="2845507" y="2883722"/>
                  <a:pt x="2843003" y="2881220"/>
                  <a:pt x="2843003" y="2878133"/>
                </a:cubicBezTo>
                <a:cubicBezTo>
                  <a:pt x="2843003" y="2875047"/>
                  <a:pt x="2845507" y="2872544"/>
                  <a:pt x="2848596" y="2872544"/>
                </a:cubicBezTo>
                <a:close/>
                <a:moveTo>
                  <a:pt x="9903229" y="2842764"/>
                </a:moveTo>
                <a:cubicBezTo>
                  <a:pt x="9905754" y="2842958"/>
                  <a:pt x="9908303" y="2842951"/>
                  <a:pt x="9910802" y="2843346"/>
                </a:cubicBezTo>
                <a:cubicBezTo>
                  <a:pt x="9912016" y="2843537"/>
                  <a:pt x="9914298" y="2844511"/>
                  <a:pt x="9914298" y="2844511"/>
                </a:cubicBezTo>
                <a:cubicBezTo>
                  <a:pt x="9918305" y="2847180"/>
                  <a:pt x="9916466" y="2846397"/>
                  <a:pt x="9919542" y="2847421"/>
                </a:cubicBezTo>
                <a:lnTo>
                  <a:pt x="9923038" y="2849750"/>
                </a:lnTo>
                <a:lnTo>
                  <a:pt x="9924786" y="2850915"/>
                </a:lnTo>
                <a:cubicBezTo>
                  <a:pt x="9926634" y="2853682"/>
                  <a:pt x="9925730" y="2851997"/>
                  <a:pt x="9927118" y="2856154"/>
                </a:cubicBezTo>
                <a:lnTo>
                  <a:pt x="9927699" y="2857900"/>
                </a:lnTo>
                <a:lnTo>
                  <a:pt x="9928282" y="2859647"/>
                </a:lnTo>
                <a:cubicBezTo>
                  <a:pt x="9928134" y="2861571"/>
                  <a:pt x="9928243" y="2868146"/>
                  <a:pt x="9926534" y="2870708"/>
                </a:cubicBezTo>
                <a:lnTo>
                  <a:pt x="9923038" y="2875948"/>
                </a:lnTo>
                <a:cubicBezTo>
                  <a:pt x="9922651" y="2876530"/>
                  <a:pt x="9922095" y="2877030"/>
                  <a:pt x="9921874" y="2877694"/>
                </a:cubicBezTo>
                <a:cubicBezTo>
                  <a:pt x="9920916" y="2880561"/>
                  <a:pt x="9921975" y="2878580"/>
                  <a:pt x="9919542" y="2880605"/>
                </a:cubicBezTo>
                <a:cubicBezTo>
                  <a:pt x="9918910" y="2881132"/>
                  <a:pt x="9918601" y="2882179"/>
                  <a:pt x="9917794" y="2882351"/>
                </a:cubicBezTo>
                <a:cubicBezTo>
                  <a:pt x="9915706" y="2882799"/>
                  <a:pt x="9910998" y="2882351"/>
                  <a:pt x="9909638" y="2882351"/>
                </a:cubicBezTo>
                <a:cubicBezTo>
                  <a:pt x="9909055" y="2880605"/>
                  <a:pt x="9908432" y="2878872"/>
                  <a:pt x="9907890" y="2877112"/>
                </a:cubicBezTo>
                <a:cubicBezTo>
                  <a:pt x="9907655" y="2876347"/>
                  <a:pt x="9907537" y="2875550"/>
                  <a:pt x="9907307" y="2874783"/>
                </a:cubicBezTo>
                <a:cubicBezTo>
                  <a:pt x="9906954" y="2873608"/>
                  <a:pt x="9906382" y="2872494"/>
                  <a:pt x="9906142" y="2871290"/>
                </a:cubicBezTo>
                <a:cubicBezTo>
                  <a:pt x="9905318" y="2867175"/>
                  <a:pt x="9905874" y="2869319"/>
                  <a:pt x="9904394" y="2864887"/>
                </a:cubicBezTo>
                <a:cubicBezTo>
                  <a:pt x="9903920" y="2863466"/>
                  <a:pt x="9903775" y="2862522"/>
                  <a:pt x="9902646" y="2861393"/>
                </a:cubicBezTo>
                <a:cubicBezTo>
                  <a:pt x="9902150" y="2860899"/>
                  <a:pt x="9901481" y="2860617"/>
                  <a:pt x="9900898" y="2860229"/>
                </a:cubicBezTo>
                <a:cubicBezTo>
                  <a:pt x="9900510" y="2859065"/>
                  <a:pt x="9900031" y="2857927"/>
                  <a:pt x="9899733" y="2856736"/>
                </a:cubicBezTo>
                <a:cubicBezTo>
                  <a:pt x="9899539" y="2855960"/>
                  <a:pt x="9899381" y="2855174"/>
                  <a:pt x="9899150" y="2854407"/>
                </a:cubicBezTo>
                <a:cubicBezTo>
                  <a:pt x="9898797" y="2853232"/>
                  <a:pt x="9898373" y="2852079"/>
                  <a:pt x="9897985" y="2850915"/>
                </a:cubicBezTo>
                <a:lnTo>
                  <a:pt x="9897402" y="2849168"/>
                </a:lnTo>
                <a:cubicBezTo>
                  <a:pt x="9897819" y="2846676"/>
                  <a:pt x="9897361" y="2845245"/>
                  <a:pt x="9899733" y="2843929"/>
                </a:cubicBezTo>
                <a:cubicBezTo>
                  <a:pt x="9900807" y="2843333"/>
                  <a:pt x="9903229" y="2842764"/>
                  <a:pt x="9903229" y="2842764"/>
                </a:cubicBezTo>
                <a:close/>
                <a:moveTo>
                  <a:pt x="4265982" y="2841692"/>
                </a:moveTo>
                <a:cubicBezTo>
                  <a:pt x="4269071" y="2841692"/>
                  <a:pt x="4271575" y="2844194"/>
                  <a:pt x="4271575" y="2847281"/>
                </a:cubicBezTo>
                <a:cubicBezTo>
                  <a:pt x="4271575" y="2850367"/>
                  <a:pt x="4269071" y="2852870"/>
                  <a:pt x="4265982" y="2852870"/>
                </a:cubicBezTo>
                <a:cubicBezTo>
                  <a:pt x="4262893" y="2852870"/>
                  <a:pt x="4260389" y="2850367"/>
                  <a:pt x="4260389" y="2847281"/>
                </a:cubicBezTo>
                <a:cubicBezTo>
                  <a:pt x="4260389" y="2844194"/>
                  <a:pt x="4262893" y="2841692"/>
                  <a:pt x="4265982" y="2841692"/>
                </a:cubicBezTo>
                <a:close/>
                <a:moveTo>
                  <a:pt x="5942237" y="2839368"/>
                </a:moveTo>
                <a:cubicBezTo>
                  <a:pt x="5945326" y="2839368"/>
                  <a:pt x="5947830" y="2841870"/>
                  <a:pt x="5947830" y="2844956"/>
                </a:cubicBezTo>
                <a:cubicBezTo>
                  <a:pt x="5947830" y="2848043"/>
                  <a:pt x="5945326" y="2850545"/>
                  <a:pt x="5942237" y="2850545"/>
                </a:cubicBezTo>
                <a:cubicBezTo>
                  <a:pt x="5939148" y="2850545"/>
                  <a:pt x="5936643" y="2848043"/>
                  <a:pt x="5936643" y="2844956"/>
                </a:cubicBezTo>
                <a:cubicBezTo>
                  <a:pt x="5936643" y="2841870"/>
                  <a:pt x="5939148" y="2839368"/>
                  <a:pt x="5942237" y="2839368"/>
                </a:cubicBezTo>
                <a:close/>
                <a:moveTo>
                  <a:pt x="2834613" y="2839361"/>
                </a:moveTo>
                <a:cubicBezTo>
                  <a:pt x="2837702" y="2839361"/>
                  <a:pt x="2840206" y="2841863"/>
                  <a:pt x="2840206" y="2844950"/>
                </a:cubicBezTo>
                <a:cubicBezTo>
                  <a:pt x="2840206" y="2848036"/>
                  <a:pt x="2837702" y="2850539"/>
                  <a:pt x="2834613" y="2850539"/>
                </a:cubicBezTo>
                <a:cubicBezTo>
                  <a:pt x="2831524" y="2850539"/>
                  <a:pt x="2829019" y="2848036"/>
                  <a:pt x="2829019" y="2844950"/>
                </a:cubicBezTo>
                <a:cubicBezTo>
                  <a:pt x="2829019" y="2841863"/>
                  <a:pt x="2831524" y="2839361"/>
                  <a:pt x="2834613" y="2839361"/>
                </a:cubicBezTo>
                <a:close/>
                <a:moveTo>
                  <a:pt x="5188897" y="2837038"/>
                </a:moveTo>
                <a:cubicBezTo>
                  <a:pt x="5191986" y="2837038"/>
                  <a:pt x="5194490" y="2839540"/>
                  <a:pt x="5194490" y="2842627"/>
                </a:cubicBezTo>
                <a:cubicBezTo>
                  <a:pt x="5194490" y="2845713"/>
                  <a:pt x="5191986" y="2848215"/>
                  <a:pt x="5188897" y="2848215"/>
                </a:cubicBezTo>
                <a:cubicBezTo>
                  <a:pt x="5185808" y="2848215"/>
                  <a:pt x="5183304" y="2845713"/>
                  <a:pt x="5183304" y="2842627"/>
                </a:cubicBezTo>
                <a:cubicBezTo>
                  <a:pt x="5183304" y="2839540"/>
                  <a:pt x="5185808" y="2837038"/>
                  <a:pt x="5188897" y="2837038"/>
                </a:cubicBezTo>
                <a:close/>
                <a:moveTo>
                  <a:pt x="5219194" y="2833545"/>
                </a:moveTo>
                <a:cubicBezTo>
                  <a:pt x="5222283" y="2833545"/>
                  <a:pt x="5224788" y="2836047"/>
                  <a:pt x="5224788" y="2839133"/>
                </a:cubicBezTo>
                <a:cubicBezTo>
                  <a:pt x="5224788" y="2842220"/>
                  <a:pt x="5222283" y="2844722"/>
                  <a:pt x="5219194" y="2844722"/>
                </a:cubicBezTo>
                <a:cubicBezTo>
                  <a:pt x="5216105" y="2844722"/>
                  <a:pt x="5213601" y="2842220"/>
                  <a:pt x="5213601" y="2839133"/>
                </a:cubicBezTo>
                <a:cubicBezTo>
                  <a:pt x="5213601" y="2836047"/>
                  <a:pt x="5216105" y="2833545"/>
                  <a:pt x="5219194" y="2833545"/>
                </a:cubicBezTo>
                <a:close/>
                <a:moveTo>
                  <a:pt x="3499993" y="2816075"/>
                </a:moveTo>
                <a:cubicBezTo>
                  <a:pt x="3503083" y="2816075"/>
                  <a:pt x="3505587" y="2818577"/>
                  <a:pt x="3505587" y="2821663"/>
                </a:cubicBezTo>
                <a:cubicBezTo>
                  <a:pt x="3505587" y="2824750"/>
                  <a:pt x="3503083" y="2827252"/>
                  <a:pt x="3499993" y="2827252"/>
                </a:cubicBezTo>
                <a:cubicBezTo>
                  <a:pt x="3496905" y="2827252"/>
                  <a:pt x="3494400" y="2824750"/>
                  <a:pt x="3494400" y="2821663"/>
                </a:cubicBezTo>
                <a:cubicBezTo>
                  <a:pt x="3494400" y="2818577"/>
                  <a:pt x="3496905" y="2816075"/>
                  <a:pt x="3499993" y="2816075"/>
                </a:cubicBezTo>
                <a:close/>
                <a:moveTo>
                  <a:pt x="4158777" y="2801329"/>
                </a:moveTo>
                <a:cubicBezTo>
                  <a:pt x="4161865" y="2801329"/>
                  <a:pt x="4164369" y="2803831"/>
                  <a:pt x="4164369" y="2806917"/>
                </a:cubicBezTo>
                <a:cubicBezTo>
                  <a:pt x="4164369" y="2810004"/>
                  <a:pt x="4161865" y="2812507"/>
                  <a:pt x="4158777" y="2812507"/>
                </a:cubicBezTo>
                <a:cubicBezTo>
                  <a:pt x="4155687" y="2812507"/>
                  <a:pt x="4153183" y="2810004"/>
                  <a:pt x="4153183" y="2806917"/>
                </a:cubicBezTo>
                <a:cubicBezTo>
                  <a:pt x="4153183" y="2803831"/>
                  <a:pt x="4155687" y="2801329"/>
                  <a:pt x="4158777" y="2801329"/>
                </a:cubicBezTo>
                <a:close/>
                <a:moveTo>
                  <a:pt x="4191404" y="2800553"/>
                </a:moveTo>
                <a:cubicBezTo>
                  <a:pt x="4194493" y="2800553"/>
                  <a:pt x="4196998" y="2803055"/>
                  <a:pt x="4196998" y="2806142"/>
                </a:cubicBezTo>
                <a:cubicBezTo>
                  <a:pt x="4196998" y="2809228"/>
                  <a:pt x="4194493" y="2811731"/>
                  <a:pt x="4191404" y="2811731"/>
                </a:cubicBezTo>
                <a:cubicBezTo>
                  <a:pt x="4188315" y="2811731"/>
                  <a:pt x="4185811" y="2809228"/>
                  <a:pt x="4185811" y="2806142"/>
                </a:cubicBezTo>
                <a:cubicBezTo>
                  <a:pt x="4185811" y="2803055"/>
                  <a:pt x="4188315" y="2800553"/>
                  <a:pt x="4191404" y="2800553"/>
                </a:cubicBezTo>
                <a:close/>
                <a:moveTo>
                  <a:pt x="9888663" y="2779308"/>
                </a:moveTo>
                <a:cubicBezTo>
                  <a:pt x="9889635" y="2779502"/>
                  <a:pt x="9890615" y="2779650"/>
                  <a:pt x="9891576" y="2779890"/>
                </a:cubicBezTo>
                <a:cubicBezTo>
                  <a:pt x="9892171" y="2780039"/>
                  <a:pt x="9892733" y="2780303"/>
                  <a:pt x="9893324" y="2780472"/>
                </a:cubicBezTo>
                <a:cubicBezTo>
                  <a:pt x="9894094" y="2780692"/>
                  <a:pt x="9894878" y="2780860"/>
                  <a:pt x="9895654" y="2781054"/>
                </a:cubicBezTo>
                <a:cubicBezTo>
                  <a:pt x="9896237" y="2781442"/>
                  <a:pt x="9897032" y="2781625"/>
                  <a:pt x="9897402" y="2782218"/>
                </a:cubicBezTo>
                <a:cubicBezTo>
                  <a:pt x="9898054" y="2783259"/>
                  <a:pt x="9898568" y="2785712"/>
                  <a:pt x="9898568" y="2785712"/>
                </a:cubicBezTo>
                <a:cubicBezTo>
                  <a:pt x="9894352" y="2788520"/>
                  <a:pt x="9896231" y="2787958"/>
                  <a:pt x="9891576" y="2788622"/>
                </a:cubicBezTo>
                <a:cubicBezTo>
                  <a:pt x="9891384" y="2788650"/>
                  <a:pt x="9893518" y="2790078"/>
                  <a:pt x="9893906" y="2790369"/>
                </a:cubicBezTo>
                <a:cubicBezTo>
                  <a:pt x="9892880" y="2790266"/>
                  <a:pt x="9887677" y="2790030"/>
                  <a:pt x="9885749" y="2789204"/>
                </a:cubicBezTo>
                <a:cubicBezTo>
                  <a:pt x="9885105" y="2788929"/>
                  <a:pt x="9884584" y="2788428"/>
                  <a:pt x="9884001" y="2788040"/>
                </a:cubicBezTo>
                <a:cubicBezTo>
                  <a:pt x="9883613" y="2787458"/>
                  <a:pt x="9883120" y="2786933"/>
                  <a:pt x="9882836" y="2786294"/>
                </a:cubicBezTo>
                <a:cubicBezTo>
                  <a:pt x="9882337" y="2785172"/>
                  <a:pt x="9881672" y="2782801"/>
                  <a:pt x="9881672" y="2782801"/>
                </a:cubicBezTo>
                <a:cubicBezTo>
                  <a:pt x="9882059" y="2782218"/>
                  <a:pt x="9882289" y="2781492"/>
                  <a:pt x="9882836" y="2781054"/>
                </a:cubicBezTo>
                <a:cubicBezTo>
                  <a:pt x="9883316" y="2780671"/>
                  <a:pt x="9883993" y="2780640"/>
                  <a:pt x="9884584" y="2780472"/>
                </a:cubicBezTo>
                <a:cubicBezTo>
                  <a:pt x="9889712" y="2779008"/>
                  <a:pt x="9884467" y="2780705"/>
                  <a:pt x="9888663" y="2779308"/>
                </a:cubicBezTo>
                <a:close/>
                <a:moveTo>
                  <a:pt x="4191404" y="2775713"/>
                </a:moveTo>
                <a:cubicBezTo>
                  <a:pt x="4194494" y="2775713"/>
                  <a:pt x="4196998" y="2778216"/>
                  <a:pt x="4196998" y="2781302"/>
                </a:cubicBezTo>
                <a:cubicBezTo>
                  <a:pt x="4196998" y="2784389"/>
                  <a:pt x="4194494" y="2786891"/>
                  <a:pt x="4191404" y="2786891"/>
                </a:cubicBezTo>
                <a:cubicBezTo>
                  <a:pt x="4188315" y="2786891"/>
                  <a:pt x="4185811" y="2784389"/>
                  <a:pt x="4185811" y="2781302"/>
                </a:cubicBezTo>
                <a:cubicBezTo>
                  <a:pt x="4185811" y="2778216"/>
                  <a:pt x="4188315" y="2775713"/>
                  <a:pt x="4191404" y="2775713"/>
                </a:cubicBezTo>
                <a:close/>
                <a:moveTo>
                  <a:pt x="4164991" y="2775713"/>
                </a:moveTo>
                <a:cubicBezTo>
                  <a:pt x="4168080" y="2775713"/>
                  <a:pt x="4170584" y="2778215"/>
                  <a:pt x="4170584" y="2781302"/>
                </a:cubicBezTo>
                <a:cubicBezTo>
                  <a:pt x="4170584" y="2784389"/>
                  <a:pt x="4168080" y="2786891"/>
                  <a:pt x="4164991" y="2786891"/>
                </a:cubicBezTo>
                <a:cubicBezTo>
                  <a:pt x="4161902" y="2786891"/>
                  <a:pt x="4159397" y="2784389"/>
                  <a:pt x="4159397" y="2781302"/>
                </a:cubicBezTo>
                <a:cubicBezTo>
                  <a:pt x="4159397" y="2778215"/>
                  <a:pt x="4161902" y="2775713"/>
                  <a:pt x="4164991" y="2775713"/>
                </a:cubicBezTo>
                <a:close/>
                <a:moveTo>
                  <a:pt x="5173748" y="2770670"/>
                </a:moveTo>
                <a:cubicBezTo>
                  <a:pt x="5176837" y="2770670"/>
                  <a:pt x="5179342" y="2773173"/>
                  <a:pt x="5179342" y="2776259"/>
                </a:cubicBezTo>
                <a:cubicBezTo>
                  <a:pt x="5179342" y="2779346"/>
                  <a:pt x="5176837" y="2781848"/>
                  <a:pt x="5173748" y="2781848"/>
                </a:cubicBezTo>
                <a:cubicBezTo>
                  <a:pt x="5170660" y="2781848"/>
                  <a:pt x="5168155" y="2779346"/>
                  <a:pt x="5168155" y="2776259"/>
                </a:cubicBezTo>
                <a:cubicBezTo>
                  <a:pt x="5168155" y="2773173"/>
                  <a:pt x="5170660" y="2770670"/>
                  <a:pt x="5173748" y="2770670"/>
                </a:cubicBezTo>
                <a:close/>
                <a:moveTo>
                  <a:pt x="4056230" y="2751650"/>
                </a:moveTo>
                <a:cubicBezTo>
                  <a:pt x="4059319" y="2751650"/>
                  <a:pt x="4061823" y="2754153"/>
                  <a:pt x="4061823" y="2757239"/>
                </a:cubicBezTo>
                <a:cubicBezTo>
                  <a:pt x="4061823" y="2760326"/>
                  <a:pt x="4059319" y="2762828"/>
                  <a:pt x="4056230" y="2762828"/>
                </a:cubicBezTo>
                <a:cubicBezTo>
                  <a:pt x="4053141" y="2762828"/>
                  <a:pt x="4050636" y="2760326"/>
                  <a:pt x="4050636" y="2757239"/>
                </a:cubicBezTo>
                <a:cubicBezTo>
                  <a:pt x="4050636" y="2754153"/>
                  <a:pt x="4053141" y="2751650"/>
                  <a:pt x="4056230" y="2751650"/>
                </a:cubicBezTo>
                <a:close/>
                <a:moveTo>
                  <a:pt x="5177827" y="2751459"/>
                </a:moveTo>
                <a:cubicBezTo>
                  <a:pt x="5180916" y="2751459"/>
                  <a:pt x="5183420" y="2753961"/>
                  <a:pt x="5183420" y="2757047"/>
                </a:cubicBezTo>
                <a:cubicBezTo>
                  <a:pt x="5183420" y="2760134"/>
                  <a:pt x="5180916" y="2762636"/>
                  <a:pt x="5177827" y="2762636"/>
                </a:cubicBezTo>
                <a:cubicBezTo>
                  <a:pt x="5174738" y="2762636"/>
                  <a:pt x="5172233" y="2760134"/>
                  <a:pt x="5172233" y="2757047"/>
                </a:cubicBezTo>
                <a:cubicBezTo>
                  <a:pt x="5172233" y="2753961"/>
                  <a:pt x="5174738" y="2751459"/>
                  <a:pt x="5177827" y="2751459"/>
                </a:cubicBezTo>
                <a:close/>
                <a:moveTo>
                  <a:pt x="4079536" y="2744664"/>
                </a:moveTo>
                <a:cubicBezTo>
                  <a:pt x="4082626" y="2744664"/>
                  <a:pt x="4085130" y="2747166"/>
                  <a:pt x="4085130" y="2750253"/>
                </a:cubicBezTo>
                <a:cubicBezTo>
                  <a:pt x="4085130" y="2753340"/>
                  <a:pt x="4082626" y="2755842"/>
                  <a:pt x="4079536" y="2755842"/>
                </a:cubicBezTo>
                <a:cubicBezTo>
                  <a:pt x="4076447" y="2755842"/>
                  <a:pt x="4073943" y="2753340"/>
                  <a:pt x="4073943" y="2750253"/>
                </a:cubicBezTo>
                <a:cubicBezTo>
                  <a:pt x="4073943" y="2747166"/>
                  <a:pt x="4076447" y="2744664"/>
                  <a:pt x="4079536" y="2744664"/>
                </a:cubicBezTo>
                <a:close/>
                <a:moveTo>
                  <a:pt x="5173165" y="2728754"/>
                </a:moveTo>
                <a:cubicBezTo>
                  <a:pt x="5176254" y="2728754"/>
                  <a:pt x="5178758" y="2731257"/>
                  <a:pt x="5178758" y="2734343"/>
                </a:cubicBezTo>
                <a:cubicBezTo>
                  <a:pt x="5178758" y="2737429"/>
                  <a:pt x="5176254" y="2739932"/>
                  <a:pt x="5173165" y="2739932"/>
                </a:cubicBezTo>
                <a:cubicBezTo>
                  <a:pt x="5170076" y="2739932"/>
                  <a:pt x="5167572" y="2737429"/>
                  <a:pt x="5167572" y="2734343"/>
                </a:cubicBezTo>
                <a:cubicBezTo>
                  <a:pt x="5167572" y="2731257"/>
                  <a:pt x="5170076" y="2728754"/>
                  <a:pt x="5173165" y="2728754"/>
                </a:cubicBezTo>
                <a:close/>
                <a:moveTo>
                  <a:pt x="4054677" y="2726811"/>
                </a:moveTo>
                <a:cubicBezTo>
                  <a:pt x="4057766" y="2726811"/>
                  <a:pt x="4060270" y="2729313"/>
                  <a:pt x="4060270" y="2732400"/>
                </a:cubicBezTo>
                <a:cubicBezTo>
                  <a:pt x="4060270" y="2735486"/>
                  <a:pt x="4057766" y="2737989"/>
                  <a:pt x="4054677" y="2737989"/>
                </a:cubicBezTo>
                <a:cubicBezTo>
                  <a:pt x="4051587" y="2737989"/>
                  <a:pt x="4049084" y="2735486"/>
                  <a:pt x="4049084" y="2732400"/>
                </a:cubicBezTo>
                <a:cubicBezTo>
                  <a:pt x="4049084" y="2729313"/>
                  <a:pt x="4051587" y="2726811"/>
                  <a:pt x="4054677" y="2726811"/>
                </a:cubicBezTo>
                <a:close/>
                <a:moveTo>
                  <a:pt x="5237256" y="2725261"/>
                </a:moveTo>
                <a:cubicBezTo>
                  <a:pt x="5240345" y="2725261"/>
                  <a:pt x="5242849" y="2727763"/>
                  <a:pt x="5242849" y="2730850"/>
                </a:cubicBezTo>
                <a:cubicBezTo>
                  <a:pt x="5242849" y="2733936"/>
                  <a:pt x="5240345" y="2736438"/>
                  <a:pt x="5237256" y="2736438"/>
                </a:cubicBezTo>
                <a:cubicBezTo>
                  <a:pt x="5234167" y="2736438"/>
                  <a:pt x="5231663" y="2733936"/>
                  <a:pt x="5231663" y="2730850"/>
                </a:cubicBezTo>
                <a:cubicBezTo>
                  <a:pt x="5231663" y="2727763"/>
                  <a:pt x="5234167" y="2725261"/>
                  <a:pt x="5237256" y="2725261"/>
                </a:cubicBezTo>
                <a:close/>
                <a:moveTo>
                  <a:pt x="4078760" y="2722930"/>
                </a:moveTo>
                <a:cubicBezTo>
                  <a:pt x="4081849" y="2722930"/>
                  <a:pt x="4084353" y="2725432"/>
                  <a:pt x="4084353" y="2728519"/>
                </a:cubicBezTo>
                <a:cubicBezTo>
                  <a:pt x="4084353" y="2731605"/>
                  <a:pt x="4081849" y="2734107"/>
                  <a:pt x="4078760" y="2734107"/>
                </a:cubicBezTo>
                <a:cubicBezTo>
                  <a:pt x="4075670" y="2734107"/>
                  <a:pt x="4073166" y="2731605"/>
                  <a:pt x="4073166" y="2728519"/>
                </a:cubicBezTo>
                <a:cubicBezTo>
                  <a:pt x="4073166" y="2725432"/>
                  <a:pt x="4075670" y="2722930"/>
                  <a:pt x="4078760" y="2722930"/>
                </a:cubicBezTo>
                <a:close/>
                <a:moveTo>
                  <a:pt x="9890993" y="2717016"/>
                </a:moveTo>
                <a:cubicBezTo>
                  <a:pt x="9892158" y="2717210"/>
                  <a:pt x="9893432" y="2717070"/>
                  <a:pt x="9894489" y="2717598"/>
                </a:cubicBezTo>
                <a:cubicBezTo>
                  <a:pt x="9895393" y="2718049"/>
                  <a:pt x="9895961" y="2720264"/>
                  <a:pt x="9896237" y="2721091"/>
                </a:cubicBezTo>
                <a:cubicBezTo>
                  <a:pt x="9896010" y="2722909"/>
                  <a:pt x="9896325" y="2726027"/>
                  <a:pt x="9894489" y="2727495"/>
                </a:cubicBezTo>
                <a:cubicBezTo>
                  <a:pt x="9894009" y="2727878"/>
                  <a:pt x="9893311" y="2727849"/>
                  <a:pt x="9892741" y="2728077"/>
                </a:cubicBezTo>
                <a:cubicBezTo>
                  <a:pt x="9892338" y="2728238"/>
                  <a:pt x="9891285" y="2730018"/>
                  <a:pt x="9890993" y="2730406"/>
                </a:cubicBezTo>
                <a:cubicBezTo>
                  <a:pt x="9886720" y="2730212"/>
                  <a:pt x="9882388" y="2730556"/>
                  <a:pt x="9878176" y="2729824"/>
                </a:cubicBezTo>
                <a:cubicBezTo>
                  <a:pt x="9877570" y="2729719"/>
                  <a:pt x="9877592" y="2728691"/>
                  <a:pt x="9877592" y="2728077"/>
                </a:cubicBezTo>
                <a:cubicBezTo>
                  <a:pt x="9877592" y="2726705"/>
                  <a:pt x="9877780" y="2725316"/>
                  <a:pt x="9878176" y="2724002"/>
                </a:cubicBezTo>
                <a:cubicBezTo>
                  <a:pt x="9878704" y="2722241"/>
                  <a:pt x="9881586" y="2720343"/>
                  <a:pt x="9882836" y="2719927"/>
                </a:cubicBezTo>
                <a:cubicBezTo>
                  <a:pt x="9883419" y="2719732"/>
                  <a:pt x="9884034" y="2719619"/>
                  <a:pt x="9884584" y="2719344"/>
                </a:cubicBezTo>
                <a:cubicBezTo>
                  <a:pt x="9885211" y="2719032"/>
                  <a:pt x="9885675" y="2718419"/>
                  <a:pt x="9886332" y="2718180"/>
                </a:cubicBezTo>
                <a:cubicBezTo>
                  <a:pt x="9887838" y="2717633"/>
                  <a:pt x="9890993" y="2717016"/>
                  <a:pt x="9890993" y="2717016"/>
                </a:cubicBezTo>
                <a:close/>
                <a:moveTo>
                  <a:pt x="6216080" y="2711290"/>
                </a:moveTo>
                <a:cubicBezTo>
                  <a:pt x="6219169" y="2711290"/>
                  <a:pt x="6221674" y="2713793"/>
                  <a:pt x="6221674" y="2716879"/>
                </a:cubicBezTo>
                <a:cubicBezTo>
                  <a:pt x="6221674" y="2719966"/>
                  <a:pt x="6219169" y="2722468"/>
                  <a:pt x="6216080" y="2722468"/>
                </a:cubicBezTo>
                <a:cubicBezTo>
                  <a:pt x="6212991" y="2722468"/>
                  <a:pt x="6210487" y="2719966"/>
                  <a:pt x="6210487" y="2716879"/>
                </a:cubicBezTo>
                <a:cubicBezTo>
                  <a:pt x="6210487" y="2713793"/>
                  <a:pt x="6212991" y="2711290"/>
                  <a:pt x="6216080" y="2711290"/>
                </a:cubicBezTo>
                <a:close/>
                <a:moveTo>
                  <a:pt x="9944597" y="2708283"/>
                </a:moveTo>
                <a:cubicBezTo>
                  <a:pt x="9946539" y="2708477"/>
                  <a:pt x="9948589" y="2708199"/>
                  <a:pt x="9950423" y="2708865"/>
                </a:cubicBezTo>
                <a:cubicBezTo>
                  <a:pt x="9951000" y="2709075"/>
                  <a:pt x="9950730" y="2710063"/>
                  <a:pt x="9951006" y="2710612"/>
                </a:cubicBezTo>
                <a:cubicBezTo>
                  <a:pt x="9951319" y="2711238"/>
                  <a:pt x="9951782" y="2711776"/>
                  <a:pt x="9952171" y="2712358"/>
                </a:cubicBezTo>
                <a:cubicBezTo>
                  <a:pt x="9952559" y="2713523"/>
                  <a:pt x="9953510" y="2714636"/>
                  <a:pt x="9953336" y="2715851"/>
                </a:cubicBezTo>
                <a:cubicBezTo>
                  <a:pt x="9953142" y="2717210"/>
                  <a:pt x="9953247" y="2718646"/>
                  <a:pt x="9952754" y="2719926"/>
                </a:cubicBezTo>
                <a:cubicBezTo>
                  <a:pt x="9951724" y="2722602"/>
                  <a:pt x="9949734" y="2724605"/>
                  <a:pt x="9946927" y="2725166"/>
                </a:cubicBezTo>
                <a:cubicBezTo>
                  <a:pt x="9946546" y="2725242"/>
                  <a:pt x="9944985" y="2723711"/>
                  <a:pt x="9944597" y="2723420"/>
                </a:cubicBezTo>
                <a:cubicBezTo>
                  <a:pt x="9944348" y="2723072"/>
                  <a:pt x="9941101" y="2719374"/>
                  <a:pt x="9941101" y="2717598"/>
                </a:cubicBezTo>
                <a:cubicBezTo>
                  <a:pt x="9941101" y="2716637"/>
                  <a:pt x="9941926" y="2710952"/>
                  <a:pt x="9942849" y="2710030"/>
                </a:cubicBezTo>
                <a:close/>
                <a:moveTo>
                  <a:pt x="9928282" y="2698386"/>
                </a:moveTo>
                <a:cubicBezTo>
                  <a:pt x="9929253" y="2698580"/>
                  <a:pt x="9930414" y="2698361"/>
                  <a:pt x="9931195" y="2698969"/>
                </a:cubicBezTo>
                <a:cubicBezTo>
                  <a:pt x="9932301" y="2699828"/>
                  <a:pt x="9933526" y="2702462"/>
                  <a:pt x="9933526" y="2702462"/>
                </a:cubicBezTo>
                <a:cubicBezTo>
                  <a:pt x="9934272" y="2704698"/>
                  <a:pt x="9934801" y="2705417"/>
                  <a:pt x="9933526" y="2708283"/>
                </a:cubicBezTo>
                <a:cubicBezTo>
                  <a:pt x="9933325" y="2708735"/>
                  <a:pt x="9931099" y="2710224"/>
                  <a:pt x="9930614" y="2710612"/>
                </a:cubicBezTo>
                <a:cubicBezTo>
                  <a:pt x="9930293" y="2710541"/>
                  <a:pt x="9924667" y="2709953"/>
                  <a:pt x="9923622" y="2708283"/>
                </a:cubicBezTo>
                <a:cubicBezTo>
                  <a:pt x="9922970" y="2707242"/>
                  <a:pt x="9922456" y="2704790"/>
                  <a:pt x="9922456" y="2704790"/>
                </a:cubicBezTo>
                <a:cubicBezTo>
                  <a:pt x="9922872" y="2702297"/>
                  <a:pt x="9922414" y="2700868"/>
                  <a:pt x="9924786" y="2699551"/>
                </a:cubicBezTo>
                <a:cubicBezTo>
                  <a:pt x="9925861" y="2698955"/>
                  <a:pt x="9928282" y="2698386"/>
                  <a:pt x="9928282" y="2698386"/>
                </a:cubicBezTo>
                <a:close/>
                <a:moveTo>
                  <a:pt x="9881174" y="2688374"/>
                </a:moveTo>
                <a:cubicBezTo>
                  <a:pt x="9882521" y="2688497"/>
                  <a:pt x="9883936" y="2688949"/>
                  <a:pt x="9885167" y="2689072"/>
                </a:cubicBezTo>
                <a:cubicBezTo>
                  <a:pt x="9885320" y="2689110"/>
                  <a:pt x="9888865" y="2689932"/>
                  <a:pt x="9889245" y="2690236"/>
                </a:cubicBezTo>
                <a:cubicBezTo>
                  <a:pt x="9889792" y="2690673"/>
                  <a:pt x="9890022" y="2691401"/>
                  <a:pt x="9890410" y="2691982"/>
                </a:cubicBezTo>
                <a:cubicBezTo>
                  <a:pt x="9890216" y="2693535"/>
                  <a:pt x="9890465" y="2695210"/>
                  <a:pt x="9889828" y="2696640"/>
                </a:cubicBezTo>
                <a:cubicBezTo>
                  <a:pt x="9889578" y="2697201"/>
                  <a:pt x="9888628" y="2696948"/>
                  <a:pt x="9888080" y="2697222"/>
                </a:cubicBezTo>
                <a:cubicBezTo>
                  <a:pt x="9887454" y="2697535"/>
                  <a:pt x="9886959" y="2698073"/>
                  <a:pt x="9886332" y="2698386"/>
                </a:cubicBezTo>
                <a:lnTo>
                  <a:pt x="9885167" y="2698969"/>
                </a:lnTo>
                <a:cubicBezTo>
                  <a:pt x="9883613" y="2698192"/>
                  <a:pt x="9881971" y="2697572"/>
                  <a:pt x="9880505" y="2696640"/>
                </a:cubicBezTo>
                <a:cubicBezTo>
                  <a:pt x="9879560" y="2696039"/>
                  <a:pt x="9878111" y="2694185"/>
                  <a:pt x="9877592" y="2693147"/>
                </a:cubicBezTo>
                <a:cubicBezTo>
                  <a:pt x="9877318" y="2692598"/>
                  <a:pt x="9877205" y="2691982"/>
                  <a:pt x="9877009" y="2691401"/>
                </a:cubicBezTo>
                <a:cubicBezTo>
                  <a:pt x="9877205" y="2690818"/>
                  <a:pt x="9877209" y="2690133"/>
                  <a:pt x="9877592" y="2689654"/>
                </a:cubicBezTo>
                <a:cubicBezTo>
                  <a:pt x="9878550" y="2688458"/>
                  <a:pt x="9879828" y="2688251"/>
                  <a:pt x="9881174" y="2688374"/>
                </a:cubicBezTo>
                <a:close/>
                <a:moveTo>
                  <a:pt x="4382460" y="2687402"/>
                </a:moveTo>
                <a:cubicBezTo>
                  <a:pt x="4383198" y="2687039"/>
                  <a:pt x="4382525" y="2688487"/>
                  <a:pt x="4382720" y="2688487"/>
                </a:cubicBezTo>
                <a:cubicBezTo>
                  <a:pt x="4387898" y="2688746"/>
                  <a:pt x="4393105" y="2688670"/>
                  <a:pt x="4398257" y="2689264"/>
                </a:cubicBezTo>
                <a:cubicBezTo>
                  <a:pt x="4399884" y="2689451"/>
                  <a:pt x="4401365" y="2690298"/>
                  <a:pt x="4402918" y="2690816"/>
                </a:cubicBezTo>
                <a:lnTo>
                  <a:pt x="4405248" y="2691592"/>
                </a:lnTo>
                <a:cubicBezTo>
                  <a:pt x="4408180" y="2692568"/>
                  <a:pt x="4409569" y="2692804"/>
                  <a:pt x="4412240" y="2695474"/>
                </a:cubicBezTo>
                <a:cubicBezTo>
                  <a:pt x="4413017" y="2696250"/>
                  <a:pt x="4413868" y="2696959"/>
                  <a:pt x="4414571" y="2697802"/>
                </a:cubicBezTo>
                <a:cubicBezTo>
                  <a:pt x="4415169" y="2698519"/>
                  <a:pt x="4415464" y="2699471"/>
                  <a:pt x="4416125" y="2700131"/>
                </a:cubicBezTo>
                <a:cubicBezTo>
                  <a:pt x="4416784" y="2700790"/>
                  <a:pt x="4417678" y="2701166"/>
                  <a:pt x="4418455" y="2701683"/>
                </a:cubicBezTo>
                <a:lnTo>
                  <a:pt x="4423117" y="2708669"/>
                </a:lnTo>
                <a:cubicBezTo>
                  <a:pt x="4423635" y="2709445"/>
                  <a:pt x="4424374" y="2710113"/>
                  <a:pt x="4424670" y="2710998"/>
                </a:cubicBezTo>
                <a:cubicBezTo>
                  <a:pt x="4424929" y="2711774"/>
                  <a:pt x="4425081" y="2712595"/>
                  <a:pt x="4425447" y="2713327"/>
                </a:cubicBezTo>
                <a:cubicBezTo>
                  <a:pt x="4425865" y="2714161"/>
                  <a:pt x="4426622" y="2714803"/>
                  <a:pt x="4427001" y="2715655"/>
                </a:cubicBezTo>
                <a:cubicBezTo>
                  <a:pt x="4427666" y="2717151"/>
                  <a:pt x="4428037" y="2718760"/>
                  <a:pt x="4428555" y="2720313"/>
                </a:cubicBezTo>
                <a:lnTo>
                  <a:pt x="4431662" y="2729627"/>
                </a:lnTo>
                <a:cubicBezTo>
                  <a:pt x="4433615" y="2735480"/>
                  <a:pt x="4430981" y="2728266"/>
                  <a:pt x="4433992" y="2734285"/>
                </a:cubicBezTo>
                <a:cubicBezTo>
                  <a:pt x="4434788" y="2735876"/>
                  <a:pt x="4435251" y="2739018"/>
                  <a:pt x="4435547" y="2740495"/>
                </a:cubicBezTo>
                <a:cubicBezTo>
                  <a:pt x="4435287" y="2743341"/>
                  <a:pt x="4435147" y="2746200"/>
                  <a:pt x="4434769" y="2749033"/>
                </a:cubicBezTo>
                <a:cubicBezTo>
                  <a:pt x="4434699" y="2749562"/>
                  <a:pt x="4433636" y="2753710"/>
                  <a:pt x="4433216" y="2754466"/>
                </a:cubicBezTo>
                <a:cubicBezTo>
                  <a:pt x="4432309" y="2756097"/>
                  <a:pt x="4430699" y="2757354"/>
                  <a:pt x="4430108" y="2759124"/>
                </a:cubicBezTo>
                <a:cubicBezTo>
                  <a:pt x="4429849" y="2759900"/>
                  <a:pt x="4429729" y="2760737"/>
                  <a:pt x="4429332" y="2761452"/>
                </a:cubicBezTo>
                <a:cubicBezTo>
                  <a:pt x="4428424" y="2763084"/>
                  <a:pt x="4427260" y="2764558"/>
                  <a:pt x="4426224" y="2766110"/>
                </a:cubicBezTo>
                <a:cubicBezTo>
                  <a:pt x="4425706" y="2766886"/>
                  <a:pt x="4425556" y="2768143"/>
                  <a:pt x="4424670" y="2768438"/>
                </a:cubicBezTo>
                <a:cubicBezTo>
                  <a:pt x="4423117" y="2768956"/>
                  <a:pt x="4421372" y="2769083"/>
                  <a:pt x="4420009" y="2769991"/>
                </a:cubicBezTo>
                <a:cubicBezTo>
                  <a:pt x="4419232" y="2770508"/>
                  <a:pt x="4418531" y="2771165"/>
                  <a:pt x="4417678" y="2771543"/>
                </a:cubicBezTo>
                <a:cubicBezTo>
                  <a:pt x="4416182" y="2772208"/>
                  <a:pt x="4413017" y="2773096"/>
                  <a:pt x="4413017" y="2773096"/>
                </a:cubicBezTo>
                <a:cubicBezTo>
                  <a:pt x="4411979" y="2776207"/>
                  <a:pt x="4411650" y="2775984"/>
                  <a:pt x="4413017" y="2780082"/>
                </a:cubicBezTo>
                <a:cubicBezTo>
                  <a:pt x="4413313" y="2780967"/>
                  <a:pt x="4414154" y="2781576"/>
                  <a:pt x="4414571" y="2782411"/>
                </a:cubicBezTo>
                <a:cubicBezTo>
                  <a:pt x="4416447" y="2786160"/>
                  <a:pt x="4413749" y="2783675"/>
                  <a:pt x="4417678" y="2786292"/>
                </a:cubicBezTo>
                <a:cubicBezTo>
                  <a:pt x="4418735" y="2789460"/>
                  <a:pt x="4418728" y="2788051"/>
                  <a:pt x="4417678" y="2791726"/>
                </a:cubicBezTo>
                <a:cubicBezTo>
                  <a:pt x="4417454" y="2792512"/>
                  <a:pt x="4417480" y="2793475"/>
                  <a:pt x="4416902" y="2794054"/>
                </a:cubicBezTo>
                <a:cubicBezTo>
                  <a:pt x="4415582" y="2795373"/>
                  <a:pt x="4413794" y="2796124"/>
                  <a:pt x="4412240" y="2797159"/>
                </a:cubicBezTo>
                <a:cubicBezTo>
                  <a:pt x="4405561" y="2801608"/>
                  <a:pt x="4414012" y="2796274"/>
                  <a:pt x="4407580" y="2799487"/>
                </a:cubicBezTo>
                <a:cubicBezTo>
                  <a:pt x="4406745" y="2799905"/>
                  <a:pt x="4406084" y="2800623"/>
                  <a:pt x="4405248" y="2801040"/>
                </a:cubicBezTo>
                <a:cubicBezTo>
                  <a:pt x="4398816" y="2804254"/>
                  <a:pt x="4407266" y="2798920"/>
                  <a:pt x="4400588" y="2803369"/>
                </a:cubicBezTo>
                <a:cubicBezTo>
                  <a:pt x="4396134" y="2810042"/>
                  <a:pt x="4401473" y="2801599"/>
                  <a:pt x="4398257" y="2808026"/>
                </a:cubicBezTo>
                <a:cubicBezTo>
                  <a:pt x="4397839" y="2808861"/>
                  <a:pt x="4397082" y="2809502"/>
                  <a:pt x="4396703" y="2810355"/>
                </a:cubicBezTo>
                <a:cubicBezTo>
                  <a:pt x="4396038" y="2811850"/>
                  <a:pt x="4395150" y="2815012"/>
                  <a:pt x="4395150" y="2815012"/>
                </a:cubicBezTo>
                <a:cubicBezTo>
                  <a:pt x="4395408" y="2819411"/>
                  <a:pt x="4395508" y="2823821"/>
                  <a:pt x="4395926" y="2828208"/>
                </a:cubicBezTo>
                <a:cubicBezTo>
                  <a:pt x="4395973" y="2828693"/>
                  <a:pt x="4397079" y="2832919"/>
                  <a:pt x="4397480" y="2833641"/>
                </a:cubicBezTo>
                <a:cubicBezTo>
                  <a:pt x="4398386" y="2835272"/>
                  <a:pt x="4399997" y="2836529"/>
                  <a:pt x="4400588" y="2838299"/>
                </a:cubicBezTo>
                <a:cubicBezTo>
                  <a:pt x="4400846" y="2839075"/>
                  <a:pt x="4400966" y="2839912"/>
                  <a:pt x="4401365" y="2840627"/>
                </a:cubicBezTo>
                <a:cubicBezTo>
                  <a:pt x="4402271" y="2842259"/>
                  <a:pt x="4402701" y="2844695"/>
                  <a:pt x="4404472" y="2845285"/>
                </a:cubicBezTo>
                <a:lnTo>
                  <a:pt x="4409133" y="2846837"/>
                </a:lnTo>
                <a:cubicBezTo>
                  <a:pt x="4409910" y="2847613"/>
                  <a:pt x="4410549" y="2848557"/>
                  <a:pt x="4411463" y="2849166"/>
                </a:cubicBezTo>
                <a:cubicBezTo>
                  <a:pt x="4412145" y="2849620"/>
                  <a:pt x="4413061" y="2849576"/>
                  <a:pt x="4413794" y="2849942"/>
                </a:cubicBezTo>
                <a:cubicBezTo>
                  <a:pt x="4414629" y="2850359"/>
                  <a:pt x="4415251" y="2851167"/>
                  <a:pt x="4416125" y="2851495"/>
                </a:cubicBezTo>
                <a:cubicBezTo>
                  <a:pt x="4418406" y="2852350"/>
                  <a:pt x="4426883" y="2852989"/>
                  <a:pt x="4427777" y="2853047"/>
                </a:cubicBezTo>
                <a:cubicBezTo>
                  <a:pt x="4433210" y="2853397"/>
                  <a:pt x="4438654" y="2853565"/>
                  <a:pt x="4444092" y="2853823"/>
                </a:cubicBezTo>
                <a:cubicBezTo>
                  <a:pt x="4444869" y="2854082"/>
                  <a:pt x="4445627" y="2854401"/>
                  <a:pt x="4446422" y="2854600"/>
                </a:cubicBezTo>
                <a:cubicBezTo>
                  <a:pt x="4447703" y="2854920"/>
                  <a:pt x="4449018" y="2855089"/>
                  <a:pt x="4450307" y="2855376"/>
                </a:cubicBezTo>
                <a:cubicBezTo>
                  <a:pt x="4451349" y="2855607"/>
                  <a:pt x="4452379" y="2855893"/>
                  <a:pt x="4453414" y="2856152"/>
                </a:cubicBezTo>
                <a:cubicBezTo>
                  <a:pt x="4454967" y="2857187"/>
                  <a:pt x="4457485" y="2857487"/>
                  <a:pt x="4458075" y="2859257"/>
                </a:cubicBezTo>
                <a:cubicBezTo>
                  <a:pt x="4459924" y="2864799"/>
                  <a:pt x="4458721" y="2862553"/>
                  <a:pt x="4461183" y="2866243"/>
                </a:cubicBezTo>
                <a:cubicBezTo>
                  <a:pt x="4461442" y="2868313"/>
                  <a:pt x="4461741" y="2870378"/>
                  <a:pt x="4461959" y="2872453"/>
                </a:cubicBezTo>
                <a:cubicBezTo>
                  <a:pt x="4462620" y="2878719"/>
                  <a:pt x="4462122" y="2879463"/>
                  <a:pt x="4463514" y="2884096"/>
                </a:cubicBezTo>
                <a:cubicBezTo>
                  <a:pt x="4464287" y="2886673"/>
                  <a:pt x="4464317" y="2889536"/>
                  <a:pt x="4467397" y="2890306"/>
                </a:cubicBezTo>
                <a:cubicBezTo>
                  <a:pt x="4469673" y="2890874"/>
                  <a:pt x="4472068" y="2890751"/>
                  <a:pt x="4474389" y="2891082"/>
                </a:cubicBezTo>
                <a:cubicBezTo>
                  <a:pt x="4475696" y="2891269"/>
                  <a:pt x="4476959" y="2891727"/>
                  <a:pt x="4478274" y="2891858"/>
                </a:cubicBezTo>
                <a:cubicBezTo>
                  <a:pt x="4482147" y="2892245"/>
                  <a:pt x="4486042" y="2892376"/>
                  <a:pt x="4489926" y="2892635"/>
                </a:cubicBezTo>
                <a:cubicBezTo>
                  <a:pt x="4491664" y="2897844"/>
                  <a:pt x="4492658" y="2898706"/>
                  <a:pt x="4490703" y="2905054"/>
                </a:cubicBezTo>
                <a:cubicBezTo>
                  <a:pt x="4490380" y="2906103"/>
                  <a:pt x="4489217" y="2906680"/>
                  <a:pt x="4488373" y="2907352"/>
                </a:cubicBezTo>
                <a:cubicBezTo>
                  <a:pt x="4485911" y="2909402"/>
                  <a:pt x="4484768" y="2909328"/>
                  <a:pt x="4481381" y="2910457"/>
                </a:cubicBezTo>
                <a:lnTo>
                  <a:pt x="4479051" y="2911233"/>
                </a:lnTo>
                <a:cubicBezTo>
                  <a:pt x="4477647" y="2911077"/>
                  <a:pt x="4471306" y="2910689"/>
                  <a:pt x="4468951" y="2909680"/>
                </a:cubicBezTo>
                <a:cubicBezTo>
                  <a:pt x="4468093" y="2909313"/>
                  <a:pt x="4467473" y="2908507"/>
                  <a:pt x="4466621" y="2908128"/>
                </a:cubicBezTo>
                <a:cubicBezTo>
                  <a:pt x="4465124" y="2907463"/>
                  <a:pt x="4463322" y="2907483"/>
                  <a:pt x="4461959" y="2906607"/>
                </a:cubicBezTo>
                <a:cubicBezTo>
                  <a:pt x="4459531" y="2904989"/>
                  <a:pt x="4458296" y="2903871"/>
                  <a:pt x="4454967" y="2903502"/>
                </a:cubicBezTo>
                <a:lnTo>
                  <a:pt x="4447976" y="2902725"/>
                </a:lnTo>
                <a:cubicBezTo>
                  <a:pt x="4444466" y="2901557"/>
                  <a:pt x="4446061" y="2902815"/>
                  <a:pt x="4444869" y="2898844"/>
                </a:cubicBezTo>
                <a:cubicBezTo>
                  <a:pt x="4444398" y="2897277"/>
                  <a:pt x="4443315" y="2894187"/>
                  <a:pt x="4443315" y="2894187"/>
                </a:cubicBezTo>
                <a:cubicBezTo>
                  <a:pt x="4443039" y="2891706"/>
                  <a:pt x="4442841" y="2889923"/>
                  <a:pt x="4442702" y="2888667"/>
                </a:cubicBezTo>
                <a:lnTo>
                  <a:pt x="4442448" y="2886372"/>
                </a:lnTo>
                <a:lnTo>
                  <a:pt x="4442442" y="2886304"/>
                </a:lnTo>
                <a:cubicBezTo>
                  <a:pt x="4442401" y="2885929"/>
                  <a:pt x="4442399" y="2885909"/>
                  <a:pt x="4442416" y="2886073"/>
                </a:cubicBezTo>
                <a:lnTo>
                  <a:pt x="4442448" y="2886372"/>
                </a:lnTo>
                <a:lnTo>
                  <a:pt x="4442511" y="2886949"/>
                </a:lnTo>
                <a:cubicBezTo>
                  <a:pt x="4442666" y="2888397"/>
                  <a:pt x="4442828" y="2890059"/>
                  <a:pt x="4441761" y="2880991"/>
                </a:cubicBezTo>
                <a:cubicBezTo>
                  <a:pt x="4441487" y="2878664"/>
                  <a:pt x="4441726" y="2876228"/>
                  <a:pt x="4440984" y="2874005"/>
                </a:cubicBezTo>
                <a:cubicBezTo>
                  <a:pt x="4439949" y="2870900"/>
                  <a:pt x="4436323" y="2867278"/>
                  <a:pt x="4433216" y="2866243"/>
                </a:cubicBezTo>
                <a:lnTo>
                  <a:pt x="4430885" y="2865467"/>
                </a:lnTo>
                <a:cubicBezTo>
                  <a:pt x="4430108" y="2865726"/>
                  <a:pt x="4429194" y="2865732"/>
                  <a:pt x="4428555" y="2866243"/>
                </a:cubicBezTo>
                <a:cubicBezTo>
                  <a:pt x="4426699" y="2867726"/>
                  <a:pt x="4427163" y="2869025"/>
                  <a:pt x="4426224" y="2870900"/>
                </a:cubicBezTo>
                <a:cubicBezTo>
                  <a:pt x="4424325" y="2874695"/>
                  <a:pt x="4424870" y="2871655"/>
                  <a:pt x="4423893" y="2875558"/>
                </a:cubicBezTo>
                <a:cubicBezTo>
                  <a:pt x="4423573" y="2876838"/>
                  <a:pt x="4423437" y="2878159"/>
                  <a:pt x="4423117" y="2879439"/>
                </a:cubicBezTo>
                <a:cubicBezTo>
                  <a:pt x="4422918" y="2880233"/>
                  <a:pt x="4422919" y="2881189"/>
                  <a:pt x="4422340" y="2881768"/>
                </a:cubicBezTo>
                <a:cubicBezTo>
                  <a:pt x="4421019" y="2883087"/>
                  <a:pt x="4419449" y="2884283"/>
                  <a:pt x="4417678" y="2884872"/>
                </a:cubicBezTo>
                <a:lnTo>
                  <a:pt x="4413017" y="2886425"/>
                </a:lnTo>
                <a:cubicBezTo>
                  <a:pt x="4412240" y="2886166"/>
                  <a:pt x="4411163" y="2886314"/>
                  <a:pt x="4410687" y="2885648"/>
                </a:cubicBezTo>
                <a:cubicBezTo>
                  <a:pt x="4409735" y="2884317"/>
                  <a:pt x="4409651" y="2882544"/>
                  <a:pt x="4409133" y="2880991"/>
                </a:cubicBezTo>
                <a:lnTo>
                  <a:pt x="4406025" y="2871676"/>
                </a:lnTo>
                <a:cubicBezTo>
                  <a:pt x="4405767" y="2870900"/>
                  <a:pt x="4406025" y="2869606"/>
                  <a:pt x="4405248" y="2869348"/>
                </a:cubicBezTo>
                <a:lnTo>
                  <a:pt x="4400588" y="2867795"/>
                </a:lnTo>
                <a:cubicBezTo>
                  <a:pt x="4397998" y="2868054"/>
                  <a:pt x="4395393" y="2868186"/>
                  <a:pt x="4392818" y="2868572"/>
                </a:cubicBezTo>
                <a:cubicBezTo>
                  <a:pt x="4390207" y="2868963"/>
                  <a:pt x="4387556" y="2869290"/>
                  <a:pt x="4385050" y="2870124"/>
                </a:cubicBezTo>
                <a:cubicBezTo>
                  <a:pt x="4384273" y="2870383"/>
                  <a:pt x="4383519" y="2870723"/>
                  <a:pt x="4382720" y="2870900"/>
                </a:cubicBezTo>
                <a:cubicBezTo>
                  <a:pt x="4381182" y="2871242"/>
                  <a:pt x="4379586" y="2871295"/>
                  <a:pt x="4378058" y="2871676"/>
                </a:cubicBezTo>
                <a:cubicBezTo>
                  <a:pt x="4376470" y="2872073"/>
                  <a:pt x="4373398" y="2873229"/>
                  <a:pt x="4373398" y="2873229"/>
                </a:cubicBezTo>
                <a:cubicBezTo>
                  <a:pt x="4370663" y="2872956"/>
                  <a:pt x="4363903" y="2872856"/>
                  <a:pt x="4360968" y="2870900"/>
                </a:cubicBezTo>
                <a:lnTo>
                  <a:pt x="4358637" y="2869348"/>
                </a:lnTo>
                <a:cubicBezTo>
                  <a:pt x="4358378" y="2868572"/>
                  <a:pt x="4358227" y="2867751"/>
                  <a:pt x="4357860" y="2867019"/>
                </a:cubicBezTo>
                <a:cubicBezTo>
                  <a:pt x="4357443" y="2866185"/>
                  <a:pt x="4356674" y="2865548"/>
                  <a:pt x="4356306" y="2864690"/>
                </a:cubicBezTo>
                <a:cubicBezTo>
                  <a:pt x="4354813" y="2861209"/>
                  <a:pt x="4356264" y="2862278"/>
                  <a:pt x="4354753" y="2859257"/>
                </a:cubicBezTo>
                <a:cubicBezTo>
                  <a:pt x="4354335" y="2858423"/>
                  <a:pt x="4353617" y="2857763"/>
                  <a:pt x="4353199" y="2856928"/>
                </a:cubicBezTo>
                <a:cubicBezTo>
                  <a:pt x="4352833" y="2856196"/>
                  <a:pt x="4352789" y="2855331"/>
                  <a:pt x="4352422" y="2854600"/>
                </a:cubicBezTo>
                <a:cubicBezTo>
                  <a:pt x="4352005" y="2853766"/>
                  <a:pt x="4351286" y="2853106"/>
                  <a:pt x="4350869" y="2852271"/>
                </a:cubicBezTo>
                <a:cubicBezTo>
                  <a:pt x="4350502" y="2851539"/>
                  <a:pt x="4350457" y="2850674"/>
                  <a:pt x="4350091" y="2849942"/>
                </a:cubicBezTo>
                <a:cubicBezTo>
                  <a:pt x="4349673" y="2849108"/>
                  <a:pt x="4348917" y="2848466"/>
                  <a:pt x="4348538" y="2847613"/>
                </a:cubicBezTo>
                <a:cubicBezTo>
                  <a:pt x="4347873" y="2846118"/>
                  <a:pt x="4347502" y="2844509"/>
                  <a:pt x="4346984" y="2842956"/>
                </a:cubicBezTo>
                <a:lnTo>
                  <a:pt x="4346207" y="2840627"/>
                </a:lnTo>
                <a:lnTo>
                  <a:pt x="4345431" y="2838299"/>
                </a:lnTo>
                <a:cubicBezTo>
                  <a:pt x="4345689" y="2832865"/>
                  <a:pt x="4345773" y="2827421"/>
                  <a:pt x="4346207" y="2821998"/>
                </a:cubicBezTo>
                <a:cubicBezTo>
                  <a:pt x="4346342" y="2820313"/>
                  <a:pt x="4347291" y="2818208"/>
                  <a:pt x="4347761" y="2816565"/>
                </a:cubicBezTo>
                <a:cubicBezTo>
                  <a:pt x="4348093" y="2815404"/>
                  <a:pt x="4348694" y="2812372"/>
                  <a:pt x="4349315" y="2811131"/>
                </a:cubicBezTo>
                <a:cubicBezTo>
                  <a:pt x="4349732" y="2810296"/>
                  <a:pt x="4350351" y="2809579"/>
                  <a:pt x="4350869" y="2808802"/>
                </a:cubicBezTo>
                <a:cubicBezTo>
                  <a:pt x="4351303" y="2807067"/>
                  <a:pt x="4352442" y="2802174"/>
                  <a:pt x="4353199" y="2801040"/>
                </a:cubicBezTo>
                <a:cubicBezTo>
                  <a:pt x="4353717" y="2800264"/>
                  <a:pt x="4354373" y="2799564"/>
                  <a:pt x="4354753" y="2798712"/>
                </a:cubicBezTo>
                <a:cubicBezTo>
                  <a:pt x="4355418" y="2797216"/>
                  <a:pt x="4355789" y="2795606"/>
                  <a:pt x="4356306" y="2794054"/>
                </a:cubicBezTo>
                <a:cubicBezTo>
                  <a:pt x="4356566" y="2793278"/>
                  <a:pt x="4356717" y="2792457"/>
                  <a:pt x="4357083" y="2791726"/>
                </a:cubicBezTo>
                <a:cubicBezTo>
                  <a:pt x="4357601" y="2790690"/>
                  <a:pt x="4358181" y="2789684"/>
                  <a:pt x="4358637" y="2788621"/>
                </a:cubicBezTo>
                <a:cubicBezTo>
                  <a:pt x="4358960" y="2787868"/>
                  <a:pt x="4359016" y="2787007"/>
                  <a:pt x="4359414" y="2786292"/>
                </a:cubicBezTo>
                <a:cubicBezTo>
                  <a:pt x="4360321" y="2784661"/>
                  <a:pt x="4362521" y="2781635"/>
                  <a:pt x="4362521" y="2781635"/>
                </a:cubicBezTo>
                <a:cubicBezTo>
                  <a:pt x="4362781" y="2780600"/>
                  <a:pt x="4363005" y="2779555"/>
                  <a:pt x="4363298" y="2778529"/>
                </a:cubicBezTo>
                <a:cubicBezTo>
                  <a:pt x="4363523" y="2777743"/>
                  <a:pt x="4364075" y="2777019"/>
                  <a:pt x="4364075" y="2776201"/>
                </a:cubicBezTo>
                <a:cubicBezTo>
                  <a:pt x="4364075" y="2773858"/>
                  <a:pt x="4363557" y="2771543"/>
                  <a:pt x="4363298" y="2769215"/>
                </a:cubicBezTo>
                <a:cubicBezTo>
                  <a:pt x="4364984" y="2755741"/>
                  <a:pt x="4362862" y="2769408"/>
                  <a:pt x="4365629" y="2758348"/>
                </a:cubicBezTo>
                <a:cubicBezTo>
                  <a:pt x="4365888" y="2757313"/>
                  <a:pt x="4365985" y="2756223"/>
                  <a:pt x="4366406" y="2755243"/>
                </a:cubicBezTo>
                <a:cubicBezTo>
                  <a:pt x="4366774" y="2754385"/>
                  <a:pt x="4367580" y="2753766"/>
                  <a:pt x="4367959" y="2752914"/>
                </a:cubicBezTo>
                <a:cubicBezTo>
                  <a:pt x="4368624" y="2751418"/>
                  <a:pt x="4368994" y="2749809"/>
                  <a:pt x="4369513" y="2748257"/>
                </a:cubicBezTo>
                <a:lnTo>
                  <a:pt x="4371843" y="2741271"/>
                </a:lnTo>
                <a:lnTo>
                  <a:pt x="4372621" y="2738942"/>
                </a:lnTo>
                <a:lnTo>
                  <a:pt x="4373398" y="2736613"/>
                </a:lnTo>
                <a:cubicBezTo>
                  <a:pt x="4372806" y="2727742"/>
                  <a:pt x="4371918" y="2722198"/>
                  <a:pt x="4373398" y="2713327"/>
                </a:cubicBezTo>
                <a:cubicBezTo>
                  <a:pt x="4373551" y="2712406"/>
                  <a:pt x="4374533" y="2711832"/>
                  <a:pt x="4374951" y="2710998"/>
                </a:cubicBezTo>
                <a:cubicBezTo>
                  <a:pt x="4375317" y="2710266"/>
                  <a:pt x="4375362" y="2709401"/>
                  <a:pt x="4375728" y="2708669"/>
                </a:cubicBezTo>
                <a:cubicBezTo>
                  <a:pt x="4376146" y="2707835"/>
                  <a:pt x="4376903" y="2707193"/>
                  <a:pt x="4377282" y="2706341"/>
                </a:cubicBezTo>
                <a:cubicBezTo>
                  <a:pt x="4377947" y="2704845"/>
                  <a:pt x="4378835" y="2701683"/>
                  <a:pt x="4378835" y="2701683"/>
                </a:cubicBezTo>
                <a:cubicBezTo>
                  <a:pt x="4379319" y="2697336"/>
                  <a:pt x="4379399" y="2694770"/>
                  <a:pt x="4380389" y="2690816"/>
                </a:cubicBezTo>
                <a:cubicBezTo>
                  <a:pt x="4380587" y="2690022"/>
                  <a:pt x="4380586" y="2689066"/>
                  <a:pt x="4381166" y="2688487"/>
                </a:cubicBezTo>
                <a:cubicBezTo>
                  <a:pt x="4381810" y="2687844"/>
                  <a:pt x="4382213" y="2687522"/>
                  <a:pt x="4382460" y="2687402"/>
                </a:cubicBezTo>
                <a:close/>
                <a:moveTo>
                  <a:pt x="5142284" y="2658311"/>
                </a:moveTo>
                <a:cubicBezTo>
                  <a:pt x="5145374" y="2658311"/>
                  <a:pt x="5147878" y="2660814"/>
                  <a:pt x="5147878" y="2663900"/>
                </a:cubicBezTo>
                <a:cubicBezTo>
                  <a:pt x="5147878" y="2666987"/>
                  <a:pt x="5145374" y="2669489"/>
                  <a:pt x="5142284" y="2669489"/>
                </a:cubicBezTo>
                <a:cubicBezTo>
                  <a:pt x="5139196" y="2669489"/>
                  <a:pt x="5136691" y="2666987"/>
                  <a:pt x="5136691" y="2663900"/>
                </a:cubicBezTo>
                <a:cubicBezTo>
                  <a:pt x="5136691" y="2660814"/>
                  <a:pt x="5139196" y="2658311"/>
                  <a:pt x="5142284" y="2658311"/>
                </a:cubicBezTo>
                <a:close/>
                <a:moveTo>
                  <a:pt x="9876428" y="2650649"/>
                </a:moveTo>
                <a:cubicBezTo>
                  <a:pt x="9878095" y="2650816"/>
                  <a:pt x="9881903" y="2650764"/>
                  <a:pt x="9884001" y="2651813"/>
                </a:cubicBezTo>
                <a:cubicBezTo>
                  <a:pt x="9884627" y="2652126"/>
                  <a:pt x="9885167" y="2652589"/>
                  <a:pt x="9885749" y="2652977"/>
                </a:cubicBezTo>
                <a:lnTo>
                  <a:pt x="9886915" y="2656470"/>
                </a:lnTo>
                <a:lnTo>
                  <a:pt x="9887497" y="2658217"/>
                </a:lnTo>
                <a:cubicBezTo>
                  <a:pt x="9887311" y="2658963"/>
                  <a:pt x="9886749" y="2661458"/>
                  <a:pt x="9886332" y="2662292"/>
                </a:cubicBezTo>
                <a:cubicBezTo>
                  <a:pt x="9886019" y="2662918"/>
                  <a:pt x="9885749" y="2663651"/>
                  <a:pt x="9885167" y="2664039"/>
                </a:cubicBezTo>
                <a:cubicBezTo>
                  <a:pt x="9884222" y="2664668"/>
                  <a:pt x="9882253" y="2665494"/>
                  <a:pt x="9881672" y="2665785"/>
                </a:cubicBezTo>
                <a:cubicBezTo>
                  <a:pt x="9879630" y="2665600"/>
                  <a:pt x="9874094" y="2665590"/>
                  <a:pt x="9871765" y="2664039"/>
                </a:cubicBezTo>
                <a:lnTo>
                  <a:pt x="9870018" y="2662874"/>
                </a:lnTo>
                <a:cubicBezTo>
                  <a:pt x="9868643" y="2658751"/>
                  <a:pt x="9868494" y="2660121"/>
                  <a:pt x="9869436" y="2655888"/>
                </a:cubicBezTo>
                <a:cubicBezTo>
                  <a:pt x="9869629" y="2655014"/>
                  <a:pt x="9870373" y="2652901"/>
                  <a:pt x="9871184" y="2652395"/>
                </a:cubicBezTo>
                <a:cubicBezTo>
                  <a:pt x="9872225" y="2651745"/>
                  <a:pt x="9873513" y="2651619"/>
                  <a:pt x="9874680" y="2651231"/>
                </a:cubicBezTo>
                <a:close/>
                <a:moveTo>
                  <a:pt x="4051774" y="2622118"/>
                </a:moveTo>
                <a:cubicBezTo>
                  <a:pt x="4055533" y="2622369"/>
                  <a:pt x="4060612" y="2622487"/>
                  <a:pt x="4064593" y="2623283"/>
                </a:cubicBezTo>
                <a:cubicBezTo>
                  <a:pt x="4065196" y="2623403"/>
                  <a:pt x="4065759" y="2623671"/>
                  <a:pt x="4066341" y="2623865"/>
                </a:cubicBezTo>
                <a:cubicBezTo>
                  <a:pt x="4066924" y="2624448"/>
                  <a:pt x="4067419" y="2625133"/>
                  <a:pt x="4068089" y="2625612"/>
                </a:cubicBezTo>
                <a:cubicBezTo>
                  <a:pt x="4068796" y="2626116"/>
                  <a:pt x="4069805" y="2626163"/>
                  <a:pt x="4070419" y="2626776"/>
                </a:cubicBezTo>
                <a:cubicBezTo>
                  <a:pt x="4070853" y="2627210"/>
                  <a:pt x="4070703" y="2627986"/>
                  <a:pt x="4071003" y="2628522"/>
                </a:cubicBezTo>
                <a:cubicBezTo>
                  <a:pt x="4071682" y="2629746"/>
                  <a:pt x="4073333" y="2632015"/>
                  <a:pt x="4073333" y="2632015"/>
                </a:cubicBezTo>
                <a:cubicBezTo>
                  <a:pt x="4072615" y="2638474"/>
                  <a:pt x="4073306" y="2635589"/>
                  <a:pt x="4071585" y="2640748"/>
                </a:cubicBezTo>
                <a:cubicBezTo>
                  <a:pt x="4071391" y="2641330"/>
                  <a:pt x="4071513" y="2642154"/>
                  <a:pt x="4071003" y="2642495"/>
                </a:cubicBezTo>
                <a:lnTo>
                  <a:pt x="4069255" y="2643659"/>
                </a:lnTo>
                <a:cubicBezTo>
                  <a:pt x="4068781" y="2645079"/>
                  <a:pt x="4068636" y="2646024"/>
                  <a:pt x="4067506" y="2647152"/>
                </a:cubicBezTo>
                <a:cubicBezTo>
                  <a:pt x="4067011" y="2647647"/>
                  <a:pt x="4066341" y="2647928"/>
                  <a:pt x="4065759" y="2648316"/>
                </a:cubicBezTo>
                <a:cubicBezTo>
                  <a:pt x="4064440" y="2652269"/>
                  <a:pt x="4066355" y="2647719"/>
                  <a:pt x="4061680" y="2652391"/>
                </a:cubicBezTo>
                <a:cubicBezTo>
                  <a:pt x="4061098" y="2652973"/>
                  <a:pt x="4060647" y="2653730"/>
                  <a:pt x="4059932" y="2654138"/>
                </a:cubicBezTo>
                <a:cubicBezTo>
                  <a:pt x="4059237" y="2654535"/>
                  <a:pt x="4058369" y="2654490"/>
                  <a:pt x="4057601" y="2654720"/>
                </a:cubicBezTo>
                <a:cubicBezTo>
                  <a:pt x="4055837" y="2655249"/>
                  <a:pt x="4054106" y="2655885"/>
                  <a:pt x="4052357" y="2656466"/>
                </a:cubicBezTo>
                <a:cubicBezTo>
                  <a:pt x="4052357" y="2656467"/>
                  <a:pt x="4048863" y="2657630"/>
                  <a:pt x="4048862" y="2657631"/>
                </a:cubicBezTo>
                <a:lnTo>
                  <a:pt x="4045366" y="2659960"/>
                </a:lnTo>
                <a:cubicBezTo>
                  <a:pt x="4044978" y="2660542"/>
                  <a:pt x="4044696" y="2661212"/>
                  <a:pt x="4044200" y="2661706"/>
                </a:cubicBezTo>
                <a:cubicBezTo>
                  <a:pt x="4043705" y="2662201"/>
                  <a:pt x="4042890" y="2662324"/>
                  <a:pt x="4042452" y="2662871"/>
                </a:cubicBezTo>
                <a:cubicBezTo>
                  <a:pt x="4042069" y="2663350"/>
                  <a:pt x="4042145" y="2664068"/>
                  <a:pt x="4041870" y="2664617"/>
                </a:cubicBezTo>
                <a:cubicBezTo>
                  <a:pt x="4041557" y="2665243"/>
                  <a:pt x="4041093" y="2665781"/>
                  <a:pt x="4040704" y="2666363"/>
                </a:cubicBezTo>
                <a:cubicBezTo>
                  <a:pt x="4040510" y="2666945"/>
                  <a:pt x="4040420" y="2667573"/>
                  <a:pt x="4040122" y="2668110"/>
                </a:cubicBezTo>
                <a:cubicBezTo>
                  <a:pt x="4039441" y="2669333"/>
                  <a:pt x="4037792" y="2671603"/>
                  <a:pt x="4037792" y="2671603"/>
                </a:cubicBezTo>
                <a:lnTo>
                  <a:pt x="4036044" y="2676843"/>
                </a:lnTo>
                <a:lnTo>
                  <a:pt x="4035461" y="2678589"/>
                </a:lnTo>
                <a:lnTo>
                  <a:pt x="4034879" y="2680336"/>
                </a:lnTo>
                <a:cubicBezTo>
                  <a:pt x="4034684" y="2681694"/>
                  <a:pt x="4035033" y="2683253"/>
                  <a:pt x="4034296" y="2684411"/>
                </a:cubicBezTo>
                <a:cubicBezTo>
                  <a:pt x="4033368" y="2685867"/>
                  <a:pt x="4030778" y="2686828"/>
                  <a:pt x="4029052" y="2687322"/>
                </a:cubicBezTo>
                <a:cubicBezTo>
                  <a:pt x="4026847" y="2687951"/>
                  <a:pt x="4027595" y="2687322"/>
                  <a:pt x="4027304" y="2687322"/>
                </a:cubicBezTo>
                <a:cubicBezTo>
                  <a:pt x="4024584" y="2686739"/>
                  <a:pt x="4021785" y="2686454"/>
                  <a:pt x="4019147" y="2685575"/>
                </a:cubicBezTo>
                <a:cubicBezTo>
                  <a:pt x="4013691" y="2683758"/>
                  <a:pt x="4017679" y="2684926"/>
                  <a:pt x="4012737" y="2683828"/>
                </a:cubicBezTo>
                <a:cubicBezTo>
                  <a:pt x="4011955" y="2683655"/>
                  <a:pt x="4011200" y="2683360"/>
                  <a:pt x="4010407" y="2683247"/>
                </a:cubicBezTo>
                <a:cubicBezTo>
                  <a:pt x="4008475" y="2682971"/>
                  <a:pt x="4006523" y="2682858"/>
                  <a:pt x="4004581" y="2682664"/>
                </a:cubicBezTo>
                <a:cubicBezTo>
                  <a:pt x="4003416" y="2682276"/>
                  <a:pt x="4002107" y="2682181"/>
                  <a:pt x="4001085" y="2681500"/>
                </a:cubicBezTo>
                <a:cubicBezTo>
                  <a:pt x="3998826" y="2679995"/>
                  <a:pt x="4000001" y="2680557"/>
                  <a:pt x="3997589" y="2679753"/>
                </a:cubicBezTo>
                <a:cubicBezTo>
                  <a:pt x="3994972" y="2677139"/>
                  <a:pt x="3996102" y="2678788"/>
                  <a:pt x="3994676" y="2674514"/>
                </a:cubicBezTo>
                <a:lnTo>
                  <a:pt x="3994093" y="2672767"/>
                </a:lnTo>
                <a:lnTo>
                  <a:pt x="3993511" y="2671021"/>
                </a:lnTo>
                <a:cubicBezTo>
                  <a:pt x="3993704" y="2664617"/>
                  <a:pt x="3993737" y="2658206"/>
                  <a:pt x="3994093" y="2651810"/>
                </a:cubicBezTo>
                <a:cubicBezTo>
                  <a:pt x="3994127" y="2651197"/>
                  <a:pt x="3994371" y="2650595"/>
                  <a:pt x="3994676" y="2650063"/>
                </a:cubicBezTo>
                <a:cubicBezTo>
                  <a:pt x="3995158" y="2649221"/>
                  <a:pt x="3995860" y="2648523"/>
                  <a:pt x="3996424" y="2647734"/>
                </a:cubicBezTo>
                <a:cubicBezTo>
                  <a:pt x="3996831" y="2647164"/>
                  <a:pt x="3997094" y="2646482"/>
                  <a:pt x="3997589" y="2645988"/>
                </a:cubicBezTo>
                <a:cubicBezTo>
                  <a:pt x="3998085" y="2645493"/>
                  <a:pt x="3998754" y="2645212"/>
                  <a:pt x="3999337" y="2644823"/>
                </a:cubicBezTo>
                <a:cubicBezTo>
                  <a:pt x="3999725" y="2644241"/>
                  <a:pt x="4000007" y="2643571"/>
                  <a:pt x="4000502" y="2643077"/>
                </a:cubicBezTo>
                <a:cubicBezTo>
                  <a:pt x="4001632" y="2641948"/>
                  <a:pt x="4002577" y="2641804"/>
                  <a:pt x="4003998" y="2641330"/>
                </a:cubicBezTo>
                <a:lnTo>
                  <a:pt x="4009242" y="2637837"/>
                </a:lnTo>
                <a:lnTo>
                  <a:pt x="4010990" y="2636673"/>
                </a:lnTo>
                <a:cubicBezTo>
                  <a:pt x="4011572" y="2636285"/>
                  <a:pt x="4012088" y="2635769"/>
                  <a:pt x="4012737" y="2635508"/>
                </a:cubicBezTo>
                <a:cubicBezTo>
                  <a:pt x="4013709" y="2635120"/>
                  <a:pt x="4014716" y="2634812"/>
                  <a:pt x="4015651" y="2634344"/>
                </a:cubicBezTo>
                <a:cubicBezTo>
                  <a:pt x="4019675" y="2632334"/>
                  <a:pt x="4014878" y="2633809"/>
                  <a:pt x="4019729" y="2632598"/>
                </a:cubicBezTo>
                <a:cubicBezTo>
                  <a:pt x="4020312" y="2632209"/>
                  <a:pt x="4020838" y="2631717"/>
                  <a:pt x="4021478" y="2631433"/>
                </a:cubicBezTo>
                <a:cubicBezTo>
                  <a:pt x="4022600" y="2630935"/>
                  <a:pt x="4024974" y="2630269"/>
                  <a:pt x="4024974" y="2630269"/>
                </a:cubicBezTo>
                <a:cubicBezTo>
                  <a:pt x="4025556" y="2629881"/>
                  <a:pt x="4026095" y="2629417"/>
                  <a:pt x="4026721" y="2629104"/>
                </a:cubicBezTo>
                <a:cubicBezTo>
                  <a:pt x="4027271" y="2628830"/>
                  <a:pt x="4027958" y="2628863"/>
                  <a:pt x="4028469" y="2628522"/>
                </a:cubicBezTo>
                <a:cubicBezTo>
                  <a:pt x="4029155" y="2628066"/>
                  <a:pt x="4029497" y="2627176"/>
                  <a:pt x="4030217" y="2626776"/>
                </a:cubicBezTo>
                <a:cubicBezTo>
                  <a:pt x="4030218" y="2626775"/>
                  <a:pt x="4034587" y="2625321"/>
                  <a:pt x="4035461" y="2625029"/>
                </a:cubicBezTo>
                <a:cubicBezTo>
                  <a:pt x="4037129" y="2624474"/>
                  <a:pt x="4037709" y="2624231"/>
                  <a:pt x="4039539" y="2623865"/>
                </a:cubicBezTo>
                <a:cubicBezTo>
                  <a:pt x="4040698" y="2623633"/>
                  <a:pt x="4041882" y="2623539"/>
                  <a:pt x="4043036" y="2623283"/>
                </a:cubicBezTo>
                <a:cubicBezTo>
                  <a:pt x="4043634" y="2623150"/>
                  <a:pt x="4044174" y="2622782"/>
                  <a:pt x="4044784" y="2622701"/>
                </a:cubicBezTo>
                <a:cubicBezTo>
                  <a:pt x="4047102" y="2622392"/>
                  <a:pt x="4049445" y="2622313"/>
                  <a:pt x="4051774" y="2622118"/>
                </a:cubicBezTo>
                <a:close/>
                <a:moveTo>
                  <a:pt x="9860696" y="2610479"/>
                </a:moveTo>
                <a:cubicBezTo>
                  <a:pt x="9862192" y="2610778"/>
                  <a:pt x="9864546" y="2610535"/>
                  <a:pt x="9864774" y="2612808"/>
                </a:cubicBezTo>
                <a:cubicBezTo>
                  <a:pt x="9864910" y="2614173"/>
                  <a:pt x="9864461" y="2615537"/>
                  <a:pt x="9864192" y="2616883"/>
                </a:cubicBezTo>
                <a:cubicBezTo>
                  <a:pt x="9864070" y="2617485"/>
                  <a:pt x="9864043" y="2618196"/>
                  <a:pt x="9863608" y="2618629"/>
                </a:cubicBezTo>
                <a:cubicBezTo>
                  <a:pt x="9862964" y="2619273"/>
                  <a:pt x="9862638" y="2618144"/>
                  <a:pt x="9862444" y="2618048"/>
                </a:cubicBezTo>
                <a:cubicBezTo>
                  <a:pt x="9860696" y="2617659"/>
                  <a:pt x="9858801" y="2617683"/>
                  <a:pt x="9857200" y="2616883"/>
                </a:cubicBezTo>
                <a:cubicBezTo>
                  <a:pt x="9856650" y="2616609"/>
                  <a:pt x="9856616" y="2615750"/>
                  <a:pt x="9856616" y="2615137"/>
                </a:cubicBezTo>
                <a:cubicBezTo>
                  <a:pt x="9856616" y="2614147"/>
                  <a:pt x="9856708" y="2613085"/>
                  <a:pt x="9857200" y="2612226"/>
                </a:cubicBezTo>
                <a:cubicBezTo>
                  <a:pt x="9857730" y="2611297"/>
                  <a:pt x="9859799" y="2610778"/>
                  <a:pt x="9860696" y="2610479"/>
                </a:cubicBezTo>
                <a:close/>
                <a:moveTo>
                  <a:pt x="5144032" y="2609991"/>
                </a:moveTo>
                <a:cubicBezTo>
                  <a:pt x="5147122" y="2609991"/>
                  <a:pt x="5149626" y="2612493"/>
                  <a:pt x="5149626" y="2615581"/>
                </a:cubicBezTo>
                <a:cubicBezTo>
                  <a:pt x="5149626" y="2618667"/>
                  <a:pt x="5147122" y="2621169"/>
                  <a:pt x="5144032" y="2621169"/>
                </a:cubicBezTo>
                <a:cubicBezTo>
                  <a:pt x="5140944" y="2621169"/>
                  <a:pt x="5138439" y="2618667"/>
                  <a:pt x="5138439" y="2615581"/>
                </a:cubicBezTo>
                <a:cubicBezTo>
                  <a:pt x="5138439" y="2612493"/>
                  <a:pt x="5140944" y="2609991"/>
                  <a:pt x="5144032" y="2609991"/>
                </a:cubicBezTo>
                <a:close/>
                <a:moveTo>
                  <a:pt x="7031370" y="2601156"/>
                </a:moveTo>
                <a:cubicBezTo>
                  <a:pt x="7034089" y="2601544"/>
                  <a:pt x="7036834" y="2601782"/>
                  <a:pt x="7039528" y="2602321"/>
                </a:cubicBezTo>
                <a:cubicBezTo>
                  <a:pt x="7040731" y="2602561"/>
                  <a:pt x="7042065" y="2602718"/>
                  <a:pt x="7043024" y="2603485"/>
                </a:cubicBezTo>
                <a:cubicBezTo>
                  <a:pt x="7044117" y="2604359"/>
                  <a:pt x="7044364" y="2605988"/>
                  <a:pt x="7045354" y="2606978"/>
                </a:cubicBezTo>
                <a:cubicBezTo>
                  <a:pt x="7046344" y="2607967"/>
                  <a:pt x="7047684" y="2608530"/>
                  <a:pt x="7048850" y="2609307"/>
                </a:cubicBezTo>
                <a:cubicBezTo>
                  <a:pt x="7049626" y="2610471"/>
                  <a:pt x="7050190" y="2611810"/>
                  <a:pt x="7051180" y="2612800"/>
                </a:cubicBezTo>
                <a:cubicBezTo>
                  <a:pt x="7053439" y="2615057"/>
                  <a:pt x="7055329" y="2615346"/>
                  <a:pt x="7058172" y="2616292"/>
                </a:cubicBezTo>
                <a:cubicBezTo>
                  <a:pt x="7059337" y="2617457"/>
                  <a:pt x="7060297" y="2618872"/>
                  <a:pt x="7061668" y="2619785"/>
                </a:cubicBezTo>
                <a:cubicBezTo>
                  <a:pt x="7062690" y="2620466"/>
                  <a:pt x="7064450" y="2619951"/>
                  <a:pt x="7065163" y="2620950"/>
                </a:cubicBezTo>
                <a:cubicBezTo>
                  <a:pt x="7066591" y="2622947"/>
                  <a:pt x="7067495" y="2627937"/>
                  <a:pt x="7067495" y="2627937"/>
                </a:cubicBezTo>
                <a:cubicBezTo>
                  <a:pt x="7066859" y="2629839"/>
                  <a:pt x="7065901" y="2633734"/>
                  <a:pt x="7063999" y="2634923"/>
                </a:cubicBezTo>
                <a:cubicBezTo>
                  <a:pt x="7061915" y="2636223"/>
                  <a:pt x="7059337" y="2636475"/>
                  <a:pt x="7057007" y="2637251"/>
                </a:cubicBezTo>
                <a:cubicBezTo>
                  <a:pt x="7045259" y="2641163"/>
                  <a:pt x="7063480" y="2635194"/>
                  <a:pt x="7048850" y="2639579"/>
                </a:cubicBezTo>
                <a:cubicBezTo>
                  <a:pt x="7046496" y="2640285"/>
                  <a:pt x="7041858" y="2641908"/>
                  <a:pt x="7041858" y="2641908"/>
                </a:cubicBezTo>
                <a:cubicBezTo>
                  <a:pt x="7038881" y="2637446"/>
                  <a:pt x="7040887" y="2640938"/>
                  <a:pt x="7040692" y="2640743"/>
                </a:cubicBezTo>
                <a:cubicBezTo>
                  <a:pt x="7038362" y="2638027"/>
                  <a:pt x="7036233" y="2635123"/>
                  <a:pt x="7033701" y="2632593"/>
                </a:cubicBezTo>
                <a:cubicBezTo>
                  <a:pt x="7032711" y="2631604"/>
                  <a:pt x="7031195" y="2631255"/>
                  <a:pt x="7030205" y="2630265"/>
                </a:cubicBezTo>
                <a:cubicBezTo>
                  <a:pt x="7022435" y="2622502"/>
                  <a:pt x="7033701" y="2630653"/>
                  <a:pt x="7024379" y="2624443"/>
                </a:cubicBezTo>
                <a:cubicBezTo>
                  <a:pt x="7021542" y="2615939"/>
                  <a:pt x="7022644" y="2619838"/>
                  <a:pt x="7020883" y="2612800"/>
                </a:cubicBezTo>
                <a:cubicBezTo>
                  <a:pt x="7021272" y="2609695"/>
                  <a:pt x="7020776" y="2606344"/>
                  <a:pt x="7022048" y="2603485"/>
                </a:cubicBezTo>
                <a:cubicBezTo>
                  <a:pt x="7022547" y="2602363"/>
                  <a:pt x="7024353" y="2602618"/>
                  <a:pt x="7025544" y="2602321"/>
                </a:cubicBezTo>
                <a:cubicBezTo>
                  <a:pt x="7027465" y="2601841"/>
                  <a:pt x="7029428" y="2601544"/>
                  <a:pt x="7031370" y="2601156"/>
                </a:cubicBezTo>
                <a:close/>
                <a:moveTo>
                  <a:pt x="4266760" y="2582434"/>
                </a:moveTo>
                <a:cubicBezTo>
                  <a:pt x="4269849" y="2582434"/>
                  <a:pt x="4272353" y="2584936"/>
                  <a:pt x="4272353" y="2588022"/>
                </a:cubicBezTo>
                <a:cubicBezTo>
                  <a:pt x="4272353" y="2591109"/>
                  <a:pt x="4269849" y="2593612"/>
                  <a:pt x="4266760" y="2593612"/>
                </a:cubicBezTo>
                <a:cubicBezTo>
                  <a:pt x="4263671" y="2593612"/>
                  <a:pt x="4261167" y="2591109"/>
                  <a:pt x="4261167" y="2588022"/>
                </a:cubicBezTo>
                <a:cubicBezTo>
                  <a:pt x="4261167" y="2584936"/>
                  <a:pt x="4263671" y="2582434"/>
                  <a:pt x="4266760" y="2582434"/>
                </a:cubicBezTo>
                <a:close/>
                <a:moveTo>
                  <a:pt x="41382" y="2577266"/>
                </a:moveTo>
                <a:cubicBezTo>
                  <a:pt x="43712" y="2577460"/>
                  <a:pt x="46055" y="2577539"/>
                  <a:pt x="48374" y="2577848"/>
                </a:cubicBezTo>
                <a:cubicBezTo>
                  <a:pt x="48982" y="2577929"/>
                  <a:pt x="49642" y="2578047"/>
                  <a:pt x="50123" y="2578431"/>
                </a:cubicBezTo>
                <a:cubicBezTo>
                  <a:pt x="50667" y="2578867"/>
                  <a:pt x="50898" y="2579594"/>
                  <a:pt x="51288" y="2580177"/>
                </a:cubicBezTo>
                <a:cubicBezTo>
                  <a:pt x="51217" y="2580599"/>
                  <a:pt x="50760" y="2584461"/>
                  <a:pt x="50123" y="2585417"/>
                </a:cubicBezTo>
                <a:cubicBezTo>
                  <a:pt x="49663" y="2586101"/>
                  <a:pt x="49058" y="2586706"/>
                  <a:pt x="48374" y="2587163"/>
                </a:cubicBezTo>
                <a:cubicBezTo>
                  <a:pt x="47863" y="2587503"/>
                  <a:pt x="47209" y="2587551"/>
                  <a:pt x="46625" y="2587745"/>
                </a:cubicBezTo>
                <a:cubicBezTo>
                  <a:pt x="43668" y="2590700"/>
                  <a:pt x="46302" y="2588667"/>
                  <a:pt x="42547" y="2590073"/>
                </a:cubicBezTo>
                <a:cubicBezTo>
                  <a:pt x="41733" y="2590378"/>
                  <a:pt x="41079" y="2591123"/>
                  <a:pt x="40217" y="2591238"/>
                </a:cubicBezTo>
                <a:cubicBezTo>
                  <a:pt x="38098" y="2591520"/>
                  <a:pt x="35846" y="2591723"/>
                  <a:pt x="34972" y="2591820"/>
                </a:cubicBezTo>
                <a:cubicBezTo>
                  <a:pt x="34197" y="2590268"/>
                  <a:pt x="32952" y="2588870"/>
                  <a:pt x="32642" y="2587163"/>
                </a:cubicBezTo>
                <a:cubicBezTo>
                  <a:pt x="32515" y="2586474"/>
                  <a:pt x="33523" y="2586056"/>
                  <a:pt x="33807" y="2585417"/>
                </a:cubicBezTo>
                <a:cubicBezTo>
                  <a:pt x="34307" y="2584295"/>
                  <a:pt x="34290" y="2582944"/>
                  <a:pt x="34972" y="2581923"/>
                </a:cubicBezTo>
                <a:cubicBezTo>
                  <a:pt x="35362" y="2581341"/>
                  <a:pt x="35612" y="2580637"/>
                  <a:pt x="36137" y="2580177"/>
                </a:cubicBezTo>
                <a:cubicBezTo>
                  <a:pt x="38603" y="2578021"/>
                  <a:pt x="38980" y="2578065"/>
                  <a:pt x="41382" y="2577266"/>
                </a:cubicBezTo>
                <a:close/>
                <a:moveTo>
                  <a:pt x="4092" y="2575519"/>
                </a:moveTo>
                <a:cubicBezTo>
                  <a:pt x="5199" y="2575740"/>
                  <a:pt x="7559" y="2576087"/>
                  <a:pt x="8753" y="2576684"/>
                </a:cubicBezTo>
                <a:cubicBezTo>
                  <a:pt x="9380" y="2576997"/>
                  <a:pt x="9861" y="2577564"/>
                  <a:pt x="10502" y="2577848"/>
                </a:cubicBezTo>
                <a:cubicBezTo>
                  <a:pt x="11623" y="2578347"/>
                  <a:pt x="13997" y="2579012"/>
                  <a:pt x="13997" y="2579012"/>
                </a:cubicBezTo>
                <a:cubicBezTo>
                  <a:pt x="12988" y="2593128"/>
                  <a:pt x="16089" y="2585095"/>
                  <a:pt x="11666" y="2587745"/>
                </a:cubicBezTo>
                <a:cubicBezTo>
                  <a:pt x="11196" y="2588027"/>
                  <a:pt x="11183" y="2589200"/>
                  <a:pt x="11083" y="2589492"/>
                </a:cubicBezTo>
                <a:cubicBezTo>
                  <a:pt x="9144" y="2589297"/>
                  <a:pt x="7045" y="2589691"/>
                  <a:pt x="5259" y="2588909"/>
                </a:cubicBezTo>
                <a:cubicBezTo>
                  <a:pt x="3747" y="2588249"/>
                  <a:pt x="1761" y="2585417"/>
                  <a:pt x="1761" y="2585417"/>
                </a:cubicBezTo>
                <a:cubicBezTo>
                  <a:pt x="1568" y="2584834"/>
                  <a:pt x="1454" y="2584219"/>
                  <a:pt x="1181" y="2583670"/>
                </a:cubicBezTo>
                <a:cubicBezTo>
                  <a:pt x="867" y="2583044"/>
                  <a:pt x="130" y="2582613"/>
                  <a:pt x="13" y="2581923"/>
                </a:cubicBezTo>
                <a:cubicBezTo>
                  <a:pt x="-88" y="2581318"/>
                  <a:pt x="427" y="2580767"/>
                  <a:pt x="597" y="2580177"/>
                </a:cubicBezTo>
                <a:cubicBezTo>
                  <a:pt x="1011" y="2578726"/>
                  <a:pt x="1031" y="2577152"/>
                  <a:pt x="2345" y="2576102"/>
                </a:cubicBezTo>
                <a:cubicBezTo>
                  <a:pt x="2823" y="2575718"/>
                  <a:pt x="3510" y="2575713"/>
                  <a:pt x="4092" y="2575519"/>
                </a:cubicBezTo>
                <a:close/>
                <a:moveTo>
                  <a:pt x="6984758" y="2567391"/>
                </a:moveTo>
                <a:cubicBezTo>
                  <a:pt x="6987477" y="2567779"/>
                  <a:pt x="6990223" y="2568016"/>
                  <a:pt x="6992916" y="2568554"/>
                </a:cubicBezTo>
                <a:cubicBezTo>
                  <a:pt x="6994120" y="2568796"/>
                  <a:pt x="6995698" y="2568720"/>
                  <a:pt x="6996412" y="2569719"/>
                </a:cubicBezTo>
                <a:cubicBezTo>
                  <a:pt x="6997840" y="2571717"/>
                  <a:pt x="6998742" y="2576705"/>
                  <a:pt x="6998742" y="2576705"/>
                </a:cubicBezTo>
                <a:cubicBezTo>
                  <a:pt x="6997577" y="2577481"/>
                  <a:pt x="6996121" y="2577941"/>
                  <a:pt x="6995246" y="2579034"/>
                </a:cubicBezTo>
                <a:cubicBezTo>
                  <a:pt x="6994479" y="2579992"/>
                  <a:pt x="6994081" y="2582527"/>
                  <a:pt x="6995246" y="2583691"/>
                </a:cubicBezTo>
                <a:lnTo>
                  <a:pt x="6985924" y="2580198"/>
                </a:lnTo>
                <a:cubicBezTo>
                  <a:pt x="6984769" y="2579779"/>
                  <a:pt x="6983387" y="2579801"/>
                  <a:pt x="6982428" y="2579034"/>
                </a:cubicBezTo>
                <a:cubicBezTo>
                  <a:pt x="6981335" y="2578160"/>
                  <a:pt x="6981088" y="2576530"/>
                  <a:pt x="6980098" y="2575541"/>
                </a:cubicBezTo>
                <a:cubicBezTo>
                  <a:pt x="6979107" y="2574551"/>
                  <a:pt x="6977767" y="2573988"/>
                  <a:pt x="6976602" y="2573212"/>
                </a:cubicBezTo>
                <a:cubicBezTo>
                  <a:pt x="6976990" y="2572048"/>
                  <a:pt x="6976767" y="2570432"/>
                  <a:pt x="6977767" y="2569719"/>
                </a:cubicBezTo>
                <a:cubicBezTo>
                  <a:pt x="6979766" y="2568293"/>
                  <a:pt x="6984758" y="2567391"/>
                  <a:pt x="6984758" y="2567391"/>
                </a:cubicBezTo>
                <a:close/>
                <a:moveTo>
                  <a:pt x="9848460" y="2565653"/>
                </a:moveTo>
                <a:cubicBezTo>
                  <a:pt x="9852733" y="2565847"/>
                  <a:pt x="9857031" y="2565725"/>
                  <a:pt x="9861279" y="2566234"/>
                </a:cubicBezTo>
                <a:cubicBezTo>
                  <a:pt x="9861974" y="2566318"/>
                  <a:pt x="9862638" y="2566816"/>
                  <a:pt x="9863027" y="2567399"/>
                </a:cubicBezTo>
                <a:cubicBezTo>
                  <a:pt x="9863470" y="2568065"/>
                  <a:pt x="9863452" y="2568943"/>
                  <a:pt x="9863608" y="2569728"/>
                </a:cubicBezTo>
                <a:cubicBezTo>
                  <a:pt x="9863841" y="2570885"/>
                  <a:pt x="9863998" y="2572057"/>
                  <a:pt x="9864192" y="2573220"/>
                </a:cubicBezTo>
                <a:cubicBezTo>
                  <a:pt x="9864080" y="2574664"/>
                  <a:pt x="9864284" y="2580022"/>
                  <a:pt x="9863027" y="2582535"/>
                </a:cubicBezTo>
                <a:cubicBezTo>
                  <a:pt x="9862714" y="2583161"/>
                  <a:pt x="9862356" y="2583787"/>
                  <a:pt x="9861860" y="2584281"/>
                </a:cubicBezTo>
                <a:cubicBezTo>
                  <a:pt x="9861365" y="2584777"/>
                  <a:pt x="9860651" y="2584998"/>
                  <a:pt x="9860112" y="2585446"/>
                </a:cubicBezTo>
                <a:cubicBezTo>
                  <a:pt x="9857137" y="2587923"/>
                  <a:pt x="9859807" y="2586832"/>
                  <a:pt x="9856035" y="2587775"/>
                </a:cubicBezTo>
                <a:cubicBezTo>
                  <a:pt x="9855452" y="2588163"/>
                  <a:pt x="9854927" y="2588655"/>
                  <a:pt x="9854287" y="2588939"/>
                </a:cubicBezTo>
                <a:cubicBezTo>
                  <a:pt x="9853163" y="2589437"/>
                  <a:pt x="9851813" y="2589422"/>
                  <a:pt x="9850791" y="2590104"/>
                </a:cubicBezTo>
                <a:lnTo>
                  <a:pt x="9847295" y="2592432"/>
                </a:lnTo>
                <a:cubicBezTo>
                  <a:pt x="9846712" y="2592820"/>
                  <a:pt x="9846211" y="2593375"/>
                  <a:pt x="9845547" y="2593596"/>
                </a:cubicBezTo>
                <a:lnTo>
                  <a:pt x="9842051" y="2594761"/>
                </a:lnTo>
                <a:lnTo>
                  <a:pt x="9838555" y="2595925"/>
                </a:lnTo>
                <a:lnTo>
                  <a:pt x="9836807" y="2596507"/>
                </a:lnTo>
                <a:lnTo>
                  <a:pt x="9836224" y="2598836"/>
                </a:lnTo>
                <a:lnTo>
                  <a:pt x="9829233" y="2596507"/>
                </a:lnTo>
                <a:lnTo>
                  <a:pt x="9827485" y="2595925"/>
                </a:lnTo>
                <a:lnTo>
                  <a:pt x="9825738" y="2595343"/>
                </a:lnTo>
                <a:cubicBezTo>
                  <a:pt x="9825348" y="2594761"/>
                  <a:pt x="9825066" y="2594091"/>
                  <a:pt x="9824571" y="2593596"/>
                </a:cubicBezTo>
                <a:cubicBezTo>
                  <a:pt x="9824076" y="2593102"/>
                  <a:pt x="9823136" y="2593058"/>
                  <a:pt x="9822823" y="2592432"/>
                </a:cubicBezTo>
                <a:cubicBezTo>
                  <a:pt x="9822295" y="2591376"/>
                  <a:pt x="9822436" y="2590104"/>
                  <a:pt x="9822242" y="2588939"/>
                </a:cubicBezTo>
                <a:cubicBezTo>
                  <a:pt x="9822700" y="2583901"/>
                  <a:pt x="9822377" y="2583807"/>
                  <a:pt x="9823406" y="2580206"/>
                </a:cubicBezTo>
                <a:cubicBezTo>
                  <a:pt x="9823743" y="2579030"/>
                  <a:pt x="9824182" y="2577564"/>
                  <a:pt x="9825154" y="2576714"/>
                </a:cubicBezTo>
                <a:cubicBezTo>
                  <a:pt x="9827620" y="2574557"/>
                  <a:pt x="9827997" y="2574602"/>
                  <a:pt x="9830398" y="2573803"/>
                </a:cubicBezTo>
                <a:cubicBezTo>
                  <a:pt x="9831497" y="2572706"/>
                  <a:pt x="9832434" y="2571540"/>
                  <a:pt x="9833894" y="2570892"/>
                </a:cubicBezTo>
                <a:cubicBezTo>
                  <a:pt x="9835016" y="2570393"/>
                  <a:pt x="9837390" y="2569728"/>
                  <a:pt x="9837390" y="2569728"/>
                </a:cubicBezTo>
                <a:cubicBezTo>
                  <a:pt x="9837972" y="2569339"/>
                  <a:pt x="9838494" y="2568839"/>
                  <a:pt x="9839138" y="2568563"/>
                </a:cubicBezTo>
                <a:cubicBezTo>
                  <a:pt x="9839874" y="2568248"/>
                  <a:pt x="9840700" y="2568211"/>
                  <a:pt x="9841468" y="2567981"/>
                </a:cubicBezTo>
                <a:cubicBezTo>
                  <a:pt x="9842644" y="2567628"/>
                  <a:pt x="9843799" y="2567205"/>
                  <a:pt x="9844964" y="2566816"/>
                </a:cubicBezTo>
                <a:lnTo>
                  <a:pt x="9846712" y="2566234"/>
                </a:lnTo>
                <a:close/>
                <a:moveTo>
                  <a:pt x="9813502" y="2547023"/>
                </a:moveTo>
                <a:cubicBezTo>
                  <a:pt x="9815055" y="2547540"/>
                  <a:pt x="9816125" y="2547608"/>
                  <a:pt x="9816998" y="2549352"/>
                </a:cubicBezTo>
                <a:cubicBezTo>
                  <a:pt x="9817440" y="2550237"/>
                  <a:pt x="9817385" y="2551292"/>
                  <a:pt x="9817579" y="2552262"/>
                </a:cubicBezTo>
                <a:cubicBezTo>
                  <a:pt x="9817385" y="2555173"/>
                  <a:pt x="9817320" y="2558096"/>
                  <a:pt x="9816998" y="2560995"/>
                </a:cubicBezTo>
                <a:cubicBezTo>
                  <a:pt x="9816929" y="2561605"/>
                  <a:pt x="9816849" y="2562308"/>
                  <a:pt x="9816414" y="2562741"/>
                </a:cubicBezTo>
                <a:cubicBezTo>
                  <a:pt x="9815980" y="2563176"/>
                  <a:pt x="9815250" y="2563130"/>
                  <a:pt x="9814666" y="2563324"/>
                </a:cubicBezTo>
                <a:lnTo>
                  <a:pt x="9808258" y="2562741"/>
                </a:lnTo>
                <a:cubicBezTo>
                  <a:pt x="9807674" y="2561189"/>
                  <a:pt x="9807034" y="2559657"/>
                  <a:pt x="9806510" y="2558084"/>
                </a:cubicBezTo>
                <a:cubicBezTo>
                  <a:pt x="9806256" y="2557325"/>
                  <a:pt x="9805926" y="2556556"/>
                  <a:pt x="9805926" y="2555755"/>
                </a:cubicBezTo>
                <a:cubicBezTo>
                  <a:pt x="9805926" y="2554191"/>
                  <a:pt x="9805721" y="2552450"/>
                  <a:pt x="9806510" y="2551098"/>
                </a:cubicBezTo>
                <a:cubicBezTo>
                  <a:pt x="9807214" y="2549889"/>
                  <a:pt x="9808840" y="2549546"/>
                  <a:pt x="9810006" y="2548770"/>
                </a:cubicBezTo>
                <a:cubicBezTo>
                  <a:pt x="9812265" y="2547265"/>
                  <a:pt x="9811088" y="2547826"/>
                  <a:pt x="9813502" y="2547023"/>
                </a:cubicBezTo>
                <a:close/>
                <a:moveTo>
                  <a:pt x="6928824" y="2546432"/>
                </a:moveTo>
                <a:cubicBezTo>
                  <a:pt x="6926141" y="2548220"/>
                  <a:pt x="6924164" y="2548505"/>
                  <a:pt x="6924164" y="2552254"/>
                </a:cubicBezTo>
                <a:cubicBezTo>
                  <a:pt x="6924164" y="2553481"/>
                  <a:pt x="6924230" y="2555198"/>
                  <a:pt x="6925328" y="2555747"/>
                </a:cubicBezTo>
                <a:cubicBezTo>
                  <a:pt x="6928532" y="2557347"/>
                  <a:pt x="6932320" y="2557299"/>
                  <a:pt x="6935816" y="2558076"/>
                </a:cubicBezTo>
                <a:cubicBezTo>
                  <a:pt x="6936594" y="2557494"/>
                  <a:pt x="6936245" y="2555992"/>
                  <a:pt x="6940478" y="2554583"/>
                </a:cubicBezTo>
                <a:cubicBezTo>
                  <a:pt x="6940478" y="2554583"/>
                  <a:pt x="6940160" y="2549005"/>
                  <a:pt x="6938147" y="2547597"/>
                </a:cubicBezTo>
                <a:cubicBezTo>
                  <a:pt x="6935582" y="2545802"/>
                  <a:pt x="6931932" y="2546820"/>
                  <a:pt x="6928824" y="2546432"/>
                </a:cubicBezTo>
                <a:close/>
                <a:moveTo>
                  <a:pt x="6886874" y="2532461"/>
                </a:moveTo>
                <a:cubicBezTo>
                  <a:pt x="6883468" y="2533595"/>
                  <a:pt x="6877527" y="2534416"/>
                  <a:pt x="6882213" y="2541775"/>
                </a:cubicBezTo>
                <a:cubicBezTo>
                  <a:pt x="6884078" y="2544703"/>
                  <a:pt x="6888428" y="2544880"/>
                  <a:pt x="6891535" y="2546432"/>
                </a:cubicBezTo>
                <a:cubicBezTo>
                  <a:pt x="6893283" y="2545656"/>
                  <a:pt x="6900387" y="2548315"/>
                  <a:pt x="6902023" y="2541775"/>
                </a:cubicBezTo>
                <a:cubicBezTo>
                  <a:pt x="6902023" y="2541775"/>
                  <a:pt x="6899342" y="2536768"/>
                  <a:pt x="6897361" y="2534789"/>
                </a:cubicBezTo>
                <a:cubicBezTo>
                  <a:pt x="6896493" y="2533921"/>
                  <a:pt x="6895065" y="2533891"/>
                  <a:pt x="6893866" y="2533624"/>
                </a:cubicBezTo>
                <a:cubicBezTo>
                  <a:pt x="6891560" y="2533112"/>
                  <a:pt x="6889205" y="2532848"/>
                  <a:pt x="6886874" y="2532461"/>
                </a:cubicBezTo>
                <a:close/>
                <a:moveTo>
                  <a:pt x="4129378" y="2524008"/>
                </a:moveTo>
                <a:lnTo>
                  <a:pt x="4135852" y="2550155"/>
                </a:lnTo>
                <a:lnTo>
                  <a:pt x="4084419" y="2565076"/>
                </a:lnTo>
                <a:lnTo>
                  <a:pt x="4056452" y="2604663"/>
                </a:lnTo>
                <a:lnTo>
                  <a:pt x="4021493" y="2604663"/>
                </a:lnTo>
                <a:lnTo>
                  <a:pt x="4042469" y="2560418"/>
                </a:lnTo>
                <a:lnTo>
                  <a:pt x="4002849" y="2558089"/>
                </a:lnTo>
                <a:lnTo>
                  <a:pt x="3958568" y="2576718"/>
                </a:lnTo>
                <a:lnTo>
                  <a:pt x="3909626" y="2627949"/>
                </a:lnTo>
                <a:lnTo>
                  <a:pt x="3897973" y="2679181"/>
                </a:lnTo>
                <a:lnTo>
                  <a:pt x="3981873" y="2786299"/>
                </a:lnTo>
                <a:lnTo>
                  <a:pt x="3986535" y="2830544"/>
                </a:lnTo>
                <a:lnTo>
                  <a:pt x="4005179" y="2870132"/>
                </a:lnTo>
                <a:lnTo>
                  <a:pt x="3974882" y="2918995"/>
                </a:lnTo>
                <a:lnTo>
                  <a:pt x="3972552" y="2956254"/>
                </a:lnTo>
                <a:lnTo>
                  <a:pt x="3907295" y="2984198"/>
                </a:lnTo>
                <a:lnTo>
                  <a:pt x="3839709" y="3051730"/>
                </a:lnTo>
                <a:lnTo>
                  <a:pt x="3837378" y="3002827"/>
                </a:lnTo>
                <a:lnTo>
                  <a:pt x="3846701" y="2970226"/>
                </a:lnTo>
                <a:lnTo>
                  <a:pt x="3790767" y="2970226"/>
                </a:lnTo>
                <a:lnTo>
                  <a:pt x="3781444" y="2949268"/>
                </a:lnTo>
                <a:lnTo>
                  <a:pt x="3783775" y="2907355"/>
                </a:lnTo>
                <a:lnTo>
                  <a:pt x="3765130" y="2916666"/>
                </a:lnTo>
                <a:lnTo>
                  <a:pt x="3748815" y="2905062"/>
                </a:lnTo>
                <a:lnTo>
                  <a:pt x="3723180" y="2902733"/>
                </a:lnTo>
                <a:lnTo>
                  <a:pt x="3716188" y="2860817"/>
                </a:lnTo>
                <a:lnTo>
                  <a:pt x="3692881" y="2884104"/>
                </a:lnTo>
                <a:lnTo>
                  <a:pt x="3683559" y="2944611"/>
                </a:lnTo>
                <a:lnTo>
                  <a:pt x="3650931" y="3016800"/>
                </a:lnTo>
                <a:lnTo>
                  <a:pt x="3676568" y="3021457"/>
                </a:lnTo>
                <a:lnTo>
                  <a:pt x="3674238" y="3051730"/>
                </a:lnTo>
                <a:lnTo>
                  <a:pt x="3692881" y="3079674"/>
                </a:lnTo>
                <a:lnTo>
                  <a:pt x="3695212" y="3106842"/>
                </a:lnTo>
                <a:lnTo>
                  <a:pt x="3770567" y="3161177"/>
                </a:lnTo>
                <a:lnTo>
                  <a:pt x="3776782" y="3275283"/>
                </a:lnTo>
                <a:lnTo>
                  <a:pt x="3807080" y="3304779"/>
                </a:lnTo>
                <a:lnTo>
                  <a:pt x="3737939" y="3288478"/>
                </a:lnTo>
                <a:lnTo>
                  <a:pt x="3695989" y="3232590"/>
                </a:lnTo>
                <a:lnTo>
                  <a:pt x="3697543" y="3175149"/>
                </a:lnTo>
                <a:lnTo>
                  <a:pt x="3653262" y="3117709"/>
                </a:lnTo>
                <a:lnTo>
                  <a:pt x="3660254" y="3093646"/>
                </a:lnTo>
                <a:lnTo>
                  <a:pt x="3625295" y="3042415"/>
                </a:lnTo>
                <a:lnTo>
                  <a:pt x="3627626" y="3009813"/>
                </a:lnTo>
                <a:lnTo>
                  <a:pt x="3625295" y="2993513"/>
                </a:lnTo>
                <a:lnTo>
                  <a:pt x="3648601" y="2958583"/>
                </a:lnTo>
                <a:lnTo>
                  <a:pt x="3650931" y="2909684"/>
                </a:lnTo>
                <a:lnTo>
                  <a:pt x="3655593" y="2877118"/>
                </a:lnTo>
                <a:lnTo>
                  <a:pt x="3629956" y="2839859"/>
                </a:lnTo>
                <a:lnTo>
                  <a:pt x="3629956" y="2760684"/>
                </a:lnTo>
                <a:lnTo>
                  <a:pt x="3641609" y="2742055"/>
                </a:lnTo>
                <a:lnTo>
                  <a:pt x="3620634" y="2714110"/>
                </a:lnTo>
                <a:lnTo>
                  <a:pt x="3592667" y="2746712"/>
                </a:lnTo>
                <a:lnTo>
                  <a:pt x="3529742" y="2765341"/>
                </a:lnTo>
                <a:lnTo>
                  <a:pt x="3548387" y="2632607"/>
                </a:lnTo>
                <a:lnTo>
                  <a:pt x="3528770" y="2605469"/>
                </a:lnTo>
                <a:lnTo>
                  <a:pt x="3548614" y="2581722"/>
                </a:lnTo>
                <a:cubicBezTo>
                  <a:pt x="3559077" y="2563788"/>
                  <a:pt x="3564933" y="2545955"/>
                  <a:pt x="3566180" y="2528225"/>
                </a:cubicBezTo>
                <a:close/>
                <a:moveTo>
                  <a:pt x="9792526" y="2523154"/>
                </a:moveTo>
                <a:cubicBezTo>
                  <a:pt x="9794857" y="2523349"/>
                  <a:pt x="9797225" y="2523278"/>
                  <a:pt x="9799518" y="2523736"/>
                </a:cubicBezTo>
                <a:cubicBezTo>
                  <a:pt x="9800205" y="2523873"/>
                  <a:pt x="9800918" y="2524293"/>
                  <a:pt x="9801266" y="2524901"/>
                </a:cubicBezTo>
                <a:cubicBezTo>
                  <a:pt x="9801757" y="2525760"/>
                  <a:pt x="9801653" y="2526841"/>
                  <a:pt x="9801849" y="2527811"/>
                </a:cubicBezTo>
                <a:cubicBezTo>
                  <a:pt x="9801763" y="2528668"/>
                  <a:pt x="9801708" y="2533538"/>
                  <a:pt x="9800682" y="2535380"/>
                </a:cubicBezTo>
                <a:cubicBezTo>
                  <a:pt x="9798906" y="2538576"/>
                  <a:pt x="9799289" y="2538784"/>
                  <a:pt x="9796605" y="2539455"/>
                </a:cubicBezTo>
                <a:cubicBezTo>
                  <a:pt x="9796416" y="2539502"/>
                  <a:pt x="9795634" y="2539455"/>
                  <a:pt x="9795439" y="2539455"/>
                </a:cubicBezTo>
                <a:cubicBezTo>
                  <a:pt x="9793229" y="2537878"/>
                  <a:pt x="9791265" y="2537204"/>
                  <a:pt x="9790195" y="2534798"/>
                </a:cubicBezTo>
                <a:cubicBezTo>
                  <a:pt x="9789697" y="2533676"/>
                  <a:pt x="9789030" y="2531304"/>
                  <a:pt x="9789030" y="2531304"/>
                </a:cubicBezTo>
                <a:cubicBezTo>
                  <a:pt x="9789225" y="2529752"/>
                  <a:pt x="9789078" y="2528117"/>
                  <a:pt x="9789613" y="2526647"/>
                </a:cubicBezTo>
                <a:cubicBezTo>
                  <a:pt x="9789895" y="2525873"/>
                  <a:pt x="9790833" y="2525533"/>
                  <a:pt x="9791361" y="2524901"/>
                </a:cubicBezTo>
                <a:cubicBezTo>
                  <a:pt x="9791809" y="2524363"/>
                  <a:pt x="9792138" y="2523736"/>
                  <a:pt x="9792526" y="2523154"/>
                </a:cubicBezTo>
                <a:close/>
                <a:moveTo>
                  <a:pt x="9340393" y="2522573"/>
                </a:moveTo>
                <a:cubicBezTo>
                  <a:pt x="9343889" y="2522767"/>
                  <a:pt x="9347395" y="2522823"/>
                  <a:pt x="9350881" y="2523155"/>
                </a:cubicBezTo>
                <a:cubicBezTo>
                  <a:pt x="9351492" y="2523213"/>
                  <a:pt x="9352038" y="2523568"/>
                  <a:pt x="9352629" y="2523737"/>
                </a:cubicBezTo>
                <a:cubicBezTo>
                  <a:pt x="9353399" y="2523957"/>
                  <a:pt x="9354190" y="2524099"/>
                  <a:pt x="9354959" y="2524319"/>
                </a:cubicBezTo>
                <a:cubicBezTo>
                  <a:pt x="9355550" y="2524488"/>
                  <a:pt x="9356115" y="2524740"/>
                  <a:pt x="9356707" y="2524902"/>
                </a:cubicBezTo>
                <a:cubicBezTo>
                  <a:pt x="9358252" y="2525323"/>
                  <a:pt x="9359814" y="2525678"/>
                  <a:pt x="9361369" y="2526066"/>
                </a:cubicBezTo>
                <a:lnTo>
                  <a:pt x="9363699" y="2526648"/>
                </a:lnTo>
                <a:cubicBezTo>
                  <a:pt x="9364476" y="2526842"/>
                  <a:pt x="9365231" y="2527169"/>
                  <a:pt x="9366029" y="2527230"/>
                </a:cubicBezTo>
                <a:cubicBezTo>
                  <a:pt x="9376708" y="2528051"/>
                  <a:pt x="9371076" y="2527654"/>
                  <a:pt x="9382926" y="2528394"/>
                </a:cubicBezTo>
                <a:cubicBezTo>
                  <a:pt x="9383509" y="2528589"/>
                  <a:pt x="9384239" y="2528542"/>
                  <a:pt x="9384674" y="2528977"/>
                </a:cubicBezTo>
                <a:cubicBezTo>
                  <a:pt x="9385108" y="2529410"/>
                  <a:pt x="9385257" y="2530109"/>
                  <a:pt x="9385257" y="2530723"/>
                </a:cubicBezTo>
                <a:cubicBezTo>
                  <a:pt x="9385257" y="2532866"/>
                  <a:pt x="9384977" y="2535005"/>
                  <a:pt x="9384674" y="2537127"/>
                </a:cubicBezTo>
                <a:cubicBezTo>
                  <a:pt x="9384587" y="2537734"/>
                  <a:pt x="9384592" y="2538517"/>
                  <a:pt x="9384092" y="2538874"/>
                </a:cubicBezTo>
                <a:cubicBezTo>
                  <a:pt x="9383092" y="2539587"/>
                  <a:pt x="9380596" y="2540038"/>
                  <a:pt x="9380596" y="2540038"/>
                </a:cubicBezTo>
                <a:cubicBezTo>
                  <a:pt x="9380013" y="2540426"/>
                  <a:pt x="9379488" y="2540918"/>
                  <a:pt x="9378848" y="2541202"/>
                </a:cubicBezTo>
                <a:cubicBezTo>
                  <a:pt x="9377725" y="2541701"/>
                  <a:pt x="9376517" y="2541978"/>
                  <a:pt x="9375352" y="2542366"/>
                </a:cubicBezTo>
                <a:cubicBezTo>
                  <a:pt x="9372926" y="2543174"/>
                  <a:pt x="9373785" y="2542969"/>
                  <a:pt x="9370691" y="2543531"/>
                </a:cubicBezTo>
                <a:cubicBezTo>
                  <a:pt x="9369528" y="2543742"/>
                  <a:pt x="9368357" y="2543902"/>
                  <a:pt x="9367195" y="2544113"/>
                </a:cubicBezTo>
                <a:cubicBezTo>
                  <a:pt x="9366220" y="2544290"/>
                  <a:pt x="9364281" y="2543628"/>
                  <a:pt x="9363699" y="2543531"/>
                </a:cubicBezTo>
                <a:cubicBezTo>
                  <a:pt x="9356067" y="2542837"/>
                  <a:pt x="9359325" y="2543627"/>
                  <a:pt x="9353794" y="2541784"/>
                </a:cubicBezTo>
                <a:cubicBezTo>
                  <a:pt x="9353792" y="2541784"/>
                  <a:pt x="9350299" y="2540621"/>
                  <a:pt x="9350298" y="2540620"/>
                </a:cubicBezTo>
                <a:cubicBezTo>
                  <a:pt x="9348391" y="2539350"/>
                  <a:pt x="9347701" y="2538669"/>
                  <a:pt x="9345054" y="2538291"/>
                </a:cubicBezTo>
                <a:cubicBezTo>
                  <a:pt x="9343695" y="2538097"/>
                  <a:pt x="9342327" y="2537954"/>
                  <a:pt x="9340976" y="2537709"/>
                </a:cubicBezTo>
                <a:cubicBezTo>
                  <a:pt x="9339366" y="2537416"/>
                  <a:pt x="9338395" y="2537043"/>
                  <a:pt x="9336898" y="2536545"/>
                </a:cubicBezTo>
                <a:lnTo>
                  <a:pt x="9335732" y="2533052"/>
                </a:lnTo>
                <a:lnTo>
                  <a:pt x="9335150" y="2531305"/>
                </a:lnTo>
                <a:cubicBezTo>
                  <a:pt x="9335217" y="2530629"/>
                  <a:pt x="9334859" y="2525010"/>
                  <a:pt x="9336898" y="2523737"/>
                </a:cubicBezTo>
                <a:cubicBezTo>
                  <a:pt x="9337939" y="2523087"/>
                  <a:pt x="9340393" y="2522573"/>
                  <a:pt x="9340393" y="2522573"/>
                </a:cubicBezTo>
                <a:close/>
                <a:moveTo>
                  <a:pt x="6827445" y="2518488"/>
                </a:moveTo>
                <a:cubicBezTo>
                  <a:pt x="6828998" y="2518876"/>
                  <a:pt x="6830566" y="2519212"/>
                  <a:pt x="6832105" y="2519652"/>
                </a:cubicBezTo>
                <a:cubicBezTo>
                  <a:pt x="6833287" y="2519989"/>
                  <a:pt x="6834834" y="2519858"/>
                  <a:pt x="6835601" y="2520817"/>
                </a:cubicBezTo>
                <a:cubicBezTo>
                  <a:pt x="6836602" y="2522066"/>
                  <a:pt x="6836378" y="2523922"/>
                  <a:pt x="6836767" y="2525474"/>
                </a:cubicBezTo>
                <a:cubicBezTo>
                  <a:pt x="6836378" y="2527027"/>
                  <a:pt x="6836602" y="2528882"/>
                  <a:pt x="6835601" y="2530131"/>
                </a:cubicBezTo>
                <a:lnTo>
                  <a:pt x="6830941" y="2535953"/>
                </a:lnTo>
                <a:cubicBezTo>
                  <a:pt x="6827833" y="2534401"/>
                  <a:pt x="6824075" y="2533750"/>
                  <a:pt x="6821618" y="2531295"/>
                </a:cubicBezTo>
                <a:cubicBezTo>
                  <a:pt x="6819881" y="2529560"/>
                  <a:pt x="6819288" y="2524310"/>
                  <a:pt x="6819288" y="2524310"/>
                </a:cubicBezTo>
                <a:cubicBezTo>
                  <a:pt x="6819675" y="2523145"/>
                  <a:pt x="6819453" y="2521530"/>
                  <a:pt x="6820453" y="2520817"/>
                </a:cubicBezTo>
                <a:cubicBezTo>
                  <a:pt x="6822452" y="2519390"/>
                  <a:pt x="6827445" y="2518488"/>
                  <a:pt x="6827445" y="2518488"/>
                </a:cubicBezTo>
                <a:close/>
                <a:moveTo>
                  <a:pt x="9826902" y="2513839"/>
                </a:moveTo>
                <a:cubicBezTo>
                  <a:pt x="9828844" y="2514034"/>
                  <a:pt x="9830877" y="2513805"/>
                  <a:pt x="9832729" y="2514422"/>
                </a:cubicBezTo>
                <a:cubicBezTo>
                  <a:pt x="9833393" y="2514643"/>
                  <a:pt x="9833610" y="2515529"/>
                  <a:pt x="9833894" y="2516168"/>
                </a:cubicBezTo>
                <a:cubicBezTo>
                  <a:pt x="9834394" y="2517289"/>
                  <a:pt x="9834672" y="2518497"/>
                  <a:pt x="9835059" y="2519661"/>
                </a:cubicBezTo>
                <a:lnTo>
                  <a:pt x="9835642" y="2521407"/>
                </a:lnTo>
                <a:cubicBezTo>
                  <a:pt x="9835290" y="2523169"/>
                  <a:pt x="9835349" y="2524793"/>
                  <a:pt x="9833894" y="2526065"/>
                </a:cubicBezTo>
                <a:cubicBezTo>
                  <a:pt x="9832839" y="2526986"/>
                  <a:pt x="9830009" y="2528005"/>
                  <a:pt x="9829233" y="2528394"/>
                </a:cubicBezTo>
                <a:cubicBezTo>
                  <a:pt x="9827485" y="2528005"/>
                  <a:pt x="9825726" y="2527663"/>
                  <a:pt x="9823990" y="2527229"/>
                </a:cubicBezTo>
                <a:cubicBezTo>
                  <a:pt x="9823393" y="2527080"/>
                  <a:pt x="9822598" y="2527146"/>
                  <a:pt x="9822242" y="2526647"/>
                </a:cubicBezTo>
                <a:cubicBezTo>
                  <a:pt x="9821527" y="2525648"/>
                  <a:pt x="9821075" y="2523154"/>
                  <a:pt x="9821075" y="2523154"/>
                </a:cubicBezTo>
                <a:cubicBezTo>
                  <a:pt x="9821271" y="2521407"/>
                  <a:pt x="9821057" y="2519566"/>
                  <a:pt x="9821658" y="2517915"/>
                </a:cubicBezTo>
                <a:cubicBezTo>
                  <a:pt x="9821897" y="2517257"/>
                  <a:pt x="9822868" y="2517198"/>
                  <a:pt x="9823406" y="2516750"/>
                </a:cubicBezTo>
                <a:cubicBezTo>
                  <a:pt x="9827891" y="2513016"/>
                  <a:pt x="9822564" y="2516729"/>
                  <a:pt x="9826902" y="2513839"/>
                </a:cubicBezTo>
                <a:close/>
                <a:moveTo>
                  <a:pt x="9770385" y="2510929"/>
                </a:moveTo>
                <a:cubicBezTo>
                  <a:pt x="9773090" y="2510591"/>
                  <a:pt x="9775823" y="2511317"/>
                  <a:pt x="9778542" y="2511511"/>
                </a:cubicBezTo>
                <a:cubicBezTo>
                  <a:pt x="9778931" y="2512093"/>
                  <a:pt x="9779432" y="2512615"/>
                  <a:pt x="9779708" y="2513257"/>
                </a:cubicBezTo>
                <a:cubicBezTo>
                  <a:pt x="9780720" y="2515620"/>
                  <a:pt x="9780237" y="2517020"/>
                  <a:pt x="9779708" y="2519661"/>
                </a:cubicBezTo>
                <a:cubicBezTo>
                  <a:pt x="9779587" y="2520263"/>
                  <a:pt x="9779560" y="2520974"/>
                  <a:pt x="9779125" y="2521408"/>
                </a:cubicBezTo>
                <a:cubicBezTo>
                  <a:pt x="9778691" y="2521842"/>
                  <a:pt x="9777960" y="2521796"/>
                  <a:pt x="9777377" y="2521990"/>
                </a:cubicBezTo>
                <a:cubicBezTo>
                  <a:pt x="9775306" y="2523370"/>
                  <a:pt x="9775435" y="2523445"/>
                  <a:pt x="9775047" y="2523736"/>
                </a:cubicBezTo>
                <a:cubicBezTo>
                  <a:pt x="9773494" y="2522960"/>
                  <a:pt x="9771757" y="2522473"/>
                  <a:pt x="9770385" y="2521408"/>
                </a:cubicBezTo>
                <a:cubicBezTo>
                  <a:pt x="9769902" y="2521031"/>
                  <a:pt x="9770078" y="2520210"/>
                  <a:pt x="9769804" y="2519661"/>
                </a:cubicBezTo>
                <a:cubicBezTo>
                  <a:pt x="9769491" y="2519035"/>
                  <a:pt x="9769027" y="2518497"/>
                  <a:pt x="9768637" y="2517915"/>
                </a:cubicBezTo>
                <a:cubicBezTo>
                  <a:pt x="9768832" y="2516168"/>
                  <a:pt x="9768794" y="2514380"/>
                  <a:pt x="9769220" y="2512675"/>
                </a:cubicBezTo>
                <a:cubicBezTo>
                  <a:pt x="9769391" y="2511996"/>
                  <a:pt x="9769690" y="2511016"/>
                  <a:pt x="9770385" y="2510929"/>
                </a:cubicBezTo>
                <a:close/>
                <a:moveTo>
                  <a:pt x="9709941" y="2503576"/>
                </a:moveTo>
                <a:lnTo>
                  <a:pt x="9711062" y="2503765"/>
                </a:lnTo>
                <a:lnTo>
                  <a:pt x="9710505" y="2503902"/>
                </a:lnTo>
                <a:cubicBezTo>
                  <a:pt x="9709489" y="2504158"/>
                  <a:pt x="9708431" y="2504428"/>
                  <a:pt x="9708043" y="2504525"/>
                </a:cubicBezTo>
                <a:close/>
                <a:moveTo>
                  <a:pt x="9712527" y="2503404"/>
                </a:moveTo>
                <a:lnTo>
                  <a:pt x="9712121" y="2503943"/>
                </a:lnTo>
                <a:lnTo>
                  <a:pt x="9711062" y="2503765"/>
                </a:lnTo>
                <a:close/>
                <a:moveTo>
                  <a:pt x="9712802" y="2503040"/>
                </a:moveTo>
                <a:lnTo>
                  <a:pt x="9712703" y="2503361"/>
                </a:lnTo>
                <a:lnTo>
                  <a:pt x="9712527" y="2503404"/>
                </a:lnTo>
                <a:close/>
                <a:moveTo>
                  <a:pt x="9712846" y="2502898"/>
                </a:moveTo>
                <a:lnTo>
                  <a:pt x="9712859" y="2502964"/>
                </a:lnTo>
                <a:lnTo>
                  <a:pt x="9712802" y="2503040"/>
                </a:lnTo>
                <a:close/>
                <a:moveTo>
                  <a:pt x="6694432" y="2491812"/>
                </a:moveTo>
                <a:cubicBezTo>
                  <a:pt x="6697521" y="2491812"/>
                  <a:pt x="6700026" y="2494314"/>
                  <a:pt x="6700026" y="2497401"/>
                </a:cubicBezTo>
                <a:cubicBezTo>
                  <a:pt x="6700026" y="2500488"/>
                  <a:pt x="6697521" y="2502990"/>
                  <a:pt x="6694432" y="2502990"/>
                </a:cubicBezTo>
                <a:cubicBezTo>
                  <a:pt x="6691344" y="2502990"/>
                  <a:pt x="6688839" y="2500488"/>
                  <a:pt x="6688839" y="2497401"/>
                </a:cubicBezTo>
                <a:cubicBezTo>
                  <a:pt x="6688839" y="2494314"/>
                  <a:pt x="6691344" y="2491812"/>
                  <a:pt x="6694432" y="2491812"/>
                </a:cubicBezTo>
                <a:close/>
                <a:moveTo>
                  <a:pt x="9708043" y="2491717"/>
                </a:moveTo>
                <a:lnTo>
                  <a:pt x="9713869" y="2492299"/>
                </a:lnTo>
                <a:cubicBezTo>
                  <a:pt x="9714930" y="2492918"/>
                  <a:pt x="9715034" y="2495792"/>
                  <a:pt x="9715034" y="2495792"/>
                </a:cubicBezTo>
                <a:lnTo>
                  <a:pt x="9712846" y="2502898"/>
                </a:lnTo>
                <a:lnTo>
                  <a:pt x="9712703" y="2502196"/>
                </a:lnTo>
                <a:lnTo>
                  <a:pt x="9709941" y="2503576"/>
                </a:lnTo>
                <a:lnTo>
                  <a:pt x="9709881" y="2503566"/>
                </a:lnTo>
                <a:cubicBezTo>
                  <a:pt x="9708920" y="2503285"/>
                  <a:pt x="9707931" y="2502935"/>
                  <a:pt x="9707459" y="2502778"/>
                </a:cubicBezTo>
                <a:cubicBezTo>
                  <a:pt x="9707071" y="2502196"/>
                  <a:pt x="9706608" y="2501658"/>
                  <a:pt x="9706295" y="2501032"/>
                </a:cubicBezTo>
                <a:cubicBezTo>
                  <a:pt x="9704998" y="2498441"/>
                  <a:pt x="9705563" y="2494672"/>
                  <a:pt x="9706295" y="2492299"/>
                </a:cubicBezTo>
                <a:cubicBezTo>
                  <a:pt x="9706475" y="2491713"/>
                  <a:pt x="9707459" y="2491911"/>
                  <a:pt x="9708043" y="2491717"/>
                </a:cubicBezTo>
                <a:close/>
                <a:moveTo>
                  <a:pt x="4292517" y="2488424"/>
                </a:moveTo>
                <a:lnTo>
                  <a:pt x="4272932" y="2553188"/>
                </a:lnTo>
                <a:cubicBezTo>
                  <a:pt x="4255587" y="2583502"/>
                  <a:pt x="4230318" y="2612977"/>
                  <a:pt x="4197125" y="2641613"/>
                </a:cubicBezTo>
                <a:cubicBezTo>
                  <a:pt x="4179213" y="2648596"/>
                  <a:pt x="4167106" y="2649911"/>
                  <a:pt x="4160803" y="2645558"/>
                </a:cubicBezTo>
                <a:cubicBezTo>
                  <a:pt x="4151734" y="2640978"/>
                  <a:pt x="4147199" y="2630866"/>
                  <a:pt x="4147199" y="2615221"/>
                </a:cubicBezTo>
                <a:cubicBezTo>
                  <a:pt x="4144388" y="2594249"/>
                  <a:pt x="4141497" y="2576161"/>
                  <a:pt x="4138527" y="2560959"/>
                </a:cubicBezTo>
                <a:lnTo>
                  <a:pt x="4135852" y="2550155"/>
                </a:lnTo>
                <a:lnTo>
                  <a:pt x="4156667" y="2544117"/>
                </a:lnTo>
                <a:lnTo>
                  <a:pt x="4170650" y="2511515"/>
                </a:lnTo>
                <a:lnTo>
                  <a:pt x="4179973" y="2534802"/>
                </a:lnTo>
                <a:lnTo>
                  <a:pt x="4252221" y="2530145"/>
                </a:lnTo>
                <a:lnTo>
                  <a:pt x="4275527" y="2495215"/>
                </a:lnTo>
                <a:close/>
                <a:moveTo>
                  <a:pt x="3462155" y="2485900"/>
                </a:moveTo>
                <a:cubicBezTo>
                  <a:pt x="3468952" y="2489005"/>
                  <a:pt x="3482742" y="2505500"/>
                  <a:pt x="3487792" y="2516173"/>
                </a:cubicBezTo>
                <a:cubicBezTo>
                  <a:pt x="3490511" y="2532474"/>
                  <a:pt x="3487402" y="2566822"/>
                  <a:pt x="3492452" y="2579047"/>
                </a:cubicBezTo>
                <a:cubicBezTo>
                  <a:pt x="3500415" y="2586421"/>
                  <a:pt x="3509543" y="2586809"/>
                  <a:pt x="3518088" y="2590690"/>
                </a:cubicBezTo>
                <a:lnTo>
                  <a:pt x="3528770" y="2605469"/>
                </a:lnTo>
                <a:lnTo>
                  <a:pt x="3503398" y="2635831"/>
                </a:lnTo>
                <a:cubicBezTo>
                  <a:pt x="3492561" y="2646669"/>
                  <a:pt x="3482448" y="2652088"/>
                  <a:pt x="3473062" y="2652088"/>
                </a:cubicBezTo>
                <a:cubicBezTo>
                  <a:pt x="3458687" y="2652088"/>
                  <a:pt x="3451500" y="2642044"/>
                  <a:pt x="3451500" y="2621955"/>
                </a:cubicBezTo>
                <a:lnTo>
                  <a:pt x="3452805" y="2498111"/>
                </a:lnTo>
                <a:lnTo>
                  <a:pt x="3455764" y="2491522"/>
                </a:lnTo>
                <a:cubicBezTo>
                  <a:pt x="3457494" y="2488702"/>
                  <a:pt x="3459533" y="2486628"/>
                  <a:pt x="3462155" y="2485900"/>
                </a:cubicBezTo>
                <a:close/>
                <a:moveTo>
                  <a:pt x="4501567" y="2478226"/>
                </a:moveTo>
                <a:cubicBezTo>
                  <a:pt x="4504656" y="2478226"/>
                  <a:pt x="4507161" y="2480728"/>
                  <a:pt x="4507161" y="2483814"/>
                </a:cubicBezTo>
                <a:cubicBezTo>
                  <a:pt x="4507161" y="2486901"/>
                  <a:pt x="4504656" y="2489403"/>
                  <a:pt x="4501567" y="2489403"/>
                </a:cubicBezTo>
                <a:cubicBezTo>
                  <a:pt x="4498477" y="2489403"/>
                  <a:pt x="4495974" y="2486901"/>
                  <a:pt x="4495974" y="2483814"/>
                </a:cubicBezTo>
                <a:cubicBezTo>
                  <a:pt x="4495974" y="2480728"/>
                  <a:pt x="4498477" y="2478226"/>
                  <a:pt x="4501567" y="2478226"/>
                </a:cubicBezTo>
                <a:close/>
                <a:moveTo>
                  <a:pt x="9659100" y="2476581"/>
                </a:moveTo>
                <a:cubicBezTo>
                  <a:pt x="9663761" y="2476775"/>
                  <a:pt x="9668431" y="2476819"/>
                  <a:pt x="9673084" y="2477163"/>
                </a:cubicBezTo>
                <a:cubicBezTo>
                  <a:pt x="9673696" y="2477208"/>
                  <a:pt x="9674238" y="2477584"/>
                  <a:pt x="9674832" y="2477745"/>
                </a:cubicBezTo>
                <a:cubicBezTo>
                  <a:pt x="9682059" y="2479716"/>
                  <a:pt x="9677217" y="2478152"/>
                  <a:pt x="9681240" y="2479492"/>
                </a:cubicBezTo>
                <a:cubicBezTo>
                  <a:pt x="9681629" y="2480074"/>
                  <a:pt x="9681859" y="2480801"/>
                  <a:pt x="9682406" y="2481239"/>
                </a:cubicBezTo>
                <a:cubicBezTo>
                  <a:pt x="9682885" y="2481622"/>
                  <a:pt x="9683719" y="2481386"/>
                  <a:pt x="9684154" y="2481821"/>
                </a:cubicBezTo>
                <a:cubicBezTo>
                  <a:pt x="9684588" y="2482254"/>
                  <a:pt x="9684461" y="2483018"/>
                  <a:pt x="9684736" y="2483567"/>
                </a:cubicBezTo>
                <a:cubicBezTo>
                  <a:pt x="9685049" y="2484193"/>
                  <a:pt x="9685513" y="2484731"/>
                  <a:pt x="9685902" y="2485314"/>
                </a:cubicBezTo>
                <a:cubicBezTo>
                  <a:pt x="9686573" y="2487328"/>
                  <a:pt x="9687132" y="2488094"/>
                  <a:pt x="9685902" y="2490553"/>
                </a:cubicBezTo>
                <a:cubicBezTo>
                  <a:pt x="9685589" y="2491179"/>
                  <a:pt x="9684794" y="2491433"/>
                  <a:pt x="9684154" y="2491717"/>
                </a:cubicBezTo>
                <a:cubicBezTo>
                  <a:pt x="9683031" y="2492216"/>
                  <a:pt x="9680658" y="2492882"/>
                  <a:pt x="9680658" y="2492882"/>
                </a:cubicBezTo>
                <a:cubicBezTo>
                  <a:pt x="9680076" y="2493270"/>
                  <a:pt x="9679550" y="2493762"/>
                  <a:pt x="9678910" y="2494047"/>
                </a:cubicBezTo>
                <a:cubicBezTo>
                  <a:pt x="9677787" y="2494545"/>
                  <a:pt x="9675996" y="2495501"/>
                  <a:pt x="9675414" y="2495793"/>
                </a:cubicBezTo>
                <a:cubicBezTo>
                  <a:pt x="9673666" y="2495599"/>
                  <a:pt x="9671925" y="2495331"/>
                  <a:pt x="9670170" y="2495210"/>
                </a:cubicBezTo>
                <a:cubicBezTo>
                  <a:pt x="9666290" y="2494943"/>
                  <a:pt x="9662392" y="2494965"/>
                  <a:pt x="9658517" y="2494628"/>
                </a:cubicBezTo>
                <a:cubicBezTo>
                  <a:pt x="9657906" y="2494576"/>
                  <a:pt x="9657360" y="2494215"/>
                  <a:pt x="9656769" y="2494047"/>
                </a:cubicBezTo>
                <a:cubicBezTo>
                  <a:pt x="9655999" y="2493826"/>
                  <a:pt x="9655216" y="2493658"/>
                  <a:pt x="9654439" y="2493464"/>
                </a:cubicBezTo>
                <a:cubicBezTo>
                  <a:pt x="9653150" y="2492176"/>
                  <a:pt x="9652337" y="2491592"/>
                  <a:pt x="9651525" y="2489971"/>
                </a:cubicBezTo>
                <a:cubicBezTo>
                  <a:pt x="9649114" y="2485151"/>
                  <a:pt x="9653117" y="2491482"/>
                  <a:pt x="9649777" y="2486478"/>
                </a:cubicBezTo>
                <a:cubicBezTo>
                  <a:pt x="9649972" y="2484537"/>
                  <a:pt x="9649488" y="2482401"/>
                  <a:pt x="9650361" y="2480656"/>
                </a:cubicBezTo>
                <a:cubicBezTo>
                  <a:pt x="9651264" y="2478851"/>
                  <a:pt x="9655698" y="2477714"/>
                  <a:pt x="9657352" y="2477163"/>
                </a:cubicBezTo>
                <a:close/>
                <a:moveTo>
                  <a:pt x="70727" y="2467883"/>
                </a:moveTo>
                <a:cubicBezTo>
                  <a:pt x="72373" y="2468020"/>
                  <a:pt x="73948" y="2468329"/>
                  <a:pt x="74592" y="2468400"/>
                </a:cubicBezTo>
                <a:cubicBezTo>
                  <a:pt x="78600" y="2471069"/>
                  <a:pt x="76759" y="2470286"/>
                  <a:pt x="79835" y="2471311"/>
                </a:cubicBezTo>
                <a:cubicBezTo>
                  <a:pt x="80226" y="2471893"/>
                  <a:pt x="80506" y="2472563"/>
                  <a:pt x="81000" y="2473057"/>
                </a:cubicBezTo>
                <a:cubicBezTo>
                  <a:pt x="81497" y="2473552"/>
                  <a:pt x="82311" y="2473676"/>
                  <a:pt x="82749" y="2474222"/>
                </a:cubicBezTo>
                <a:cubicBezTo>
                  <a:pt x="83132" y="2474701"/>
                  <a:pt x="83056" y="2475419"/>
                  <a:pt x="83332" y="2475968"/>
                </a:cubicBezTo>
                <a:cubicBezTo>
                  <a:pt x="83644" y="2476594"/>
                  <a:pt x="84108" y="2477133"/>
                  <a:pt x="84497" y="2477715"/>
                </a:cubicBezTo>
                <a:cubicBezTo>
                  <a:pt x="84303" y="2478879"/>
                  <a:pt x="84444" y="2480152"/>
                  <a:pt x="83914" y="2481208"/>
                </a:cubicBezTo>
                <a:cubicBezTo>
                  <a:pt x="83680" y="2481676"/>
                  <a:pt x="81630" y="2482640"/>
                  <a:pt x="79835" y="2483536"/>
                </a:cubicBezTo>
                <a:lnTo>
                  <a:pt x="75757" y="2477715"/>
                </a:lnTo>
                <a:cubicBezTo>
                  <a:pt x="74523" y="2475935"/>
                  <a:pt x="74853" y="2475808"/>
                  <a:pt x="72843" y="2474804"/>
                </a:cubicBezTo>
                <a:cubicBezTo>
                  <a:pt x="72296" y="2474529"/>
                  <a:pt x="71679" y="2474416"/>
                  <a:pt x="71095" y="2474222"/>
                </a:cubicBezTo>
                <a:cubicBezTo>
                  <a:pt x="66914" y="2471437"/>
                  <a:pt x="68592" y="2472883"/>
                  <a:pt x="65852" y="2470147"/>
                </a:cubicBezTo>
                <a:cubicBezTo>
                  <a:pt x="66046" y="2469565"/>
                  <a:pt x="65925" y="2468741"/>
                  <a:pt x="66435" y="2468400"/>
                </a:cubicBezTo>
                <a:cubicBezTo>
                  <a:pt x="67363" y="2467782"/>
                  <a:pt x="69079" y="2467747"/>
                  <a:pt x="70727" y="2467883"/>
                </a:cubicBezTo>
                <a:close/>
                <a:moveTo>
                  <a:pt x="4544100" y="2461343"/>
                </a:moveTo>
                <a:cubicBezTo>
                  <a:pt x="4547189" y="2461343"/>
                  <a:pt x="4549694" y="2463845"/>
                  <a:pt x="4549694" y="2466932"/>
                </a:cubicBezTo>
                <a:cubicBezTo>
                  <a:pt x="4549694" y="2470018"/>
                  <a:pt x="4547189" y="2472521"/>
                  <a:pt x="4544100" y="2472521"/>
                </a:cubicBezTo>
                <a:cubicBezTo>
                  <a:pt x="4541011" y="2472521"/>
                  <a:pt x="4538506" y="2470018"/>
                  <a:pt x="4538506" y="2466932"/>
                </a:cubicBezTo>
                <a:cubicBezTo>
                  <a:pt x="4538506" y="2463845"/>
                  <a:pt x="4541011" y="2461343"/>
                  <a:pt x="4544100" y="2461343"/>
                </a:cubicBezTo>
                <a:close/>
                <a:moveTo>
                  <a:pt x="5022209" y="2453438"/>
                </a:moveTo>
                <a:lnTo>
                  <a:pt x="5027651" y="2459179"/>
                </a:lnTo>
                <a:lnTo>
                  <a:pt x="5026338" y="2460490"/>
                </a:lnTo>
                <a:cubicBezTo>
                  <a:pt x="5023249" y="2460490"/>
                  <a:pt x="5020745" y="2457988"/>
                  <a:pt x="5020745" y="2454901"/>
                </a:cubicBezTo>
                <a:close/>
                <a:moveTo>
                  <a:pt x="4418842" y="2449214"/>
                </a:moveTo>
                <a:cubicBezTo>
                  <a:pt x="4423001" y="2450601"/>
                  <a:pt x="4421315" y="2449698"/>
                  <a:pt x="4424086" y="2451543"/>
                </a:cubicBezTo>
                <a:lnTo>
                  <a:pt x="4425250" y="2455036"/>
                </a:lnTo>
                <a:lnTo>
                  <a:pt x="4425834" y="2456783"/>
                </a:lnTo>
                <a:cubicBezTo>
                  <a:pt x="4426027" y="2458141"/>
                  <a:pt x="4426147" y="2459512"/>
                  <a:pt x="4426416" y="2460858"/>
                </a:cubicBezTo>
                <a:cubicBezTo>
                  <a:pt x="4426536" y="2461459"/>
                  <a:pt x="4426830" y="2462015"/>
                  <a:pt x="4426998" y="2462604"/>
                </a:cubicBezTo>
                <a:cubicBezTo>
                  <a:pt x="4427219" y="2463374"/>
                  <a:pt x="4427387" y="2464157"/>
                  <a:pt x="4427581" y="2464933"/>
                </a:cubicBezTo>
                <a:cubicBezTo>
                  <a:pt x="4427387" y="2467262"/>
                  <a:pt x="4427315" y="2469604"/>
                  <a:pt x="4426998" y="2471919"/>
                </a:cubicBezTo>
                <a:cubicBezTo>
                  <a:pt x="4425986" y="2479337"/>
                  <a:pt x="4426375" y="2475555"/>
                  <a:pt x="4425250" y="2479488"/>
                </a:cubicBezTo>
                <a:cubicBezTo>
                  <a:pt x="4425030" y="2480257"/>
                  <a:pt x="4424888" y="2481047"/>
                  <a:pt x="4424668" y="2481816"/>
                </a:cubicBezTo>
                <a:cubicBezTo>
                  <a:pt x="4424499" y="2482406"/>
                  <a:pt x="4424234" y="2482967"/>
                  <a:pt x="4424086" y="2483563"/>
                </a:cubicBezTo>
                <a:cubicBezTo>
                  <a:pt x="4423845" y="2484522"/>
                  <a:pt x="4423764" y="2485518"/>
                  <a:pt x="4423502" y="2486473"/>
                </a:cubicBezTo>
                <a:cubicBezTo>
                  <a:pt x="4423018" y="2488250"/>
                  <a:pt x="4422337" y="2489966"/>
                  <a:pt x="4421754" y="2491713"/>
                </a:cubicBezTo>
                <a:lnTo>
                  <a:pt x="4420589" y="2495206"/>
                </a:lnTo>
                <a:cubicBezTo>
                  <a:pt x="4418875" y="2498632"/>
                  <a:pt x="4419698" y="2496712"/>
                  <a:pt x="4418258" y="2501027"/>
                </a:cubicBezTo>
                <a:lnTo>
                  <a:pt x="4417676" y="2502774"/>
                </a:lnTo>
                <a:lnTo>
                  <a:pt x="4417094" y="2504521"/>
                </a:lnTo>
                <a:cubicBezTo>
                  <a:pt x="4416899" y="2507820"/>
                  <a:pt x="4416939" y="2511141"/>
                  <a:pt x="4416511" y="2514417"/>
                </a:cubicBezTo>
                <a:cubicBezTo>
                  <a:pt x="4416352" y="2515635"/>
                  <a:pt x="4416368" y="2517229"/>
                  <a:pt x="4415346" y="2517911"/>
                </a:cubicBezTo>
                <a:lnTo>
                  <a:pt x="4413598" y="2519075"/>
                </a:lnTo>
                <a:cubicBezTo>
                  <a:pt x="4412821" y="2520239"/>
                  <a:pt x="4411710" y="2521240"/>
                  <a:pt x="4411266" y="2522568"/>
                </a:cubicBezTo>
                <a:cubicBezTo>
                  <a:pt x="4411073" y="2523150"/>
                  <a:pt x="4411025" y="2523804"/>
                  <a:pt x="4410684" y="2524314"/>
                </a:cubicBezTo>
                <a:cubicBezTo>
                  <a:pt x="4410227" y="2524999"/>
                  <a:pt x="4409518" y="2525479"/>
                  <a:pt x="4408936" y="2526061"/>
                </a:cubicBezTo>
                <a:cubicBezTo>
                  <a:pt x="4407472" y="2530451"/>
                  <a:pt x="4409617" y="2525210"/>
                  <a:pt x="4406606" y="2528972"/>
                </a:cubicBezTo>
                <a:cubicBezTo>
                  <a:pt x="4403389" y="2532989"/>
                  <a:pt x="4409285" y="2528545"/>
                  <a:pt x="4404275" y="2531882"/>
                </a:cubicBezTo>
                <a:cubicBezTo>
                  <a:pt x="4403498" y="2533047"/>
                  <a:pt x="4402387" y="2534048"/>
                  <a:pt x="4401945" y="2535375"/>
                </a:cubicBezTo>
                <a:cubicBezTo>
                  <a:pt x="4401750" y="2535957"/>
                  <a:pt x="4401637" y="2536573"/>
                  <a:pt x="4401362" y="2537122"/>
                </a:cubicBezTo>
                <a:cubicBezTo>
                  <a:pt x="4401049" y="2537748"/>
                  <a:pt x="4400510" y="2538243"/>
                  <a:pt x="4400197" y="2538869"/>
                </a:cubicBezTo>
                <a:cubicBezTo>
                  <a:pt x="4399922" y="2539417"/>
                  <a:pt x="4399889" y="2540066"/>
                  <a:pt x="4399614" y="2540615"/>
                </a:cubicBezTo>
                <a:cubicBezTo>
                  <a:pt x="4399301" y="2541241"/>
                  <a:pt x="4398733" y="2541722"/>
                  <a:pt x="4398449" y="2542361"/>
                </a:cubicBezTo>
                <a:cubicBezTo>
                  <a:pt x="4397950" y="2543484"/>
                  <a:pt x="4397283" y="2545854"/>
                  <a:pt x="4397283" y="2545854"/>
                </a:cubicBezTo>
                <a:cubicBezTo>
                  <a:pt x="4397089" y="2549154"/>
                  <a:pt x="4397844" y="2552650"/>
                  <a:pt x="4396701" y="2555752"/>
                </a:cubicBezTo>
                <a:cubicBezTo>
                  <a:pt x="4395352" y="2559407"/>
                  <a:pt x="4394273" y="2556721"/>
                  <a:pt x="4393787" y="2556916"/>
                </a:cubicBezTo>
                <a:cubicBezTo>
                  <a:pt x="4392428" y="2555945"/>
                  <a:pt x="4390767" y="2555297"/>
                  <a:pt x="4389709" y="2554005"/>
                </a:cubicBezTo>
                <a:cubicBezTo>
                  <a:pt x="4388931" y="2553055"/>
                  <a:pt x="4389226" y="2551533"/>
                  <a:pt x="4388543" y="2550512"/>
                </a:cubicBezTo>
                <a:lnTo>
                  <a:pt x="4387379" y="2548765"/>
                </a:lnTo>
                <a:lnTo>
                  <a:pt x="4385631" y="2543526"/>
                </a:lnTo>
                <a:cubicBezTo>
                  <a:pt x="4385436" y="2542944"/>
                  <a:pt x="4385197" y="2542375"/>
                  <a:pt x="4385047" y="2541779"/>
                </a:cubicBezTo>
                <a:lnTo>
                  <a:pt x="4384465" y="2539451"/>
                </a:lnTo>
                <a:cubicBezTo>
                  <a:pt x="4384660" y="2536928"/>
                  <a:pt x="4384808" y="2534402"/>
                  <a:pt x="4385047" y="2531882"/>
                </a:cubicBezTo>
                <a:cubicBezTo>
                  <a:pt x="4385370" y="2528502"/>
                  <a:pt x="4386180" y="2527331"/>
                  <a:pt x="4385047" y="2524314"/>
                </a:cubicBezTo>
                <a:cubicBezTo>
                  <a:pt x="4384802" y="2523659"/>
                  <a:pt x="4384430" y="2523005"/>
                  <a:pt x="4383883" y="2522568"/>
                </a:cubicBezTo>
                <a:cubicBezTo>
                  <a:pt x="4383403" y="2522184"/>
                  <a:pt x="4382684" y="2522260"/>
                  <a:pt x="4382135" y="2521986"/>
                </a:cubicBezTo>
                <a:cubicBezTo>
                  <a:pt x="4381508" y="2521673"/>
                  <a:pt x="4380969" y="2521209"/>
                  <a:pt x="4380387" y="2520822"/>
                </a:cubicBezTo>
                <a:cubicBezTo>
                  <a:pt x="4377046" y="2515815"/>
                  <a:pt x="4381052" y="2522150"/>
                  <a:pt x="4378639" y="2517328"/>
                </a:cubicBezTo>
                <a:cubicBezTo>
                  <a:pt x="4378326" y="2516703"/>
                  <a:pt x="4377862" y="2516164"/>
                  <a:pt x="4377473" y="2515582"/>
                </a:cubicBezTo>
                <a:cubicBezTo>
                  <a:pt x="4377279" y="2514805"/>
                  <a:pt x="4376891" y="2514054"/>
                  <a:pt x="4376891" y="2513253"/>
                </a:cubicBezTo>
                <a:cubicBezTo>
                  <a:pt x="4376891" y="2511110"/>
                  <a:pt x="4377101" y="2508960"/>
                  <a:pt x="4377473" y="2506849"/>
                </a:cubicBezTo>
                <a:cubicBezTo>
                  <a:pt x="4378084" y="2503393"/>
                  <a:pt x="4378676" y="2503846"/>
                  <a:pt x="4379804" y="2501027"/>
                </a:cubicBezTo>
                <a:cubicBezTo>
                  <a:pt x="4381884" y="2495831"/>
                  <a:pt x="4379893" y="2499148"/>
                  <a:pt x="4382135" y="2495788"/>
                </a:cubicBezTo>
                <a:lnTo>
                  <a:pt x="4383883" y="2490548"/>
                </a:lnTo>
                <a:cubicBezTo>
                  <a:pt x="4384078" y="2489966"/>
                  <a:pt x="4384124" y="2489313"/>
                  <a:pt x="4384465" y="2488802"/>
                </a:cubicBezTo>
                <a:lnTo>
                  <a:pt x="4386796" y="2485309"/>
                </a:lnTo>
                <a:cubicBezTo>
                  <a:pt x="4387184" y="2484727"/>
                  <a:pt x="4387740" y="2484226"/>
                  <a:pt x="4387961" y="2483563"/>
                </a:cubicBezTo>
                <a:cubicBezTo>
                  <a:pt x="4390087" y="2477191"/>
                  <a:pt x="4386697" y="2486843"/>
                  <a:pt x="4389709" y="2480069"/>
                </a:cubicBezTo>
                <a:cubicBezTo>
                  <a:pt x="4390208" y="2478948"/>
                  <a:pt x="4390194" y="2477598"/>
                  <a:pt x="4390875" y="2476577"/>
                </a:cubicBezTo>
                <a:lnTo>
                  <a:pt x="4394371" y="2471337"/>
                </a:lnTo>
                <a:lnTo>
                  <a:pt x="4395535" y="2469591"/>
                </a:lnTo>
                <a:cubicBezTo>
                  <a:pt x="4397000" y="2465203"/>
                  <a:pt x="4395025" y="2470609"/>
                  <a:pt x="4397283" y="2466097"/>
                </a:cubicBezTo>
                <a:cubicBezTo>
                  <a:pt x="4397558" y="2465548"/>
                  <a:pt x="4397568" y="2464887"/>
                  <a:pt x="4397867" y="2464351"/>
                </a:cubicBezTo>
                <a:cubicBezTo>
                  <a:pt x="4398547" y="2463127"/>
                  <a:pt x="4399420" y="2462022"/>
                  <a:pt x="4400197" y="2460858"/>
                </a:cubicBezTo>
                <a:cubicBezTo>
                  <a:pt x="4400585" y="2460276"/>
                  <a:pt x="4400697" y="2459333"/>
                  <a:pt x="4401362" y="2459111"/>
                </a:cubicBezTo>
                <a:lnTo>
                  <a:pt x="4403110" y="2458530"/>
                </a:lnTo>
                <a:cubicBezTo>
                  <a:pt x="4403693" y="2457947"/>
                  <a:pt x="4404137" y="2457182"/>
                  <a:pt x="4404858" y="2456783"/>
                </a:cubicBezTo>
                <a:cubicBezTo>
                  <a:pt x="4405931" y="2456186"/>
                  <a:pt x="4408354" y="2455618"/>
                  <a:pt x="4408354" y="2455618"/>
                </a:cubicBezTo>
                <a:cubicBezTo>
                  <a:pt x="4408936" y="2455230"/>
                  <a:pt x="4409462" y="2454738"/>
                  <a:pt x="4410102" y="2454454"/>
                </a:cubicBezTo>
                <a:cubicBezTo>
                  <a:pt x="4411224" y="2453955"/>
                  <a:pt x="4413598" y="2453290"/>
                  <a:pt x="4413598" y="2453290"/>
                </a:cubicBezTo>
                <a:cubicBezTo>
                  <a:pt x="4417779" y="2450505"/>
                  <a:pt x="4416103" y="2451950"/>
                  <a:pt x="4418842" y="2449214"/>
                </a:cubicBezTo>
                <a:close/>
                <a:moveTo>
                  <a:pt x="9722026" y="2447472"/>
                </a:moveTo>
                <a:lnTo>
                  <a:pt x="9727270" y="2449219"/>
                </a:lnTo>
                <a:cubicBezTo>
                  <a:pt x="9727852" y="2449413"/>
                  <a:pt x="9728468" y="2449527"/>
                  <a:pt x="9729018" y="2449801"/>
                </a:cubicBezTo>
                <a:cubicBezTo>
                  <a:pt x="9731974" y="2451279"/>
                  <a:pt x="9730626" y="2450484"/>
                  <a:pt x="9733096" y="2452130"/>
                </a:cubicBezTo>
                <a:cubicBezTo>
                  <a:pt x="9733484" y="2452712"/>
                  <a:pt x="9733977" y="2453237"/>
                  <a:pt x="9734262" y="2453877"/>
                </a:cubicBezTo>
                <a:cubicBezTo>
                  <a:pt x="9734760" y="2454998"/>
                  <a:pt x="9734745" y="2456348"/>
                  <a:pt x="9735426" y="2457369"/>
                </a:cubicBezTo>
                <a:lnTo>
                  <a:pt x="9736592" y="2459116"/>
                </a:lnTo>
                <a:cubicBezTo>
                  <a:pt x="9736397" y="2460862"/>
                  <a:pt x="9736298" y="2462622"/>
                  <a:pt x="9736010" y="2464356"/>
                </a:cubicBezTo>
                <a:cubicBezTo>
                  <a:pt x="9735908" y="2464961"/>
                  <a:pt x="9735767" y="2465592"/>
                  <a:pt x="9735426" y="2466102"/>
                </a:cubicBezTo>
                <a:cubicBezTo>
                  <a:pt x="9734969" y="2466787"/>
                  <a:pt x="9734311" y="2467322"/>
                  <a:pt x="9733678" y="2467848"/>
                </a:cubicBezTo>
                <a:cubicBezTo>
                  <a:pt x="9732150" y="2469120"/>
                  <a:pt x="9731736" y="2469789"/>
                  <a:pt x="9731348" y="2470177"/>
                </a:cubicBezTo>
                <a:cubicBezTo>
                  <a:pt x="9729600" y="2469983"/>
                  <a:pt x="9727839" y="2469884"/>
                  <a:pt x="9726104" y="2469595"/>
                </a:cubicBezTo>
                <a:cubicBezTo>
                  <a:pt x="9725498" y="2469494"/>
                  <a:pt x="9724893" y="2469311"/>
                  <a:pt x="9724356" y="2469013"/>
                </a:cubicBezTo>
                <a:cubicBezTo>
                  <a:pt x="9721220" y="2467272"/>
                  <a:pt x="9721236" y="2467059"/>
                  <a:pt x="9719113" y="2464938"/>
                </a:cubicBezTo>
                <a:cubicBezTo>
                  <a:pt x="9718918" y="2464356"/>
                  <a:pt x="9718805" y="2463740"/>
                  <a:pt x="9718530" y="2463191"/>
                </a:cubicBezTo>
                <a:cubicBezTo>
                  <a:pt x="9718216" y="2462565"/>
                  <a:pt x="9717649" y="2462084"/>
                  <a:pt x="9717365" y="2461445"/>
                </a:cubicBezTo>
                <a:cubicBezTo>
                  <a:pt x="9716866" y="2460323"/>
                  <a:pt x="9716588" y="2459116"/>
                  <a:pt x="9716199" y="2457952"/>
                </a:cubicBezTo>
                <a:lnTo>
                  <a:pt x="9715617" y="2456205"/>
                </a:lnTo>
                <a:cubicBezTo>
                  <a:pt x="9715811" y="2454653"/>
                  <a:pt x="9715919" y="2453087"/>
                  <a:pt x="9716199" y="2451548"/>
                </a:cubicBezTo>
                <a:cubicBezTo>
                  <a:pt x="9716309" y="2450944"/>
                  <a:pt x="9716398" y="2450280"/>
                  <a:pt x="9716782" y="2449801"/>
                </a:cubicBezTo>
                <a:cubicBezTo>
                  <a:pt x="9717219" y="2449255"/>
                  <a:pt x="9717890" y="2448921"/>
                  <a:pt x="9718530" y="2448637"/>
                </a:cubicBezTo>
                <a:cubicBezTo>
                  <a:pt x="9719652" y="2448138"/>
                  <a:pt x="9722026" y="2447472"/>
                  <a:pt x="9722026" y="2447472"/>
                </a:cubicBezTo>
                <a:close/>
                <a:moveTo>
                  <a:pt x="54782" y="2447442"/>
                </a:moveTo>
                <a:cubicBezTo>
                  <a:pt x="56724" y="2447636"/>
                  <a:pt x="58690" y="2447665"/>
                  <a:pt x="60609" y="2448024"/>
                </a:cubicBezTo>
                <a:cubicBezTo>
                  <a:pt x="61817" y="2448250"/>
                  <a:pt x="64103" y="2449188"/>
                  <a:pt x="64103" y="2449188"/>
                </a:cubicBezTo>
                <a:cubicBezTo>
                  <a:pt x="64687" y="2449577"/>
                  <a:pt x="65225" y="2450040"/>
                  <a:pt x="65852" y="2450353"/>
                </a:cubicBezTo>
                <a:cubicBezTo>
                  <a:pt x="66402" y="2450627"/>
                  <a:pt x="67166" y="2450501"/>
                  <a:pt x="67600" y="2450935"/>
                </a:cubicBezTo>
                <a:cubicBezTo>
                  <a:pt x="68034" y="2451369"/>
                  <a:pt x="67988" y="2452099"/>
                  <a:pt x="68182" y="2452682"/>
                </a:cubicBezTo>
                <a:cubicBezTo>
                  <a:pt x="68041" y="2453536"/>
                  <a:pt x="67691" y="2456742"/>
                  <a:pt x="67017" y="2457921"/>
                </a:cubicBezTo>
                <a:cubicBezTo>
                  <a:pt x="66536" y="2458764"/>
                  <a:pt x="65902" y="2459513"/>
                  <a:pt x="65268" y="2460250"/>
                </a:cubicBezTo>
                <a:cubicBezTo>
                  <a:pt x="64733" y="2460875"/>
                  <a:pt x="61870" y="2461220"/>
                  <a:pt x="61190" y="2461414"/>
                </a:cubicBezTo>
                <a:cubicBezTo>
                  <a:pt x="59637" y="2460638"/>
                  <a:pt x="58112" y="2459803"/>
                  <a:pt x="56530" y="2459085"/>
                </a:cubicBezTo>
                <a:cubicBezTo>
                  <a:pt x="55970" y="2458831"/>
                  <a:pt x="55346" y="2458745"/>
                  <a:pt x="54782" y="2458503"/>
                </a:cubicBezTo>
                <a:cubicBezTo>
                  <a:pt x="52712" y="2457616"/>
                  <a:pt x="52459" y="2457344"/>
                  <a:pt x="50704" y="2456175"/>
                </a:cubicBezTo>
                <a:cubicBezTo>
                  <a:pt x="50023" y="2452778"/>
                  <a:pt x="49832" y="2453982"/>
                  <a:pt x="50704" y="2450935"/>
                </a:cubicBezTo>
                <a:cubicBezTo>
                  <a:pt x="50874" y="2450345"/>
                  <a:pt x="50904" y="2449668"/>
                  <a:pt x="51285" y="2449188"/>
                </a:cubicBezTo>
                <a:cubicBezTo>
                  <a:pt x="52106" y="2448163"/>
                  <a:pt x="53630" y="2447825"/>
                  <a:pt x="54782" y="2447442"/>
                </a:cubicBezTo>
                <a:close/>
                <a:moveTo>
                  <a:pt x="9516352" y="2432919"/>
                </a:moveTo>
                <a:cubicBezTo>
                  <a:pt x="9524315" y="2433112"/>
                  <a:pt x="9532284" y="2433139"/>
                  <a:pt x="9540241" y="2433500"/>
                </a:cubicBezTo>
                <a:cubicBezTo>
                  <a:pt x="9540854" y="2433528"/>
                  <a:pt x="9541398" y="2433914"/>
                  <a:pt x="9541989" y="2434083"/>
                </a:cubicBezTo>
                <a:cubicBezTo>
                  <a:pt x="9542758" y="2434302"/>
                  <a:pt x="9543552" y="2434435"/>
                  <a:pt x="9544319" y="2434665"/>
                </a:cubicBezTo>
                <a:cubicBezTo>
                  <a:pt x="9545495" y="2435017"/>
                  <a:pt x="9546649" y="2435441"/>
                  <a:pt x="9547815" y="2435829"/>
                </a:cubicBezTo>
                <a:cubicBezTo>
                  <a:pt x="9548397" y="2436024"/>
                  <a:pt x="9549051" y="2436071"/>
                  <a:pt x="9549563" y="2436411"/>
                </a:cubicBezTo>
                <a:lnTo>
                  <a:pt x="9551311" y="2437576"/>
                </a:lnTo>
                <a:cubicBezTo>
                  <a:pt x="9551699" y="2438158"/>
                  <a:pt x="9551980" y="2438828"/>
                  <a:pt x="9552476" y="2439323"/>
                </a:cubicBezTo>
                <a:cubicBezTo>
                  <a:pt x="9552971" y="2439817"/>
                  <a:pt x="9553853" y="2439893"/>
                  <a:pt x="9554224" y="2440486"/>
                </a:cubicBezTo>
                <a:cubicBezTo>
                  <a:pt x="9554875" y="2441527"/>
                  <a:pt x="9555001" y="2442815"/>
                  <a:pt x="9555389" y="2443980"/>
                </a:cubicBezTo>
                <a:cubicBezTo>
                  <a:pt x="9555832" y="2445307"/>
                  <a:pt x="9556943" y="2446308"/>
                  <a:pt x="9557720" y="2447472"/>
                </a:cubicBezTo>
                <a:cubicBezTo>
                  <a:pt x="9558108" y="2448055"/>
                  <a:pt x="9558302" y="2448831"/>
                  <a:pt x="9558885" y="2449219"/>
                </a:cubicBezTo>
                <a:lnTo>
                  <a:pt x="9564128" y="2452712"/>
                </a:lnTo>
                <a:lnTo>
                  <a:pt x="9565876" y="2453877"/>
                </a:lnTo>
                <a:cubicBezTo>
                  <a:pt x="9568596" y="2453682"/>
                  <a:pt x="9571308" y="2453294"/>
                  <a:pt x="9574034" y="2453294"/>
                </a:cubicBezTo>
                <a:cubicBezTo>
                  <a:pt x="9577846" y="2453294"/>
                  <a:pt x="9583308" y="2453731"/>
                  <a:pt x="9587435" y="2454458"/>
                </a:cubicBezTo>
                <a:cubicBezTo>
                  <a:pt x="9589183" y="2454767"/>
                  <a:pt x="9593306" y="2455553"/>
                  <a:pt x="9595591" y="2456205"/>
                </a:cubicBezTo>
                <a:cubicBezTo>
                  <a:pt x="9596182" y="2456374"/>
                  <a:pt x="9596757" y="2456593"/>
                  <a:pt x="9597339" y="2456787"/>
                </a:cubicBezTo>
                <a:cubicBezTo>
                  <a:pt x="9599058" y="2457932"/>
                  <a:pt x="9599434" y="2458018"/>
                  <a:pt x="9600835" y="2459698"/>
                </a:cubicBezTo>
                <a:cubicBezTo>
                  <a:pt x="9604893" y="2464563"/>
                  <a:pt x="9598640" y="2458086"/>
                  <a:pt x="9603749" y="2463191"/>
                </a:cubicBezTo>
                <a:cubicBezTo>
                  <a:pt x="9603943" y="2463773"/>
                  <a:pt x="9604033" y="2464401"/>
                  <a:pt x="9604331" y="2464938"/>
                </a:cubicBezTo>
                <a:cubicBezTo>
                  <a:pt x="9605012" y="2466161"/>
                  <a:pt x="9606662" y="2468431"/>
                  <a:pt x="9606662" y="2468431"/>
                </a:cubicBezTo>
                <a:cubicBezTo>
                  <a:pt x="9606856" y="2469013"/>
                  <a:pt x="9607076" y="2469587"/>
                  <a:pt x="9607245" y="2470177"/>
                </a:cubicBezTo>
                <a:cubicBezTo>
                  <a:pt x="9607464" y="2470946"/>
                  <a:pt x="9607512" y="2471771"/>
                  <a:pt x="9607827" y="2472506"/>
                </a:cubicBezTo>
                <a:cubicBezTo>
                  <a:pt x="9608103" y="2473149"/>
                  <a:pt x="9608604" y="2473670"/>
                  <a:pt x="9608993" y="2474253"/>
                </a:cubicBezTo>
                <a:cubicBezTo>
                  <a:pt x="9609187" y="2475029"/>
                  <a:pt x="9609345" y="2475815"/>
                  <a:pt x="9609575" y="2476581"/>
                </a:cubicBezTo>
                <a:cubicBezTo>
                  <a:pt x="9609928" y="2477757"/>
                  <a:pt x="9610442" y="2478883"/>
                  <a:pt x="9610740" y="2480074"/>
                </a:cubicBezTo>
                <a:cubicBezTo>
                  <a:pt x="9611621" y="2483593"/>
                  <a:pt x="9611070" y="2481644"/>
                  <a:pt x="9612488" y="2485896"/>
                </a:cubicBezTo>
                <a:lnTo>
                  <a:pt x="9613071" y="2487642"/>
                </a:lnTo>
                <a:lnTo>
                  <a:pt x="9613654" y="2489389"/>
                </a:lnTo>
                <a:cubicBezTo>
                  <a:pt x="9613460" y="2491717"/>
                  <a:pt x="9613380" y="2494058"/>
                  <a:pt x="9613071" y="2496375"/>
                </a:cubicBezTo>
                <a:cubicBezTo>
                  <a:pt x="9612990" y="2496983"/>
                  <a:pt x="9613098" y="2498045"/>
                  <a:pt x="9612488" y="2498121"/>
                </a:cubicBezTo>
                <a:cubicBezTo>
                  <a:pt x="9609591" y="2498483"/>
                  <a:pt x="9606662" y="2497733"/>
                  <a:pt x="9603749" y="2497539"/>
                </a:cubicBezTo>
                <a:cubicBezTo>
                  <a:pt x="9602704" y="2497191"/>
                  <a:pt x="9600390" y="2496512"/>
                  <a:pt x="9599671" y="2495793"/>
                </a:cubicBezTo>
                <a:cubicBezTo>
                  <a:pt x="9598680" y="2494803"/>
                  <a:pt x="9597339" y="2492300"/>
                  <a:pt x="9597339" y="2492300"/>
                </a:cubicBezTo>
                <a:cubicBezTo>
                  <a:pt x="9591902" y="2492494"/>
                  <a:pt x="9586423" y="2492186"/>
                  <a:pt x="9581026" y="2492882"/>
                </a:cubicBezTo>
                <a:cubicBezTo>
                  <a:pt x="9579930" y="2493023"/>
                  <a:pt x="9578759" y="2495728"/>
                  <a:pt x="9578112" y="2496375"/>
                </a:cubicBezTo>
                <a:cubicBezTo>
                  <a:pt x="9577617" y="2496870"/>
                  <a:pt x="9576947" y="2497151"/>
                  <a:pt x="9576364" y="2497539"/>
                </a:cubicBezTo>
                <a:cubicBezTo>
                  <a:pt x="9575976" y="2498316"/>
                  <a:pt x="9575756" y="2499202"/>
                  <a:pt x="9575199" y="2499868"/>
                </a:cubicBezTo>
                <a:cubicBezTo>
                  <a:pt x="9574750" y="2500405"/>
                  <a:pt x="9573888" y="2500486"/>
                  <a:pt x="9573451" y="2501032"/>
                </a:cubicBezTo>
                <a:cubicBezTo>
                  <a:pt x="9573067" y="2501511"/>
                  <a:pt x="9573167" y="2502242"/>
                  <a:pt x="9572868" y="2502779"/>
                </a:cubicBezTo>
                <a:cubicBezTo>
                  <a:pt x="9572188" y="2504002"/>
                  <a:pt x="9570538" y="2506272"/>
                  <a:pt x="9570538" y="2506272"/>
                </a:cubicBezTo>
                <a:cubicBezTo>
                  <a:pt x="9569074" y="2510662"/>
                  <a:pt x="9571049" y="2505250"/>
                  <a:pt x="9568790" y="2509765"/>
                </a:cubicBezTo>
                <a:cubicBezTo>
                  <a:pt x="9567720" y="2511901"/>
                  <a:pt x="9568945" y="2511602"/>
                  <a:pt x="9566460" y="2513258"/>
                </a:cubicBezTo>
                <a:cubicBezTo>
                  <a:pt x="9565958" y="2513592"/>
                  <a:pt x="9562692" y="2514344"/>
                  <a:pt x="9562381" y="2514422"/>
                </a:cubicBezTo>
                <a:cubicBezTo>
                  <a:pt x="9559856" y="2514228"/>
                  <a:pt x="9557308" y="2514234"/>
                  <a:pt x="9554806" y="2513840"/>
                </a:cubicBezTo>
                <a:cubicBezTo>
                  <a:pt x="9549427" y="2512991"/>
                  <a:pt x="9553028" y="2513050"/>
                  <a:pt x="9549563" y="2511512"/>
                </a:cubicBezTo>
                <a:cubicBezTo>
                  <a:pt x="9548440" y="2511013"/>
                  <a:pt x="9547232" y="2510735"/>
                  <a:pt x="9546067" y="2510347"/>
                </a:cubicBezTo>
                <a:cubicBezTo>
                  <a:pt x="9545485" y="2510153"/>
                  <a:pt x="9544927" y="2509851"/>
                  <a:pt x="9544319" y="2509765"/>
                </a:cubicBezTo>
                <a:lnTo>
                  <a:pt x="9540241" y="2509182"/>
                </a:lnTo>
                <a:cubicBezTo>
                  <a:pt x="9538686" y="2509377"/>
                  <a:pt x="9537010" y="2509129"/>
                  <a:pt x="9535579" y="2509765"/>
                </a:cubicBezTo>
                <a:cubicBezTo>
                  <a:pt x="9535018" y="2510014"/>
                  <a:pt x="9534997" y="2510898"/>
                  <a:pt x="9534997" y="2511512"/>
                </a:cubicBezTo>
                <a:cubicBezTo>
                  <a:pt x="9534997" y="2516754"/>
                  <a:pt x="9535271" y="2521996"/>
                  <a:pt x="9535579" y="2527230"/>
                </a:cubicBezTo>
                <a:cubicBezTo>
                  <a:pt x="9535648" y="2528390"/>
                  <a:pt x="9536523" y="2533465"/>
                  <a:pt x="9536745" y="2534798"/>
                </a:cubicBezTo>
                <a:cubicBezTo>
                  <a:pt x="9536140" y="2540230"/>
                  <a:pt x="9537230" y="2540620"/>
                  <a:pt x="9537327" y="2541784"/>
                </a:cubicBezTo>
                <a:cubicBezTo>
                  <a:pt x="9535385" y="2541396"/>
                  <a:pt x="9533394" y="2541202"/>
                  <a:pt x="9531501" y="2540619"/>
                </a:cubicBezTo>
                <a:cubicBezTo>
                  <a:pt x="9530831" y="2540414"/>
                  <a:pt x="9530379" y="2539769"/>
                  <a:pt x="9529753" y="2539455"/>
                </a:cubicBezTo>
                <a:cubicBezTo>
                  <a:pt x="9529204" y="2539181"/>
                  <a:pt x="9528569" y="2539115"/>
                  <a:pt x="9528005" y="2538873"/>
                </a:cubicBezTo>
                <a:cubicBezTo>
                  <a:pt x="9525465" y="2537786"/>
                  <a:pt x="9523888" y="2536779"/>
                  <a:pt x="9522178" y="2534216"/>
                </a:cubicBezTo>
                <a:cubicBezTo>
                  <a:pt x="9521401" y="2533051"/>
                  <a:pt x="9521013" y="2531499"/>
                  <a:pt x="9519848" y="2530723"/>
                </a:cubicBezTo>
                <a:lnTo>
                  <a:pt x="9516352" y="2528394"/>
                </a:lnTo>
                <a:cubicBezTo>
                  <a:pt x="9516157" y="2527812"/>
                  <a:pt x="9516153" y="2527127"/>
                  <a:pt x="9515770" y="2526648"/>
                </a:cubicBezTo>
                <a:cubicBezTo>
                  <a:pt x="9515332" y="2526101"/>
                  <a:pt x="9514559" y="2525931"/>
                  <a:pt x="9514022" y="2525483"/>
                </a:cubicBezTo>
                <a:cubicBezTo>
                  <a:pt x="9513388" y="2524957"/>
                  <a:pt x="9512801" y="2524369"/>
                  <a:pt x="9512274" y="2523737"/>
                </a:cubicBezTo>
                <a:cubicBezTo>
                  <a:pt x="9511825" y="2523199"/>
                  <a:pt x="9511636" y="2522451"/>
                  <a:pt x="9511108" y="2521990"/>
                </a:cubicBezTo>
                <a:cubicBezTo>
                  <a:pt x="9503464" y="2515307"/>
                  <a:pt x="9494909" y="2519352"/>
                  <a:pt x="9483723" y="2519079"/>
                </a:cubicBezTo>
                <a:cubicBezTo>
                  <a:pt x="9481393" y="2519273"/>
                  <a:pt x="9478985" y="2519037"/>
                  <a:pt x="9476732" y="2519662"/>
                </a:cubicBezTo>
                <a:cubicBezTo>
                  <a:pt x="9472741" y="2520769"/>
                  <a:pt x="9474114" y="2521988"/>
                  <a:pt x="9471488" y="2523737"/>
                </a:cubicBezTo>
                <a:cubicBezTo>
                  <a:pt x="9470978" y="2524077"/>
                  <a:pt x="9470323" y="2524125"/>
                  <a:pt x="9469740" y="2524319"/>
                </a:cubicBezTo>
                <a:cubicBezTo>
                  <a:pt x="9465467" y="2524125"/>
                  <a:pt x="9461185" y="2524078"/>
                  <a:pt x="9456922" y="2523737"/>
                </a:cubicBezTo>
                <a:cubicBezTo>
                  <a:pt x="9456309" y="2523688"/>
                  <a:pt x="9455723" y="2523429"/>
                  <a:pt x="9455174" y="2523154"/>
                </a:cubicBezTo>
                <a:cubicBezTo>
                  <a:pt x="9454548" y="2522842"/>
                  <a:pt x="9453964" y="2522438"/>
                  <a:pt x="9453426" y="2521990"/>
                </a:cubicBezTo>
                <a:cubicBezTo>
                  <a:pt x="9452793" y="2521463"/>
                  <a:pt x="9452206" y="2520876"/>
                  <a:pt x="9451678" y="2520244"/>
                </a:cubicBezTo>
                <a:cubicBezTo>
                  <a:pt x="9451230" y="2519706"/>
                  <a:pt x="9450901" y="2519079"/>
                  <a:pt x="9450513" y="2518497"/>
                </a:cubicBezTo>
                <a:cubicBezTo>
                  <a:pt x="9450707" y="2517333"/>
                  <a:pt x="9450567" y="2516060"/>
                  <a:pt x="9451096" y="2515004"/>
                </a:cubicBezTo>
                <a:cubicBezTo>
                  <a:pt x="9451650" y="2513897"/>
                  <a:pt x="9456067" y="2512766"/>
                  <a:pt x="9456340" y="2512675"/>
                </a:cubicBezTo>
                <a:lnTo>
                  <a:pt x="9458088" y="2512093"/>
                </a:lnTo>
                <a:lnTo>
                  <a:pt x="9459836" y="2511512"/>
                </a:lnTo>
                <a:cubicBezTo>
                  <a:pt x="9462608" y="2509664"/>
                  <a:pt x="9460493" y="2510790"/>
                  <a:pt x="9463914" y="2509765"/>
                </a:cubicBezTo>
                <a:cubicBezTo>
                  <a:pt x="9465091" y="2509412"/>
                  <a:pt x="9467410" y="2508600"/>
                  <a:pt x="9467410" y="2508600"/>
                </a:cubicBezTo>
                <a:lnTo>
                  <a:pt x="9472653" y="2505107"/>
                </a:lnTo>
                <a:cubicBezTo>
                  <a:pt x="9473236" y="2504719"/>
                  <a:pt x="9473738" y="2504164"/>
                  <a:pt x="9474401" y="2503943"/>
                </a:cubicBezTo>
                <a:lnTo>
                  <a:pt x="9481393" y="2501615"/>
                </a:lnTo>
                <a:cubicBezTo>
                  <a:pt x="9481975" y="2501420"/>
                  <a:pt x="9482630" y="2501372"/>
                  <a:pt x="9483141" y="2501032"/>
                </a:cubicBezTo>
                <a:lnTo>
                  <a:pt x="9484889" y="2499868"/>
                </a:lnTo>
                <a:cubicBezTo>
                  <a:pt x="9485666" y="2498704"/>
                  <a:pt x="9486880" y="2497732"/>
                  <a:pt x="9487219" y="2496375"/>
                </a:cubicBezTo>
                <a:cubicBezTo>
                  <a:pt x="9488136" y="2492715"/>
                  <a:pt x="9487689" y="2494838"/>
                  <a:pt x="9488385" y="2489971"/>
                </a:cubicBezTo>
                <a:cubicBezTo>
                  <a:pt x="9487997" y="2483567"/>
                  <a:pt x="9487753" y="2477153"/>
                  <a:pt x="9487219" y="2470759"/>
                </a:cubicBezTo>
                <a:cubicBezTo>
                  <a:pt x="9487169" y="2470148"/>
                  <a:pt x="9487072" y="2469447"/>
                  <a:pt x="9486637" y="2469013"/>
                </a:cubicBezTo>
                <a:cubicBezTo>
                  <a:pt x="9486203" y="2468579"/>
                  <a:pt x="9485438" y="2468705"/>
                  <a:pt x="9484889" y="2468431"/>
                </a:cubicBezTo>
                <a:cubicBezTo>
                  <a:pt x="9480373" y="2466175"/>
                  <a:pt x="9485786" y="2468147"/>
                  <a:pt x="9481393" y="2466684"/>
                </a:cubicBezTo>
                <a:cubicBezTo>
                  <a:pt x="9477331" y="2462625"/>
                  <a:pt x="9479496" y="2463590"/>
                  <a:pt x="9475567" y="2462609"/>
                </a:cubicBezTo>
                <a:cubicBezTo>
                  <a:pt x="9475178" y="2462027"/>
                  <a:pt x="9474948" y="2461300"/>
                  <a:pt x="9474401" y="2460862"/>
                </a:cubicBezTo>
                <a:cubicBezTo>
                  <a:pt x="9473922" y="2460479"/>
                  <a:pt x="9473259" y="2460381"/>
                  <a:pt x="9472653" y="2460281"/>
                </a:cubicBezTo>
                <a:cubicBezTo>
                  <a:pt x="9470919" y="2459992"/>
                  <a:pt x="9469158" y="2459892"/>
                  <a:pt x="9467410" y="2459698"/>
                </a:cubicBezTo>
                <a:cubicBezTo>
                  <a:pt x="9466244" y="2459310"/>
                  <a:pt x="9464782" y="2459402"/>
                  <a:pt x="9463914" y="2458534"/>
                </a:cubicBezTo>
                <a:cubicBezTo>
                  <a:pt x="9461479" y="2456101"/>
                  <a:pt x="9462825" y="2457281"/>
                  <a:pt x="9459836" y="2455041"/>
                </a:cubicBezTo>
                <a:cubicBezTo>
                  <a:pt x="9459059" y="2453877"/>
                  <a:pt x="9457378" y="2452941"/>
                  <a:pt x="9457504" y="2451548"/>
                </a:cubicBezTo>
                <a:cubicBezTo>
                  <a:pt x="9457699" y="2449413"/>
                  <a:pt x="9457784" y="2447266"/>
                  <a:pt x="9458088" y="2445144"/>
                </a:cubicBezTo>
                <a:cubicBezTo>
                  <a:pt x="9458311" y="2443580"/>
                  <a:pt x="9460158" y="2440465"/>
                  <a:pt x="9461000" y="2439904"/>
                </a:cubicBezTo>
                <a:cubicBezTo>
                  <a:pt x="9461583" y="2439516"/>
                  <a:pt x="9462210" y="2439188"/>
                  <a:pt x="9462748" y="2438741"/>
                </a:cubicBezTo>
                <a:cubicBezTo>
                  <a:pt x="9465658" y="2436317"/>
                  <a:pt x="9463172" y="2437435"/>
                  <a:pt x="9466244" y="2436411"/>
                </a:cubicBezTo>
                <a:cubicBezTo>
                  <a:pt x="9469015" y="2434566"/>
                  <a:pt x="9467327" y="2435469"/>
                  <a:pt x="9471488" y="2434083"/>
                </a:cubicBezTo>
                <a:lnTo>
                  <a:pt x="9473236" y="2433500"/>
                </a:lnTo>
                <a:cubicBezTo>
                  <a:pt x="9475761" y="2433694"/>
                  <a:pt x="9478309" y="2433688"/>
                  <a:pt x="9480811" y="2434083"/>
                </a:cubicBezTo>
                <a:cubicBezTo>
                  <a:pt x="9482023" y="2434274"/>
                  <a:pt x="9483102" y="2435006"/>
                  <a:pt x="9484307" y="2435247"/>
                </a:cubicBezTo>
                <a:cubicBezTo>
                  <a:pt x="9489134" y="2436211"/>
                  <a:pt x="9486234" y="2435731"/>
                  <a:pt x="9493046" y="2436411"/>
                </a:cubicBezTo>
                <a:cubicBezTo>
                  <a:pt x="9495182" y="2436218"/>
                  <a:pt x="9497332" y="2436132"/>
                  <a:pt x="9499455" y="2435829"/>
                </a:cubicBezTo>
                <a:cubicBezTo>
                  <a:pt x="9500063" y="2435742"/>
                  <a:pt x="9500612" y="2435416"/>
                  <a:pt x="9501203" y="2435247"/>
                </a:cubicBezTo>
                <a:cubicBezTo>
                  <a:pt x="9503163" y="2434687"/>
                  <a:pt x="9508418" y="2433579"/>
                  <a:pt x="9509360" y="2433500"/>
                </a:cubicBezTo>
                <a:close/>
                <a:moveTo>
                  <a:pt x="4462529" y="2429906"/>
                </a:moveTo>
                <a:cubicBezTo>
                  <a:pt x="4465618" y="2429906"/>
                  <a:pt x="4468122" y="2432408"/>
                  <a:pt x="4468122" y="2435494"/>
                </a:cubicBezTo>
                <a:cubicBezTo>
                  <a:pt x="4468122" y="2438581"/>
                  <a:pt x="4465618" y="2441083"/>
                  <a:pt x="4462529" y="2441083"/>
                </a:cubicBezTo>
                <a:cubicBezTo>
                  <a:pt x="4459440" y="2441083"/>
                  <a:pt x="4456936" y="2438581"/>
                  <a:pt x="4456936" y="2435494"/>
                </a:cubicBezTo>
                <a:cubicBezTo>
                  <a:pt x="4456936" y="2432408"/>
                  <a:pt x="4459440" y="2429906"/>
                  <a:pt x="4462529" y="2429906"/>
                </a:cubicBezTo>
                <a:close/>
                <a:moveTo>
                  <a:pt x="4492827" y="2417874"/>
                </a:moveTo>
                <a:cubicBezTo>
                  <a:pt x="4495917" y="2417874"/>
                  <a:pt x="4498421" y="2420377"/>
                  <a:pt x="4498421" y="2423463"/>
                </a:cubicBezTo>
                <a:cubicBezTo>
                  <a:pt x="4498421" y="2426550"/>
                  <a:pt x="4495917" y="2429052"/>
                  <a:pt x="4492827" y="2429052"/>
                </a:cubicBezTo>
                <a:cubicBezTo>
                  <a:pt x="4489738" y="2429052"/>
                  <a:pt x="4487234" y="2426550"/>
                  <a:pt x="4487234" y="2423463"/>
                </a:cubicBezTo>
                <a:cubicBezTo>
                  <a:pt x="4487234" y="2420377"/>
                  <a:pt x="4489738" y="2417874"/>
                  <a:pt x="4492827" y="2417874"/>
                </a:cubicBezTo>
                <a:close/>
                <a:moveTo>
                  <a:pt x="6511482" y="2408563"/>
                </a:moveTo>
                <a:cubicBezTo>
                  <a:pt x="6514571" y="2408563"/>
                  <a:pt x="6517075" y="2411065"/>
                  <a:pt x="6517075" y="2414152"/>
                </a:cubicBezTo>
                <a:cubicBezTo>
                  <a:pt x="6517075" y="2417238"/>
                  <a:pt x="6514571" y="2419740"/>
                  <a:pt x="6511482" y="2419740"/>
                </a:cubicBezTo>
                <a:cubicBezTo>
                  <a:pt x="6508392" y="2419740"/>
                  <a:pt x="6505888" y="2417238"/>
                  <a:pt x="6505888" y="2414152"/>
                </a:cubicBezTo>
                <a:cubicBezTo>
                  <a:pt x="6505888" y="2411065"/>
                  <a:pt x="6508392" y="2408563"/>
                  <a:pt x="6511482" y="2408563"/>
                </a:cubicBezTo>
                <a:close/>
                <a:moveTo>
                  <a:pt x="6438650" y="2401576"/>
                </a:moveTo>
                <a:cubicBezTo>
                  <a:pt x="6441740" y="2401576"/>
                  <a:pt x="6444244" y="2404079"/>
                  <a:pt x="6444244" y="2407165"/>
                </a:cubicBezTo>
                <a:cubicBezTo>
                  <a:pt x="6444244" y="2410252"/>
                  <a:pt x="6441740" y="2412754"/>
                  <a:pt x="6438650" y="2412754"/>
                </a:cubicBezTo>
                <a:cubicBezTo>
                  <a:pt x="6435561" y="2412754"/>
                  <a:pt x="6433057" y="2410252"/>
                  <a:pt x="6433057" y="2407165"/>
                </a:cubicBezTo>
                <a:cubicBezTo>
                  <a:pt x="6433057" y="2404079"/>
                  <a:pt x="6435561" y="2401576"/>
                  <a:pt x="6438650" y="2401576"/>
                </a:cubicBezTo>
                <a:close/>
                <a:moveTo>
                  <a:pt x="9045808" y="2399973"/>
                </a:moveTo>
                <a:cubicBezTo>
                  <a:pt x="9054936" y="2399778"/>
                  <a:pt x="9057072" y="2403077"/>
                  <a:pt x="9063869" y="2419766"/>
                </a:cubicBezTo>
                <a:cubicBezTo>
                  <a:pt x="9061967" y="2428887"/>
                  <a:pt x="9056567" y="2432186"/>
                  <a:pt x="9056412" y="2438395"/>
                </a:cubicBezTo>
                <a:cubicBezTo>
                  <a:pt x="9054703" y="2451979"/>
                  <a:pt x="9057655" y="2463235"/>
                  <a:pt x="9058276" y="2475654"/>
                </a:cubicBezTo>
                <a:cubicBezTo>
                  <a:pt x="9059053" y="2489200"/>
                  <a:pt x="9067987" y="2498669"/>
                  <a:pt x="9067598" y="2511050"/>
                </a:cubicBezTo>
                <a:cubicBezTo>
                  <a:pt x="9063869" y="2516639"/>
                  <a:pt x="9057810" y="2521063"/>
                  <a:pt x="9056412" y="2527817"/>
                </a:cubicBezTo>
                <a:cubicBezTo>
                  <a:pt x="9059053" y="2538063"/>
                  <a:pt x="9068103" y="2538412"/>
                  <a:pt x="9071327" y="2544583"/>
                </a:cubicBezTo>
                <a:cubicBezTo>
                  <a:pt x="9076260" y="2562048"/>
                  <a:pt x="9074202" y="2582424"/>
                  <a:pt x="9073891" y="2600471"/>
                </a:cubicBezTo>
                <a:cubicBezTo>
                  <a:pt x="9071910" y="2618364"/>
                  <a:pt x="9061772" y="2632180"/>
                  <a:pt x="9063869" y="2648908"/>
                </a:cubicBezTo>
                <a:cubicBezTo>
                  <a:pt x="9070978" y="2662026"/>
                  <a:pt x="9082747" y="2666411"/>
                  <a:pt x="9097430" y="2663811"/>
                </a:cubicBezTo>
                <a:cubicBezTo>
                  <a:pt x="9114831" y="2660396"/>
                  <a:pt x="9131651" y="2644173"/>
                  <a:pt x="9149635" y="2639593"/>
                </a:cubicBezTo>
                <a:cubicBezTo>
                  <a:pt x="9161366" y="2637962"/>
                  <a:pt x="9171931" y="2646230"/>
                  <a:pt x="9181331" y="2645181"/>
                </a:cubicBezTo>
                <a:cubicBezTo>
                  <a:pt x="9190537" y="2643863"/>
                  <a:pt x="9193916" y="2636139"/>
                  <a:pt x="9203704" y="2637730"/>
                </a:cubicBezTo>
                <a:cubicBezTo>
                  <a:pt x="9211667" y="2644600"/>
                  <a:pt x="9216134" y="2652633"/>
                  <a:pt x="9222349" y="2660085"/>
                </a:cubicBezTo>
                <a:cubicBezTo>
                  <a:pt x="9231438" y="2675338"/>
                  <a:pt x="9236449" y="2685352"/>
                  <a:pt x="9240877" y="2705844"/>
                </a:cubicBezTo>
                <a:cubicBezTo>
                  <a:pt x="9245326" y="2726436"/>
                  <a:pt x="9229613" y="2748342"/>
                  <a:pt x="9232720" y="2765807"/>
                </a:cubicBezTo>
                <a:cubicBezTo>
                  <a:pt x="9237343" y="2775044"/>
                  <a:pt x="9251870" y="2779624"/>
                  <a:pt x="9255909" y="2792354"/>
                </a:cubicBezTo>
                <a:cubicBezTo>
                  <a:pt x="9249073" y="2802522"/>
                  <a:pt x="9239324" y="2798719"/>
                  <a:pt x="9235400" y="2805395"/>
                </a:cubicBezTo>
                <a:cubicBezTo>
                  <a:pt x="9237498" y="2819056"/>
                  <a:pt x="9246587" y="2832718"/>
                  <a:pt x="9252180" y="2846379"/>
                </a:cubicBezTo>
                <a:cubicBezTo>
                  <a:pt x="9258978" y="2857984"/>
                  <a:pt x="9263445" y="2870753"/>
                  <a:pt x="9272573" y="2881193"/>
                </a:cubicBezTo>
                <a:cubicBezTo>
                  <a:pt x="9281274" y="2894311"/>
                  <a:pt x="9295801" y="2904518"/>
                  <a:pt x="9303920" y="2917598"/>
                </a:cubicBezTo>
                <a:cubicBezTo>
                  <a:pt x="9306871" y="2926214"/>
                  <a:pt x="9309823" y="2929591"/>
                  <a:pt x="9308114" y="2937625"/>
                </a:cubicBezTo>
                <a:lnTo>
                  <a:pt x="9302521" y="2952528"/>
                </a:lnTo>
                <a:cubicBezTo>
                  <a:pt x="9308192" y="2955827"/>
                  <a:pt x="9312115" y="2960291"/>
                  <a:pt x="9319534" y="2962425"/>
                </a:cubicBezTo>
                <a:cubicBezTo>
                  <a:pt x="9326992" y="2964677"/>
                  <a:pt x="9337946" y="2961688"/>
                  <a:pt x="9345404" y="2958117"/>
                </a:cubicBezTo>
                <a:cubicBezTo>
                  <a:pt x="9357989" y="2954469"/>
                  <a:pt x="9367661" y="2947327"/>
                  <a:pt x="9374420" y="2938440"/>
                </a:cubicBezTo>
                <a:cubicBezTo>
                  <a:pt x="9375391" y="2933278"/>
                  <a:pt x="9375196" y="2933938"/>
                  <a:pt x="9374420" y="2925865"/>
                </a:cubicBezTo>
                <a:cubicBezTo>
                  <a:pt x="9377644" y="2918607"/>
                  <a:pt x="9379120" y="2915425"/>
                  <a:pt x="9386422" y="2913407"/>
                </a:cubicBezTo>
                <a:cubicBezTo>
                  <a:pt x="9393258" y="2913562"/>
                  <a:pt x="9395434" y="2918374"/>
                  <a:pt x="9399939" y="2920858"/>
                </a:cubicBezTo>
                <a:cubicBezTo>
                  <a:pt x="9408795" y="2921634"/>
                  <a:pt x="9414738" y="2920082"/>
                  <a:pt x="9424177" y="2923187"/>
                </a:cubicBezTo>
                <a:cubicBezTo>
                  <a:pt x="9434354" y="2928116"/>
                  <a:pt x="9438122" y="2930716"/>
                  <a:pt x="9445386" y="2939138"/>
                </a:cubicBezTo>
                <a:cubicBezTo>
                  <a:pt x="9455135" y="2951286"/>
                  <a:pt x="9455563" y="2961106"/>
                  <a:pt x="9464729" y="2973836"/>
                </a:cubicBezTo>
                <a:cubicBezTo>
                  <a:pt x="9469701" y="2978299"/>
                  <a:pt x="9474673" y="2980579"/>
                  <a:pt x="9479645" y="2982131"/>
                </a:cubicBezTo>
                <a:lnTo>
                  <a:pt x="9481611" y="2982650"/>
                </a:lnTo>
                <a:lnTo>
                  <a:pt x="9482368" y="2982366"/>
                </a:lnTo>
                <a:cubicBezTo>
                  <a:pt x="9487806" y="2976868"/>
                  <a:pt x="9482755" y="2964384"/>
                  <a:pt x="9485863" y="2956557"/>
                </a:cubicBezTo>
                <a:cubicBezTo>
                  <a:pt x="9491949" y="2940192"/>
                  <a:pt x="9510269" y="2934305"/>
                  <a:pt x="9514607" y="2912700"/>
                </a:cubicBezTo>
                <a:cubicBezTo>
                  <a:pt x="9519268" y="2895015"/>
                  <a:pt x="9506450" y="2880202"/>
                  <a:pt x="9516937" y="2857239"/>
                </a:cubicBezTo>
                <a:cubicBezTo>
                  <a:pt x="9532928" y="2838609"/>
                  <a:pt x="9554744" y="2843849"/>
                  <a:pt x="9570152" y="2834534"/>
                </a:cubicBezTo>
                <a:cubicBezTo>
                  <a:pt x="9582842" y="2820045"/>
                  <a:pt x="9592408" y="2790846"/>
                  <a:pt x="9604705" y="2788280"/>
                </a:cubicBezTo>
                <a:cubicBezTo>
                  <a:pt x="9606462" y="2787913"/>
                  <a:pt x="9608276" y="2788090"/>
                  <a:pt x="9610161" y="2788931"/>
                </a:cubicBezTo>
                <a:cubicBezTo>
                  <a:pt x="9627931" y="2792812"/>
                  <a:pt x="9612039" y="2808207"/>
                  <a:pt x="9607442" y="2819980"/>
                </a:cubicBezTo>
                <a:cubicBezTo>
                  <a:pt x="9606924" y="2832917"/>
                  <a:pt x="9608543" y="2852873"/>
                  <a:pt x="9607053" y="2866554"/>
                </a:cubicBezTo>
                <a:cubicBezTo>
                  <a:pt x="9606341" y="2879555"/>
                  <a:pt x="9602133" y="2892557"/>
                  <a:pt x="9604917" y="2905559"/>
                </a:cubicBezTo>
                <a:cubicBezTo>
                  <a:pt x="9615534" y="2926802"/>
                  <a:pt x="9619160" y="2943426"/>
                  <a:pt x="9634438" y="2943167"/>
                </a:cubicBezTo>
                <a:cubicBezTo>
                  <a:pt x="9641430" y="2936505"/>
                  <a:pt x="9643178" y="2915870"/>
                  <a:pt x="9640264" y="2901096"/>
                </a:cubicBezTo>
                <a:cubicBezTo>
                  <a:pt x="9639940" y="2887964"/>
                  <a:pt x="9628546" y="2884148"/>
                  <a:pt x="9625893" y="2871017"/>
                </a:cubicBezTo>
                <a:cubicBezTo>
                  <a:pt x="9622656" y="2856721"/>
                  <a:pt x="9646220" y="2838933"/>
                  <a:pt x="9648809" y="2826384"/>
                </a:cubicBezTo>
                <a:cubicBezTo>
                  <a:pt x="9648745" y="2813382"/>
                  <a:pt x="9627122" y="2813188"/>
                  <a:pt x="9627640" y="2802515"/>
                </a:cubicBezTo>
                <a:cubicBezTo>
                  <a:pt x="9637739" y="2789643"/>
                  <a:pt x="9652500" y="2793071"/>
                  <a:pt x="9660852" y="2802321"/>
                </a:cubicBezTo>
                <a:cubicBezTo>
                  <a:pt x="9667584" y="2811506"/>
                  <a:pt x="9666742" y="2820109"/>
                  <a:pt x="9672309" y="2829295"/>
                </a:cubicBezTo>
                <a:cubicBezTo>
                  <a:pt x="9675449" y="2837186"/>
                  <a:pt x="9680725" y="2824217"/>
                  <a:pt x="9688430" y="2831041"/>
                </a:cubicBezTo>
                <a:cubicBezTo>
                  <a:pt x="9696133" y="2837866"/>
                  <a:pt x="9705812" y="2867233"/>
                  <a:pt x="9718533" y="2870241"/>
                </a:cubicBezTo>
                <a:cubicBezTo>
                  <a:pt x="9732484" y="2878100"/>
                  <a:pt x="9749089" y="2862349"/>
                  <a:pt x="9761262" y="2863643"/>
                </a:cubicBezTo>
                <a:cubicBezTo>
                  <a:pt x="9773431" y="2864936"/>
                  <a:pt x="9777737" y="2876741"/>
                  <a:pt x="9791559" y="2878003"/>
                </a:cubicBezTo>
                <a:cubicBezTo>
                  <a:pt x="9805380" y="2879264"/>
                  <a:pt x="9830919" y="2875221"/>
                  <a:pt x="9844191" y="2871211"/>
                </a:cubicBezTo>
                <a:cubicBezTo>
                  <a:pt x="9847168" y="2862220"/>
                  <a:pt x="9827423" y="2863125"/>
                  <a:pt x="9833896" y="2854134"/>
                </a:cubicBezTo>
                <a:cubicBezTo>
                  <a:pt x="9838947" y="2847213"/>
                  <a:pt x="9857397" y="2832141"/>
                  <a:pt x="9880509" y="2838609"/>
                </a:cubicBezTo>
                <a:cubicBezTo>
                  <a:pt x="9882515" y="2851223"/>
                  <a:pt x="9868792" y="2860344"/>
                  <a:pt x="9869633" y="2871211"/>
                </a:cubicBezTo>
                <a:cubicBezTo>
                  <a:pt x="9867496" y="2881172"/>
                  <a:pt x="9881674" y="2888223"/>
                  <a:pt x="9891191" y="2892363"/>
                </a:cubicBezTo>
                <a:cubicBezTo>
                  <a:pt x="9904075" y="2895015"/>
                  <a:pt x="9921036" y="2889517"/>
                  <a:pt x="9935082" y="2903812"/>
                </a:cubicBezTo>
                <a:cubicBezTo>
                  <a:pt x="9949650" y="2918392"/>
                  <a:pt x="9935666" y="2945237"/>
                  <a:pt x="9945570" y="2954616"/>
                </a:cubicBezTo>
                <a:cubicBezTo>
                  <a:pt x="9961432" y="2966713"/>
                  <a:pt x="9986033" y="2956686"/>
                  <a:pt x="10009467" y="2969364"/>
                </a:cubicBezTo>
                <a:cubicBezTo>
                  <a:pt x="10020732" y="2983531"/>
                  <a:pt x="10015682" y="3019237"/>
                  <a:pt x="10023451" y="3040389"/>
                </a:cubicBezTo>
                <a:cubicBezTo>
                  <a:pt x="10028306" y="3054394"/>
                  <a:pt x="10037887" y="3044788"/>
                  <a:pt x="10046175" y="3050480"/>
                </a:cubicBezTo>
                <a:cubicBezTo>
                  <a:pt x="10054461" y="3056172"/>
                  <a:pt x="10057278" y="3073379"/>
                  <a:pt x="10073170" y="3074543"/>
                </a:cubicBezTo>
                <a:cubicBezTo>
                  <a:pt x="10096153" y="3078166"/>
                  <a:pt x="10117968" y="3064323"/>
                  <a:pt x="10138621" y="3066199"/>
                </a:cubicBezTo>
                <a:cubicBezTo>
                  <a:pt x="10157135" y="3068722"/>
                  <a:pt x="10181478" y="3094531"/>
                  <a:pt x="10200574" y="3108697"/>
                </a:cubicBezTo>
                <a:cubicBezTo>
                  <a:pt x="10213004" y="3128361"/>
                  <a:pt x="10228930" y="3150355"/>
                  <a:pt x="10237864" y="3167690"/>
                </a:cubicBezTo>
                <a:cubicBezTo>
                  <a:pt x="10243949" y="3187678"/>
                  <a:pt x="10243043" y="3199515"/>
                  <a:pt x="10245633" y="3215428"/>
                </a:cubicBezTo>
                <a:cubicBezTo>
                  <a:pt x="10263242" y="3231276"/>
                  <a:pt x="10257546" y="3263425"/>
                  <a:pt x="10263500" y="3287423"/>
                </a:cubicBezTo>
                <a:cubicBezTo>
                  <a:pt x="10267257" y="3302333"/>
                  <a:pt x="10275445" y="3283898"/>
                  <a:pt x="10278649" y="3290334"/>
                </a:cubicBezTo>
                <a:cubicBezTo>
                  <a:pt x="10281853" y="3296770"/>
                  <a:pt x="10283733" y="3309319"/>
                  <a:pt x="10283893" y="3331280"/>
                </a:cubicBezTo>
                <a:cubicBezTo>
                  <a:pt x="10264019" y="3370479"/>
                  <a:pt x="10210933" y="3414336"/>
                  <a:pt x="10224853" y="3425009"/>
                </a:cubicBezTo>
                <a:cubicBezTo>
                  <a:pt x="10238512" y="3431477"/>
                  <a:pt x="10270817" y="3398358"/>
                  <a:pt x="10293798" y="3385033"/>
                </a:cubicBezTo>
                <a:cubicBezTo>
                  <a:pt x="10305192" y="3379858"/>
                  <a:pt x="10313674" y="3376430"/>
                  <a:pt x="10322737" y="3388720"/>
                </a:cubicBezTo>
                <a:cubicBezTo>
                  <a:pt x="10329274" y="3429019"/>
                  <a:pt x="10268809" y="3474558"/>
                  <a:pt x="10272434" y="3484584"/>
                </a:cubicBezTo>
                <a:cubicBezTo>
                  <a:pt x="10301696" y="3481479"/>
                  <a:pt x="10325132" y="3419575"/>
                  <a:pt x="10351480" y="3410649"/>
                </a:cubicBezTo>
                <a:cubicBezTo>
                  <a:pt x="10376858" y="3414077"/>
                  <a:pt x="10390582" y="3437299"/>
                  <a:pt x="10410132" y="3450624"/>
                </a:cubicBezTo>
                <a:cubicBezTo>
                  <a:pt x="10418031" y="3455347"/>
                  <a:pt x="10427677" y="3450172"/>
                  <a:pt x="10435575" y="3460133"/>
                </a:cubicBezTo>
                <a:cubicBezTo>
                  <a:pt x="10443409" y="3481673"/>
                  <a:pt x="10417449" y="3541055"/>
                  <a:pt x="10430525" y="3543383"/>
                </a:cubicBezTo>
                <a:cubicBezTo>
                  <a:pt x="10440626" y="3547200"/>
                  <a:pt x="10437323" y="3524818"/>
                  <a:pt x="10443344" y="3521649"/>
                </a:cubicBezTo>
                <a:cubicBezTo>
                  <a:pt x="10451114" y="3513369"/>
                  <a:pt x="10530547" y="3516150"/>
                  <a:pt x="10565117" y="3538143"/>
                </a:cubicBezTo>
                <a:cubicBezTo>
                  <a:pt x="10601177" y="3571068"/>
                  <a:pt x="10622086" y="3633102"/>
                  <a:pt x="10634841" y="3639829"/>
                </a:cubicBezTo>
                <a:cubicBezTo>
                  <a:pt x="10647465" y="3647527"/>
                  <a:pt x="10658924" y="3637759"/>
                  <a:pt x="10672712" y="3648950"/>
                </a:cubicBezTo>
                <a:cubicBezTo>
                  <a:pt x="10698542" y="3673659"/>
                  <a:pt x="10683587" y="3816550"/>
                  <a:pt x="10647075" y="3875608"/>
                </a:cubicBezTo>
                <a:cubicBezTo>
                  <a:pt x="10619109" y="3921858"/>
                  <a:pt x="10571915" y="3968108"/>
                  <a:pt x="10567253" y="3981174"/>
                </a:cubicBezTo>
                <a:cubicBezTo>
                  <a:pt x="10564081" y="3999868"/>
                  <a:pt x="10570813" y="4018562"/>
                  <a:pt x="10564729" y="4033763"/>
                </a:cubicBezTo>
                <a:cubicBezTo>
                  <a:pt x="10548804" y="4049353"/>
                  <a:pt x="10520059" y="4055627"/>
                  <a:pt x="10509377" y="4079949"/>
                </a:cubicBezTo>
                <a:cubicBezTo>
                  <a:pt x="10482317" y="4147093"/>
                  <a:pt x="10479144" y="4215401"/>
                  <a:pt x="10472477" y="4234224"/>
                </a:cubicBezTo>
                <a:cubicBezTo>
                  <a:pt x="10468852" y="4245480"/>
                  <a:pt x="10453572" y="4250913"/>
                  <a:pt x="10449947" y="4261586"/>
                </a:cubicBezTo>
                <a:cubicBezTo>
                  <a:pt x="10448782" y="4270383"/>
                  <a:pt x="10454026" y="4283256"/>
                  <a:pt x="10449947" y="4293217"/>
                </a:cubicBezTo>
                <a:cubicBezTo>
                  <a:pt x="10436546" y="4309971"/>
                  <a:pt x="10420814" y="4313917"/>
                  <a:pt x="10412076" y="4323684"/>
                </a:cubicBezTo>
                <a:cubicBezTo>
                  <a:pt x="10407026" y="4333516"/>
                  <a:pt x="10413628" y="4342766"/>
                  <a:pt x="10409745" y="4354927"/>
                </a:cubicBezTo>
                <a:cubicBezTo>
                  <a:pt x="10390517" y="4395226"/>
                  <a:pt x="10364299" y="4435525"/>
                  <a:pt x="10337498" y="4471167"/>
                </a:cubicBezTo>
                <a:lnTo>
                  <a:pt x="10332336" y="4471076"/>
                </a:lnTo>
                <a:lnTo>
                  <a:pt x="10317686" y="4487274"/>
                </a:lnTo>
                <a:lnTo>
                  <a:pt x="10315882" y="4499628"/>
                </a:lnTo>
                <a:cubicBezTo>
                  <a:pt x="10292410" y="4523695"/>
                  <a:pt x="10263696" y="4541941"/>
                  <a:pt x="10236728" y="4556112"/>
                </a:cubicBezTo>
                <a:cubicBezTo>
                  <a:pt x="10217628" y="4565199"/>
                  <a:pt x="10225749" y="4549100"/>
                  <a:pt x="10206529" y="4550660"/>
                </a:cubicBezTo>
                <a:cubicBezTo>
                  <a:pt x="10164366" y="4577719"/>
                  <a:pt x="10128028" y="4607106"/>
                  <a:pt x="10082952" y="4631837"/>
                </a:cubicBezTo>
                <a:cubicBezTo>
                  <a:pt x="10059192" y="4644834"/>
                  <a:pt x="10041256" y="4661906"/>
                  <a:pt x="10027401" y="4681889"/>
                </a:cubicBezTo>
                <a:cubicBezTo>
                  <a:pt x="10014422" y="4697683"/>
                  <a:pt x="10009600" y="4709985"/>
                  <a:pt x="10002448" y="4728689"/>
                </a:cubicBezTo>
                <a:cubicBezTo>
                  <a:pt x="9996194" y="4754390"/>
                  <a:pt x="9991690" y="4779509"/>
                  <a:pt x="9976114" y="4798805"/>
                </a:cubicBezTo>
                <a:cubicBezTo>
                  <a:pt x="9966100" y="4809427"/>
                  <a:pt x="9939189" y="4820048"/>
                  <a:pt x="9928594" y="4829504"/>
                </a:cubicBezTo>
                <a:cubicBezTo>
                  <a:pt x="9913018" y="4844952"/>
                  <a:pt x="9896278" y="4859820"/>
                  <a:pt x="9892939" y="4872358"/>
                </a:cubicBezTo>
                <a:cubicBezTo>
                  <a:pt x="9889380" y="4881506"/>
                  <a:pt x="9895147" y="4888909"/>
                  <a:pt x="9891005" y="4896312"/>
                </a:cubicBezTo>
                <a:cubicBezTo>
                  <a:pt x="9886714" y="4901367"/>
                  <a:pt x="9884753" y="4900600"/>
                  <a:pt x="9879295" y="4905072"/>
                </a:cubicBezTo>
                <a:cubicBezTo>
                  <a:pt x="9869813" y="4916631"/>
                  <a:pt x="9865574" y="4931682"/>
                  <a:pt x="9852594" y="4939747"/>
                </a:cubicBezTo>
                <a:cubicBezTo>
                  <a:pt x="9840444" y="4947652"/>
                  <a:pt x="9820719" y="4956137"/>
                  <a:pt x="9812065" y="4952981"/>
                </a:cubicBezTo>
                <a:cubicBezTo>
                  <a:pt x="9817507" y="4937574"/>
                  <a:pt x="9874222" y="4898300"/>
                  <a:pt x="9870925" y="4889297"/>
                </a:cubicBezTo>
                <a:cubicBezTo>
                  <a:pt x="9865654" y="4881474"/>
                  <a:pt x="9860964" y="4885876"/>
                  <a:pt x="9849282" y="4891441"/>
                </a:cubicBezTo>
                <a:cubicBezTo>
                  <a:pt x="9826104" y="4905285"/>
                  <a:pt x="9811084" y="4929026"/>
                  <a:pt x="9793732" y="4951022"/>
                </a:cubicBezTo>
                <a:cubicBezTo>
                  <a:pt x="9766120" y="4983551"/>
                  <a:pt x="9739674" y="5021322"/>
                  <a:pt x="9709148" y="5046284"/>
                </a:cubicBezTo>
                <a:cubicBezTo>
                  <a:pt x="9685431" y="5061378"/>
                  <a:pt x="9656469" y="5076471"/>
                  <a:pt x="9631003" y="5074100"/>
                </a:cubicBezTo>
                <a:cubicBezTo>
                  <a:pt x="9617565" y="5070366"/>
                  <a:pt x="9603543" y="5053242"/>
                  <a:pt x="9594183" y="5033206"/>
                </a:cubicBezTo>
                <a:cubicBezTo>
                  <a:pt x="9585249" y="5033509"/>
                  <a:pt x="9597873" y="5060592"/>
                  <a:pt x="9594183" y="5072538"/>
                </a:cubicBezTo>
                <a:cubicBezTo>
                  <a:pt x="9588522" y="5083373"/>
                  <a:pt x="9574121" y="5089549"/>
                  <a:pt x="9570791" y="5098637"/>
                </a:cubicBezTo>
                <a:cubicBezTo>
                  <a:pt x="9567632" y="5110706"/>
                  <a:pt x="9581370" y="5121611"/>
                  <a:pt x="9579958" y="5134845"/>
                </a:cubicBezTo>
                <a:cubicBezTo>
                  <a:pt x="9573643" y="5145925"/>
                  <a:pt x="9562668" y="5151184"/>
                  <a:pt x="9554023" y="5159352"/>
                </a:cubicBezTo>
                <a:cubicBezTo>
                  <a:pt x="9544019" y="5171167"/>
                  <a:pt x="9542171" y="5170755"/>
                  <a:pt x="9528670" y="5186061"/>
                </a:cubicBezTo>
                <a:cubicBezTo>
                  <a:pt x="9510921" y="5201951"/>
                  <a:pt x="9492006" y="5207360"/>
                  <a:pt x="9462605" y="5211606"/>
                </a:cubicBezTo>
                <a:cubicBezTo>
                  <a:pt x="9437138" y="5211606"/>
                  <a:pt x="9397107" y="5212770"/>
                  <a:pt x="9382711" y="5218592"/>
                </a:cubicBezTo>
                <a:cubicBezTo>
                  <a:pt x="9344744" y="5233488"/>
                  <a:pt x="9344650" y="5278072"/>
                  <a:pt x="9324745" y="5287728"/>
                </a:cubicBezTo>
                <a:cubicBezTo>
                  <a:pt x="9304110" y="5298903"/>
                  <a:pt x="9274737" y="5259429"/>
                  <a:pt x="9258181" y="5270022"/>
                </a:cubicBezTo>
                <a:cubicBezTo>
                  <a:pt x="9248266" y="5278138"/>
                  <a:pt x="9254083" y="5293824"/>
                  <a:pt x="9251161" y="5301941"/>
                </a:cubicBezTo>
                <a:cubicBezTo>
                  <a:pt x="9247921" y="5315175"/>
                  <a:pt x="9243516" y="5327245"/>
                  <a:pt x="9249015" y="5335821"/>
                </a:cubicBezTo>
                <a:cubicBezTo>
                  <a:pt x="9257201" y="5339754"/>
                  <a:pt x="9265386" y="5320982"/>
                  <a:pt x="9273571" y="5324915"/>
                </a:cubicBezTo>
                <a:cubicBezTo>
                  <a:pt x="9274779" y="5336332"/>
                  <a:pt x="9273657" y="5358227"/>
                  <a:pt x="9258551" y="5354507"/>
                </a:cubicBezTo>
                <a:cubicBezTo>
                  <a:pt x="9253094" y="5353598"/>
                  <a:pt x="9242393" y="5348614"/>
                  <a:pt x="9238101" y="5349452"/>
                </a:cubicBezTo>
                <a:cubicBezTo>
                  <a:pt x="9233033" y="5351134"/>
                  <a:pt x="9233398" y="5360769"/>
                  <a:pt x="9229305" y="5365767"/>
                </a:cubicBezTo>
                <a:cubicBezTo>
                  <a:pt x="9225213" y="5370765"/>
                  <a:pt x="9222119" y="5369310"/>
                  <a:pt x="9213544" y="5379441"/>
                </a:cubicBezTo>
                <a:cubicBezTo>
                  <a:pt x="9199903" y="5393981"/>
                  <a:pt x="9190921" y="5411432"/>
                  <a:pt x="9172618" y="5423061"/>
                </a:cubicBezTo>
                <a:cubicBezTo>
                  <a:pt x="9147981" y="5437327"/>
                  <a:pt x="9107612" y="5448099"/>
                  <a:pt x="9089967" y="5458872"/>
                </a:cubicBezTo>
                <a:cubicBezTo>
                  <a:pt x="9078949" y="5467509"/>
                  <a:pt x="9076088" y="5472072"/>
                  <a:pt x="9074392" y="5483038"/>
                </a:cubicBezTo>
                <a:cubicBezTo>
                  <a:pt x="9075127" y="5506301"/>
                  <a:pt x="9092757" y="5509189"/>
                  <a:pt x="9094074" y="5523137"/>
                </a:cubicBezTo>
                <a:cubicBezTo>
                  <a:pt x="9090754" y="5538903"/>
                  <a:pt x="9081023" y="5551176"/>
                  <a:pt x="9069546" y="5558791"/>
                </a:cubicBezTo>
                <a:cubicBezTo>
                  <a:pt x="9047718" y="5565153"/>
                  <a:pt x="9033465" y="5559288"/>
                  <a:pt x="9013967" y="5573218"/>
                </a:cubicBezTo>
                <a:cubicBezTo>
                  <a:pt x="9000415" y="5585870"/>
                  <a:pt x="8992107" y="5607253"/>
                  <a:pt x="8977972" y="5616412"/>
                </a:cubicBezTo>
                <a:cubicBezTo>
                  <a:pt x="8966783" y="5622049"/>
                  <a:pt x="8956177" y="5614296"/>
                  <a:pt x="8946154" y="5619351"/>
                </a:cubicBezTo>
                <a:cubicBezTo>
                  <a:pt x="8933759" y="5625897"/>
                  <a:pt x="8929823" y="5646115"/>
                  <a:pt x="8921086" y="5656269"/>
                </a:cubicBezTo>
                <a:cubicBezTo>
                  <a:pt x="8912349" y="5666424"/>
                  <a:pt x="8897159" y="5669591"/>
                  <a:pt x="8893729" y="5680280"/>
                </a:cubicBezTo>
                <a:cubicBezTo>
                  <a:pt x="8891328" y="5693850"/>
                  <a:pt x="8903492" y="5705091"/>
                  <a:pt x="8897595" y="5714586"/>
                </a:cubicBezTo>
                <a:cubicBezTo>
                  <a:pt x="8884687" y="5723176"/>
                  <a:pt x="8870613" y="5707898"/>
                  <a:pt x="8858870" y="5708338"/>
                </a:cubicBezTo>
                <a:cubicBezTo>
                  <a:pt x="8832556" y="5712726"/>
                  <a:pt x="8809738" y="5738072"/>
                  <a:pt x="8785173" y="5752938"/>
                </a:cubicBezTo>
                <a:cubicBezTo>
                  <a:pt x="8774983" y="5757268"/>
                  <a:pt x="8765960" y="5759270"/>
                  <a:pt x="8763345" y="5750212"/>
                </a:cubicBezTo>
                <a:cubicBezTo>
                  <a:pt x="8761924" y="5745995"/>
                  <a:pt x="8762833" y="5742942"/>
                  <a:pt x="8766073" y="5739307"/>
                </a:cubicBezTo>
                <a:cubicBezTo>
                  <a:pt x="8773430" y="5733352"/>
                  <a:pt x="8788944" y="5736712"/>
                  <a:pt x="8798630" y="5731922"/>
                </a:cubicBezTo>
                <a:cubicBezTo>
                  <a:pt x="8805110" y="5724837"/>
                  <a:pt x="8812756" y="5717752"/>
                  <a:pt x="8807001" y="5706591"/>
                </a:cubicBezTo>
                <a:cubicBezTo>
                  <a:pt x="8797437" y="5694225"/>
                  <a:pt x="8768063" y="5704561"/>
                  <a:pt x="8766073" y="5695687"/>
                </a:cubicBezTo>
                <a:cubicBezTo>
                  <a:pt x="8766765" y="5683494"/>
                  <a:pt x="8809407" y="5671884"/>
                  <a:pt x="8806603" y="5664349"/>
                </a:cubicBezTo>
                <a:cubicBezTo>
                  <a:pt x="8806513" y="5659029"/>
                  <a:pt x="8790108" y="5658948"/>
                  <a:pt x="8788270" y="5652464"/>
                </a:cubicBezTo>
                <a:cubicBezTo>
                  <a:pt x="8788186" y="5639273"/>
                  <a:pt x="8806745" y="5617931"/>
                  <a:pt x="8820643" y="5602994"/>
                </a:cubicBezTo>
                <a:cubicBezTo>
                  <a:pt x="8826620" y="5595875"/>
                  <a:pt x="8836678" y="5598071"/>
                  <a:pt x="8842072" y="5590370"/>
                </a:cubicBezTo>
                <a:cubicBezTo>
                  <a:pt x="8845375" y="5583152"/>
                  <a:pt x="8837023" y="5576517"/>
                  <a:pt x="8840908" y="5562896"/>
                </a:cubicBezTo>
                <a:cubicBezTo>
                  <a:pt x="8843646" y="5555810"/>
                  <a:pt x="8852793" y="5553964"/>
                  <a:pt x="8856697" y="5546296"/>
                </a:cubicBezTo>
                <a:cubicBezTo>
                  <a:pt x="8860263" y="5539935"/>
                  <a:pt x="8855673" y="5526005"/>
                  <a:pt x="8861571" y="5518480"/>
                </a:cubicBezTo>
                <a:cubicBezTo>
                  <a:pt x="8873138" y="5511679"/>
                  <a:pt x="8892280" y="5522924"/>
                  <a:pt x="8899769" y="5510301"/>
                </a:cubicBezTo>
                <a:cubicBezTo>
                  <a:pt x="8903444" y="5504107"/>
                  <a:pt x="8888997" y="5499978"/>
                  <a:pt x="8888855" y="5493943"/>
                </a:cubicBezTo>
                <a:cubicBezTo>
                  <a:pt x="8894313" y="5483947"/>
                  <a:pt x="8910839" y="5478027"/>
                  <a:pt x="8905226" y="5463954"/>
                </a:cubicBezTo>
                <a:cubicBezTo>
                  <a:pt x="8897235" y="5455346"/>
                  <a:pt x="8879922" y="5460708"/>
                  <a:pt x="8874261" y="5453263"/>
                </a:cubicBezTo>
                <a:cubicBezTo>
                  <a:pt x="8872726" y="5444175"/>
                  <a:pt x="8884009" y="5439745"/>
                  <a:pt x="8897040" y="5431240"/>
                </a:cubicBezTo>
                <a:cubicBezTo>
                  <a:pt x="8907557" y="5423600"/>
                  <a:pt x="8914577" y="5421201"/>
                  <a:pt x="8921598" y="5425787"/>
                </a:cubicBezTo>
                <a:cubicBezTo>
                  <a:pt x="8927239" y="5434875"/>
                  <a:pt x="8921228" y="5448620"/>
                  <a:pt x="8929783" y="5453050"/>
                </a:cubicBezTo>
                <a:cubicBezTo>
                  <a:pt x="8936987" y="5446291"/>
                  <a:pt x="8937200" y="5436040"/>
                  <a:pt x="8946154" y="5425787"/>
                </a:cubicBezTo>
                <a:cubicBezTo>
                  <a:pt x="8952714" y="5417301"/>
                  <a:pt x="8959274" y="5415800"/>
                  <a:pt x="8965836" y="5410807"/>
                </a:cubicBezTo>
                <a:cubicBezTo>
                  <a:pt x="8979927" y="5400299"/>
                  <a:pt x="8999264" y="5395614"/>
                  <a:pt x="9007530" y="5383360"/>
                </a:cubicBezTo>
                <a:cubicBezTo>
                  <a:pt x="9009974" y="5374527"/>
                  <a:pt x="8990861" y="5370935"/>
                  <a:pt x="8993305" y="5356282"/>
                </a:cubicBezTo>
                <a:cubicBezTo>
                  <a:pt x="9002457" y="5337936"/>
                  <a:pt x="9045402" y="5302126"/>
                  <a:pt x="9066207" y="5270390"/>
                </a:cubicBezTo>
                <a:cubicBezTo>
                  <a:pt x="9074520" y="5253636"/>
                  <a:pt x="9029443" y="5268687"/>
                  <a:pt x="9034445" y="5250512"/>
                </a:cubicBezTo>
                <a:cubicBezTo>
                  <a:pt x="9039447" y="5232337"/>
                  <a:pt x="9076211" y="5189511"/>
                  <a:pt x="9096220" y="5161340"/>
                </a:cubicBezTo>
                <a:cubicBezTo>
                  <a:pt x="9108882" y="5137968"/>
                  <a:pt x="9114553" y="5113432"/>
                  <a:pt x="9128962" y="5087731"/>
                </a:cubicBezTo>
                <a:cubicBezTo>
                  <a:pt x="9139876" y="5076315"/>
                  <a:pt x="9150790" y="5069557"/>
                  <a:pt x="9161703" y="5060469"/>
                </a:cubicBezTo>
                <a:cubicBezTo>
                  <a:pt x="9173968" y="5049110"/>
                  <a:pt x="9290525" y="4877654"/>
                  <a:pt x="9298127" y="4858726"/>
                </a:cubicBezTo>
                <a:cubicBezTo>
                  <a:pt x="9305844" y="4840877"/>
                  <a:pt x="9300743" y="4825940"/>
                  <a:pt x="9309042" y="4806927"/>
                </a:cubicBezTo>
                <a:cubicBezTo>
                  <a:pt x="9319047" y="4790201"/>
                  <a:pt x="9331381" y="4787446"/>
                  <a:pt x="9339056" y="4774213"/>
                </a:cubicBezTo>
                <a:cubicBezTo>
                  <a:pt x="9345535" y="4759346"/>
                  <a:pt x="9338615" y="4744479"/>
                  <a:pt x="9344512" y="4727866"/>
                </a:cubicBezTo>
                <a:cubicBezTo>
                  <a:pt x="9356663" y="4712559"/>
                  <a:pt x="9371726" y="4704821"/>
                  <a:pt x="9382711" y="4692425"/>
                </a:cubicBezTo>
                <a:cubicBezTo>
                  <a:pt x="9389262" y="4681193"/>
                  <a:pt x="9386491" y="4670544"/>
                  <a:pt x="9393625" y="4656983"/>
                </a:cubicBezTo>
                <a:cubicBezTo>
                  <a:pt x="9405448" y="4642003"/>
                  <a:pt x="9419020" y="4636338"/>
                  <a:pt x="9429095" y="4624269"/>
                </a:cubicBezTo>
                <a:cubicBezTo>
                  <a:pt x="9436159" y="4612384"/>
                  <a:pt x="9430403" y="4598170"/>
                  <a:pt x="9434552" y="4583374"/>
                </a:cubicBezTo>
                <a:cubicBezTo>
                  <a:pt x="9440743" y="4569038"/>
                  <a:pt x="9456257" y="4562852"/>
                  <a:pt x="9463614" y="4550844"/>
                </a:cubicBezTo>
                <a:cubicBezTo>
                  <a:pt x="9466456" y="4534487"/>
                  <a:pt x="9465219" y="4519294"/>
                  <a:pt x="9469809" y="4498861"/>
                </a:cubicBezTo>
                <a:cubicBezTo>
                  <a:pt x="9477739" y="4486046"/>
                  <a:pt x="9485523" y="4474687"/>
                  <a:pt x="9493599" y="4463691"/>
                </a:cubicBezTo>
                <a:lnTo>
                  <a:pt x="9499238" y="4456406"/>
                </a:lnTo>
                <a:lnTo>
                  <a:pt x="9520045" y="4421101"/>
                </a:lnTo>
                <a:cubicBezTo>
                  <a:pt x="9521793" y="4410492"/>
                  <a:pt x="9518297" y="4402212"/>
                  <a:pt x="9520045" y="4391022"/>
                </a:cubicBezTo>
                <a:cubicBezTo>
                  <a:pt x="9529885" y="4344901"/>
                  <a:pt x="9563031" y="4301692"/>
                  <a:pt x="9561801" y="4245673"/>
                </a:cubicBezTo>
                <a:cubicBezTo>
                  <a:pt x="9557463" y="4213201"/>
                  <a:pt x="9546717" y="4197612"/>
                  <a:pt x="9526066" y="4173872"/>
                </a:cubicBezTo>
                <a:cubicBezTo>
                  <a:pt x="9511305" y="4157313"/>
                  <a:pt x="9487222" y="4139007"/>
                  <a:pt x="9478872" y="4121283"/>
                </a:cubicBezTo>
                <a:cubicBezTo>
                  <a:pt x="9473628" y="4111062"/>
                  <a:pt x="9479454" y="4096185"/>
                  <a:pt x="9476541" y="4083636"/>
                </a:cubicBezTo>
                <a:cubicBezTo>
                  <a:pt x="9472527" y="4070893"/>
                  <a:pt x="9452199" y="4059896"/>
                  <a:pt x="9452264" y="4043661"/>
                </a:cubicBezTo>
                <a:cubicBezTo>
                  <a:pt x="9447797" y="4009183"/>
                  <a:pt x="9460227" y="3978199"/>
                  <a:pt x="9457508" y="3940811"/>
                </a:cubicBezTo>
                <a:cubicBezTo>
                  <a:pt x="9456148" y="3912478"/>
                  <a:pt x="9434978" y="3902193"/>
                  <a:pt x="9432454" y="3876772"/>
                </a:cubicBezTo>
                <a:cubicBezTo>
                  <a:pt x="9428246" y="3847922"/>
                  <a:pt x="9439770" y="3826058"/>
                  <a:pt x="9434397" y="3794880"/>
                </a:cubicBezTo>
                <a:cubicBezTo>
                  <a:pt x="9427858" y="3770688"/>
                  <a:pt x="9412579" y="3766871"/>
                  <a:pt x="9407789" y="3745590"/>
                </a:cubicBezTo>
                <a:cubicBezTo>
                  <a:pt x="9403128" y="3729613"/>
                  <a:pt x="9407206" y="3717710"/>
                  <a:pt x="9401962" y="3701733"/>
                </a:cubicBezTo>
                <a:cubicBezTo>
                  <a:pt x="9395876" y="3685238"/>
                  <a:pt x="9366485" y="3669908"/>
                  <a:pt x="9367975" y="3657488"/>
                </a:cubicBezTo>
                <a:cubicBezTo>
                  <a:pt x="9369917" y="3647527"/>
                  <a:pt x="9377686" y="3648626"/>
                  <a:pt x="9381376" y="3639829"/>
                </a:cubicBezTo>
                <a:cubicBezTo>
                  <a:pt x="9382153" y="3628445"/>
                  <a:pt x="9370110" y="3618224"/>
                  <a:pt x="9368557" y="3603347"/>
                </a:cubicBezTo>
                <a:cubicBezTo>
                  <a:pt x="9366680" y="3593708"/>
                  <a:pt x="9371212" y="3578249"/>
                  <a:pt x="9377491" y="3565117"/>
                </a:cubicBezTo>
                <a:cubicBezTo>
                  <a:pt x="9389726" y="3541895"/>
                  <a:pt x="9427599" y="3521002"/>
                  <a:pt x="9425268" y="3494869"/>
                </a:cubicBezTo>
                <a:cubicBezTo>
                  <a:pt x="9417629" y="3482191"/>
                  <a:pt x="9396006" y="3501532"/>
                  <a:pt x="9389532" y="3490600"/>
                </a:cubicBezTo>
                <a:cubicBezTo>
                  <a:pt x="9382153" y="3472941"/>
                  <a:pt x="9389921" y="3458193"/>
                  <a:pt x="9393028" y="3441698"/>
                </a:cubicBezTo>
                <a:lnTo>
                  <a:pt x="9405069" y="3410066"/>
                </a:lnTo>
                <a:cubicBezTo>
                  <a:pt x="9412450" y="3385163"/>
                  <a:pt x="9408177" y="3367827"/>
                  <a:pt x="9414975" y="3340594"/>
                </a:cubicBezTo>
                <a:cubicBezTo>
                  <a:pt x="9425462" y="3322935"/>
                  <a:pt x="9442942" y="3326816"/>
                  <a:pt x="9452847" y="3311486"/>
                </a:cubicBezTo>
                <a:cubicBezTo>
                  <a:pt x="9456796" y="3295768"/>
                  <a:pt x="9445013" y="3276556"/>
                  <a:pt x="9454789" y="3260837"/>
                </a:cubicBezTo>
                <a:cubicBezTo>
                  <a:pt x="9465470" y="3246671"/>
                  <a:pt x="9484892" y="3242402"/>
                  <a:pt x="9492078" y="3223579"/>
                </a:cubicBezTo>
                <a:cubicBezTo>
                  <a:pt x="9498293" y="3206242"/>
                  <a:pt x="9483533" y="3179592"/>
                  <a:pt x="9476347" y="3155271"/>
                </a:cubicBezTo>
                <a:cubicBezTo>
                  <a:pt x="9468449" y="3125515"/>
                  <a:pt x="9480943" y="3106821"/>
                  <a:pt x="9474793" y="3078812"/>
                </a:cubicBezTo>
                <a:cubicBezTo>
                  <a:pt x="9471491" y="3064193"/>
                  <a:pt x="9447214" y="3054232"/>
                  <a:pt x="9448574" y="3037284"/>
                </a:cubicBezTo>
                <a:lnTo>
                  <a:pt x="9449384" y="3035627"/>
                </a:lnTo>
                <a:lnTo>
                  <a:pt x="9447712" y="3020520"/>
                </a:lnTo>
                <a:cubicBezTo>
                  <a:pt x="9446602" y="3000382"/>
                  <a:pt x="9446639" y="2976397"/>
                  <a:pt x="9434549" y="2973370"/>
                </a:cubicBezTo>
                <a:cubicBezTo>
                  <a:pt x="9425692" y="2973681"/>
                  <a:pt x="9420332" y="2977484"/>
                  <a:pt x="9413223" y="2979541"/>
                </a:cubicBezTo>
                <a:cubicBezTo>
                  <a:pt x="9403396" y="2979269"/>
                  <a:pt x="9398230" y="2970265"/>
                  <a:pt x="9390151" y="2971157"/>
                </a:cubicBezTo>
                <a:cubicBezTo>
                  <a:pt x="9384247" y="2983655"/>
                  <a:pt x="9384752" y="2994988"/>
                  <a:pt x="9386422" y="3012142"/>
                </a:cubicBezTo>
                <a:cubicBezTo>
                  <a:pt x="9386422" y="3020254"/>
                  <a:pt x="9394579" y="3026619"/>
                  <a:pt x="9386422" y="3036477"/>
                </a:cubicBezTo>
                <a:cubicBezTo>
                  <a:pt x="9372866" y="3039077"/>
                  <a:pt x="9361640" y="3030616"/>
                  <a:pt x="9350997" y="3023320"/>
                </a:cubicBezTo>
                <a:cubicBezTo>
                  <a:pt x="9343073" y="3015791"/>
                  <a:pt x="9341558" y="3007097"/>
                  <a:pt x="9332469" y="3000732"/>
                </a:cubicBezTo>
                <a:cubicBezTo>
                  <a:pt x="9314213" y="2991107"/>
                  <a:pt x="9285469" y="2998364"/>
                  <a:pt x="9275953" y="2987575"/>
                </a:cubicBezTo>
                <a:cubicBezTo>
                  <a:pt x="9269971" y="2971972"/>
                  <a:pt x="9276807" y="2958117"/>
                  <a:pt x="9270825" y="2941351"/>
                </a:cubicBezTo>
                <a:cubicBezTo>
                  <a:pt x="9261891" y="2930910"/>
                  <a:pt x="9238974" y="2909994"/>
                  <a:pt x="9233536" y="2915269"/>
                </a:cubicBezTo>
                <a:cubicBezTo>
                  <a:pt x="9228059" y="2918374"/>
                  <a:pt x="9235984" y="2933705"/>
                  <a:pt x="9231089" y="2940302"/>
                </a:cubicBezTo>
                <a:cubicBezTo>
                  <a:pt x="9214969" y="2930833"/>
                  <a:pt x="9212833" y="2906265"/>
                  <a:pt x="9203704" y="2889227"/>
                </a:cubicBezTo>
                <a:cubicBezTo>
                  <a:pt x="9193721" y="2870753"/>
                  <a:pt x="9184905" y="2851697"/>
                  <a:pt x="9173756" y="2833804"/>
                </a:cubicBezTo>
                <a:cubicBezTo>
                  <a:pt x="9162803" y="2822122"/>
                  <a:pt x="9152432" y="2820919"/>
                  <a:pt x="9143808" y="2804580"/>
                </a:cubicBezTo>
                <a:cubicBezTo>
                  <a:pt x="9139109" y="2795731"/>
                  <a:pt x="9137905" y="2784553"/>
                  <a:pt x="9137283" y="2778615"/>
                </a:cubicBezTo>
                <a:cubicBezTo>
                  <a:pt x="9132117" y="2771629"/>
                  <a:pt x="9128116" y="2768718"/>
                  <a:pt x="9122950" y="2768718"/>
                </a:cubicBezTo>
                <a:cubicBezTo>
                  <a:pt x="9110248" y="2768601"/>
                  <a:pt x="9101625" y="2779546"/>
                  <a:pt x="9090671" y="2777684"/>
                </a:cubicBezTo>
                <a:cubicBezTo>
                  <a:pt x="9076416" y="2774346"/>
                  <a:pt x="9070317" y="2761111"/>
                  <a:pt x="9060140" y="2754280"/>
                </a:cubicBezTo>
                <a:cubicBezTo>
                  <a:pt x="9056839" y="2751136"/>
                  <a:pt x="9054120" y="2752650"/>
                  <a:pt x="9050818" y="2749506"/>
                </a:cubicBezTo>
                <a:cubicBezTo>
                  <a:pt x="9042855" y="2749506"/>
                  <a:pt x="9041578" y="2759957"/>
                  <a:pt x="9033922" y="2758239"/>
                </a:cubicBezTo>
                <a:cubicBezTo>
                  <a:pt x="9007300" y="2752266"/>
                  <a:pt x="8944660" y="2707785"/>
                  <a:pt x="8919257" y="2683139"/>
                </a:cubicBezTo>
                <a:cubicBezTo>
                  <a:pt x="8913586" y="2674600"/>
                  <a:pt x="8925394" y="2663734"/>
                  <a:pt x="8920888" y="2653449"/>
                </a:cubicBezTo>
                <a:cubicBezTo>
                  <a:pt x="8912265" y="2651741"/>
                  <a:pt x="8905390" y="2661095"/>
                  <a:pt x="8897932" y="2658222"/>
                </a:cubicBezTo>
                <a:cubicBezTo>
                  <a:pt x="8889931" y="2654418"/>
                  <a:pt x="8891834" y="2643047"/>
                  <a:pt x="8877423" y="2643319"/>
                </a:cubicBezTo>
                <a:cubicBezTo>
                  <a:pt x="8870237" y="2651430"/>
                  <a:pt x="8872374" y="2661289"/>
                  <a:pt x="8868101" y="2669400"/>
                </a:cubicBezTo>
                <a:cubicBezTo>
                  <a:pt x="8861847" y="2677356"/>
                  <a:pt x="8856176" y="2682402"/>
                  <a:pt x="8847592" y="2686283"/>
                </a:cubicBezTo>
                <a:cubicBezTo>
                  <a:pt x="8835123" y="2688107"/>
                  <a:pt x="8822072" y="2685856"/>
                  <a:pt x="8810186" y="2679530"/>
                </a:cubicBezTo>
                <a:cubicBezTo>
                  <a:pt x="8795852" y="2672505"/>
                  <a:pt x="8785016" y="2656748"/>
                  <a:pt x="8770683" y="2650887"/>
                </a:cubicBezTo>
                <a:cubicBezTo>
                  <a:pt x="8758874" y="2645027"/>
                  <a:pt x="8747648" y="2652556"/>
                  <a:pt x="8735840" y="2647278"/>
                </a:cubicBezTo>
                <a:cubicBezTo>
                  <a:pt x="8727295" y="2641573"/>
                  <a:pt x="8725158" y="2632374"/>
                  <a:pt x="8716613" y="2627251"/>
                </a:cubicBezTo>
                <a:cubicBezTo>
                  <a:pt x="8703950" y="2621584"/>
                  <a:pt x="8697114" y="2629308"/>
                  <a:pt x="8687947" y="2623642"/>
                </a:cubicBezTo>
                <a:cubicBezTo>
                  <a:pt x="8682839" y="2620052"/>
                  <a:pt x="8680644" y="2616316"/>
                  <a:pt x="8678450" y="2612217"/>
                </a:cubicBezTo>
                <a:lnTo>
                  <a:pt x="8675017" y="2607298"/>
                </a:lnTo>
                <a:lnTo>
                  <a:pt x="8677978" y="2606936"/>
                </a:lnTo>
                <a:cubicBezTo>
                  <a:pt x="8700583" y="2602835"/>
                  <a:pt x="8722728" y="2597457"/>
                  <a:pt x="8744415" y="2590803"/>
                </a:cubicBezTo>
                <a:cubicBezTo>
                  <a:pt x="8778651" y="2581461"/>
                  <a:pt x="8797539" y="2564298"/>
                  <a:pt x="8801075" y="2539312"/>
                </a:cubicBezTo>
                <a:cubicBezTo>
                  <a:pt x="8807015" y="2518861"/>
                  <a:pt x="8795135" y="2498433"/>
                  <a:pt x="8765433" y="2478027"/>
                </a:cubicBezTo>
                <a:cubicBezTo>
                  <a:pt x="8753563" y="2474694"/>
                  <a:pt x="8747740" y="2456694"/>
                  <a:pt x="8747961" y="2424028"/>
                </a:cubicBezTo>
                <a:lnTo>
                  <a:pt x="8748237" y="2419384"/>
                </a:lnTo>
                <a:lnTo>
                  <a:pt x="8757471" y="2433098"/>
                </a:lnTo>
                <a:cubicBezTo>
                  <a:pt x="8765526" y="2442432"/>
                  <a:pt x="8773946" y="2450602"/>
                  <a:pt x="8780471" y="2457025"/>
                </a:cubicBezTo>
                <a:cubicBezTo>
                  <a:pt x="8786453" y="2465253"/>
                  <a:pt x="8788939" y="2474645"/>
                  <a:pt x="8793173" y="2483456"/>
                </a:cubicBezTo>
                <a:cubicBezTo>
                  <a:pt x="8801057" y="2502395"/>
                  <a:pt x="8806612" y="2513767"/>
                  <a:pt x="8822072" y="2532707"/>
                </a:cubicBezTo>
                <a:cubicBezTo>
                  <a:pt x="8832287" y="2545514"/>
                  <a:pt x="8847747" y="2543185"/>
                  <a:pt x="8857380" y="2549589"/>
                </a:cubicBezTo>
                <a:cubicBezTo>
                  <a:pt x="8864721" y="2554557"/>
                  <a:pt x="8863323" y="2561272"/>
                  <a:pt x="8871830" y="2565076"/>
                </a:cubicBezTo>
                <a:cubicBezTo>
                  <a:pt x="8886784" y="2563368"/>
                  <a:pt x="8904070" y="2543030"/>
                  <a:pt x="8918441" y="2538995"/>
                </a:cubicBezTo>
                <a:cubicBezTo>
                  <a:pt x="8930987" y="2539265"/>
                  <a:pt x="8951944" y="2553723"/>
                  <a:pt x="8958994" y="2550870"/>
                </a:cubicBezTo>
                <a:cubicBezTo>
                  <a:pt x="8966043" y="2548018"/>
                  <a:pt x="8960935" y="2531931"/>
                  <a:pt x="8960742" y="2521878"/>
                </a:cubicBezTo>
                <a:cubicBezTo>
                  <a:pt x="8962955" y="2508644"/>
                  <a:pt x="8972161" y="2501813"/>
                  <a:pt x="8973210" y="2487996"/>
                </a:cubicBezTo>
                <a:cubicBezTo>
                  <a:pt x="8973443" y="2474878"/>
                  <a:pt x="8964354" y="2471075"/>
                  <a:pt x="8959925" y="2462614"/>
                </a:cubicBezTo>
                <a:cubicBezTo>
                  <a:pt x="8957168" y="2452639"/>
                  <a:pt x="8953827" y="2443247"/>
                  <a:pt x="8958061" y="2430944"/>
                </a:cubicBezTo>
                <a:cubicBezTo>
                  <a:pt x="8972355" y="2419456"/>
                  <a:pt x="8982571" y="2416118"/>
                  <a:pt x="8998613" y="2410451"/>
                </a:cubicBezTo>
                <a:cubicBezTo>
                  <a:pt x="9013762" y="2404630"/>
                  <a:pt x="9029494" y="2399973"/>
                  <a:pt x="9045808" y="2399973"/>
                </a:cubicBezTo>
                <a:close/>
                <a:moveTo>
                  <a:pt x="4602365" y="2396140"/>
                </a:moveTo>
                <a:cubicBezTo>
                  <a:pt x="4605454" y="2396140"/>
                  <a:pt x="4607958" y="2398643"/>
                  <a:pt x="4607958" y="2401729"/>
                </a:cubicBezTo>
                <a:cubicBezTo>
                  <a:pt x="4607958" y="2404816"/>
                  <a:pt x="4605454" y="2407318"/>
                  <a:pt x="4602365" y="2407318"/>
                </a:cubicBezTo>
                <a:cubicBezTo>
                  <a:pt x="4599276" y="2407318"/>
                  <a:pt x="4596771" y="2404816"/>
                  <a:pt x="4596771" y="2401729"/>
                </a:cubicBezTo>
                <a:cubicBezTo>
                  <a:pt x="4596771" y="2398643"/>
                  <a:pt x="4599276" y="2396140"/>
                  <a:pt x="4602365" y="2396140"/>
                </a:cubicBezTo>
                <a:close/>
                <a:moveTo>
                  <a:pt x="9156277" y="2376446"/>
                </a:moveTo>
                <a:cubicBezTo>
                  <a:pt x="9170792" y="2377562"/>
                  <a:pt x="9159452" y="2376266"/>
                  <a:pt x="9166182" y="2377610"/>
                </a:cubicBezTo>
                <a:cubicBezTo>
                  <a:pt x="9167341" y="2377842"/>
                  <a:pt x="9168532" y="2377906"/>
                  <a:pt x="9169678" y="2378193"/>
                </a:cubicBezTo>
                <a:cubicBezTo>
                  <a:pt x="9170869" y="2378490"/>
                  <a:pt x="9173174" y="2379357"/>
                  <a:pt x="9173174" y="2379357"/>
                </a:cubicBezTo>
                <a:cubicBezTo>
                  <a:pt x="9173756" y="2379746"/>
                  <a:pt x="9174835" y="2379827"/>
                  <a:pt x="9174922" y="2380521"/>
                </a:cubicBezTo>
                <a:cubicBezTo>
                  <a:pt x="9175260" y="2383224"/>
                  <a:pt x="9175000" y="2386029"/>
                  <a:pt x="9174339" y="2388671"/>
                </a:cubicBezTo>
                <a:cubicBezTo>
                  <a:pt x="9173840" y="2390668"/>
                  <a:pt x="9172064" y="2392428"/>
                  <a:pt x="9170260" y="2393329"/>
                </a:cubicBezTo>
                <a:cubicBezTo>
                  <a:pt x="9169711" y="2393603"/>
                  <a:pt x="9169096" y="2393717"/>
                  <a:pt x="9168512" y="2393911"/>
                </a:cubicBezTo>
                <a:cubicBezTo>
                  <a:pt x="9166403" y="2395316"/>
                  <a:pt x="9167056" y="2395366"/>
                  <a:pt x="9166764" y="2395657"/>
                </a:cubicBezTo>
                <a:cubicBezTo>
                  <a:pt x="9164736" y="2395432"/>
                  <a:pt x="9160090" y="2395287"/>
                  <a:pt x="9158025" y="2393911"/>
                </a:cubicBezTo>
                <a:lnTo>
                  <a:pt x="9154529" y="2391582"/>
                </a:lnTo>
                <a:cubicBezTo>
                  <a:pt x="9153752" y="2390418"/>
                  <a:pt x="9152641" y="2389417"/>
                  <a:pt x="9152199" y="2388089"/>
                </a:cubicBezTo>
                <a:cubicBezTo>
                  <a:pt x="9151395" y="2385679"/>
                  <a:pt x="9151956" y="2386854"/>
                  <a:pt x="9150451" y="2384596"/>
                </a:cubicBezTo>
                <a:cubicBezTo>
                  <a:pt x="9150645" y="2382656"/>
                  <a:pt x="9150416" y="2380625"/>
                  <a:pt x="9151033" y="2378775"/>
                </a:cubicBezTo>
                <a:cubicBezTo>
                  <a:pt x="9151255" y="2378111"/>
                  <a:pt x="9152141" y="2377894"/>
                  <a:pt x="9152781" y="2377610"/>
                </a:cubicBezTo>
                <a:cubicBezTo>
                  <a:pt x="9153904" y="2377111"/>
                  <a:pt x="9156277" y="2376446"/>
                  <a:pt x="9156277" y="2376446"/>
                </a:cubicBezTo>
                <a:close/>
                <a:moveTo>
                  <a:pt x="9441773" y="2374117"/>
                </a:moveTo>
                <a:cubicBezTo>
                  <a:pt x="9446990" y="2374591"/>
                  <a:pt x="9447610" y="2372972"/>
                  <a:pt x="9449348" y="2376446"/>
                </a:cubicBezTo>
                <a:cubicBezTo>
                  <a:pt x="9449622" y="2376995"/>
                  <a:pt x="9449736" y="2377611"/>
                  <a:pt x="9449930" y="2378193"/>
                </a:cubicBezTo>
                <a:cubicBezTo>
                  <a:pt x="9449736" y="2380327"/>
                  <a:pt x="9449797" y="2382501"/>
                  <a:pt x="9449348" y="2384596"/>
                </a:cubicBezTo>
                <a:cubicBezTo>
                  <a:pt x="9448982" y="2386303"/>
                  <a:pt x="9445613" y="2388363"/>
                  <a:pt x="9444686" y="2388672"/>
                </a:cubicBezTo>
                <a:cubicBezTo>
                  <a:pt x="9443521" y="2389060"/>
                  <a:pt x="9442213" y="2389155"/>
                  <a:pt x="9441191" y="2389836"/>
                </a:cubicBezTo>
                <a:cubicBezTo>
                  <a:pt x="9440608" y="2390224"/>
                  <a:pt x="9440082" y="2390716"/>
                  <a:pt x="9439443" y="2391000"/>
                </a:cubicBezTo>
                <a:cubicBezTo>
                  <a:pt x="9438321" y="2391499"/>
                  <a:pt x="9435947" y="2392165"/>
                  <a:pt x="9435947" y="2392165"/>
                </a:cubicBezTo>
                <a:cubicBezTo>
                  <a:pt x="9435559" y="2392747"/>
                  <a:pt x="9435329" y="2393474"/>
                  <a:pt x="9434781" y="2393911"/>
                </a:cubicBezTo>
                <a:cubicBezTo>
                  <a:pt x="9434302" y="2394294"/>
                  <a:pt x="9430897" y="2394881"/>
                  <a:pt x="9430121" y="2395075"/>
                </a:cubicBezTo>
                <a:cubicBezTo>
                  <a:pt x="9429149" y="2393523"/>
                  <a:pt x="9427585" y="2392210"/>
                  <a:pt x="9427207" y="2390418"/>
                </a:cubicBezTo>
                <a:cubicBezTo>
                  <a:pt x="9426766" y="2388321"/>
                  <a:pt x="9427486" y="2386136"/>
                  <a:pt x="9427789" y="2384014"/>
                </a:cubicBezTo>
                <a:cubicBezTo>
                  <a:pt x="9427877" y="2383407"/>
                  <a:pt x="9427989" y="2382747"/>
                  <a:pt x="9428373" y="2382268"/>
                </a:cubicBezTo>
                <a:cubicBezTo>
                  <a:pt x="9428810" y="2381721"/>
                  <a:pt x="9429537" y="2381491"/>
                  <a:pt x="9430121" y="2381104"/>
                </a:cubicBezTo>
                <a:cubicBezTo>
                  <a:pt x="9430508" y="2380521"/>
                  <a:pt x="9430691" y="2379728"/>
                  <a:pt x="9431285" y="2379357"/>
                </a:cubicBezTo>
                <a:cubicBezTo>
                  <a:pt x="9432327" y="2378706"/>
                  <a:pt x="9434781" y="2378193"/>
                  <a:pt x="9434781" y="2378193"/>
                </a:cubicBezTo>
                <a:cubicBezTo>
                  <a:pt x="9438095" y="2374882"/>
                  <a:pt x="9434905" y="2377549"/>
                  <a:pt x="9438277" y="2375864"/>
                </a:cubicBezTo>
                <a:cubicBezTo>
                  <a:pt x="9442794" y="2373608"/>
                  <a:pt x="9437381" y="2375580"/>
                  <a:pt x="9441773" y="2374117"/>
                </a:cubicBezTo>
                <a:close/>
                <a:moveTo>
                  <a:pt x="8732716" y="2365591"/>
                </a:moveTo>
                <a:cubicBezTo>
                  <a:pt x="8744370" y="2375658"/>
                  <a:pt x="8750197" y="2382619"/>
                  <a:pt x="8750197" y="2386473"/>
                </a:cubicBezTo>
                <a:lnTo>
                  <a:pt x="8748237" y="2419384"/>
                </a:lnTo>
                <a:lnTo>
                  <a:pt x="8736656" y="2402184"/>
                </a:lnTo>
                <a:lnTo>
                  <a:pt x="8727992" y="2369811"/>
                </a:lnTo>
                <a:close/>
                <a:moveTo>
                  <a:pt x="4634993" y="2365092"/>
                </a:moveTo>
                <a:cubicBezTo>
                  <a:pt x="4638082" y="2365092"/>
                  <a:pt x="4640587" y="2367594"/>
                  <a:pt x="4640587" y="2370680"/>
                </a:cubicBezTo>
                <a:cubicBezTo>
                  <a:pt x="4640587" y="2373767"/>
                  <a:pt x="4638082" y="2376269"/>
                  <a:pt x="4634993" y="2376269"/>
                </a:cubicBezTo>
                <a:cubicBezTo>
                  <a:pt x="4631904" y="2376269"/>
                  <a:pt x="4629400" y="2373767"/>
                  <a:pt x="4629400" y="2370680"/>
                </a:cubicBezTo>
                <a:cubicBezTo>
                  <a:pt x="4629400" y="2367594"/>
                  <a:pt x="4631904" y="2365092"/>
                  <a:pt x="4634993" y="2365092"/>
                </a:cubicBezTo>
                <a:close/>
                <a:moveTo>
                  <a:pt x="5060132" y="2348015"/>
                </a:moveTo>
                <a:cubicBezTo>
                  <a:pt x="5057043" y="2348015"/>
                  <a:pt x="5054538" y="2350518"/>
                  <a:pt x="5054538" y="2353604"/>
                </a:cubicBezTo>
                <a:cubicBezTo>
                  <a:pt x="5054538" y="2356691"/>
                  <a:pt x="5057043" y="2359193"/>
                  <a:pt x="5060132" y="2359193"/>
                </a:cubicBezTo>
                <a:cubicBezTo>
                  <a:pt x="5063220" y="2359193"/>
                  <a:pt x="5065725" y="2356691"/>
                  <a:pt x="5065725" y="2353604"/>
                </a:cubicBezTo>
                <a:cubicBezTo>
                  <a:pt x="5065725" y="2350518"/>
                  <a:pt x="5063220" y="2348015"/>
                  <a:pt x="5060132" y="2348015"/>
                </a:cubicBezTo>
                <a:close/>
                <a:moveTo>
                  <a:pt x="6373977" y="2332298"/>
                </a:moveTo>
                <a:cubicBezTo>
                  <a:pt x="6377066" y="2332298"/>
                  <a:pt x="6379571" y="2334800"/>
                  <a:pt x="6379571" y="2337887"/>
                </a:cubicBezTo>
                <a:cubicBezTo>
                  <a:pt x="6379571" y="2340974"/>
                  <a:pt x="6377066" y="2343476"/>
                  <a:pt x="6373977" y="2343476"/>
                </a:cubicBezTo>
                <a:cubicBezTo>
                  <a:pt x="6370888" y="2343476"/>
                  <a:pt x="6368384" y="2340974"/>
                  <a:pt x="6368384" y="2337887"/>
                </a:cubicBezTo>
                <a:cubicBezTo>
                  <a:pt x="6368384" y="2334800"/>
                  <a:pt x="6370888" y="2332298"/>
                  <a:pt x="6373977" y="2332298"/>
                </a:cubicBezTo>
                <a:close/>
                <a:moveTo>
                  <a:pt x="9479063" y="2328708"/>
                </a:moveTo>
                <a:cubicBezTo>
                  <a:pt x="9483206" y="2329226"/>
                  <a:pt x="9483398" y="2328056"/>
                  <a:pt x="9484889" y="2331037"/>
                </a:cubicBezTo>
                <a:cubicBezTo>
                  <a:pt x="9485164" y="2331586"/>
                  <a:pt x="9485278" y="2332201"/>
                  <a:pt x="9485471" y="2332783"/>
                </a:cubicBezTo>
                <a:cubicBezTo>
                  <a:pt x="9485278" y="2334336"/>
                  <a:pt x="9485525" y="2336011"/>
                  <a:pt x="9484889" y="2337441"/>
                </a:cubicBezTo>
                <a:cubicBezTo>
                  <a:pt x="9484640" y="2338001"/>
                  <a:pt x="9483690" y="2337748"/>
                  <a:pt x="9483141" y="2338023"/>
                </a:cubicBezTo>
                <a:lnTo>
                  <a:pt x="9479645" y="2339769"/>
                </a:lnTo>
                <a:cubicBezTo>
                  <a:pt x="9478092" y="2338993"/>
                  <a:pt x="9476213" y="2338668"/>
                  <a:pt x="9474984" y="2337441"/>
                </a:cubicBezTo>
                <a:cubicBezTo>
                  <a:pt x="9474115" y="2336573"/>
                  <a:pt x="9473819" y="2333948"/>
                  <a:pt x="9473819" y="2333948"/>
                </a:cubicBezTo>
                <a:cubicBezTo>
                  <a:pt x="9474094" y="2332848"/>
                  <a:pt x="9474375" y="2330617"/>
                  <a:pt x="9475567" y="2329873"/>
                </a:cubicBezTo>
                <a:cubicBezTo>
                  <a:pt x="9476608" y="2329222"/>
                  <a:pt x="9479063" y="2328708"/>
                  <a:pt x="9479063" y="2328708"/>
                </a:cubicBezTo>
                <a:close/>
                <a:moveTo>
                  <a:pt x="2721031" y="2327550"/>
                </a:moveTo>
                <a:lnTo>
                  <a:pt x="2776964" y="2343851"/>
                </a:lnTo>
                <a:lnTo>
                  <a:pt x="2772303" y="2406725"/>
                </a:lnTo>
                <a:cubicBezTo>
                  <a:pt x="2776965" y="2408277"/>
                  <a:pt x="2781820" y="2408472"/>
                  <a:pt x="2786579" y="2409345"/>
                </a:cubicBezTo>
                <a:lnTo>
                  <a:pt x="2795181" y="2413551"/>
                </a:lnTo>
                <a:lnTo>
                  <a:pt x="2795181" y="2524960"/>
                </a:lnTo>
                <a:cubicBezTo>
                  <a:pt x="2779718" y="2583774"/>
                  <a:pt x="2745822" y="2630050"/>
                  <a:pt x="2693493" y="2663787"/>
                </a:cubicBezTo>
                <a:cubicBezTo>
                  <a:pt x="2676261" y="2667369"/>
                  <a:pt x="2663020" y="2658527"/>
                  <a:pt x="2653769" y="2637260"/>
                </a:cubicBezTo>
                <a:lnTo>
                  <a:pt x="2662272" y="2425584"/>
                </a:lnTo>
                <a:lnTo>
                  <a:pt x="2662272" y="2344992"/>
                </a:lnTo>
                <a:lnTo>
                  <a:pt x="2695395" y="2343851"/>
                </a:lnTo>
                <a:close/>
                <a:moveTo>
                  <a:pt x="5057801" y="2327057"/>
                </a:moveTo>
                <a:cubicBezTo>
                  <a:pt x="5054711" y="2327057"/>
                  <a:pt x="5052208" y="2329559"/>
                  <a:pt x="5052208" y="2332646"/>
                </a:cubicBezTo>
                <a:cubicBezTo>
                  <a:pt x="5052208" y="2335732"/>
                  <a:pt x="5054711" y="2338235"/>
                  <a:pt x="5057801" y="2338235"/>
                </a:cubicBezTo>
                <a:cubicBezTo>
                  <a:pt x="5060890" y="2338235"/>
                  <a:pt x="5063395" y="2335732"/>
                  <a:pt x="5063395" y="2332646"/>
                </a:cubicBezTo>
                <a:cubicBezTo>
                  <a:pt x="5063395" y="2329559"/>
                  <a:pt x="5060890" y="2327057"/>
                  <a:pt x="5057801" y="2327057"/>
                </a:cubicBezTo>
                <a:close/>
                <a:moveTo>
                  <a:pt x="9162686" y="2315437"/>
                </a:moveTo>
                <a:cubicBezTo>
                  <a:pt x="9167036" y="2316058"/>
                  <a:pt x="9171455" y="2316313"/>
                  <a:pt x="9175737" y="2317300"/>
                </a:cubicBezTo>
                <a:cubicBezTo>
                  <a:pt x="9179567" y="2318183"/>
                  <a:pt x="9186924" y="2321026"/>
                  <a:pt x="9186924" y="2321026"/>
                </a:cubicBezTo>
                <a:cubicBezTo>
                  <a:pt x="9190032" y="2320405"/>
                  <a:pt x="9193172" y="2319931"/>
                  <a:pt x="9196246" y="2319163"/>
                </a:cubicBezTo>
                <a:cubicBezTo>
                  <a:pt x="9198153" y="2318686"/>
                  <a:pt x="9199875" y="2317300"/>
                  <a:pt x="9201840" y="2317300"/>
                </a:cubicBezTo>
                <a:cubicBezTo>
                  <a:pt x="9212424" y="2317300"/>
                  <a:pt x="9222970" y="2318542"/>
                  <a:pt x="9233536" y="2319163"/>
                </a:cubicBezTo>
                <a:cubicBezTo>
                  <a:pt x="9237526" y="2320491"/>
                  <a:pt x="9241746" y="2321353"/>
                  <a:pt x="9244723" y="2324752"/>
                </a:cubicBezTo>
                <a:cubicBezTo>
                  <a:pt x="9247673" y="2328122"/>
                  <a:pt x="9247929" y="2334513"/>
                  <a:pt x="9252180" y="2335929"/>
                </a:cubicBezTo>
                <a:cubicBezTo>
                  <a:pt x="9254045" y="2336550"/>
                  <a:pt x="9256016" y="2336914"/>
                  <a:pt x="9257774" y="2337792"/>
                </a:cubicBezTo>
                <a:cubicBezTo>
                  <a:pt x="9262970" y="2340388"/>
                  <a:pt x="9263025" y="2342757"/>
                  <a:pt x="9268961" y="2343381"/>
                </a:cubicBezTo>
                <a:cubicBezTo>
                  <a:pt x="9278869" y="2344423"/>
                  <a:pt x="9288848" y="2344623"/>
                  <a:pt x="9298792" y="2345244"/>
                </a:cubicBezTo>
                <a:cubicBezTo>
                  <a:pt x="9302074" y="2355081"/>
                  <a:pt x="9299566" y="2349199"/>
                  <a:pt x="9308114" y="2362011"/>
                </a:cubicBezTo>
                <a:cubicBezTo>
                  <a:pt x="9309357" y="2363874"/>
                  <a:pt x="9309979" y="2366357"/>
                  <a:pt x="9311843" y="2367599"/>
                </a:cubicBezTo>
                <a:cubicBezTo>
                  <a:pt x="9317306" y="2371238"/>
                  <a:pt x="9321279" y="2374593"/>
                  <a:pt x="9328623" y="2375051"/>
                </a:cubicBezTo>
                <a:lnTo>
                  <a:pt x="9358455" y="2376914"/>
                </a:lnTo>
                <a:cubicBezTo>
                  <a:pt x="9360319" y="2377535"/>
                  <a:pt x="9362658" y="2377388"/>
                  <a:pt x="9364048" y="2378777"/>
                </a:cubicBezTo>
                <a:cubicBezTo>
                  <a:pt x="9367217" y="2381944"/>
                  <a:pt x="9370089" y="2385707"/>
                  <a:pt x="9371506" y="2389955"/>
                </a:cubicBezTo>
                <a:cubicBezTo>
                  <a:pt x="9372836" y="2393941"/>
                  <a:pt x="9373697" y="2398158"/>
                  <a:pt x="9377100" y="2401132"/>
                </a:cubicBezTo>
                <a:cubicBezTo>
                  <a:pt x="9382194" y="2405586"/>
                  <a:pt x="9392247" y="2411708"/>
                  <a:pt x="9399473" y="2412310"/>
                </a:cubicBezTo>
                <a:lnTo>
                  <a:pt x="9421847" y="2414173"/>
                </a:lnTo>
                <a:cubicBezTo>
                  <a:pt x="9434669" y="2422714"/>
                  <a:pt x="9431616" y="2417377"/>
                  <a:pt x="9434898" y="2427213"/>
                </a:cubicBezTo>
                <a:cubicBezTo>
                  <a:pt x="9432412" y="2429076"/>
                  <a:pt x="9429969" y="2430997"/>
                  <a:pt x="9427440" y="2432802"/>
                </a:cubicBezTo>
                <a:cubicBezTo>
                  <a:pt x="9425617" y="2434103"/>
                  <a:pt x="9423851" y="2435527"/>
                  <a:pt x="9421847" y="2436528"/>
                </a:cubicBezTo>
                <a:cubicBezTo>
                  <a:pt x="9411708" y="2441594"/>
                  <a:pt x="9383535" y="2440207"/>
                  <a:pt x="9382693" y="2440254"/>
                </a:cubicBezTo>
                <a:cubicBezTo>
                  <a:pt x="9380207" y="2441496"/>
                  <a:pt x="9377790" y="2442886"/>
                  <a:pt x="9375235" y="2443980"/>
                </a:cubicBezTo>
                <a:cubicBezTo>
                  <a:pt x="9373428" y="2444753"/>
                  <a:pt x="9371176" y="2444616"/>
                  <a:pt x="9369642" y="2445843"/>
                </a:cubicBezTo>
                <a:cubicBezTo>
                  <a:pt x="9367892" y="2447241"/>
                  <a:pt x="9367813" y="2450246"/>
                  <a:pt x="9365913" y="2451432"/>
                </a:cubicBezTo>
                <a:cubicBezTo>
                  <a:pt x="9362579" y="2453513"/>
                  <a:pt x="9358455" y="2453916"/>
                  <a:pt x="9354726" y="2455158"/>
                </a:cubicBezTo>
                <a:lnTo>
                  <a:pt x="9349133" y="2457020"/>
                </a:lnTo>
                <a:cubicBezTo>
                  <a:pt x="9347268" y="2456399"/>
                  <a:pt x="9344929" y="2456546"/>
                  <a:pt x="9343539" y="2455158"/>
                </a:cubicBezTo>
                <a:cubicBezTo>
                  <a:pt x="9342149" y="2453769"/>
                  <a:pt x="9341892" y="2451521"/>
                  <a:pt x="9341675" y="2449569"/>
                </a:cubicBezTo>
                <a:cubicBezTo>
                  <a:pt x="9340643" y="2440290"/>
                  <a:pt x="9340842" y="2430903"/>
                  <a:pt x="9339810" y="2421624"/>
                </a:cubicBezTo>
                <a:cubicBezTo>
                  <a:pt x="9339593" y="2419673"/>
                  <a:pt x="9339336" y="2417425"/>
                  <a:pt x="9337946" y="2416036"/>
                </a:cubicBezTo>
                <a:cubicBezTo>
                  <a:pt x="9334208" y="2412301"/>
                  <a:pt x="9327027" y="2407892"/>
                  <a:pt x="9321166" y="2406721"/>
                </a:cubicBezTo>
                <a:cubicBezTo>
                  <a:pt x="9316856" y="2405860"/>
                  <a:pt x="9312465" y="2405479"/>
                  <a:pt x="9308114" y="2404858"/>
                </a:cubicBezTo>
                <a:cubicBezTo>
                  <a:pt x="9306250" y="2404237"/>
                  <a:pt x="9303663" y="2404593"/>
                  <a:pt x="9302521" y="2402996"/>
                </a:cubicBezTo>
                <a:cubicBezTo>
                  <a:pt x="9300237" y="2399799"/>
                  <a:pt x="9300973" y="2395085"/>
                  <a:pt x="9298792" y="2391818"/>
                </a:cubicBezTo>
                <a:cubicBezTo>
                  <a:pt x="9297549" y="2389955"/>
                  <a:pt x="9296065" y="2388231"/>
                  <a:pt x="9295063" y="2386229"/>
                </a:cubicBezTo>
                <a:cubicBezTo>
                  <a:pt x="9294184" y="2384472"/>
                  <a:pt x="9294588" y="2382029"/>
                  <a:pt x="9293199" y="2380640"/>
                </a:cubicBezTo>
                <a:cubicBezTo>
                  <a:pt x="9286788" y="2374234"/>
                  <a:pt x="9283452" y="2373668"/>
                  <a:pt x="9276418" y="2371325"/>
                </a:cubicBezTo>
                <a:cubicBezTo>
                  <a:pt x="9273505" y="2372053"/>
                  <a:pt x="9271407" y="2372574"/>
                  <a:pt x="9269932" y="2372938"/>
                </a:cubicBezTo>
                <a:lnTo>
                  <a:pt x="9268195" y="2373363"/>
                </a:lnTo>
                <a:lnTo>
                  <a:pt x="9268172" y="2373368"/>
                </a:lnTo>
                <a:cubicBezTo>
                  <a:pt x="9267175" y="2373600"/>
                  <a:pt x="9266323" y="2373818"/>
                  <a:pt x="9267176" y="2373613"/>
                </a:cubicBezTo>
                <a:lnTo>
                  <a:pt x="9268195" y="2373363"/>
                </a:lnTo>
                <a:lnTo>
                  <a:pt x="9270027" y="2373033"/>
                </a:lnTo>
                <a:cubicBezTo>
                  <a:pt x="9269747" y="2373178"/>
                  <a:pt x="9268048" y="2373715"/>
                  <a:pt x="9263367" y="2375051"/>
                </a:cubicBezTo>
                <a:cubicBezTo>
                  <a:pt x="9260904" y="2375755"/>
                  <a:pt x="9258395" y="2376293"/>
                  <a:pt x="9255909" y="2376914"/>
                </a:cubicBezTo>
                <a:cubicBezTo>
                  <a:pt x="9253423" y="2376293"/>
                  <a:pt x="9250744" y="2376197"/>
                  <a:pt x="9248451" y="2375051"/>
                </a:cubicBezTo>
                <a:cubicBezTo>
                  <a:pt x="9244443" y="2373049"/>
                  <a:pt x="9237265" y="2367599"/>
                  <a:pt x="9237265" y="2367599"/>
                </a:cubicBezTo>
                <a:cubicBezTo>
                  <a:pt x="9236036" y="2363918"/>
                  <a:pt x="9234957" y="2359048"/>
                  <a:pt x="9231671" y="2356422"/>
                </a:cubicBezTo>
                <a:cubicBezTo>
                  <a:pt x="9230137" y="2355195"/>
                  <a:pt x="9228037" y="2354715"/>
                  <a:pt x="9226078" y="2354559"/>
                </a:cubicBezTo>
                <a:cubicBezTo>
                  <a:pt x="9212434" y="2353468"/>
                  <a:pt x="9198732" y="2353317"/>
                  <a:pt x="9185060" y="2352696"/>
                </a:cubicBezTo>
                <a:cubicBezTo>
                  <a:pt x="9183817" y="2350833"/>
                  <a:pt x="9182241" y="2349153"/>
                  <a:pt x="9181331" y="2347107"/>
                </a:cubicBezTo>
                <a:cubicBezTo>
                  <a:pt x="9178377" y="2340466"/>
                  <a:pt x="9178937" y="2335400"/>
                  <a:pt x="9173873" y="2330341"/>
                </a:cubicBezTo>
                <a:cubicBezTo>
                  <a:pt x="9172288" y="2328757"/>
                  <a:pt x="9170144" y="2327856"/>
                  <a:pt x="9168279" y="2326615"/>
                </a:cubicBezTo>
                <a:cubicBezTo>
                  <a:pt x="9164595" y="2327842"/>
                  <a:pt x="9159722" y="2328920"/>
                  <a:pt x="9157093" y="2332204"/>
                </a:cubicBezTo>
                <a:cubicBezTo>
                  <a:pt x="9155865" y="2333737"/>
                  <a:pt x="9156319" y="2336159"/>
                  <a:pt x="9155228" y="2337792"/>
                </a:cubicBezTo>
                <a:cubicBezTo>
                  <a:pt x="9153766" y="2339984"/>
                  <a:pt x="9151499" y="2341518"/>
                  <a:pt x="9149635" y="2343381"/>
                </a:cubicBezTo>
                <a:cubicBezTo>
                  <a:pt x="9148907" y="2345563"/>
                  <a:pt x="9144920" y="2359269"/>
                  <a:pt x="9142177" y="2362011"/>
                </a:cubicBezTo>
                <a:cubicBezTo>
                  <a:pt x="9139008" y="2365177"/>
                  <a:pt x="9134719" y="2366978"/>
                  <a:pt x="9130990" y="2369463"/>
                </a:cubicBezTo>
                <a:lnTo>
                  <a:pt x="9125397" y="2373189"/>
                </a:lnTo>
                <a:cubicBezTo>
                  <a:pt x="9123532" y="2374430"/>
                  <a:pt x="9121929" y="2376206"/>
                  <a:pt x="9119803" y="2376914"/>
                </a:cubicBezTo>
                <a:lnTo>
                  <a:pt x="9108617" y="2380640"/>
                </a:lnTo>
                <a:cubicBezTo>
                  <a:pt x="9106752" y="2381261"/>
                  <a:pt x="9103902" y="2384259"/>
                  <a:pt x="9103023" y="2382503"/>
                </a:cubicBezTo>
                <a:lnTo>
                  <a:pt x="9099294" y="2380640"/>
                </a:lnTo>
                <a:lnTo>
                  <a:pt x="9112346" y="2362011"/>
                </a:lnTo>
                <a:cubicBezTo>
                  <a:pt x="9116346" y="2356237"/>
                  <a:pt x="9115892" y="2355642"/>
                  <a:pt x="9121668" y="2350833"/>
                </a:cubicBezTo>
                <a:cubicBezTo>
                  <a:pt x="9123389" y="2349400"/>
                  <a:pt x="9125397" y="2348349"/>
                  <a:pt x="9127261" y="2347107"/>
                </a:cubicBezTo>
                <a:cubicBezTo>
                  <a:pt x="9128504" y="2345244"/>
                  <a:pt x="9129406" y="2343101"/>
                  <a:pt x="9130990" y="2341518"/>
                </a:cubicBezTo>
                <a:cubicBezTo>
                  <a:pt x="9132575" y="2339935"/>
                  <a:pt x="9135184" y="2339541"/>
                  <a:pt x="9136584" y="2337792"/>
                </a:cubicBezTo>
                <a:cubicBezTo>
                  <a:pt x="9146876" y="2324938"/>
                  <a:pt x="9128012" y="2339156"/>
                  <a:pt x="9144041" y="2328478"/>
                </a:cubicBezTo>
                <a:cubicBezTo>
                  <a:pt x="9146063" y="2322417"/>
                  <a:pt x="9144900" y="2322094"/>
                  <a:pt x="9151499" y="2319163"/>
                </a:cubicBezTo>
                <a:cubicBezTo>
                  <a:pt x="9155091" y="2317568"/>
                  <a:pt x="9162686" y="2315437"/>
                  <a:pt x="9162686" y="2315437"/>
                </a:cubicBezTo>
                <a:close/>
                <a:moveTo>
                  <a:pt x="6324452" y="2315415"/>
                </a:moveTo>
                <a:cubicBezTo>
                  <a:pt x="6327542" y="2315415"/>
                  <a:pt x="6330045" y="2317918"/>
                  <a:pt x="6330045" y="2321004"/>
                </a:cubicBezTo>
                <a:cubicBezTo>
                  <a:pt x="6330045" y="2324090"/>
                  <a:pt x="6327542" y="2326593"/>
                  <a:pt x="6324452" y="2326593"/>
                </a:cubicBezTo>
                <a:cubicBezTo>
                  <a:pt x="6321363" y="2326593"/>
                  <a:pt x="6318859" y="2324090"/>
                  <a:pt x="6318859" y="2321004"/>
                </a:cubicBezTo>
                <a:cubicBezTo>
                  <a:pt x="6318859" y="2317918"/>
                  <a:pt x="6321363" y="2315415"/>
                  <a:pt x="6324452" y="2315415"/>
                </a:cubicBezTo>
                <a:close/>
                <a:moveTo>
                  <a:pt x="4668398" y="2315413"/>
                </a:moveTo>
                <a:cubicBezTo>
                  <a:pt x="4671488" y="2315413"/>
                  <a:pt x="4673992" y="2317915"/>
                  <a:pt x="4673992" y="2321002"/>
                </a:cubicBezTo>
                <a:cubicBezTo>
                  <a:pt x="4673992" y="2324089"/>
                  <a:pt x="4671488" y="2326591"/>
                  <a:pt x="4668398" y="2326591"/>
                </a:cubicBezTo>
                <a:cubicBezTo>
                  <a:pt x="4665309" y="2326591"/>
                  <a:pt x="4662805" y="2324089"/>
                  <a:pt x="4662805" y="2321002"/>
                </a:cubicBezTo>
                <a:cubicBezTo>
                  <a:pt x="4662805" y="2317915"/>
                  <a:pt x="4665309" y="2315413"/>
                  <a:pt x="4668398" y="2315413"/>
                </a:cubicBezTo>
                <a:close/>
                <a:moveTo>
                  <a:pt x="6281920" y="2309011"/>
                </a:moveTo>
                <a:cubicBezTo>
                  <a:pt x="6285009" y="2309011"/>
                  <a:pt x="6287513" y="2311514"/>
                  <a:pt x="6287513" y="2314600"/>
                </a:cubicBezTo>
                <a:cubicBezTo>
                  <a:pt x="6287513" y="2317687"/>
                  <a:pt x="6285009" y="2320189"/>
                  <a:pt x="6281920" y="2320189"/>
                </a:cubicBezTo>
                <a:cubicBezTo>
                  <a:pt x="6278830" y="2320189"/>
                  <a:pt x="6276326" y="2317687"/>
                  <a:pt x="6276326" y="2314600"/>
                </a:cubicBezTo>
                <a:cubicBezTo>
                  <a:pt x="6276326" y="2311514"/>
                  <a:pt x="6278830" y="2309011"/>
                  <a:pt x="6281920" y="2309011"/>
                </a:cubicBezTo>
                <a:close/>
                <a:moveTo>
                  <a:pt x="8302636" y="2291674"/>
                </a:moveTo>
                <a:lnTo>
                  <a:pt x="8308310" y="2297133"/>
                </a:lnTo>
                <a:cubicBezTo>
                  <a:pt x="8313626" y="2299801"/>
                  <a:pt x="8319016" y="2301450"/>
                  <a:pt x="8322511" y="2304264"/>
                </a:cubicBezTo>
                <a:lnTo>
                  <a:pt x="8326121" y="2308702"/>
                </a:lnTo>
                <a:lnTo>
                  <a:pt x="8324917" y="2349164"/>
                </a:lnTo>
                <a:lnTo>
                  <a:pt x="8320181" y="2345598"/>
                </a:lnTo>
                <a:cubicBezTo>
                  <a:pt x="8312024" y="2340261"/>
                  <a:pt x="8303285" y="2337836"/>
                  <a:pt x="8295273" y="2334610"/>
                </a:cubicBezTo>
                <a:lnTo>
                  <a:pt x="8278421" y="2321653"/>
                </a:lnTo>
                <a:close/>
                <a:moveTo>
                  <a:pt x="4685490" y="2285917"/>
                </a:moveTo>
                <a:cubicBezTo>
                  <a:pt x="4688578" y="2285917"/>
                  <a:pt x="4691083" y="2288419"/>
                  <a:pt x="4691083" y="2291506"/>
                </a:cubicBezTo>
                <a:cubicBezTo>
                  <a:pt x="4691083" y="2294592"/>
                  <a:pt x="4688578" y="2297094"/>
                  <a:pt x="4685490" y="2297094"/>
                </a:cubicBezTo>
                <a:cubicBezTo>
                  <a:pt x="4682401" y="2297094"/>
                  <a:pt x="4679896" y="2294592"/>
                  <a:pt x="4679896" y="2291506"/>
                </a:cubicBezTo>
                <a:cubicBezTo>
                  <a:pt x="4679896" y="2288419"/>
                  <a:pt x="4682401" y="2285917"/>
                  <a:pt x="4685490" y="2285917"/>
                </a:cubicBezTo>
                <a:close/>
                <a:moveTo>
                  <a:pt x="8310029" y="2256948"/>
                </a:moveTo>
                <a:cubicBezTo>
                  <a:pt x="8314144" y="2260496"/>
                  <a:pt x="8315238" y="2267666"/>
                  <a:pt x="8313311" y="2278459"/>
                </a:cubicBezTo>
                <a:lnTo>
                  <a:pt x="8302636" y="2291674"/>
                </a:lnTo>
                <a:lnTo>
                  <a:pt x="8294544" y="2283888"/>
                </a:lnTo>
                <a:lnTo>
                  <a:pt x="8285693" y="2259568"/>
                </a:lnTo>
                <a:lnTo>
                  <a:pt x="8288619" y="2257169"/>
                </a:lnTo>
                <a:cubicBezTo>
                  <a:pt x="8298777" y="2253473"/>
                  <a:pt x="8305913" y="2253399"/>
                  <a:pt x="8310029" y="2256948"/>
                </a:cubicBezTo>
                <a:close/>
                <a:moveTo>
                  <a:pt x="9282128" y="2254191"/>
                </a:moveTo>
                <a:cubicBezTo>
                  <a:pt x="9283876" y="2254385"/>
                  <a:pt x="9285638" y="2254484"/>
                  <a:pt x="9287372" y="2254773"/>
                </a:cubicBezTo>
                <a:cubicBezTo>
                  <a:pt x="9287978" y="2254874"/>
                  <a:pt x="9288763" y="2254856"/>
                  <a:pt x="9289120" y="2255355"/>
                </a:cubicBezTo>
                <a:cubicBezTo>
                  <a:pt x="9289834" y="2256354"/>
                  <a:pt x="9290286" y="2258848"/>
                  <a:pt x="9290286" y="2258848"/>
                </a:cubicBezTo>
                <a:cubicBezTo>
                  <a:pt x="9290091" y="2261953"/>
                  <a:pt x="9290029" y="2265069"/>
                  <a:pt x="9289703" y="2268163"/>
                </a:cubicBezTo>
                <a:cubicBezTo>
                  <a:pt x="9289059" y="2274277"/>
                  <a:pt x="9289703" y="2272044"/>
                  <a:pt x="9289703" y="2272820"/>
                </a:cubicBezTo>
                <a:cubicBezTo>
                  <a:pt x="9286595" y="2272626"/>
                  <a:pt x="9283479" y="2272548"/>
                  <a:pt x="9280380" y="2272238"/>
                </a:cubicBezTo>
                <a:cubicBezTo>
                  <a:pt x="9279584" y="2272158"/>
                  <a:pt x="9278716" y="2272100"/>
                  <a:pt x="9278050" y="2271656"/>
                </a:cubicBezTo>
                <a:cubicBezTo>
                  <a:pt x="9277468" y="2271268"/>
                  <a:pt x="9277333" y="2270447"/>
                  <a:pt x="9276884" y="2269910"/>
                </a:cubicBezTo>
                <a:cubicBezTo>
                  <a:pt x="9273147" y="2265428"/>
                  <a:pt x="9276864" y="2270752"/>
                  <a:pt x="9273972" y="2266416"/>
                </a:cubicBezTo>
                <a:cubicBezTo>
                  <a:pt x="9274165" y="2264088"/>
                  <a:pt x="9274245" y="2261747"/>
                  <a:pt x="9274554" y="2259431"/>
                </a:cubicBezTo>
                <a:cubicBezTo>
                  <a:pt x="9274635" y="2258823"/>
                  <a:pt x="9274703" y="2258118"/>
                  <a:pt x="9275136" y="2257684"/>
                </a:cubicBezTo>
                <a:cubicBezTo>
                  <a:pt x="9276127" y="2256694"/>
                  <a:pt x="9277304" y="2255798"/>
                  <a:pt x="9278632" y="2255355"/>
                </a:cubicBezTo>
                <a:close/>
                <a:moveTo>
                  <a:pt x="5027503" y="2248464"/>
                </a:moveTo>
                <a:cubicBezTo>
                  <a:pt x="5024414" y="2248464"/>
                  <a:pt x="5021909" y="2250966"/>
                  <a:pt x="5021909" y="2254053"/>
                </a:cubicBezTo>
                <a:cubicBezTo>
                  <a:pt x="5021909" y="2257139"/>
                  <a:pt x="5024414" y="2259642"/>
                  <a:pt x="5027503" y="2259642"/>
                </a:cubicBezTo>
                <a:cubicBezTo>
                  <a:pt x="5030593" y="2259642"/>
                  <a:pt x="5033096" y="2257139"/>
                  <a:pt x="5033096" y="2254053"/>
                </a:cubicBezTo>
                <a:cubicBezTo>
                  <a:pt x="5033096" y="2250966"/>
                  <a:pt x="5030593" y="2248464"/>
                  <a:pt x="5027503" y="2248464"/>
                </a:cubicBezTo>
                <a:close/>
                <a:moveTo>
                  <a:pt x="9328158" y="2233233"/>
                </a:moveTo>
                <a:cubicBezTo>
                  <a:pt x="9330099" y="2233427"/>
                  <a:pt x="9332055" y="2233518"/>
                  <a:pt x="9333984" y="2233815"/>
                </a:cubicBezTo>
                <a:cubicBezTo>
                  <a:pt x="9334591" y="2233908"/>
                  <a:pt x="9335297" y="2233963"/>
                  <a:pt x="9335732" y="2234397"/>
                </a:cubicBezTo>
                <a:cubicBezTo>
                  <a:pt x="9336166" y="2234831"/>
                  <a:pt x="9336040" y="2235595"/>
                  <a:pt x="9336314" y="2236144"/>
                </a:cubicBezTo>
                <a:cubicBezTo>
                  <a:pt x="9336627" y="2236769"/>
                  <a:pt x="9337091" y="2237308"/>
                  <a:pt x="9337480" y="2237890"/>
                </a:cubicBezTo>
                <a:cubicBezTo>
                  <a:pt x="9337868" y="2239054"/>
                  <a:pt x="9338425" y="2240176"/>
                  <a:pt x="9338646" y="2241383"/>
                </a:cubicBezTo>
                <a:lnTo>
                  <a:pt x="9339810" y="2249533"/>
                </a:lnTo>
                <a:cubicBezTo>
                  <a:pt x="9333483" y="2249246"/>
                  <a:pt x="9328608" y="2251909"/>
                  <a:pt x="9325244" y="2247205"/>
                </a:cubicBezTo>
                <a:cubicBezTo>
                  <a:pt x="9324740" y="2246498"/>
                  <a:pt x="9324468" y="2245652"/>
                  <a:pt x="9324079" y="2244876"/>
                </a:cubicBezTo>
                <a:cubicBezTo>
                  <a:pt x="9323258" y="2240773"/>
                  <a:pt x="9323198" y="2242005"/>
                  <a:pt x="9324079" y="2236726"/>
                </a:cubicBezTo>
                <a:cubicBezTo>
                  <a:pt x="9324180" y="2236120"/>
                  <a:pt x="9324278" y="2235458"/>
                  <a:pt x="9324662" y="2234979"/>
                </a:cubicBezTo>
                <a:cubicBezTo>
                  <a:pt x="9325483" y="2233953"/>
                  <a:pt x="9327007" y="2233617"/>
                  <a:pt x="9328158" y="2233233"/>
                </a:cubicBezTo>
                <a:close/>
                <a:moveTo>
                  <a:pt x="8328464" y="2229919"/>
                </a:moveTo>
                <a:lnTo>
                  <a:pt x="8336495" y="2232075"/>
                </a:lnTo>
                <a:cubicBezTo>
                  <a:pt x="8340769" y="2241584"/>
                  <a:pt x="8340379" y="2247599"/>
                  <a:pt x="8342321" y="2255362"/>
                </a:cubicBezTo>
                <a:cubicBezTo>
                  <a:pt x="8342710" y="2263512"/>
                  <a:pt x="8337273" y="2271663"/>
                  <a:pt x="8343487" y="2279813"/>
                </a:cubicBezTo>
                <a:cubicBezTo>
                  <a:pt x="8356305" y="2288157"/>
                  <a:pt x="8370289" y="2283694"/>
                  <a:pt x="8385437" y="2292620"/>
                </a:cubicBezTo>
                <a:cubicBezTo>
                  <a:pt x="8395148" y="2299413"/>
                  <a:pt x="8400198" y="2307369"/>
                  <a:pt x="8407578" y="2314743"/>
                </a:cubicBezTo>
                <a:cubicBezTo>
                  <a:pt x="8407617" y="2318391"/>
                  <a:pt x="8407655" y="2322039"/>
                  <a:pt x="8407694" y="2325687"/>
                </a:cubicBezTo>
                <a:lnTo>
                  <a:pt x="8421482" y="2336574"/>
                </a:lnTo>
                <a:lnTo>
                  <a:pt x="8427947" y="2343047"/>
                </a:lnTo>
                <a:lnTo>
                  <a:pt x="8417039" y="2448575"/>
                </a:lnTo>
                <a:cubicBezTo>
                  <a:pt x="8408651" y="2484307"/>
                  <a:pt x="8426131" y="2502196"/>
                  <a:pt x="8469482" y="2502242"/>
                </a:cubicBezTo>
                <a:lnTo>
                  <a:pt x="8526106" y="2499668"/>
                </a:lnTo>
                <a:lnTo>
                  <a:pt x="8532497" y="2518502"/>
                </a:lnTo>
                <a:cubicBezTo>
                  <a:pt x="8547646" y="2532125"/>
                  <a:pt x="8569786" y="2544583"/>
                  <a:pt x="8588431" y="2557624"/>
                </a:cubicBezTo>
                <a:cubicBezTo>
                  <a:pt x="8605716" y="2568064"/>
                  <a:pt x="8623001" y="2580250"/>
                  <a:pt x="8640286" y="2588945"/>
                </a:cubicBezTo>
                <a:cubicBezTo>
                  <a:pt x="8651007" y="2593912"/>
                  <a:pt x="8656484" y="2593058"/>
                  <a:pt x="8668952" y="2598608"/>
                </a:cubicBezTo>
                <a:lnTo>
                  <a:pt x="8675017" y="2607298"/>
                </a:lnTo>
                <a:lnTo>
                  <a:pt x="8608785" y="2615409"/>
                </a:lnTo>
                <a:cubicBezTo>
                  <a:pt x="8561739" y="2618503"/>
                  <a:pt x="8512855" y="2616491"/>
                  <a:pt x="8462136" y="2609372"/>
                </a:cubicBezTo>
                <a:cubicBezTo>
                  <a:pt x="8366456" y="2596992"/>
                  <a:pt x="8320044" y="2532850"/>
                  <a:pt x="8322901" y="2416946"/>
                </a:cubicBezTo>
                <a:lnTo>
                  <a:pt x="8324917" y="2349164"/>
                </a:lnTo>
                <a:lnTo>
                  <a:pt x="8360384" y="2375871"/>
                </a:lnTo>
                <a:cubicBezTo>
                  <a:pt x="8365045" y="2385379"/>
                  <a:pt x="8363880" y="2394888"/>
                  <a:pt x="8365628" y="2404397"/>
                </a:cubicBezTo>
                <a:cubicBezTo>
                  <a:pt x="8366015" y="2410413"/>
                  <a:pt x="8365239" y="2412353"/>
                  <a:pt x="8370289" y="2417205"/>
                </a:cubicBezTo>
                <a:cubicBezTo>
                  <a:pt x="8383689" y="2422639"/>
                  <a:pt x="8387185" y="2404203"/>
                  <a:pt x="8391263" y="2395082"/>
                </a:cubicBezTo>
                <a:cubicBezTo>
                  <a:pt x="8387380" y="2381692"/>
                  <a:pt x="8377085" y="2380528"/>
                  <a:pt x="8372619" y="2370631"/>
                </a:cubicBezTo>
                <a:cubicBezTo>
                  <a:pt x="8368735" y="2364809"/>
                  <a:pt x="8366599" y="2358406"/>
                  <a:pt x="8360966" y="2353166"/>
                </a:cubicBezTo>
                <a:cubicBezTo>
                  <a:pt x="8352033" y="2347344"/>
                  <a:pt x="8343099" y="2345016"/>
                  <a:pt x="8334165" y="2342687"/>
                </a:cubicBezTo>
                <a:cubicBezTo>
                  <a:pt x="8332805" y="2332985"/>
                  <a:pt x="8333193" y="2323863"/>
                  <a:pt x="8330087" y="2313579"/>
                </a:cubicBezTo>
                <a:lnTo>
                  <a:pt x="8326121" y="2308702"/>
                </a:lnTo>
                <a:close/>
                <a:moveTo>
                  <a:pt x="5024590" y="2228670"/>
                </a:moveTo>
                <a:cubicBezTo>
                  <a:pt x="5021501" y="2228670"/>
                  <a:pt x="5018997" y="2231173"/>
                  <a:pt x="5018997" y="2234259"/>
                </a:cubicBezTo>
                <a:cubicBezTo>
                  <a:pt x="5018997" y="2237346"/>
                  <a:pt x="5021501" y="2239848"/>
                  <a:pt x="5024590" y="2239848"/>
                </a:cubicBezTo>
                <a:cubicBezTo>
                  <a:pt x="5027679" y="2239848"/>
                  <a:pt x="5030183" y="2237346"/>
                  <a:pt x="5030183" y="2234259"/>
                </a:cubicBezTo>
                <a:cubicBezTo>
                  <a:pt x="5030183" y="2231173"/>
                  <a:pt x="5027679" y="2228670"/>
                  <a:pt x="5024590" y="2228670"/>
                </a:cubicBezTo>
                <a:close/>
                <a:moveTo>
                  <a:pt x="9239013" y="2223336"/>
                </a:moveTo>
                <a:cubicBezTo>
                  <a:pt x="9242315" y="2223530"/>
                  <a:pt x="9245625" y="2223605"/>
                  <a:pt x="9248917" y="2223919"/>
                </a:cubicBezTo>
                <a:cubicBezTo>
                  <a:pt x="9249715" y="2223994"/>
                  <a:pt x="9250467" y="2224327"/>
                  <a:pt x="9251249" y="2224501"/>
                </a:cubicBezTo>
                <a:cubicBezTo>
                  <a:pt x="9257917" y="2225981"/>
                  <a:pt x="9250799" y="2224243"/>
                  <a:pt x="9256492" y="2225665"/>
                </a:cubicBezTo>
                <a:cubicBezTo>
                  <a:pt x="9259405" y="2227605"/>
                  <a:pt x="9257851" y="2226247"/>
                  <a:pt x="9260571" y="2230323"/>
                </a:cubicBezTo>
                <a:lnTo>
                  <a:pt x="9261736" y="2232069"/>
                </a:lnTo>
                <a:lnTo>
                  <a:pt x="9262901" y="2235561"/>
                </a:lnTo>
                <a:lnTo>
                  <a:pt x="9263484" y="2237308"/>
                </a:lnTo>
                <a:cubicBezTo>
                  <a:pt x="9263290" y="2239443"/>
                  <a:pt x="9263532" y="2241663"/>
                  <a:pt x="9262901" y="2243712"/>
                </a:cubicBezTo>
                <a:cubicBezTo>
                  <a:pt x="9262695" y="2244381"/>
                  <a:pt x="9261780" y="2244563"/>
                  <a:pt x="9261153" y="2244876"/>
                </a:cubicBezTo>
                <a:cubicBezTo>
                  <a:pt x="9260604" y="2245151"/>
                  <a:pt x="9261639" y="2247302"/>
                  <a:pt x="9261736" y="2247788"/>
                </a:cubicBezTo>
                <a:cubicBezTo>
                  <a:pt x="9259794" y="2247399"/>
                  <a:pt x="9257814" y="2247166"/>
                  <a:pt x="9255909" y="2246623"/>
                </a:cubicBezTo>
                <a:cubicBezTo>
                  <a:pt x="9255074" y="2246384"/>
                  <a:pt x="9254392" y="2245763"/>
                  <a:pt x="9253579" y="2245458"/>
                </a:cubicBezTo>
                <a:cubicBezTo>
                  <a:pt x="9252829" y="2245178"/>
                  <a:pt x="9252015" y="2245106"/>
                  <a:pt x="9251249" y="2244876"/>
                </a:cubicBezTo>
                <a:cubicBezTo>
                  <a:pt x="9250072" y="2244524"/>
                  <a:pt x="9248917" y="2244100"/>
                  <a:pt x="9247753" y="2243712"/>
                </a:cubicBezTo>
                <a:lnTo>
                  <a:pt x="9246005" y="2243130"/>
                </a:lnTo>
                <a:cubicBezTo>
                  <a:pt x="9245422" y="2242742"/>
                  <a:pt x="9244883" y="2242278"/>
                  <a:pt x="9244257" y="2241966"/>
                </a:cubicBezTo>
                <a:cubicBezTo>
                  <a:pt x="9241325" y="2240501"/>
                  <a:pt x="9242688" y="2242726"/>
                  <a:pt x="9239013" y="2239055"/>
                </a:cubicBezTo>
                <a:cubicBezTo>
                  <a:pt x="9236830" y="2236874"/>
                  <a:pt x="9238047" y="2237569"/>
                  <a:pt x="9235517" y="2236726"/>
                </a:cubicBezTo>
                <a:cubicBezTo>
                  <a:pt x="9234107" y="2232499"/>
                  <a:pt x="9233306" y="2230812"/>
                  <a:pt x="9235517" y="2224501"/>
                </a:cubicBezTo>
                <a:cubicBezTo>
                  <a:pt x="9235923" y="2223342"/>
                  <a:pt x="9239013" y="2223336"/>
                  <a:pt x="9239013" y="2223336"/>
                </a:cubicBezTo>
                <a:close/>
                <a:moveTo>
                  <a:pt x="2662272" y="2220983"/>
                </a:moveTo>
                <a:lnTo>
                  <a:pt x="2662272" y="2344992"/>
                </a:lnTo>
                <a:lnTo>
                  <a:pt x="2627808" y="2346180"/>
                </a:lnTo>
                <a:lnTo>
                  <a:pt x="2609164" y="2327550"/>
                </a:lnTo>
                <a:lnTo>
                  <a:pt x="2518270" y="2315907"/>
                </a:lnTo>
                <a:lnTo>
                  <a:pt x="2518730" y="2314813"/>
                </a:lnTo>
                <a:lnTo>
                  <a:pt x="2512210" y="2317304"/>
                </a:lnTo>
                <a:lnTo>
                  <a:pt x="2482379" y="2250238"/>
                </a:lnTo>
                <a:lnTo>
                  <a:pt x="2441361" y="2253964"/>
                </a:lnTo>
                <a:lnTo>
                  <a:pt x="2425421" y="2246725"/>
                </a:lnTo>
                <a:lnTo>
                  <a:pt x="2432299" y="2236559"/>
                </a:lnTo>
                <a:lnTo>
                  <a:pt x="2432299" y="2225268"/>
                </a:lnTo>
                <a:cubicBezTo>
                  <a:pt x="2437831" y="2225268"/>
                  <a:pt x="2461933" y="2225268"/>
                  <a:pt x="2504603" y="2225268"/>
                </a:cubicBezTo>
                <a:cubicBezTo>
                  <a:pt x="2576024" y="2222411"/>
                  <a:pt x="2628579" y="2220983"/>
                  <a:pt x="2662272" y="2220983"/>
                </a:cubicBezTo>
                <a:close/>
                <a:moveTo>
                  <a:pt x="9291451" y="2195974"/>
                </a:moveTo>
                <a:cubicBezTo>
                  <a:pt x="9294532" y="2196487"/>
                  <a:pt x="9294947" y="2195683"/>
                  <a:pt x="9296112" y="2198303"/>
                </a:cubicBezTo>
                <a:cubicBezTo>
                  <a:pt x="9296610" y="2199425"/>
                  <a:pt x="9297277" y="2201796"/>
                  <a:pt x="9297277" y="2201796"/>
                </a:cubicBezTo>
                <a:cubicBezTo>
                  <a:pt x="9297250" y="2202043"/>
                  <a:pt x="9297419" y="2207838"/>
                  <a:pt x="9295529" y="2208782"/>
                </a:cubicBezTo>
                <a:cubicBezTo>
                  <a:pt x="9294834" y="2209129"/>
                  <a:pt x="9293587" y="2210237"/>
                  <a:pt x="9293199" y="2210528"/>
                </a:cubicBezTo>
                <a:cubicBezTo>
                  <a:pt x="9292230" y="2209837"/>
                  <a:pt x="9288437" y="2207467"/>
                  <a:pt x="9287372" y="2205871"/>
                </a:cubicBezTo>
                <a:cubicBezTo>
                  <a:pt x="9287032" y="2205361"/>
                  <a:pt x="9286984" y="2204707"/>
                  <a:pt x="9286790" y="2204124"/>
                </a:cubicBezTo>
                <a:cubicBezTo>
                  <a:pt x="9287192" y="2199703"/>
                  <a:pt x="9285667" y="2198035"/>
                  <a:pt x="9289120" y="2196556"/>
                </a:cubicBezTo>
                <a:cubicBezTo>
                  <a:pt x="9289856" y="2196241"/>
                  <a:pt x="9290674" y="2196168"/>
                  <a:pt x="9291451" y="2195974"/>
                </a:cubicBezTo>
                <a:close/>
                <a:moveTo>
                  <a:pt x="8675168" y="2195913"/>
                </a:moveTo>
                <a:lnTo>
                  <a:pt x="8683169" y="2206459"/>
                </a:lnTo>
                <a:cubicBezTo>
                  <a:pt x="8695016" y="2229552"/>
                  <a:pt x="8702202" y="2247987"/>
                  <a:pt x="8705892" y="2270498"/>
                </a:cubicBezTo>
                <a:lnTo>
                  <a:pt x="8709854" y="2315168"/>
                </a:lnTo>
                <a:lnTo>
                  <a:pt x="8711850" y="2319415"/>
                </a:lnTo>
                <a:cubicBezTo>
                  <a:pt x="8714457" y="2325086"/>
                  <a:pt x="8717138" y="2331412"/>
                  <a:pt x="8720109" y="2340358"/>
                </a:cubicBezTo>
                <a:lnTo>
                  <a:pt x="8727992" y="2369811"/>
                </a:lnTo>
                <a:lnTo>
                  <a:pt x="8711698" y="2384365"/>
                </a:lnTo>
                <a:cubicBezTo>
                  <a:pt x="8698276" y="2451567"/>
                  <a:pt x="8676351" y="2485169"/>
                  <a:pt x="8645923" y="2485169"/>
                </a:cubicBezTo>
                <a:cubicBezTo>
                  <a:pt x="8620303" y="2490860"/>
                  <a:pt x="8592790" y="2495128"/>
                  <a:pt x="8563383" y="2497973"/>
                </a:cubicBezTo>
                <a:lnTo>
                  <a:pt x="8526106" y="2499668"/>
                </a:lnTo>
                <a:lnTo>
                  <a:pt x="8523291" y="2491373"/>
                </a:lnTo>
                <a:cubicBezTo>
                  <a:pt x="8522825" y="2477090"/>
                  <a:pt x="8529350" y="2467465"/>
                  <a:pt x="8527719" y="2451436"/>
                </a:cubicBezTo>
                <a:cubicBezTo>
                  <a:pt x="8515950" y="2430789"/>
                  <a:pt x="8493693" y="2404902"/>
                  <a:pt x="8470853" y="2381925"/>
                </a:cubicBezTo>
                <a:cubicBezTo>
                  <a:pt x="8460619" y="2371776"/>
                  <a:pt x="8450237" y="2363228"/>
                  <a:pt x="8439929" y="2355044"/>
                </a:cubicBezTo>
                <a:lnTo>
                  <a:pt x="8427947" y="2343047"/>
                </a:lnTo>
                <a:lnTo>
                  <a:pt x="8434021" y="2284287"/>
                </a:lnTo>
                <a:lnTo>
                  <a:pt x="8440438" y="2297844"/>
                </a:lnTo>
                <a:cubicBezTo>
                  <a:pt x="8498731" y="2276010"/>
                  <a:pt x="8549167" y="2255746"/>
                  <a:pt x="8591747" y="2237052"/>
                </a:cubicBezTo>
                <a:close/>
                <a:moveTo>
                  <a:pt x="4604696" y="2139986"/>
                </a:moveTo>
                <a:cubicBezTo>
                  <a:pt x="4607785" y="2139986"/>
                  <a:pt x="4610289" y="2142488"/>
                  <a:pt x="4610289" y="2145575"/>
                </a:cubicBezTo>
                <a:cubicBezTo>
                  <a:pt x="4610289" y="2148662"/>
                  <a:pt x="4607785" y="2151164"/>
                  <a:pt x="4604696" y="2151164"/>
                </a:cubicBezTo>
                <a:cubicBezTo>
                  <a:pt x="4601607" y="2151164"/>
                  <a:pt x="4599103" y="2148662"/>
                  <a:pt x="4599103" y="2145575"/>
                </a:cubicBezTo>
                <a:cubicBezTo>
                  <a:pt x="4599103" y="2142488"/>
                  <a:pt x="4601607" y="2139986"/>
                  <a:pt x="4604696" y="2139986"/>
                </a:cubicBezTo>
                <a:close/>
                <a:moveTo>
                  <a:pt x="9205802" y="2138339"/>
                </a:moveTo>
                <a:cubicBezTo>
                  <a:pt x="9206579" y="2138534"/>
                  <a:pt x="9207397" y="2138606"/>
                  <a:pt x="9208133" y="2138922"/>
                </a:cubicBezTo>
                <a:cubicBezTo>
                  <a:pt x="9210399" y="2139892"/>
                  <a:pt x="9210787" y="2141445"/>
                  <a:pt x="9212211" y="2143579"/>
                </a:cubicBezTo>
                <a:lnTo>
                  <a:pt x="9214542" y="2147072"/>
                </a:lnTo>
                <a:cubicBezTo>
                  <a:pt x="9214735" y="2147654"/>
                  <a:pt x="9214956" y="2148228"/>
                  <a:pt x="9215124" y="2148819"/>
                </a:cubicBezTo>
                <a:cubicBezTo>
                  <a:pt x="9215904" y="2151543"/>
                  <a:pt x="9216095" y="2150759"/>
                  <a:pt x="9216290" y="2151148"/>
                </a:cubicBezTo>
                <a:cubicBezTo>
                  <a:pt x="9214542" y="2151341"/>
                  <a:pt x="9212804" y="2151729"/>
                  <a:pt x="9211046" y="2151729"/>
                </a:cubicBezTo>
                <a:cubicBezTo>
                  <a:pt x="9208708" y="2151729"/>
                  <a:pt x="9206374" y="2151437"/>
                  <a:pt x="9204054" y="2151148"/>
                </a:cubicBezTo>
                <a:cubicBezTo>
                  <a:pt x="9202883" y="2151001"/>
                  <a:pt x="9201136" y="2150370"/>
                  <a:pt x="9199975" y="2149983"/>
                </a:cubicBezTo>
                <a:cubicBezTo>
                  <a:pt x="9199587" y="2149401"/>
                  <a:pt x="9199124" y="2148862"/>
                  <a:pt x="9198811" y="2148236"/>
                </a:cubicBezTo>
                <a:cubicBezTo>
                  <a:pt x="9197880" y="2146377"/>
                  <a:pt x="9197776" y="2143605"/>
                  <a:pt x="9198811" y="2141833"/>
                </a:cubicBezTo>
                <a:cubicBezTo>
                  <a:pt x="9199516" y="2140624"/>
                  <a:pt x="9200978" y="2139946"/>
                  <a:pt x="9202306" y="2139504"/>
                </a:cubicBezTo>
                <a:close/>
                <a:moveTo>
                  <a:pt x="4719485" y="2134261"/>
                </a:moveTo>
                <a:cubicBezTo>
                  <a:pt x="4723370" y="2134649"/>
                  <a:pt x="4727302" y="2134707"/>
                  <a:pt x="4731139" y="2135425"/>
                </a:cubicBezTo>
                <a:cubicBezTo>
                  <a:pt x="4733554" y="2135877"/>
                  <a:pt x="4738130" y="2137754"/>
                  <a:pt x="4738130" y="2137754"/>
                </a:cubicBezTo>
                <a:cubicBezTo>
                  <a:pt x="4743343" y="2145566"/>
                  <a:pt x="4737202" y="2137912"/>
                  <a:pt x="4743956" y="2142412"/>
                </a:cubicBezTo>
                <a:cubicBezTo>
                  <a:pt x="4746649" y="2144204"/>
                  <a:pt x="4748064" y="2146820"/>
                  <a:pt x="4749784" y="2149397"/>
                </a:cubicBezTo>
                <a:cubicBezTo>
                  <a:pt x="4750171" y="2150562"/>
                  <a:pt x="4750352" y="2151818"/>
                  <a:pt x="4750948" y="2152890"/>
                </a:cubicBezTo>
                <a:cubicBezTo>
                  <a:pt x="4752309" y="2155337"/>
                  <a:pt x="4754724" y="2157222"/>
                  <a:pt x="4755610" y="2159876"/>
                </a:cubicBezTo>
                <a:lnTo>
                  <a:pt x="4757940" y="2166862"/>
                </a:lnTo>
                <a:cubicBezTo>
                  <a:pt x="4757107" y="2171028"/>
                  <a:pt x="4757445" y="2173179"/>
                  <a:pt x="4754444" y="2176177"/>
                </a:cubicBezTo>
                <a:cubicBezTo>
                  <a:pt x="4753455" y="2177167"/>
                  <a:pt x="4752114" y="2177730"/>
                  <a:pt x="4750948" y="2178506"/>
                </a:cubicBezTo>
                <a:cubicBezTo>
                  <a:pt x="4748021" y="2187283"/>
                  <a:pt x="4751970" y="2176466"/>
                  <a:pt x="4747453" y="2185492"/>
                </a:cubicBezTo>
                <a:cubicBezTo>
                  <a:pt x="4746617" y="2187164"/>
                  <a:pt x="4745496" y="2192149"/>
                  <a:pt x="4745122" y="2193642"/>
                </a:cubicBezTo>
                <a:cubicBezTo>
                  <a:pt x="4745511" y="2197523"/>
                  <a:pt x="4746517" y="2201392"/>
                  <a:pt x="4746288" y="2205285"/>
                </a:cubicBezTo>
                <a:cubicBezTo>
                  <a:pt x="4746121" y="2208106"/>
                  <a:pt x="4744701" y="2210710"/>
                  <a:pt x="4743956" y="2213436"/>
                </a:cubicBezTo>
                <a:cubicBezTo>
                  <a:pt x="4741047" y="2224098"/>
                  <a:pt x="4744909" y="2212698"/>
                  <a:pt x="4740461" y="2221586"/>
                </a:cubicBezTo>
                <a:cubicBezTo>
                  <a:pt x="4739912" y="2222684"/>
                  <a:pt x="4740063" y="2224121"/>
                  <a:pt x="4739296" y="2225080"/>
                </a:cubicBezTo>
                <a:cubicBezTo>
                  <a:pt x="4738421" y="2226172"/>
                  <a:pt x="4736965" y="2226632"/>
                  <a:pt x="4735800" y="2227408"/>
                </a:cubicBezTo>
                <a:cubicBezTo>
                  <a:pt x="4735024" y="2228572"/>
                  <a:pt x="4734658" y="2230160"/>
                  <a:pt x="4733469" y="2230901"/>
                </a:cubicBezTo>
                <a:cubicBezTo>
                  <a:pt x="4731387" y="2232202"/>
                  <a:pt x="4726477" y="2233230"/>
                  <a:pt x="4726477" y="2233230"/>
                </a:cubicBezTo>
                <a:cubicBezTo>
                  <a:pt x="4723634" y="2232283"/>
                  <a:pt x="4721745" y="2231994"/>
                  <a:pt x="4719485" y="2229737"/>
                </a:cubicBezTo>
                <a:cubicBezTo>
                  <a:pt x="4718496" y="2228747"/>
                  <a:pt x="4718209" y="2227165"/>
                  <a:pt x="4717155" y="2226244"/>
                </a:cubicBezTo>
                <a:cubicBezTo>
                  <a:pt x="4715048" y="2224401"/>
                  <a:pt x="4710164" y="2221586"/>
                  <a:pt x="4710164" y="2221586"/>
                </a:cubicBezTo>
                <a:cubicBezTo>
                  <a:pt x="4709387" y="2219258"/>
                  <a:pt x="4707588" y="2217043"/>
                  <a:pt x="4707833" y="2214600"/>
                </a:cubicBezTo>
                <a:cubicBezTo>
                  <a:pt x="4708221" y="2210720"/>
                  <a:pt x="4708279" y="2206791"/>
                  <a:pt x="4708998" y="2202957"/>
                </a:cubicBezTo>
                <a:cubicBezTo>
                  <a:pt x="4708999" y="2202953"/>
                  <a:pt x="4711911" y="2194226"/>
                  <a:pt x="4712494" y="2192478"/>
                </a:cubicBezTo>
                <a:lnTo>
                  <a:pt x="4718321" y="2175013"/>
                </a:lnTo>
                <a:cubicBezTo>
                  <a:pt x="4718322" y="2175010"/>
                  <a:pt x="4720650" y="2168030"/>
                  <a:pt x="4720651" y="2168027"/>
                </a:cubicBezTo>
                <a:lnTo>
                  <a:pt x="4721817" y="2162205"/>
                </a:lnTo>
                <a:cubicBezTo>
                  <a:pt x="4721428" y="2161041"/>
                  <a:pt x="4721749" y="2159261"/>
                  <a:pt x="4720651" y="2158712"/>
                </a:cubicBezTo>
                <a:cubicBezTo>
                  <a:pt x="4719553" y="2158163"/>
                  <a:pt x="4718285" y="2159393"/>
                  <a:pt x="4717155" y="2159876"/>
                </a:cubicBezTo>
                <a:cubicBezTo>
                  <a:pt x="4713015" y="2161650"/>
                  <a:pt x="4712509" y="2162196"/>
                  <a:pt x="4708998" y="2164534"/>
                </a:cubicBezTo>
                <a:cubicBezTo>
                  <a:pt x="4706770" y="2171214"/>
                  <a:pt x="4709429" y="2164979"/>
                  <a:pt x="4704337" y="2171520"/>
                </a:cubicBezTo>
                <a:cubicBezTo>
                  <a:pt x="4697793" y="2179927"/>
                  <a:pt x="4702860" y="2177446"/>
                  <a:pt x="4696180" y="2179671"/>
                </a:cubicBezTo>
                <a:lnTo>
                  <a:pt x="4693850" y="2177341"/>
                </a:lnTo>
                <a:cubicBezTo>
                  <a:pt x="4693073" y="2173849"/>
                  <a:pt x="4691519" y="2170441"/>
                  <a:pt x="4691519" y="2166862"/>
                </a:cubicBezTo>
                <a:cubicBezTo>
                  <a:pt x="4691519" y="2164408"/>
                  <a:pt x="4693073" y="2162205"/>
                  <a:pt x="4693850" y="2159876"/>
                </a:cubicBezTo>
                <a:cubicBezTo>
                  <a:pt x="4694797" y="2157035"/>
                  <a:pt x="4695086" y="2155148"/>
                  <a:pt x="4697346" y="2152890"/>
                </a:cubicBezTo>
                <a:cubicBezTo>
                  <a:pt x="4698336" y="2151901"/>
                  <a:pt x="4699676" y="2151338"/>
                  <a:pt x="4700842" y="2150562"/>
                </a:cubicBezTo>
                <a:cubicBezTo>
                  <a:pt x="4703133" y="2147127"/>
                  <a:pt x="4703303" y="2146378"/>
                  <a:pt x="4706667" y="2143576"/>
                </a:cubicBezTo>
                <a:cubicBezTo>
                  <a:pt x="4707744" y="2142680"/>
                  <a:pt x="4708998" y="2142023"/>
                  <a:pt x="4710164" y="2141247"/>
                </a:cubicBezTo>
                <a:cubicBezTo>
                  <a:pt x="4710940" y="2140082"/>
                  <a:pt x="4711400" y="2138628"/>
                  <a:pt x="4712494" y="2137754"/>
                </a:cubicBezTo>
                <a:cubicBezTo>
                  <a:pt x="4713454" y="2136987"/>
                  <a:pt x="4714891" y="2137139"/>
                  <a:pt x="4715989" y="2136590"/>
                </a:cubicBezTo>
                <a:cubicBezTo>
                  <a:pt x="4717243" y="2135964"/>
                  <a:pt x="4718321" y="2135037"/>
                  <a:pt x="4719485" y="2134261"/>
                </a:cubicBezTo>
                <a:close/>
                <a:moveTo>
                  <a:pt x="9237847" y="2133682"/>
                </a:moveTo>
                <a:cubicBezTo>
                  <a:pt x="9239206" y="2133876"/>
                  <a:pt x="9240580" y="2133995"/>
                  <a:pt x="9241926" y="2134264"/>
                </a:cubicBezTo>
                <a:cubicBezTo>
                  <a:pt x="9242528" y="2134385"/>
                  <a:pt x="9243240" y="2134413"/>
                  <a:pt x="9243674" y="2134846"/>
                </a:cubicBezTo>
                <a:cubicBezTo>
                  <a:pt x="9244108" y="2135281"/>
                  <a:pt x="9243873" y="2136114"/>
                  <a:pt x="9244257" y="2136593"/>
                </a:cubicBezTo>
                <a:cubicBezTo>
                  <a:pt x="9244694" y="2137139"/>
                  <a:pt x="9245422" y="2137369"/>
                  <a:pt x="9246005" y="2137757"/>
                </a:cubicBezTo>
                <a:cubicBezTo>
                  <a:pt x="9246198" y="2138339"/>
                  <a:pt x="9246425" y="2138912"/>
                  <a:pt x="9246587" y="2139504"/>
                </a:cubicBezTo>
                <a:cubicBezTo>
                  <a:pt x="9247009" y="2141048"/>
                  <a:pt x="9247753" y="2144161"/>
                  <a:pt x="9247753" y="2144161"/>
                </a:cubicBezTo>
                <a:cubicBezTo>
                  <a:pt x="9246823" y="2155310"/>
                  <a:pt x="9247987" y="2147998"/>
                  <a:pt x="9246587" y="2152894"/>
                </a:cubicBezTo>
                <a:cubicBezTo>
                  <a:pt x="9246374" y="2153641"/>
                  <a:pt x="9245235" y="2158715"/>
                  <a:pt x="9244839" y="2158715"/>
                </a:cubicBezTo>
                <a:lnTo>
                  <a:pt x="9244257" y="2158133"/>
                </a:lnTo>
                <a:cubicBezTo>
                  <a:pt x="9242702" y="2157551"/>
                  <a:pt x="9240976" y="2157306"/>
                  <a:pt x="9239595" y="2156387"/>
                </a:cubicBezTo>
                <a:cubicBezTo>
                  <a:pt x="9239084" y="2156046"/>
                  <a:pt x="9239288" y="2155189"/>
                  <a:pt x="9239013" y="2154640"/>
                </a:cubicBezTo>
                <a:cubicBezTo>
                  <a:pt x="9238699" y="2154015"/>
                  <a:pt x="9238236" y="2153476"/>
                  <a:pt x="9237847" y="2152894"/>
                </a:cubicBezTo>
                <a:cubicBezTo>
                  <a:pt x="9237653" y="2152312"/>
                  <a:pt x="9237413" y="2151742"/>
                  <a:pt x="9237265" y="2151148"/>
                </a:cubicBezTo>
                <a:cubicBezTo>
                  <a:pt x="9236858" y="2149520"/>
                  <a:pt x="9236359" y="2146301"/>
                  <a:pt x="9236100" y="2144744"/>
                </a:cubicBezTo>
                <a:cubicBezTo>
                  <a:pt x="9236294" y="2142221"/>
                  <a:pt x="9236287" y="2139674"/>
                  <a:pt x="9236682" y="2137175"/>
                </a:cubicBezTo>
                <a:cubicBezTo>
                  <a:pt x="9236874" y="2135963"/>
                  <a:pt x="9237847" y="2133682"/>
                  <a:pt x="9237847" y="2133682"/>
                </a:cubicBezTo>
                <a:close/>
                <a:moveTo>
                  <a:pt x="8682823" y="2125877"/>
                </a:moveTo>
                <a:lnTo>
                  <a:pt x="8710882" y="2153848"/>
                </a:lnTo>
                <a:cubicBezTo>
                  <a:pt x="8714329" y="2169900"/>
                  <a:pt x="8709340" y="2180511"/>
                  <a:pt x="8695918" y="2185681"/>
                </a:cubicBezTo>
                <a:lnTo>
                  <a:pt x="8675168" y="2195913"/>
                </a:lnTo>
                <a:lnTo>
                  <a:pt x="8671079" y="2190523"/>
                </a:lnTo>
                <a:cubicBezTo>
                  <a:pt x="8667486" y="2185211"/>
                  <a:pt x="8664912" y="2179389"/>
                  <a:pt x="8665107" y="2171530"/>
                </a:cubicBezTo>
                <a:cubicBezTo>
                  <a:pt x="8662970" y="2155035"/>
                  <a:pt x="8666661" y="2134465"/>
                  <a:pt x="8677925" y="2126702"/>
                </a:cubicBezTo>
                <a:close/>
                <a:moveTo>
                  <a:pt x="3927170" y="2125794"/>
                </a:moveTo>
                <a:cubicBezTo>
                  <a:pt x="3916380" y="2126347"/>
                  <a:pt x="3913791" y="2135177"/>
                  <a:pt x="3919403" y="2152283"/>
                </a:cubicBezTo>
                <a:cubicBezTo>
                  <a:pt x="3946202" y="2176408"/>
                  <a:pt x="3960985" y="2217038"/>
                  <a:pt x="3963751" y="2274174"/>
                </a:cubicBezTo>
                <a:cubicBezTo>
                  <a:pt x="3967878" y="2301336"/>
                  <a:pt x="3986470" y="2311879"/>
                  <a:pt x="4019527" y="2305803"/>
                </a:cubicBezTo>
                <a:cubicBezTo>
                  <a:pt x="4053763" y="2288662"/>
                  <a:pt x="4070881" y="2263404"/>
                  <a:pt x="4070881" y="2230029"/>
                </a:cubicBezTo>
                <a:cubicBezTo>
                  <a:pt x="4064442" y="2194841"/>
                  <a:pt x="4021046" y="2160831"/>
                  <a:pt x="3940693" y="2128001"/>
                </a:cubicBezTo>
                <a:cubicBezTo>
                  <a:pt x="3935274" y="2126345"/>
                  <a:pt x="3930766" y="2125610"/>
                  <a:pt x="3927170" y="2125794"/>
                </a:cubicBezTo>
                <a:close/>
                <a:moveTo>
                  <a:pt x="8152451" y="2122893"/>
                </a:moveTo>
                <a:lnTo>
                  <a:pt x="8153993" y="2129284"/>
                </a:lnTo>
                <a:lnTo>
                  <a:pt x="8166609" y="2131206"/>
                </a:lnTo>
                <a:lnTo>
                  <a:pt x="8191999" y="2155229"/>
                </a:lnTo>
                <a:cubicBezTo>
                  <a:pt x="8207925" y="2169395"/>
                  <a:pt x="8218024" y="2181232"/>
                  <a:pt x="8231037" y="2194234"/>
                </a:cubicBezTo>
                <a:cubicBezTo>
                  <a:pt x="8241330" y="2206071"/>
                  <a:pt x="8238223" y="2220819"/>
                  <a:pt x="8252595" y="2232075"/>
                </a:cubicBezTo>
                <a:cubicBezTo>
                  <a:pt x="8262693" y="2238673"/>
                  <a:pt x="8273375" y="2241196"/>
                  <a:pt x="8282891" y="2251869"/>
                </a:cubicBezTo>
                <a:lnTo>
                  <a:pt x="8285693" y="2259568"/>
                </a:lnTo>
                <a:lnTo>
                  <a:pt x="8267455" y="2274523"/>
                </a:lnTo>
                <a:lnTo>
                  <a:pt x="8263009" y="2266787"/>
                </a:lnTo>
                <a:cubicBezTo>
                  <a:pt x="8260606" y="2264094"/>
                  <a:pt x="8257547" y="2262057"/>
                  <a:pt x="8252595" y="2259437"/>
                </a:cubicBezTo>
                <a:cubicBezTo>
                  <a:pt x="8238028" y="2254003"/>
                  <a:pt x="8231619" y="2258467"/>
                  <a:pt x="8217635" y="2253615"/>
                </a:cubicBezTo>
                <a:cubicBezTo>
                  <a:pt x="8204041" y="2248958"/>
                  <a:pt x="8188697" y="2234404"/>
                  <a:pt x="8179763" y="2223924"/>
                </a:cubicBezTo>
                <a:cubicBezTo>
                  <a:pt x="8177627" y="2219267"/>
                  <a:pt x="8175491" y="2216356"/>
                  <a:pt x="8176850" y="2209952"/>
                </a:cubicBezTo>
                <a:cubicBezTo>
                  <a:pt x="8179181" y="2201220"/>
                  <a:pt x="8186173" y="2199473"/>
                  <a:pt x="8187338" y="2190741"/>
                </a:cubicBezTo>
                <a:cubicBezTo>
                  <a:pt x="8183842" y="2173276"/>
                  <a:pt x="8172771" y="2173858"/>
                  <a:pt x="8161701" y="2162214"/>
                </a:cubicBezTo>
                <a:lnTo>
                  <a:pt x="8150442" y="2153821"/>
                </a:lnTo>
                <a:close/>
                <a:moveTo>
                  <a:pt x="4809069" y="2121670"/>
                </a:moveTo>
                <a:lnTo>
                  <a:pt x="4812530" y="2132796"/>
                </a:lnTo>
                <a:lnTo>
                  <a:pt x="4819976" y="2149103"/>
                </a:lnTo>
                <a:lnTo>
                  <a:pt x="4817370" y="2148233"/>
                </a:lnTo>
                <a:lnTo>
                  <a:pt x="4813874" y="2147068"/>
                </a:lnTo>
                <a:cubicBezTo>
                  <a:pt x="4812261" y="2147391"/>
                  <a:pt x="4806566" y="2148279"/>
                  <a:pt x="4804552" y="2149397"/>
                </a:cubicBezTo>
                <a:cubicBezTo>
                  <a:pt x="4802103" y="2150756"/>
                  <a:pt x="4797560" y="2154055"/>
                  <a:pt x="4797560" y="2154055"/>
                </a:cubicBezTo>
                <a:cubicBezTo>
                  <a:pt x="4794632" y="2162833"/>
                  <a:pt x="4798582" y="2152014"/>
                  <a:pt x="4794064" y="2161040"/>
                </a:cubicBezTo>
                <a:cubicBezTo>
                  <a:pt x="4792169" y="2164828"/>
                  <a:pt x="4793908" y="2164690"/>
                  <a:pt x="4790568" y="2168027"/>
                </a:cubicBezTo>
                <a:cubicBezTo>
                  <a:pt x="4789579" y="2169016"/>
                  <a:pt x="4788238" y="2169579"/>
                  <a:pt x="4787072" y="2170355"/>
                </a:cubicBezTo>
                <a:cubicBezTo>
                  <a:pt x="4782854" y="2167545"/>
                  <a:pt x="4787072" y="2168415"/>
                  <a:pt x="4787072" y="2168027"/>
                </a:cubicBezTo>
                <a:cubicBezTo>
                  <a:pt x="4785907" y="2164922"/>
                  <a:pt x="4784711" y="2161828"/>
                  <a:pt x="4783577" y="2158712"/>
                </a:cubicBezTo>
                <a:cubicBezTo>
                  <a:pt x="4783157" y="2157559"/>
                  <a:pt x="4782960" y="2156317"/>
                  <a:pt x="4782411" y="2155219"/>
                </a:cubicBezTo>
                <a:cubicBezTo>
                  <a:pt x="4781785" y="2153967"/>
                  <a:pt x="4780650" y="2153005"/>
                  <a:pt x="4780081" y="2151726"/>
                </a:cubicBezTo>
                <a:cubicBezTo>
                  <a:pt x="4779083" y="2149483"/>
                  <a:pt x="4777751" y="2144740"/>
                  <a:pt x="4777751" y="2144740"/>
                </a:cubicBezTo>
                <a:cubicBezTo>
                  <a:pt x="4778138" y="2140859"/>
                  <a:pt x="4777581" y="2136762"/>
                  <a:pt x="4778915" y="2133097"/>
                </a:cubicBezTo>
                <a:cubicBezTo>
                  <a:pt x="4779335" y="2131943"/>
                  <a:pt x="4781194" y="2132095"/>
                  <a:pt x="4782411" y="2131932"/>
                </a:cubicBezTo>
                <a:cubicBezTo>
                  <a:pt x="4787048" y="2131315"/>
                  <a:pt x="4791734" y="2131156"/>
                  <a:pt x="4796395" y="2130768"/>
                </a:cubicBezTo>
                <a:cubicBezTo>
                  <a:pt x="4797560" y="2130380"/>
                  <a:pt x="4798817" y="2130200"/>
                  <a:pt x="4799891" y="2129604"/>
                </a:cubicBezTo>
                <a:cubicBezTo>
                  <a:pt x="4802339" y="2128245"/>
                  <a:pt x="4806882" y="2124947"/>
                  <a:pt x="4806882" y="2124947"/>
                </a:cubicBezTo>
                <a:close/>
                <a:moveTo>
                  <a:pt x="4704134" y="2108161"/>
                </a:moveTo>
                <a:cubicBezTo>
                  <a:pt x="4707223" y="2108161"/>
                  <a:pt x="4709728" y="2110663"/>
                  <a:pt x="4709728" y="2113750"/>
                </a:cubicBezTo>
                <a:cubicBezTo>
                  <a:pt x="4709728" y="2116837"/>
                  <a:pt x="4707223" y="2119339"/>
                  <a:pt x="4704134" y="2119339"/>
                </a:cubicBezTo>
                <a:cubicBezTo>
                  <a:pt x="4701045" y="2119339"/>
                  <a:pt x="4698541" y="2116837"/>
                  <a:pt x="4698541" y="2113750"/>
                </a:cubicBezTo>
                <a:cubicBezTo>
                  <a:pt x="4698541" y="2110663"/>
                  <a:pt x="4701045" y="2108161"/>
                  <a:pt x="4704134" y="2108161"/>
                </a:cubicBezTo>
                <a:close/>
                <a:moveTo>
                  <a:pt x="7338345" y="2102772"/>
                </a:moveTo>
                <a:lnTo>
                  <a:pt x="7337047" y="2106115"/>
                </a:lnTo>
                <a:cubicBezTo>
                  <a:pt x="7333703" y="2110140"/>
                  <a:pt x="7327847" y="2111449"/>
                  <a:pt x="7319481" y="2110044"/>
                </a:cubicBezTo>
                <a:cubicBezTo>
                  <a:pt x="7313269" y="2110044"/>
                  <a:pt x="7299869" y="2110044"/>
                  <a:pt x="7279282" y="2110044"/>
                </a:cubicBezTo>
                <a:cubicBezTo>
                  <a:pt x="7239785" y="2107187"/>
                  <a:pt x="7198838" y="2106960"/>
                  <a:pt x="7156439" y="2109363"/>
                </a:cubicBezTo>
                <a:lnTo>
                  <a:pt x="7152494" y="2404022"/>
                </a:lnTo>
                <a:lnTo>
                  <a:pt x="7254387" y="2337840"/>
                </a:lnTo>
                <a:cubicBezTo>
                  <a:pt x="7238425" y="2298479"/>
                  <a:pt x="7221352" y="2265875"/>
                  <a:pt x="7203168" y="2240028"/>
                </a:cubicBezTo>
                <a:cubicBezTo>
                  <a:pt x="7212056" y="2224157"/>
                  <a:pt x="7222667" y="2220303"/>
                  <a:pt x="7235001" y="2228465"/>
                </a:cubicBezTo>
                <a:cubicBezTo>
                  <a:pt x="7316035" y="2289229"/>
                  <a:pt x="7361086" y="2339291"/>
                  <a:pt x="7370155" y="2378651"/>
                </a:cubicBezTo>
                <a:lnTo>
                  <a:pt x="7369347" y="2385025"/>
                </a:lnTo>
                <a:lnTo>
                  <a:pt x="7394760" y="2338141"/>
                </a:lnTo>
                <a:cubicBezTo>
                  <a:pt x="7427535" y="2267580"/>
                  <a:pt x="7447629" y="2190119"/>
                  <a:pt x="7455043" y="2105758"/>
                </a:cubicBezTo>
                <a:lnTo>
                  <a:pt x="7343356" y="2114261"/>
                </a:lnTo>
                <a:close/>
                <a:moveTo>
                  <a:pt x="2314577" y="2101203"/>
                </a:moveTo>
                <a:lnTo>
                  <a:pt x="2350002" y="2110518"/>
                </a:lnTo>
                <a:lnTo>
                  <a:pt x="2355596" y="2194350"/>
                </a:lnTo>
                <a:lnTo>
                  <a:pt x="2376104" y="2212979"/>
                </a:lnTo>
                <a:lnTo>
                  <a:pt x="2383563" y="2246512"/>
                </a:lnTo>
                <a:lnTo>
                  <a:pt x="2420851" y="2244649"/>
                </a:lnTo>
                <a:lnTo>
                  <a:pt x="2425421" y="2246725"/>
                </a:lnTo>
                <a:lnTo>
                  <a:pt x="2404080" y="2278263"/>
                </a:lnTo>
                <a:cubicBezTo>
                  <a:pt x="2384638" y="2300653"/>
                  <a:pt x="2363937" y="2312216"/>
                  <a:pt x="2341978" y="2312953"/>
                </a:cubicBezTo>
                <a:lnTo>
                  <a:pt x="2333799" y="2311260"/>
                </a:lnTo>
                <a:lnTo>
                  <a:pt x="2335086" y="2300537"/>
                </a:lnTo>
                <a:lnTo>
                  <a:pt x="2326399" y="2309728"/>
                </a:lnTo>
                <a:lnTo>
                  <a:pt x="2308096" y="2305939"/>
                </a:lnTo>
                <a:lnTo>
                  <a:pt x="2306183" y="2105396"/>
                </a:lnTo>
                <a:close/>
                <a:moveTo>
                  <a:pt x="4791135" y="2064023"/>
                </a:moveTo>
                <a:lnTo>
                  <a:pt x="4804038" y="2105498"/>
                </a:lnTo>
                <a:lnTo>
                  <a:pt x="4800918" y="2107594"/>
                </a:lnTo>
                <a:cubicBezTo>
                  <a:pt x="4801628" y="2107031"/>
                  <a:pt x="4802385" y="2106236"/>
                  <a:pt x="4797560" y="2108646"/>
                </a:cubicBezTo>
                <a:cubicBezTo>
                  <a:pt x="4796308" y="2109271"/>
                  <a:pt x="4795344" y="2110406"/>
                  <a:pt x="4794064" y="2110974"/>
                </a:cubicBezTo>
                <a:cubicBezTo>
                  <a:pt x="4791820" y="2111971"/>
                  <a:pt x="4789117" y="2111941"/>
                  <a:pt x="4787073" y="2113303"/>
                </a:cubicBezTo>
                <a:lnTo>
                  <a:pt x="4776585" y="2120289"/>
                </a:lnTo>
                <a:lnTo>
                  <a:pt x="4769593" y="2124947"/>
                </a:lnTo>
                <a:lnTo>
                  <a:pt x="4766097" y="2126110"/>
                </a:lnTo>
                <a:cubicBezTo>
                  <a:pt x="4760271" y="2125722"/>
                  <a:pt x="4754422" y="2125591"/>
                  <a:pt x="4748618" y="2124947"/>
                </a:cubicBezTo>
                <a:cubicBezTo>
                  <a:pt x="4747398" y="2124811"/>
                  <a:pt x="4746196" y="2124378"/>
                  <a:pt x="4745122" y="2123782"/>
                </a:cubicBezTo>
                <a:cubicBezTo>
                  <a:pt x="4737072" y="2119313"/>
                  <a:pt x="4739296" y="2121841"/>
                  <a:pt x="4738130" y="2121453"/>
                </a:cubicBezTo>
                <a:cubicBezTo>
                  <a:pt x="4739296" y="2117960"/>
                  <a:pt x="4740209" y="2114373"/>
                  <a:pt x="4741626" y="2110974"/>
                </a:cubicBezTo>
                <a:cubicBezTo>
                  <a:pt x="4743493" y="2106496"/>
                  <a:pt x="4746825" y="2105570"/>
                  <a:pt x="4750948" y="2102824"/>
                </a:cubicBezTo>
                <a:cubicBezTo>
                  <a:pt x="4755466" y="2099814"/>
                  <a:pt x="4753116" y="2100938"/>
                  <a:pt x="4757940" y="2099331"/>
                </a:cubicBezTo>
                <a:cubicBezTo>
                  <a:pt x="4765954" y="2093993"/>
                  <a:pt x="4762274" y="2095558"/>
                  <a:pt x="4768428" y="2093509"/>
                </a:cubicBezTo>
                <a:cubicBezTo>
                  <a:pt x="4769205" y="2092345"/>
                  <a:pt x="4769665" y="2090890"/>
                  <a:pt x="4770759" y="2090016"/>
                </a:cubicBezTo>
                <a:cubicBezTo>
                  <a:pt x="4771718" y="2089250"/>
                  <a:pt x="4773386" y="2089720"/>
                  <a:pt x="4774255" y="2088852"/>
                </a:cubicBezTo>
                <a:cubicBezTo>
                  <a:pt x="4775123" y="2087984"/>
                  <a:pt x="4774870" y="2086457"/>
                  <a:pt x="4775420" y="2085359"/>
                </a:cubicBezTo>
                <a:cubicBezTo>
                  <a:pt x="4776047" y="2084107"/>
                  <a:pt x="4776854" y="2082940"/>
                  <a:pt x="4777751" y="2081866"/>
                </a:cubicBezTo>
                <a:cubicBezTo>
                  <a:pt x="4778806" y="2080601"/>
                  <a:pt x="4780192" y="2079638"/>
                  <a:pt x="4781247" y="2078373"/>
                </a:cubicBezTo>
                <a:cubicBezTo>
                  <a:pt x="4789356" y="2068649"/>
                  <a:pt x="4776862" y="2081588"/>
                  <a:pt x="4787073" y="2071387"/>
                </a:cubicBezTo>
                <a:cubicBezTo>
                  <a:pt x="4787904" y="2068895"/>
                  <a:pt x="4788442" y="2066260"/>
                  <a:pt x="4790568" y="2064401"/>
                </a:cubicBezTo>
                <a:close/>
                <a:moveTo>
                  <a:pt x="8139561" y="2059753"/>
                </a:moveTo>
                <a:lnTo>
                  <a:pt x="8156280" y="2063929"/>
                </a:lnTo>
                <a:lnTo>
                  <a:pt x="8153479" y="2107050"/>
                </a:lnTo>
                <a:lnTo>
                  <a:pt x="8159723" y="2099637"/>
                </a:lnTo>
                <a:lnTo>
                  <a:pt x="8173861" y="2082157"/>
                </a:lnTo>
                <a:lnTo>
                  <a:pt x="8199628" y="2116328"/>
                </a:lnTo>
                <a:lnTo>
                  <a:pt x="8181285" y="2133442"/>
                </a:lnTo>
                <a:lnTo>
                  <a:pt x="8166609" y="2131206"/>
                </a:lnTo>
                <a:lnTo>
                  <a:pt x="8159080" y="2124083"/>
                </a:lnTo>
                <a:cubicBezTo>
                  <a:pt x="8148980" y="2113555"/>
                  <a:pt x="8140338" y="2103318"/>
                  <a:pt x="8134900" y="2094683"/>
                </a:cubicBezTo>
                <a:cubicBezTo>
                  <a:pt x="8131211" y="2084980"/>
                  <a:pt x="8127519" y="2078189"/>
                  <a:pt x="8132569" y="2065575"/>
                </a:cubicBezTo>
                <a:cubicBezTo>
                  <a:pt x="8134900" y="2063635"/>
                  <a:pt x="8136065" y="2061111"/>
                  <a:pt x="8139561" y="2059753"/>
                </a:cubicBezTo>
                <a:close/>
                <a:moveTo>
                  <a:pt x="468340" y="2042625"/>
                </a:moveTo>
                <a:cubicBezTo>
                  <a:pt x="469205" y="2042620"/>
                  <a:pt x="469982" y="2042749"/>
                  <a:pt x="470400" y="2043416"/>
                </a:cubicBezTo>
                <a:cubicBezTo>
                  <a:pt x="471371" y="2044968"/>
                  <a:pt x="470303" y="2047151"/>
                  <a:pt x="469625" y="2048850"/>
                </a:cubicBezTo>
                <a:cubicBezTo>
                  <a:pt x="468908" y="2050639"/>
                  <a:pt x="466702" y="2051666"/>
                  <a:pt x="464963" y="2051955"/>
                </a:cubicBezTo>
                <a:cubicBezTo>
                  <a:pt x="464195" y="2052083"/>
                  <a:pt x="464316" y="2052602"/>
                  <a:pt x="464185" y="2052731"/>
                </a:cubicBezTo>
                <a:cubicBezTo>
                  <a:pt x="462113" y="2051955"/>
                  <a:pt x="459329" y="2052148"/>
                  <a:pt x="457971" y="2050402"/>
                </a:cubicBezTo>
                <a:cubicBezTo>
                  <a:pt x="457003" y="2049160"/>
                  <a:pt x="457965" y="2047112"/>
                  <a:pt x="458749" y="2045745"/>
                </a:cubicBezTo>
                <a:cubicBezTo>
                  <a:pt x="459153" y="2045034"/>
                  <a:pt x="460347" y="2045335"/>
                  <a:pt x="461078" y="2044969"/>
                </a:cubicBezTo>
                <a:cubicBezTo>
                  <a:pt x="467102" y="2041960"/>
                  <a:pt x="459881" y="2044591"/>
                  <a:pt x="465740" y="2042640"/>
                </a:cubicBezTo>
                <a:cubicBezTo>
                  <a:pt x="466515" y="2042770"/>
                  <a:pt x="467472" y="2042630"/>
                  <a:pt x="468340" y="2042625"/>
                </a:cubicBezTo>
                <a:close/>
                <a:moveTo>
                  <a:pt x="392716" y="2027892"/>
                </a:moveTo>
                <a:cubicBezTo>
                  <a:pt x="393491" y="2028410"/>
                  <a:pt x="394385" y="2028785"/>
                  <a:pt x="395046" y="2029444"/>
                </a:cubicBezTo>
                <a:cubicBezTo>
                  <a:pt x="396551" y="2030950"/>
                  <a:pt x="396745" y="2032208"/>
                  <a:pt x="397376" y="2034102"/>
                </a:cubicBezTo>
                <a:cubicBezTo>
                  <a:pt x="397118" y="2035655"/>
                  <a:pt x="397636" y="2037575"/>
                  <a:pt x="396601" y="2038760"/>
                </a:cubicBezTo>
                <a:cubicBezTo>
                  <a:pt x="395520" y="2039991"/>
                  <a:pt x="393364" y="2041347"/>
                  <a:pt x="392716" y="2041865"/>
                </a:cubicBezTo>
                <a:cubicBezTo>
                  <a:pt x="387547" y="2037439"/>
                  <a:pt x="385000" y="2037852"/>
                  <a:pt x="388054" y="2030221"/>
                </a:cubicBezTo>
                <a:cubicBezTo>
                  <a:pt x="388358" y="2029461"/>
                  <a:pt x="389653" y="2029811"/>
                  <a:pt x="390384" y="2029444"/>
                </a:cubicBezTo>
                <a:cubicBezTo>
                  <a:pt x="391221" y="2029028"/>
                  <a:pt x="391939" y="2028410"/>
                  <a:pt x="392716" y="2027892"/>
                </a:cubicBezTo>
                <a:close/>
                <a:moveTo>
                  <a:pt x="8855109" y="2023194"/>
                </a:moveTo>
                <a:lnTo>
                  <a:pt x="8896914" y="2050935"/>
                </a:lnTo>
                <a:cubicBezTo>
                  <a:pt x="8907253" y="2056150"/>
                  <a:pt x="8912423" y="2062952"/>
                  <a:pt x="8912423" y="2071341"/>
                </a:cubicBezTo>
                <a:cubicBezTo>
                  <a:pt x="8912423" y="2082904"/>
                  <a:pt x="8904533" y="2088686"/>
                  <a:pt x="8888752" y="2088686"/>
                </a:cubicBezTo>
                <a:cubicBezTo>
                  <a:pt x="8855695" y="2082972"/>
                  <a:pt x="8813795" y="2101473"/>
                  <a:pt x="8763053" y="2144189"/>
                </a:cubicBezTo>
                <a:lnTo>
                  <a:pt x="8706819" y="2091428"/>
                </a:lnTo>
                <a:lnTo>
                  <a:pt x="8708223" y="2079547"/>
                </a:lnTo>
                <a:cubicBezTo>
                  <a:pt x="8714826" y="2076247"/>
                  <a:pt x="8721429" y="2085756"/>
                  <a:pt x="8728033" y="2088861"/>
                </a:cubicBezTo>
                <a:cubicBezTo>
                  <a:pt x="8742793" y="2091966"/>
                  <a:pt x="8759884" y="2086339"/>
                  <a:pt x="8772314" y="2080711"/>
                </a:cubicBezTo>
                <a:cubicBezTo>
                  <a:pt x="8776586" y="2074113"/>
                  <a:pt x="8776781" y="2064023"/>
                  <a:pt x="8785132" y="2060917"/>
                </a:cubicBezTo>
                <a:cubicBezTo>
                  <a:pt x="8794455" y="2062276"/>
                  <a:pt x="8802611" y="2081681"/>
                  <a:pt x="8816595" y="2080711"/>
                </a:cubicBezTo>
                <a:cubicBezTo>
                  <a:pt x="8831744" y="2082458"/>
                  <a:pt x="8852137" y="2078965"/>
                  <a:pt x="8862041" y="2073725"/>
                </a:cubicBezTo>
                <a:cubicBezTo>
                  <a:pt x="8863595" y="2069456"/>
                  <a:pt x="8862818" y="2065186"/>
                  <a:pt x="8859711" y="2060335"/>
                </a:cubicBezTo>
                <a:cubicBezTo>
                  <a:pt x="8851165" y="2053543"/>
                  <a:pt x="8834463" y="2050827"/>
                  <a:pt x="8834074" y="2039959"/>
                </a:cubicBezTo>
                <a:cubicBezTo>
                  <a:pt x="8837667" y="2035108"/>
                  <a:pt x="8844611" y="2029383"/>
                  <a:pt x="8853156" y="2024095"/>
                </a:cubicBezTo>
                <a:close/>
                <a:moveTo>
                  <a:pt x="4786870" y="2012104"/>
                </a:moveTo>
                <a:cubicBezTo>
                  <a:pt x="4783782" y="2012104"/>
                  <a:pt x="4781277" y="2014606"/>
                  <a:pt x="4781277" y="2017692"/>
                </a:cubicBezTo>
                <a:cubicBezTo>
                  <a:pt x="4781277" y="2020779"/>
                  <a:pt x="4783782" y="2023281"/>
                  <a:pt x="4786870" y="2023281"/>
                </a:cubicBezTo>
                <a:cubicBezTo>
                  <a:pt x="4789959" y="2023281"/>
                  <a:pt x="4792464" y="2020779"/>
                  <a:pt x="4792464" y="2017692"/>
                </a:cubicBezTo>
                <a:cubicBezTo>
                  <a:pt x="4792464" y="2014606"/>
                  <a:pt x="4789959" y="2012104"/>
                  <a:pt x="4786870" y="2012104"/>
                </a:cubicBezTo>
                <a:close/>
                <a:moveTo>
                  <a:pt x="8033029" y="2012079"/>
                </a:moveTo>
                <a:lnTo>
                  <a:pt x="8047503" y="2024240"/>
                </a:lnTo>
                <a:cubicBezTo>
                  <a:pt x="8063429" y="2041706"/>
                  <a:pt x="8071197" y="2048692"/>
                  <a:pt x="8084210" y="2069650"/>
                </a:cubicBezTo>
                <a:cubicBezTo>
                  <a:pt x="8092173" y="2085950"/>
                  <a:pt x="8098388" y="2102833"/>
                  <a:pt x="8108099" y="2118552"/>
                </a:cubicBezTo>
                <a:cubicBezTo>
                  <a:pt x="8115090" y="2127187"/>
                  <a:pt x="8124121" y="2134367"/>
                  <a:pt x="8133589" y="2141256"/>
                </a:cubicBezTo>
                <a:lnTo>
                  <a:pt x="8150442" y="2153821"/>
                </a:lnTo>
                <a:lnTo>
                  <a:pt x="8135577" y="2382664"/>
                </a:lnTo>
                <a:lnTo>
                  <a:pt x="8267455" y="2274523"/>
                </a:lnTo>
                <a:lnTo>
                  <a:pt x="8269491" y="2278067"/>
                </a:lnTo>
                <a:cubicBezTo>
                  <a:pt x="8273958" y="2292232"/>
                  <a:pt x="8267937" y="2304070"/>
                  <a:pt x="8274735" y="2318818"/>
                </a:cubicBezTo>
                <a:lnTo>
                  <a:pt x="8278421" y="2321653"/>
                </a:lnTo>
                <a:lnTo>
                  <a:pt x="8131563" y="2503466"/>
                </a:lnTo>
                <a:cubicBezTo>
                  <a:pt x="8100728" y="2537067"/>
                  <a:pt x="8075334" y="2568152"/>
                  <a:pt x="8055382" y="2596720"/>
                </a:cubicBezTo>
                <a:cubicBezTo>
                  <a:pt x="8055382" y="2596720"/>
                  <a:pt x="8054271" y="2597831"/>
                  <a:pt x="8052049" y="2600053"/>
                </a:cubicBezTo>
                <a:cubicBezTo>
                  <a:pt x="8045882" y="2609123"/>
                  <a:pt x="8035497" y="2611526"/>
                  <a:pt x="8020896" y="2607263"/>
                </a:cubicBezTo>
                <a:lnTo>
                  <a:pt x="7950361" y="2532578"/>
                </a:lnTo>
                <a:cubicBezTo>
                  <a:pt x="7948456" y="2525323"/>
                  <a:pt x="7948932" y="2521695"/>
                  <a:pt x="7951789" y="2521695"/>
                </a:cubicBezTo>
                <a:cubicBezTo>
                  <a:pt x="7940225" y="2528951"/>
                  <a:pt x="7938457" y="2523396"/>
                  <a:pt x="7946483" y="2505030"/>
                </a:cubicBezTo>
                <a:cubicBezTo>
                  <a:pt x="7969882" y="2493286"/>
                  <a:pt x="8000015" y="2472948"/>
                  <a:pt x="8036881" y="2444017"/>
                </a:cubicBezTo>
                <a:close/>
                <a:moveTo>
                  <a:pt x="8327118" y="1991233"/>
                </a:moveTo>
                <a:lnTo>
                  <a:pt x="8327118" y="1996175"/>
                </a:lnTo>
                <a:cubicBezTo>
                  <a:pt x="8327118" y="2003751"/>
                  <a:pt x="8327118" y="2016313"/>
                  <a:pt x="8327118" y="2033862"/>
                </a:cubicBezTo>
                <a:cubicBezTo>
                  <a:pt x="8329975" y="2073767"/>
                  <a:pt x="8331403" y="2106189"/>
                  <a:pt x="8331403" y="2131130"/>
                </a:cubicBezTo>
                <a:lnTo>
                  <a:pt x="8328464" y="2229919"/>
                </a:lnTo>
                <a:lnTo>
                  <a:pt x="8321856" y="2228146"/>
                </a:lnTo>
                <a:cubicBezTo>
                  <a:pt x="8317414" y="2227563"/>
                  <a:pt x="8313189" y="2227127"/>
                  <a:pt x="8308528" y="2225089"/>
                </a:cubicBezTo>
                <a:cubicBezTo>
                  <a:pt x="8299595" y="2216551"/>
                  <a:pt x="8303479" y="2205683"/>
                  <a:pt x="8295710" y="2195981"/>
                </a:cubicBezTo>
                <a:cubicBezTo>
                  <a:pt x="8283087" y="2188994"/>
                  <a:pt x="8275123" y="2196563"/>
                  <a:pt x="8264830" y="2190741"/>
                </a:cubicBezTo>
                <a:cubicBezTo>
                  <a:pt x="8248807" y="2176381"/>
                  <a:pt x="8232639" y="2158528"/>
                  <a:pt x="8217053" y="2139438"/>
                </a:cubicBezTo>
                <a:lnTo>
                  <a:pt x="8199628" y="2116328"/>
                </a:lnTo>
                <a:lnTo>
                  <a:pt x="8292067" y="2030083"/>
                </a:lnTo>
                <a:close/>
                <a:moveTo>
                  <a:pt x="8032799" y="1986249"/>
                </a:moveTo>
                <a:lnTo>
                  <a:pt x="8033029" y="2012079"/>
                </a:lnTo>
                <a:lnTo>
                  <a:pt x="8004879" y="1988426"/>
                </a:lnTo>
                <a:close/>
                <a:moveTo>
                  <a:pt x="510020" y="1978214"/>
                </a:moveTo>
                <a:cubicBezTo>
                  <a:pt x="512350" y="1978472"/>
                  <a:pt x="514699" y="1978604"/>
                  <a:pt x="517012" y="1978990"/>
                </a:cubicBezTo>
                <a:cubicBezTo>
                  <a:pt x="517819" y="1979125"/>
                  <a:pt x="519037" y="1979006"/>
                  <a:pt x="519342" y="1979766"/>
                </a:cubicBezTo>
                <a:cubicBezTo>
                  <a:pt x="519738" y="1980757"/>
                  <a:pt x="519158" y="1981984"/>
                  <a:pt x="518565" y="1982871"/>
                </a:cubicBezTo>
                <a:cubicBezTo>
                  <a:pt x="517806" y="1984009"/>
                  <a:pt x="515146" y="1984890"/>
                  <a:pt x="513905" y="1985200"/>
                </a:cubicBezTo>
                <a:cubicBezTo>
                  <a:pt x="513652" y="1985262"/>
                  <a:pt x="513257" y="1985200"/>
                  <a:pt x="513127" y="1985200"/>
                </a:cubicBezTo>
                <a:cubicBezTo>
                  <a:pt x="511055" y="1984424"/>
                  <a:pt x="508369" y="1984534"/>
                  <a:pt x="506913" y="1982871"/>
                </a:cubicBezTo>
                <a:cubicBezTo>
                  <a:pt x="503949" y="1979487"/>
                  <a:pt x="508855" y="1978601"/>
                  <a:pt x="510020" y="1978214"/>
                </a:cubicBezTo>
                <a:close/>
                <a:moveTo>
                  <a:pt x="458749" y="1978214"/>
                </a:moveTo>
                <a:cubicBezTo>
                  <a:pt x="460044" y="1978473"/>
                  <a:pt x="461699" y="1978057"/>
                  <a:pt x="462633" y="1978990"/>
                </a:cubicBezTo>
                <a:cubicBezTo>
                  <a:pt x="463791" y="1980147"/>
                  <a:pt x="464185" y="1983647"/>
                  <a:pt x="464185" y="1983647"/>
                </a:cubicBezTo>
                <a:cubicBezTo>
                  <a:pt x="463926" y="1985976"/>
                  <a:pt x="463795" y="1988322"/>
                  <a:pt x="463408" y="1990634"/>
                </a:cubicBezTo>
                <a:cubicBezTo>
                  <a:pt x="463274" y="1991440"/>
                  <a:pt x="463298" y="1992487"/>
                  <a:pt x="462633" y="1992962"/>
                </a:cubicBezTo>
                <a:cubicBezTo>
                  <a:pt x="460227" y="1994678"/>
                  <a:pt x="458101" y="1994256"/>
                  <a:pt x="457194" y="1994515"/>
                </a:cubicBezTo>
                <a:cubicBezTo>
                  <a:pt x="454864" y="1993997"/>
                  <a:pt x="451453" y="1994994"/>
                  <a:pt x="450202" y="1992962"/>
                </a:cubicBezTo>
                <a:cubicBezTo>
                  <a:pt x="448703" y="1990528"/>
                  <a:pt x="450576" y="1987253"/>
                  <a:pt x="450979" y="1984424"/>
                </a:cubicBezTo>
                <a:cubicBezTo>
                  <a:pt x="451096" y="1983613"/>
                  <a:pt x="451176" y="1982674"/>
                  <a:pt x="451757" y="1982095"/>
                </a:cubicBezTo>
                <a:cubicBezTo>
                  <a:pt x="454427" y="1979426"/>
                  <a:pt x="455817" y="1979190"/>
                  <a:pt x="458749" y="1978214"/>
                </a:cubicBezTo>
                <a:close/>
                <a:moveTo>
                  <a:pt x="418882" y="1964032"/>
                </a:moveTo>
                <a:cubicBezTo>
                  <a:pt x="420633" y="1964075"/>
                  <a:pt x="421691" y="1964705"/>
                  <a:pt x="423013" y="1967347"/>
                </a:cubicBezTo>
                <a:cubicBezTo>
                  <a:pt x="423380" y="1968079"/>
                  <a:pt x="423530" y="1968899"/>
                  <a:pt x="423790" y="1969675"/>
                </a:cubicBezTo>
                <a:cubicBezTo>
                  <a:pt x="423530" y="1972005"/>
                  <a:pt x="423754" y="1974439"/>
                  <a:pt x="423013" y="1976661"/>
                </a:cubicBezTo>
                <a:cubicBezTo>
                  <a:pt x="422665" y="1977703"/>
                  <a:pt x="421596" y="1978381"/>
                  <a:pt x="420683" y="1978990"/>
                </a:cubicBezTo>
                <a:cubicBezTo>
                  <a:pt x="420000" y="1979444"/>
                  <a:pt x="416799" y="1982224"/>
                  <a:pt x="416021" y="1982871"/>
                </a:cubicBezTo>
                <a:cubicBezTo>
                  <a:pt x="412384" y="1982064"/>
                  <a:pt x="408679" y="1982554"/>
                  <a:pt x="406700" y="1978990"/>
                </a:cubicBezTo>
                <a:cubicBezTo>
                  <a:pt x="405902" y="1977559"/>
                  <a:pt x="405145" y="1974333"/>
                  <a:pt x="405145" y="1974333"/>
                </a:cubicBezTo>
                <a:cubicBezTo>
                  <a:pt x="405795" y="1967839"/>
                  <a:pt x="403836" y="1967225"/>
                  <a:pt x="408252" y="1965018"/>
                </a:cubicBezTo>
                <a:cubicBezTo>
                  <a:pt x="408986" y="1964652"/>
                  <a:pt x="409807" y="1964500"/>
                  <a:pt x="410582" y="1964242"/>
                </a:cubicBezTo>
                <a:cubicBezTo>
                  <a:pt x="414686" y="1964534"/>
                  <a:pt x="417132" y="1963990"/>
                  <a:pt x="418882" y="1964032"/>
                </a:cubicBezTo>
                <a:close/>
                <a:moveTo>
                  <a:pt x="7909548" y="1945430"/>
                </a:moveTo>
                <a:lnTo>
                  <a:pt x="7913495" y="1950305"/>
                </a:lnTo>
                <a:lnTo>
                  <a:pt x="7916567" y="1950000"/>
                </a:lnTo>
                <a:lnTo>
                  <a:pt x="7918521" y="1952489"/>
                </a:lnTo>
                <a:cubicBezTo>
                  <a:pt x="7923061" y="1956370"/>
                  <a:pt x="7928547" y="1959814"/>
                  <a:pt x="7935053" y="1963696"/>
                </a:cubicBezTo>
                <a:cubicBezTo>
                  <a:pt x="7953504" y="1971846"/>
                  <a:pt x="7974867" y="1967770"/>
                  <a:pt x="7996231" y="1981160"/>
                </a:cubicBezTo>
                <a:lnTo>
                  <a:pt x="8004879" y="1988426"/>
                </a:lnTo>
                <a:lnTo>
                  <a:pt x="7977840" y="1990534"/>
                </a:lnTo>
                <a:cubicBezTo>
                  <a:pt x="7967547" y="1990534"/>
                  <a:pt x="7953852" y="1991940"/>
                  <a:pt x="7936757" y="1994751"/>
                </a:cubicBezTo>
                <a:cubicBezTo>
                  <a:pt x="7914129" y="1994751"/>
                  <a:pt x="7896739" y="1996180"/>
                  <a:pt x="7884586" y="1999036"/>
                </a:cubicBezTo>
                <a:lnTo>
                  <a:pt x="7840577" y="1948838"/>
                </a:lnTo>
                <a:close/>
                <a:moveTo>
                  <a:pt x="445540" y="1943284"/>
                </a:moveTo>
                <a:cubicBezTo>
                  <a:pt x="449645" y="1944651"/>
                  <a:pt x="451227" y="1944338"/>
                  <a:pt x="447095" y="1952598"/>
                </a:cubicBezTo>
                <a:cubicBezTo>
                  <a:pt x="446631" y="1953527"/>
                  <a:pt x="442563" y="1952598"/>
                  <a:pt x="441656" y="1952598"/>
                </a:cubicBezTo>
                <a:cubicBezTo>
                  <a:pt x="440965" y="1946382"/>
                  <a:pt x="438855" y="1946236"/>
                  <a:pt x="443210" y="1944060"/>
                </a:cubicBezTo>
                <a:cubicBezTo>
                  <a:pt x="443942" y="1943694"/>
                  <a:pt x="444765" y="1943543"/>
                  <a:pt x="445540" y="1943284"/>
                </a:cubicBezTo>
                <a:close/>
                <a:moveTo>
                  <a:pt x="2662272" y="1922243"/>
                </a:moveTo>
                <a:lnTo>
                  <a:pt x="2662272" y="2169696"/>
                </a:lnTo>
                <a:lnTo>
                  <a:pt x="2428014" y="2169288"/>
                </a:lnTo>
                <a:lnTo>
                  <a:pt x="2428014" y="1926256"/>
                </a:lnTo>
                <a:close/>
                <a:moveTo>
                  <a:pt x="3019168" y="1913672"/>
                </a:moveTo>
                <a:lnTo>
                  <a:pt x="3023249" y="2161126"/>
                </a:lnTo>
                <a:lnTo>
                  <a:pt x="2793276" y="2160718"/>
                </a:lnTo>
                <a:lnTo>
                  <a:pt x="2793276" y="1917754"/>
                </a:lnTo>
                <a:close/>
                <a:moveTo>
                  <a:pt x="7226724" y="1899358"/>
                </a:moveTo>
                <a:lnTo>
                  <a:pt x="7219493" y="1905170"/>
                </a:lnTo>
                <a:lnTo>
                  <a:pt x="7156779" y="1905170"/>
                </a:lnTo>
                <a:lnTo>
                  <a:pt x="7156779" y="2062566"/>
                </a:lnTo>
                <a:lnTo>
                  <a:pt x="7224594" y="2063314"/>
                </a:lnTo>
                <a:close/>
                <a:moveTo>
                  <a:pt x="7062437" y="1883812"/>
                </a:moveTo>
                <a:lnTo>
                  <a:pt x="6989725" y="1887553"/>
                </a:lnTo>
                <a:lnTo>
                  <a:pt x="6986051" y="2014477"/>
                </a:lnTo>
                <a:cubicBezTo>
                  <a:pt x="7010992" y="2021415"/>
                  <a:pt x="7030570" y="2029220"/>
                  <a:pt x="7044786" y="2037892"/>
                </a:cubicBezTo>
                <a:lnTo>
                  <a:pt x="7063721" y="2058294"/>
                </a:lnTo>
                <a:close/>
                <a:moveTo>
                  <a:pt x="4750395" y="1883404"/>
                </a:moveTo>
                <a:lnTo>
                  <a:pt x="4788077" y="1883404"/>
                </a:lnTo>
                <a:cubicBezTo>
                  <a:pt x="4793201" y="1917844"/>
                  <a:pt x="4801093" y="1951230"/>
                  <a:pt x="4811752" y="1983562"/>
                </a:cubicBezTo>
                <a:lnTo>
                  <a:pt x="4844017" y="2058723"/>
                </a:lnTo>
                <a:lnTo>
                  <a:pt x="4843007" y="2058579"/>
                </a:lnTo>
                <a:cubicBezTo>
                  <a:pt x="4841053" y="2058254"/>
                  <a:pt x="4839129" y="2057769"/>
                  <a:pt x="4837181" y="2057415"/>
                </a:cubicBezTo>
                <a:cubicBezTo>
                  <a:pt x="4834855" y="2056993"/>
                  <a:pt x="4832513" y="2056672"/>
                  <a:pt x="4830189" y="2056250"/>
                </a:cubicBezTo>
                <a:cubicBezTo>
                  <a:pt x="4828240" y="2055896"/>
                  <a:pt x="4826332" y="2055293"/>
                  <a:pt x="4824362" y="2055086"/>
                </a:cubicBezTo>
                <a:cubicBezTo>
                  <a:pt x="4818940" y="2054515"/>
                  <a:pt x="4813486" y="2054310"/>
                  <a:pt x="4808048" y="2053921"/>
                </a:cubicBezTo>
                <a:cubicBezTo>
                  <a:pt x="4808048" y="2053921"/>
                  <a:pt x="4803204" y="2055058"/>
                  <a:pt x="4801056" y="2056250"/>
                </a:cubicBezTo>
                <a:cubicBezTo>
                  <a:pt x="4799615" y="2057050"/>
                  <a:pt x="4798726" y="2058579"/>
                  <a:pt x="4797560" y="2059744"/>
                </a:cubicBezTo>
                <a:lnTo>
                  <a:pt x="4791135" y="2064023"/>
                </a:lnTo>
                <a:lnTo>
                  <a:pt x="4775655" y="2014264"/>
                </a:lnTo>
                <a:cubicBezTo>
                  <a:pt x="4765299" y="1972699"/>
                  <a:pt x="4756879" y="1929079"/>
                  <a:pt x="4750395" y="1883404"/>
                </a:cubicBezTo>
                <a:close/>
                <a:moveTo>
                  <a:pt x="5065360" y="1863913"/>
                </a:moveTo>
                <a:lnTo>
                  <a:pt x="5067907" y="1872256"/>
                </a:lnTo>
                <a:cubicBezTo>
                  <a:pt x="5068898" y="1873246"/>
                  <a:pt x="5070238" y="1873809"/>
                  <a:pt x="5071403" y="1874585"/>
                </a:cubicBezTo>
                <a:cubicBezTo>
                  <a:pt x="5072181" y="1875749"/>
                  <a:pt x="5073165" y="1876799"/>
                  <a:pt x="5073735" y="1878078"/>
                </a:cubicBezTo>
                <a:cubicBezTo>
                  <a:pt x="5074732" y="1880321"/>
                  <a:pt x="5074703" y="1883021"/>
                  <a:pt x="5076065" y="1885064"/>
                </a:cubicBezTo>
                <a:lnTo>
                  <a:pt x="5078395" y="1888556"/>
                </a:lnTo>
                <a:lnTo>
                  <a:pt x="5080726" y="1895543"/>
                </a:lnTo>
                <a:lnTo>
                  <a:pt x="5081891" y="1899036"/>
                </a:lnTo>
                <a:cubicBezTo>
                  <a:pt x="5081503" y="1902140"/>
                  <a:pt x="5081202" y="1905258"/>
                  <a:pt x="5080726" y="1908351"/>
                </a:cubicBezTo>
                <a:cubicBezTo>
                  <a:pt x="5079542" y="1916069"/>
                  <a:pt x="5080049" y="1911883"/>
                  <a:pt x="5078395" y="1917694"/>
                </a:cubicBezTo>
                <a:cubicBezTo>
                  <a:pt x="5077956" y="1919233"/>
                  <a:pt x="5077691" y="1920819"/>
                  <a:pt x="5077230" y="1922351"/>
                </a:cubicBezTo>
                <a:cubicBezTo>
                  <a:pt x="5076524" y="1924703"/>
                  <a:pt x="5075677" y="1927009"/>
                  <a:pt x="5074899" y="1929338"/>
                </a:cubicBezTo>
                <a:lnTo>
                  <a:pt x="5073735" y="1932830"/>
                </a:lnTo>
                <a:cubicBezTo>
                  <a:pt x="5073346" y="1935547"/>
                  <a:pt x="5072797" y="1938246"/>
                  <a:pt x="5072569" y="1940981"/>
                </a:cubicBezTo>
                <a:cubicBezTo>
                  <a:pt x="5072019" y="1947568"/>
                  <a:pt x="5072766" y="1954307"/>
                  <a:pt x="5071403" y="1960775"/>
                </a:cubicBezTo>
                <a:cubicBezTo>
                  <a:pt x="5071115" y="1962144"/>
                  <a:pt x="5069188" y="1962535"/>
                  <a:pt x="5067907" y="1963103"/>
                </a:cubicBezTo>
                <a:cubicBezTo>
                  <a:pt x="5065663" y="1964100"/>
                  <a:pt x="5063247" y="1964656"/>
                  <a:pt x="5060915" y="1965432"/>
                </a:cubicBezTo>
                <a:lnTo>
                  <a:pt x="5057420" y="1966596"/>
                </a:lnTo>
                <a:lnTo>
                  <a:pt x="5053924" y="1967761"/>
                </a:lnTo>
                <a:lnTo>
                  <a:pt x="5050428" y="1968926"/>
                </a:lnTo>
                <a:cubicBezTo>
                  <a:pt x="5049263" y="1970090"/>
                  <a:pt x="5047733" y="1970979"/>
                  <a:pt x="5046932" y="1972418"/>
                </a:cubicBezTo>
                <a:cubicBezTo>
                  <a:pt x="5045739" y="1974564"/>
                  <a:pt x="5044602" y="1979404"/>
                  <a:pt x="5044602" y="1979404"/>
                </a:cubicBezTo>
                <a:cubicBezTo>
                  <a:pt x="5044214" y="1984449"/>
                  <a:pt x="5044370" y="1989567"/>
                  <a:pt x="5043436" y="1994541"/>
                </a:cubicBezTo>
                <a:cubicBezTo>
                  <a:pt x="5042803" y="1997914"/>
                  <a:pt x="5039797" y="1998542"/>
                  <a:pt x="5037610" y="2000363"/>
                </a:cubicBezTo>
                <a:cubicBezTo>
                  <a:pt x="5034827" y="2002681"/>
                  <a:pt x="5030453" y="2007846"/>
                  <a:pt x="5029453" y="2010841"/>
                </a:cubicBezTo>
                <a:lnTo>
                  <a:pt x="5025957" y="2021320"/>
                </a:lnTo>
                <a:lnTo>
                  <a:pt x="5024792" y="2024813"/>
                </a:lnTo>
                <a:cubicBezTo>
                  <a:pt x="5025180" y="2028695"/>
                  <a:pt x="5025080" y="2032656"/>
                  <a:pt x="5025957" y="2036457"/>
                </a:cubicBezTo>
                <a:cubicBezTo>
                  <a:pt x="5026272" y="2037820"/>
                  <a:pt x="5028249" y="2038551"/>
                  <a:pt x="5028288" y="2039950"/>
                </a:cubicBezTo>
                <a:cubicBezTo>
                  <a:pt x="5028644" y="2052758"/>
                  <a:pt x="5028187" y="2065603"/>
                  <a:pt x="5027123" y="2078373"/>
                </a:cubicBezTo>
                <a:cubicBezTo>
                  <a:pt x="5027007" y="2079767"/>
                  <a:pt x="5025886" y="2080991"/>
                  <a:pt x="5024792" y="2081866"/>
                </a:cubicBezTo>
                <a:cubicBezTo>
                  <a:pt x="5023833" y="2082632"/>
                  <a:pt x="5022461" y="2082642"/>
                  <a:pt x="5021296" y="2083030"/>
                </a:cubicBezTo>
                <a:cubicBezTo>
                  <a:pt x="5018965" y="2082642"/>
                  <a:pt x="5016355" y="2083037"/>
                  <a:pt x="5014305" y="2081866"/>
                </a:cubicBezTo>
                <a:cubicBezTo>
                  <a:pt x="5013238" y="2081257"/>
                  <a:pt x="5013477" y="2079553"/>
                  <a:pt x="5013139" y="2078373"/>
                </a:cubicBezTo>
                <a:cubicBezTo>
                  <a:pt x="5012700" y="2076834"/>
                  <a:pt x="5012362" y="2075268"/>
                  <a:pt x="5011974" y="2073716"/>
                </a:cubicBezTo>
                <a:cubicBezTo>
                  <a:pt x="5010420" y="2074103"/>
                  <a:pt x="5008518" y="2073826"/>
                  <a:pt x="5007313" y="2074880"/>
                </a:cubicBezTo>
                <a:cubicBezTo>
                  <a:pt x="5005205" y="2076723"/>
                  <a:pt x="5002651" y="2081866"/>
                  <a:pt x="5002651" y="2081866"/>
                </a:cubicBezTo>
                <a:cubicBezTo>
                  <a:pt x="5001746" y="2084578"/>
                  <a:pt x="4999049" y="2094709"/>
                  <a:pt x="4995660" y="2095838"/>
                </a:cubicBezTo>
                <a:lnTo>
                  <a:pt x="4992164" y="2097002"/>
                </a:lnTo>
                <a:cubicBezTo>
                  <a:pt x="4991397" y="2099303"/>
                  <a:pt x="4990722" y="2102347"/>
                  <a:pt x="4988668" y="2103989"/>
                </a:cubicBezTo>
                <a:cubicBezTo>
                  <a:pt x="4987709" y="2104755"/>
                  <a:pt x="4986338" y="2104764"/>
                  <a:pt x="4985172" y="2105152"/>
                </a:cubicBezTo>
                <a:cubicBezTo>
                  <a:pt x="4982373" y="2104453"/>
                  <a:pt x="4979027" y="2104172"/>
                  <a:pt x="4977016" y="2101659"/>
                </a:cubicBezTo>
                <a:cubicBezTo>
                  <a:pt x="4976248" y="2100701"/>
                  <a:pt x="4976719" y="2099034"/>
                  <a:pt x="4975850" y="2098167"/>
                </a:cubicBezTo>
                <a:cubicBezTo>
                  <a:pt x="4974982" y="2097298"/>
                  <a:pt x="4973559" y="2097243"/>
                  <a:pt x="4972354" y="2097002"/>
                </a:cubicBezTo>
                <a:cubicBezTo>
                  <a:pt x="4969660" y="2096464"/>
                  <a:pt x="4966916" y="2096226"/>
                  <a:pt x="4964197" y="2095838"/>
                </a:cubicBezTo>
                <a:cubicBezTo>
                  <a:pt x="4961867" y="2096226"/>
                  <a:pt x="4959497" y="2096429"/>
                  <a:pt x="4957205" y="2097002"/>
                </a:cubicBezTo>
                <a:cubicBezTo>
                  <a:pt x="4954822" y="2097597"/>
                  <a:pt x="4950214" y="2099331"/>
                  <a:pt x="4950214" y="2099331"/>
                </a:cubicBezTo>
                <a:cubicBezTo>
                  <a:pt x="4949049" y="2098554"/>
                  <a:pt x="4947708" y="2097991"/>
                  <a:pt x="4946717" y="2097002"/>
                </a:cubicBezTo>
                <a:cubicBezTo>
                  <a:pt x="4945727" y="2096013"/>
                  <a:pt x="4945481" y="2094383"/>
                  <a:pt x="4944387" y="2093509"/>
                </a:cubicBezTo>
                <a:cubicBezTo>
                  <a:pt x="4943428" y="2092742"/>
                  <a:pt x="4942057" y="2092733"/>
                  <a:pt x="4940891" y="2092345"/>
                </a:cubicBezTo>
                <a:cubicBezTo>
                  <a:pt x="4940115" y="2091181"/>
                  <a:pt x="4939615" y="2089773"/>
                  <a:pt x="4938561" y="2088852"/>
                </a:cubicBezTo>
                <a:cubicBezTo>
                  <a:pt x="4933011" y="2084000"/>
                  <a:pt x="4932700" y="2084477"/>
                  <a:pt x="4926908" y="2083030"/>
                </a:cubicBezTo>
                <a:cubicBezTo>
                  <a:pt x="4924578" y="2083418"/>
                  <a:pt x="4921967" y="2083023"/>
                  <a:pt x="4919916" y="2084194"/>
                </a:cubicBezTo>
                <a:cubicBezTo>
                  <a:pt x="4918849" y="2084803"/>
                  <a:pt x="4919300" y="2086590"/>
                  <a:pt x="4918750" y="2087687"/>
                </a:cubicBezTo>
                <a:cubicBezTo>
                  <a:pt x="4918125" y="2088939"/>
                  <a:pt x="4917197" y="2090016"/>
                  <a:pt x="4916420" y="2091181"/>
                </a:cubicBezTo>
                <a:cubicBezTo>
                  <a:pt x="4916808" y="2093121"/>
                  <a:pt x="4917065" y="2095093"/>
                  <a:pt x="4917586" y="2097002"/>
                </a:cubicBezTo>
                <a:cubicBezTo>
                  <a:pt x="4918232" y="2099370"/>
                  <a:pt x="4919916" y="2103989"/>
                  <a:pt x="4919916" y="2103989"/>
                </a:cubicBezTo>
                <a:cubicBezTo>
                  <a:pt x="4919527" y="2105541"/>
                  <a:pt x="4919751" y="2107396"/>
                  <a:pt x="4918750" y="2108646"/>
                </a:cubicBezTo>
                <a:cubicBezTo>
                  <a:pt x="4917983" y="2109604"/>
                  <a:pt x="4916474" y="2109658"/>
                  <a:pt x="4915255" y="2109810"/>
                </a:cubicBezTo>
                <a:cubicBezTo>
                  <a:pt x="4910230" y="2110438"/>
                  <a:pt x="4905156" y="2110586"/>
                  <a:pt x="4900106" y="2110974"/>
                </a:cubicBezTo>
                <a:cubicBezTo>
                  <a:pt x="4898941" y="2111750"/>
                  <a:pt x="4897533" y="2112250"/>
                  <a:pt x="4896611" y="2113303"/>
                </a:cubicBezTo>
                <a:cubicBezTo>
                  <a:pt x="4892295" y="2118231"/>
                  <a:pt x="4892384" y="2118984"/>
                  <a:pt x="4890783" y="2123782"/>
                </a:cubicBezTo>
                <a:cubicBezTo>
                  <a:pt x="4890396" y="2126886"/>
                  <a:pt x="4891196" y="2130394"/>
                  <a:pt x="4889619" y="2133097"/>
                </a:cubicBezTo>
                <a:lnTo>
                  <a:pt x="4888729" y="2133845"/>
                </a:lnTo>
                <a:lnTo>
                  <a:pt x="4867540" y="2101250"/>
                </a:lnTo>
                <a:lnTo>
                  <a:pt x="4867478" y="2099331"/>
                </a:lnTo>
                <a:lnTo>
                  <a:pt x="4864096" y="2095953"/>
                </a:lnTo>
                <a:lnTo>
                  <a:pt x="4852032" y="2077394"/>
                </a:lnTo>
                <a:lnTo>
                  <a:pt x="4844017" y="2058723"/>
                </a:lnTo>
                <a:lnTo>
                  <a:pt x="4851164" y="2059744"/>
                </a:lnTo>
                <a:cubicBezTo>
                  <a:pt x="4872112" y="2057999"/>
                  <a:pt x="4858771" y="2059865"/>
                  <a:pt x="4869808" y="2057415"/>
                </a:cubicBezTo>
                <a:cubicBezTo>
                  <a:pt x="4871742" y="2056986"/>
                  <a:pt x="4873724" y="2056771"/>
                  <a:pt x="4875635" y="2056250"/>
                </a:cubicBezTo>
                <a:cubicBezTo>
                  <a:pt x="4878005" y="2055604"/>
                  <a:pt x="4882627" y="2053921"/>
                  <a:pt x="4882627" y="2053921"/>
                </a:cubicBezTo>
                <a:cubicBezTo>
                  <a:pt x="4884958" y="2051593"/>
                  <a:pt x="4887790" y="2049676"/>
                  <a:pt x="4889619" y="2046936"/>
                </a:cubicBezTo>
                <a:cubicBezTo>
                  <a:pt x="4892726" y="2042278"/>
                  <a:pt x="4890784" y="2044219"/>
                  <a:pt x="4895445" y="2041114"/>
                </a:cubicBezTo>
                <a:cubicBezTo>
                  <a:pt x="4896222" y="2039950"/>
                  <a:pt x="4896785" y="2038610"/>
                  <a:pt x="4897775" y="2037621"/>
                </a:cubicBezTo>
                <a:cubicBezTo>
                  <a:pt x="4898766" y="2036631"/>
                  <a:pt x="4900396" y="2036385"/>
                  <a:pt x="4901271" y="2035292"/>
                </a:cubicBezTo>
                <a:cubicBezTo>
                  <a:pt x="4906129" y="2029225"/>
                  <a:pt x="4895355" y="2032636"/>
                  <a:pt x="4907098" y="2024813"/>
                </a:cubicBezTo>
                <a:lnTo>
                  <a:pt x="4914090" y="2020156"/>
                </a:lnTo>
                <a:cubicBezTo>
                  <a:pt x="4914478" y="2018992"/>
                  <a:pt x="4914658" y="2017736"/>
                  <a:pt x="4915255" y="2016663"/>
                </a:cubicBezTo>
                <a:cubicBezTo>
                  <a:pt x="4916615" y="2014217"/>
                  <a:pt x="4919916" y="2009677"/>
                  <a:pt x="4919916" y="2009677"/>
                </a:cubicBezTo>
                <a:cubicBezTo>
                  <a:pt x="4920369" y="2008321"/>
                  <a:pt x="4921718" y="2003255"/>
                  <a:pt x="4923412" y="2002691"/>
                </a:cubicBezTo>
                <a:cubicBezTo>
                  <a:pt x="4924931" y="2002185"/>
                  <a:pt x="4926519" y="2003467"/>
                  <a:pt x="4928073" y="2003855"/>
                </a:cubicBezTo>
                <a:cubicBezTo>
                  <a:pt x="4928461" y="2005019"/>
                  <a:pt x="4928471" y="2006390"/>
                  <a:pt x="4929238" y="2007349"/>
                </a:cubicBezTo>
                <a:cubicBezTo>
                  <a:pt x="4931465" y="2010129"/>
                  <a:pt x="4933415" y="2009435"/>
                  <a:pt x="4936230" y="2010841"/>
                </a:cubicBezTo>
                <a:cubicBezTo>
                  <a:pt x="4945264" y="2015355"/>
                  <a:pt x="4934436" y="2011409"/>
                  <a:pt x="4943221" y="2014335"/>
                </a:cubicBezTo>
                <a:cubicBezTo>
                  <a:pt x="4945941" y="2013946"/>
                  <a:pt x="4948685" y="2013708"/>
                  <a:pt x="4951379" y="2013170"/>
                </a:cubicBezTo>
                <a:cubicBezTo>
                  <a:pt x="4955042" y="2012438"/>
                  <a:pt x="4959531" y="2009683"/>
                  <a:pt x="4961867" y="2007349"/>
                </a:cubicBezTo>
                <a:cubicBezTo>
                  <a:pt x="4963032" y="2006184"/>
                  <a:pt x="4964351" y="2005155"/>
                  <a:pt x="4965362" y="2003855"/>
                </a:cubicBezTo>
                <a:cubicBezTo>
                  <a:pt x="4967081" y="2001646"/>
                  <a:pt x="4968469" y="1999198"/>
                  <a:pt x="4970024" y="1996869"/>
                </a:cubicBezTo>
                <a:cubicBezTo>
                  <a:pt x="4970801" y="1995705"/>
                  <a:pt x="4971188" y="1994152"/>
                  <a:pt x="4972354" y="1993377"/>
                </a:cubicBezTo>
                <a:lnTo>
                  <a:pt x="4975850" y="1991048"/>
                </a:lnTo>
                <a:cubicBezTo>
                  <a:pt x="4982066" y="1981732"/>
                  <a:pt x="4973907" y="1992989"/>
                  <a:pt x="4981676" y="1985226"/>
                </a:cubicBezTo>
                <a:cubicBezTo>
                  <a:pt x="4986947" y="1979959"/>
                  <a:pt x="4980697" y="1982835"/>
                  <a:pt x="4987503" y="1980568"/>
                </a:cubicBezTo>
                <a:cubicBezTo>
                  <a:pt x="4989771" y="1973769"/>
                  <a:pt x="4986893" y="1980013"/>
                  <a:pt x="4992164" y="1974747"/>
                </a:cubicBezTo>
                <a:cubicBezTo>
                  <a:pt x="4993155" y="1973757"/>
                  <a:pt x="4993401" y="1972128"/>
                  <a:pt x="4994495" y="1971254"/>
                </a:cubicBezTo>
                <a:cubicBezTo>
                  <a:pt x="4995454" y="1970487"/>
                  <a:pt x="4996891" y="1970638"/>
                  <a:pt x="4997991" y="1970090"/>
                </a:cubicBezTo>
                <a:cubicBezTo>
                  <a:pt x="5007024" y="1965576"/>
                  <a:pt x="4996197" y="1969522"/>
                  <a:pt x="5004982" y="1966596"/>
                </a:cubicBezTo>
                <a:cubicBezTo>
                  <a:pt x="5011661" y="1956586"/>
                  <a:pt x="5002768" y="1968366"/>
                  <a:pt x="5010809" y="1961940"/>
                </a:cubicBezTo>
                <a:cubicBezTo>
                  <a:pt x="5011902" y="1961065"/>
                  <a:pt x="5012085" y="1959367"/>
                  <a:pt x="5013139" y="1958446"/>
                </a:cubicBezTo>
                <a:cubicBezTo>
                  <a:pt x="5015247" y="1956603"/>
                  <a:pt x="5020131" y="1953789"/>
                  <a:pt x="5020131" y="1953789"/>
                </a:cubicBezTo>
                <a:cubicBezTo>
                  <a:pt x="5020520" y="1952624"/>
                  <a:pt x="5020747" y="1951393"/>
                  <a:pt x="5021296" y="1950296"/>
                </a:cubicBezTo>
                <a:cubicBezTo>
                  <a:pt x="5025815" y="1941266"/>
                  <a:pt x="5021863" y="1952091"/>
                  <a:pt x="5024792" y="1943310"/>
                </a:cubicBezTo>
                <a:cubicBezTo>
                  <a:pt x="5025180" y="1935159"/>
                  <a:pt x="5025957" y="1927018"/>
                  <a:pt x="5025957" y="1918859"/>
                </a:cubicBezTo>
                <a:cubicBezTo>
                  <a:pt x="5025957" y="1913411"/>
                  <a:pt x="5028880" y="1906133"/>
                  <a:pt x="5024792" y="1902529"/>
                </a:cubicBezTo>
                <a:cubicBezTo>
                  <a:pt x="5020123" y="1898413"/>
                  <a:pt x="5012362" y="1901753"/>
                  <a:pt x="5006147" y="1901365"/>
                </a:cubicBezTo>
                <a:cubicBezTo>
                  <a:pt x="5009925" y="1890040"/>
                  <a:pt x="5005618" y="1896742"/>
                  <a:pt x="5011974" y="1893214"/>
                </a:cubicBezTo>
                <a:cubicBezTo>
                  <a:pt x="5014422" y="1891855"/>
                  <a:pt x="5018965" y="1888556"/>
                  <a:pt x="5018965" y="1888556"/>
                </a:cubicBezTo>
                <a:cubicBezTo>
                  <a:pt x="5019743" y="1887393"/>
                  <a:pt x="5020203" y="1885938"/>
                  <a:pt x="5021296" y="1885064"/>
                </a:cubicBezTo>
                <a:cubicBezTo>
                  <a:pt x="5022255" y="1884297"/>
                  <a:pt x="5024078" y="1884899"/>
                  <a:pt x="5024792" y="1883900"/>
                </a:cubicBezTo>
                <a:cubicBezTo>
                  <a:pt x="5026220" y="1881902"/>
                  <a:pt x="5025760" y="1878956"/>
                  <a:pt x="5027123" y="1876914"/>
                </a:cubicBezTo>
                <a:lnTo>
                  <a:pt x="5029453" y="1873421"/>
                </a:lnTo>
                <a:lnTo>
                  <a:pt x="5028932" y="1864561"/>
                </a:lnTo>
                <a:lnTo>
                  <a:pt x="5040496" y="1864355"/>
                </a:lnTo>
                <a:lnTo>
                  <a:pt x="5041106" y="1865270"/>
                </a:lnTo>
                <a:cubicBezTo>
                  <a:pt x="5041495" y="1866434"/>
                  <a:pt x="5041403" y="1867895"/>
                  <a:pt x="5042271" y="1868763"/>
                </a:cubicBezTo>
                <a:cubicBezTo>
                  <a:pt x="5044602" y="1871092"/>
                  <a:pt x="5046932" y="1869540"/>
                  <a:pt x="5049263" y="1868763"/>
                </a:cubicBezTo>
                <a:lnTo>
                  <a:pt x="5050795" y="1864172"/>
                </a:lnTo>
                <a:close/>
                <a:moveTo>
                  <a:pt x="1956531" y="1829176"/>
                </a:moveTo>
                <a:cubicBezTo>
                  <a:pt x="1988770" y="1830369"/>
                  <a:pt x="1977499" y="1830340"/>
                  <a:pt x="1990325" y="1830340"/>
                </a:cubicBezTo>
                <a:lnTo>
                  <a:pt x="1996151" y="1836161"/>
                </a:lnTo>
                <a:cubicBezTo>
                  <a:pt x="1994209" y="1838879"/>
                  <a:pt x="1992687" y="1841951"/>
                  <a:pt x="1990325" y="1844312"/>
                </a:cubicBezTo>
                <a:cubicBezTo>
                  <a:pt x="1989456" y="1845180"/>
                  <a:pt x="1987958" y="1844993"/>
                  <a:pt x="1986829" y="1845477"/>
                </a:cubicBezTo>
                <a:cubicBezTo>
                  <a:pt x="1985232" y="1846160"/>
                  <a:pt x="1983676" y="1846944"/>
                  <a:pt x="1982168" y="1847805"/>
                </a:cubicBezTo>
                <a:cubicBezTo>
                  <a:pt x="1980952" y="1848499"/>
                  <a:pt x="1979952" y="1849565"/>
                  <a:pt x="1978672" y="1850134"/>
                </a:cubicBezTo>
                <a:cubicBezTo>
                  <a:pt x="1976427" y="1851130"/>
                  <a:pt x="1974011" y="1851687"/>
                  <a:pt x="1971680" y="1852462"/>
                </a:cubicBezTo>
                <a:lnTo>
                  <a:pt x="1961192" y="1855956"/>
                </a:lnTo>
                <a:lnTo>
                  <a:pt x="1957697" y="1855956"/>
                </a:lnTo>
                <a:cubicBezTo>
                  <a:pt x="1951839" y="1856606"/>
                  <a:pt x="1943806" y="1858321"/>
                  <a:pt x="1937887" y="1855956"/>
                </a:cubicBezTo>
                <a:cubicBezTo>
                  <a:pt x="1936586" y="1855436"/>
                  <a:pt x="1936333" y="1853627"/>
                  <a:pt x="1935556" y="1852462"/>
                </a:cubicBezTo>
                <a:cubicBezTo>
                  <a:pt x="1935944" y="1848582"/>
                  <a:pt x="1936128" y="1844674"/>
                  <a:pt x="1936721" y="1840819"/>
                </a:cubicBezTo>
                <a:cubicBezTo>
                  <a:pt x="1936908" y="1839606"/>
                  <a:pt x="1937119" y="1838284"/>
                  <a:pt x="1937887" y="1837326"/>
                </a:cubicBezTo>
                <a:cubicBezTo>
                  <a:pt x="1939834" y="1834894"/>
                  <a:pt x="1942308" y="1834934"/>
                  <a:pt x="1944878" y="1833833"/>
                </a:cubicBezTo>
                <a:cubicBezTo>
                  <a:pt x="1946475" y="1833150"/>
                  <a:pt x="1947927" y="1832150"/>
                  <a:pt x="1949539" y="1831504"/>
                </a:cubicBezTo>
                <a:cubicBezTo>
                  <a:pt x="1951821" y="1830592"/>
                  <a:pt x="1956531" y="1829176"/>
                  <a:pt x="1956531" y="1829176"/>
                </a:cubicBezTo>
                <a:close/>
                <a:moveTo>
                  <a:pt x="1705993" y="1788423"/>
                </a:moveTo>
                <a:cubicBezTo>
                  <a:pt x="1707206" y="1788222"/>
                  <a:pt x="1708309" y="1789251"/>
                  <a:pt x="1709490" y="1789588"/>
                </a:cubicBezTo>
                <a:cubicBezTo>
                  <a:pt x="1711030" y="1790028"/>
                  <a:pt x="1712597" y="1790364"/>
                  <a:pt x="1714151" y="1790753"/>
                </a:cubicBezTo>
                <a:cubicBezTo>
                  <a:pt x="1715316" y="1791529"/>
                  <a:pt x="1716367" y="1792513"/>
                  <a:pt x="1717646" y="1793081"/>
                </a:cubicBezTo>
                <a:cubicBezTo>
                  <a:pt x="1721282" y="1794696"/>
                  <a:pt x="1730594" y="1797066"/>
                  <a:pt x="1733961" y="1797739"/>
                </a:cubicBezTo>
                <a:cubicBezTo>
                  <a:pt x="1735903" y="1798127"/>
                  <a:pt x="1737866" y="1798423"/>
                  <a:pt x="1739787" y="1798903"/>
                </a:cubicBezTo>
                <a:cubicBezTo>
                  <a:pt x="1740979" y="1799201"/>
                  <a:pt x="1742118" y="1799680"/>
                  <a:pt x="1743283" y="1800067"/>
                </a:cubicBezTo>
                <a:cubicBezTo>
                  <a:pt x="1744449" y="1800843"/>
                  <a:pt x="1745789" y="1801406"/>
                  <a:pt x="1746779" y="1802396"/>
                </a:cubicBezTo>
                <a:cubicBezTo>
                  <a:pt x="1754548" y="1810159"/>
                  <a:pt x="1743282" y="1802008"/>
                  <a:pt x="1752605" y="1808218"/>
                </a:cubicBezTo>
                <a:lnTo>
                  <a:pt x="1754936" y="1815204"/>
                </a:lnTo>
                <a:lnTo>
                  <a:pt x="1756101" y="1818697"/>
                </a:lnTo>
                <a:cubicBezTo>
                  <a:pt x="1754988" y="1825372"/>
                  <a:pt x="1757046" y="1825727"/>
                  <a:pt x="1751440" y="1826847"/>
                </a:cubicBezTo>
                <a:cubicBezTo>
                  <a:pt x="1750679" y="1826999"/>
                  <a:pt x="1749498" y="1825877"/>
                  <a:pt x="1749109" y="1825683"/>
                </a:cubicBezTo>
                <a:cubicBezTo>
                  <a:pt x="1746002" y="1824130"/>
                  <a:pt x="1742837" y="1822688"/>
                  <a:pt x="1739787" y="1821025"/>
                </a:cubicBezTo>
                <a:cubicBezTo>
                  <a:pt x="1732688" y="1817156"/>
                  <a:pt x="1739884" y="1819893"/>
                  <a:pt x="1732796" y="1817532"/>
                </a:cubicBezTo>
                <a:cubicBezTo>
                  <a:pt x="1720700" y="1809476"/>
                  <a:pt x="1739426" y="1821741"/>
                  <a:pt x="1724638" y="1812875"/>
                </a:cubicBezTo>
                <a:cubicBezTo>
                  <a:pt x="1724634" y="1812872"/>
                  <a:pt x="1715901" y="1807055"/>
                  <a:pt x="1714151" y="1805889"/>
                </a:cubicBezTo>
                <a:lnTo>
                  <a:pt x="1710655" y="1803560"/>
                </a:lnTo>
                <a:lnTo>
                  <a:pt x="1707159" y="1801232"/>
                </a:lnTo>
                <a:cubicBezTo>
                  <a:pt x="1706382" y="1800067"/>
                  <a:pt x="1705397" y="1799018"/>
                  <a:pt x="1704829" y="1797739"/>
                </a:cubicBezTo>
                <a:cubicBezTo>
                  <a:pt x="1703831" y="1795495"/>
                  <a:pt x="1702498" y="1790753"/>
                  <a:pt x="1702498" y="1790753"/>
                </a:cubicBezTo>
                <a:cubicBezTo>
                  <a:pt x="1703663" y="1789976"/>
                  <a:pt x="1704612" y="1788654"/>
                  <a:pt x="1705993" y="1788423"/>
                </a:cubicBezTo>
                <a:close/>
                <a:moveTo>
                  <a:pt x="536045" y="1782603"/>
                </a:moveTo>
                <a:cubicBezTo>
                  <a:pt x="538374" y="1782990"/>
                  <a:pt x="540984" y="1782595"/>
                  <a:pt x="543036" y="1783767"/>
                </a:cubicBezTo>
                <a:cubicBezTo>
                  <a:pt x="545643" y="1785256"/>
                  <a:pt x="543066" y="1794212"/>
                  <a:pt x="543036" y="1794246"/>
                </a:cubicBezTo>
                <a:cubicBezTo>
                  <a:pt x="540890" y="1796697"/>
                  <a:pt x="536238" y="1796187"/>
                  <a:pt x="534880" y="1796575"/>
                </a:cubicBezTo>
                <a:cubicBezTo>
                  <a:pt x="532548" y="1793857"/>
                  <a:pt x="529490" y="1791624"/>
                  <a:pt x="527888" y="1788423"/>
                </a:cubicBezTo>
                <a:cubicBezTo>
                  <a:pt x="527337" y="1787326"/>
                  <a:pt x="528052" y="1785644"/>
                  <a:pt x="529053" y="1784931"/>
                </a:cubicBezTo>
                <a:cubicBezTo>
                  <a:pt x="531052" y="1783504"/>
                  <a:pt x="536045" y="1782603"/>
                  <a:pt x="536045" y="1782603"/>
                </a:cubicBezTo>
                <a:close/>
                <a:moveTo>
                  <a:pt x="365778" y="1770831"/>
                </a:moveTo>
                <a:cubicBezTo>
                  <a:pt x="367286" y="1770787"/>
                  <a:pt x="368648" y="1770982"/>
                  <a:pt x="369409" y="1772123"/>
                </a:cubicBezTo>
                <a:cubicBezTo>
                  <a:pt x="374228" y="1779347"/>
                  <a:pt x="368094" y="1781258"/>
                  <a:pt x="364747" y="1783767"/>
                </a:cubicBezTo>
                <a:cubicBezTo>
                  <a:pt x="364309" y="1784096"/>
                  <a:pt x="363775" y="1785707"/>
                  <a:pt x="363581" y="1786095"/>
                </a:cubicBezTo>
                <a:cubicBezTo>
                  <a:pt x="359734" y="1781608"/>
                  <a:pt x="353436" y="1778596"/>
                  <a:pt x="357755" y="1772123"/>
                </a:cubicBezTo>
                <a:cubicBezTo>
                  <a:pt x="358436" y="1771102"/>
                  <a:pt x="360085" y="1771347"/>
                  <a:pt x="361252" y="1770959"/>
                </a:cubicBezTo>
                <a:cubicBezTo>
                  <a:pt x="362610" y="1771153"/>
                  <a:pt x="364269" y="1770873"/>
                  <a:pt x="365778" y="1770831"/>
                </a:cubicBezTo>
                <a:close/>
                <a:moveTo>
                  <a:pt x="641024" y="1740614"/>
                </a:moveTo>
                <a:lnTo>
                  <a:pt x="642085" y="1741850"/>
                </a:lnTo>
                <a:cubicBezTo>
                  <a:pt x="641891" y="1741656"/>
                  <a:pt x="640573" y="1740860"/>
                  <a:pt x="640920" y="1740686"/>
                </a:cubicBezTo>
                <a:close/>
                <a:moveTo>
                  <a:pt x="7228812" y="1738659"/>
                </a:moveTo>
                <a:lnTo>
                  <a:pt x="7156779" y="1742400"/>
                </a:lnTo>
                <a:lnTo>
                  <a:pt x="7156779" y="1861978"/>
                </a:lnTo>
                <a:lnTo>
                  <a:pt x="7215820" y="1862114"/>
                </a:lnTo>
                <a:cubicBezTo>
                  <a:pt x="7219493" y="1862103"/>
                  <a:pt x="7222707" y="1862451"/>
                  <a:pt x="7225462" y="1863160"/>
                </a:cubicBezTo>
                <a:lnTo>
                  <a:pt x="7227184" y="1863961"/>
                </a:lnTo>
                <a:close/>
                <a:moveTo>
                  <a:pt x="5203081" y="1732536"/>
                </a:moveTo>
                <a:cubicBezTo>
                  <a:pt x="5204634" y="1732924"/>
                  <a:pt x="5206492" y="1732701"/>
                  <a:pt x="5207741" y="1733700"/>
                </a:cubicBezTo>
                <a:cubicBezTo>
                  <a:pt x="5209968" y="1735479"/>
                  <a:pt x="5208448" y="1741780"/>
                  <a:pt x="5207741" y="1743015"/>
                </a:cubicBezTo>
                <a:cubicBezTo>
                  <a:pt x="5207046" y="1744230"/>
                  <a:pt x="5205498" y="1744717"/>
                  <a:pt x="5204246" y="1745344"/>
                </a:cubicBezTo>
                <a:cubicBezTo>
                  <a:pt x="5200381" y="1747274"/>
                  <a:pt x="5201333" y="1746313"/>
                  <a:pt x="5200749" y="1746507"/>
                </a:cubicBezTo>
                <a:cubicBezTo>
                  <a:pt x="5198808" y="1743791"/>
                  <a:pt x="5196165" y="1741457"/>
                  <a:pt x="5194924" y="1738357"/>
                </a:cubicBezTo>
                <a:cubicBezTo>
                  <a:pt x="5194468" y="1737218"/>
                  <a:pt x="5195089" y="1735577"/>
                  <a:pt x="5196089" y="1734864"/>
                </a:cubicBezTo>
                <a:cubicBezTo>
                  <a:pt x="5198088" y="1733437"/>
                  <a:pt x="5203081" y="1732536"/>
                  <a:pt x="5203081" y="1732536"/>
                </a:cubicBezTo>
                <a:close/>
                <a:moveTo>
                  <a:pt x="1467108" y="1729043"/>
                </a:moveTo>
                <a:cubicBezTo>
                  <a:pt x="1467400" y="1729101"/>
                  <a:pt x="1475236" y="1730416"/>
                  <a:pt x="1476432" y="1731372"/>
                </a:cubicBezTo>
                <a:cubicBezTo>
                  <a:pt x="1477524" y="1732245"/>
                  <a:pt x="1477984" y="1733700"/>
                  <a:pt x="1478761" y="1734864"/>
                </a:cubicBezTo>
                <a:cubicBezTo>
                  <a:pt x="1477403" y="1742999"/>
                  <a:pt x="1473905" y="1740686"/>
                  <a:pt x="1472934" y="1741850"/>
                </a:cubicBezTo>
                <a:cubicBezTo>
                  <a:pt x="1469439" y="1741462"/>
                  <a:pt x="1464644" y="1743431"/>
                  <a:pt x="1462448" y="1740686"/>
                </a:cubicBezTo>
                <a:cubicBezTo>
                  <a:pt x="1455326" y="1731791"/>
                  <a:pt x="1463216" y="1730339"/>
                  <a:pt x="1467108" y="1729043"/>
                </a:cubicBezTo>
                <a:close/>
                <a:moveTo>
                  <a:pt x="636258" y="1729043"/>
                </a:moveTo>
                <a:cubicBezTo>
                  <a:pt x="638831" y="1728079"/>
                  <a:pt x="641698" y="1729819"/>
                  <a:pt x="644415" y="1730207"/>
                </a:cubicBezTo>
                <a:cubicBezTo>
                  <a:pt x="644805" y="1731372"/>
                  <a:pt x="645582" y="1732473"/>
                  <a:pt x="645582" y="1733700"/>
                </a:cubicBezTo>
                <a:cubicBezTo>
                  <a:pt x="645582" y="1735872"/>
                  <a:pt x="645293" y="1737180"/>
                  <a:pt x="644568" y="1738164"/>
                </a:cubicBezTo>
                <a:lnTo>
                  <a:pt x="641024" y="1740614"/>
                </a:lnTo>
                <a:lnTo>
                  <a:pt x="635093" y="1733700"/>
                </a:lnTo>
                <a:cubicBezTo>
                  <a:pt x="634430" y="1732243"/>
                  <a:pt x="634759" y="1729605"/>
                  <a:pt x="636258" y="1729043"/>
                </a:cubicBezTo>
                <a:close/>
                <a:moveTo>
                  <a:pt x="7362672" y="1726333"/>
                </a:moveTo>
                <a:lnTo>
                  <a:pt x="7362677" y="1726739"/>
                </a:lnTo>
                <a:cubicBezTo>
                  <a:pt x="7362085" y="1730106"/>
                  <a:pt x="7360859" y="1733807"/>
                  <a:pt x="7359000" y="1737843"/>
                </a:cubicBezTo>
                <a:lnTo>
                  <a:pt x="7335738" y="1768860"/>
                </a:lnTo>
                <a:lnTo>
                  <a:pt x="7331521" y="2073925"/>
                </a:lnTo>
                <a:lnTo>
                  <a:pt x="7337382" y="2082669"/>
                </a:lnTo>
                <a:lnTo>
                  <a:pt x="7343560" y="2071205"/>
                </a:lnTo>
                <a:lnTo>
                  <a:pt x="7349069" y="2071205"/>
                </a:lnTo>
                <a:lnTo>
                  <a:pt x="7369679" y="1855448"/>
                </a:lnTo>
                <a:cubicBezTo>
                  <a:pt x="7366822" y="1837038"/>
                  <a:pt x="7375506" y="1830916"/>
                  <a:pt x="7395731" y="1837083"/>
                </a:cubicBezTo>
                <a:lnTo>
                  <a:pt x="7468511" y="1864427"/>
                </a:lnTo>
                <a:cubicBezTo>
                  <a:pt x="7474089" y="1870684"/>
                  <a:pt x="7475268" y="1879640"/>
                  <a:pt x="7472048" y="1891294"/>
                </a:cubicBezTo>
                <a:lnTo>
                  <a:pt x="7429944" y="2066851"/>
                </a:lnTo>
                <a:lnTo>
                  <a:pt x="7460077" y="2067940"/>
                </a:lnTo>
                <a:cubicBezTo>
                  <a:pt x="7468205" y="2000771"/>
                  <a:pt x="7473285" y="1923845"/>
                  <a:pt x="7475317" y="1837164"/>
                </a:cubicBezTo>
                <a:lnTo>
                  <a:pt x="7476329" y="1747584"/>
                </a:lnTo>
                <a:lnTo>
                  <a:pt x="7432086" y="1749355"/>
                </a:lnTo>
                <a:cubicBezTo>
                  <a:pt x="7415876" y="1750772"/>
                  <a:pt x="7401149" y="1752898"/>
                  <a:pt x="7387908" y="1755732"/>
                </a:cubicBezTo>
                <a:close/>
                <a:moveTo>
                  <a:pt x="4151552" y="1725872"/>
                </a:moveTo>
                <a:lnTo>
                  <a:pt x="4155011" y="2351797"/>
                </a:lnTo>
                <a:lnTo>
                  <a:pt x="4154341" y="2348791"/>
                </a:lnTo>
                <a:lnTo>
                  <a:pt x="4073602" y="2280227"/>
                </a:lnTo>
                <a:lnTo>
                  <a:pt x="4020751" y="2335799"/>
                </a:lnTo>
                <a:lnTo>
                  <a:pt x="3908656" y="2335799"/>
                </a:lnTo>
                <a:lnTo>
                  <a:pt x="3908656" y="2105758"/>
                </a:lnTo>
                <a:lnTo>
                  <a:pt x="4096253" y="2105758"/>
                </a:lnTo>
                <a:cubicBezTo>
                  <a:pt x="4113484" y="2105758"/>
                  <a:pt x="4118676" y="2095828"/>
                  <a:pt x="4111829" y="2075966"/>
                </a:cubicBezTo>
                <a:lnTo>
                  <a:pt x="4041089" y="2007063"/>
                </a:lnTo>
                <a:lnTo>
                  <a:pt x="3982593" y="2058825"/>
                </a:lnTo>
                <a:lnTo>
                  <a:pt x="3908656" y="2058281"/>
                </a:lnTo>
                <a:lnTo>
                  <a:pt x="3912669" y="1907755"/>
                </a:lnTo>
                <a:lnTo>
                  <a:pt x="3916546" y="1892178"/>
                </a:lnTo>
                <a:cubicBezTo>
                  <a:pt x="3919856" y="1885603"/>
                  <a:pt x="3921512" y="1879890"/>
                  <a:pt x="3921512" y="1875038"/>
                </a:cubicBezTo>
                <a:lnTo>
                  <a:pt x="3917428" y="1866739"/>
                </a:lnTo>
                <a:lnTo>
                  <a:pt x="4117543" y="1866739"/>
                </a:lnTo>
                <a:cubicBezTo>
                  <a:pt x="4134819" y="1866739"/>
                  <a:pt x="4140034" y="1856809"/>
                  <a:pt x="4133187" y="1836947"/>
                </a:cubicBezTo>
                <a:lnTo>
                  <a:pt x="4057754" y="1763758"/>
                </a:lnTo>
                <a:lnTo>
                  <a:pt x="3999597" y="1819534"/>
                </a:lnTo>
                <a:lnTo>
                  <a:pt x="3583797" y="1824023"/>
                </a:lnTo>
                <a:lnTo>
                  <a:pt x="3623316" y="1879527"/>
                </a:lnTo>
                <a:cubicBezTo>
                  <a:pt x="3639142" y="1873859"/>
                  <a:pt x="3666531" y="1871024"/>
                  <a:pt x="3705483" y="1871024"/>
                </a:cubicBezTo>
                <a:cubicBezTo>
                  <a:pt x="3725344" y="1868168"/>
                  <a:pt x="3738926" y="1866739"/>
                  <a:pt x="3746226" y="1866739"/>
                </a:cubicBezTo>
                <a:lnTo>
                  <a:pt x="3784861" y="1866739"/>
                </a:lnTo>
                <a:lnTo>
                  <a:pt x="3788670" y="1961014"/>
                </a:lnTo>
                <a:lnTo>
                  <a:pt x="3788670" y="2063110"/>
                </a:lnTo>
                <a:lnTo>
                  <a:pt x="3617942" y="2067736"/>
                </a:lnTo>
                <a:lnTo>
                  <a:pt x="3656373" y="2118546"/>
                </a:lnTo>
                <a:cubicBezTo>
                  <a:pt x="3688796" y="2112878"/>
                  <a:pt x="3730128" y="2110044"/>
                  <a:pt x="3780372" y="2110044"/>
                </a:cubicBezTo>
                <a:lnTo>
                  <a:pt x="3788874" y="2110044"/>
                </a:lnTo>
                <a:lnTo>
                  <a:pt x="3792955" y="2340084"/>
                </a:lnTo>
                <a:lnTo>
                  <a:pt x="3583797" y="2340084"/>
                </a:lnTo>
                <a:lnTo>
                  <a:pt x="3622772" y="2395996"/>
                </a:lnTo>
                <a:cubicBezTo>
                  <a:pt x="3641409" y="2390282"/>
                  <a:pt x="3668821" y="2387425"/>
                  <a:pt x="3705007" y="2387425"/>
                </a:cubicBezTo>
                <a:cubicBezTo>
                  <a:pt x="3725050" y="2384614"/>
                  <a:pt x="3738790" y="2383208"/>
                  <a:pt x="3746226" y="2383208"/>
                </a:cubicBezTo>
                <a:lnTo>
                  <a:pt x="4138901" y="2378923"/>
                </a:lnTo>
                <a:cubicBezTo>
                  <a:pt x="4143208" y="2378923"/>
                  <a:pt x="4146761" y="2378295"/>
                  <a:pt x="4149558" y="2377040"/>
                </a:cubicBezTo>
                <a:lnTo>
                  <a:pt x="4155122" y="2371909"/>
                </a:lnTo>
                <a:lnTo>
                  <a:pt x="4155701" y="2476735"/>
                </a:lnTo>
                <a:lnTo>
                  <a:pt x="3567064" y="2476598"/>
                </a:lnTo>
                <a:lnTo>
                  <a:pt x="3575430" y="1730089"/>
                </a:lnTo>
                <a:close/>
                <a:moveTo>
                  <a:pt x="628101" y="1708085"/>
                </a:moveTo>
                <a:cubicBezTo>
                  <a:pt x="630082" y="1708085"/>
                  <a:pt x="631986" y="1708861"/>
                  <a:pt x="633929" y="1709249"/>
                </a:cubicBezTo>
                <a:cubicBezTo>
                  <a:pt x="633024" y="1715581"/>
                  <a:pt x="634814" y="1717511"/>
                  <a:pt x="629266" y="1719728"/>
                </a:cubicBezTo>
                <a:cubicBezTo>
                  <a:pt x="628546" y="1720017"/>
                  <a:pt x="626353" y="1719728"/>
                  <a:pt x="625772" y="1719728"/>
                </a:cubicBezTo>
                <a:cubicBezTo>
                  <a:pt x="625382" y="1716235"/>
                  <a:pt x="623916" y="1712695"/>
                  <a:pt x="624605" y="1709249"/>
                </a:cubicBezTo>
                <a:cubicBezTo>
                  <a:pt x="624847" y="1708045"/>
                  <a:pt x="626873" y="1708085"/>
                  <a:pt x="628101" y="1708085"/>
                </a:cubicBezTo>
                <a:close/>
                <a:moveTo>
                  <a:pt x="5080726" y="1699934"/>
                </a:moveTo>
                <a:cubicBezTo>
                  <a:pt x="5083472" y="1699934"/>
                  <a:pt x="5086164" y="1700710"/>
                  <a:pt x="5088882" y="1701098"/>
                </a:cubicBezTo>
                <a:lnTo>
                  <a:pt x="5095874" y="1703428"/>
                </a:lnTo>
                <a:lnTo>
                  <a:pt x="5099370" y="1704592"/>
                </a:lnTo>
                <a:cubicBezTo>
                  <a:pt x="5104910" y="1708282"/>
                  <a:pt x="5101537" y="1706478"/>
                  <a:pt x="5109857" y="1709249"/>
                </a:cubicBezTo>
                <a:lnTo>
                  <a:pt x="5113353" y="1710414"/>
                </a:lnTo>
                <a:cubicBezTo>
                  <a:pt x="5113742" y="1711578"/>
                  <a:pt x="5113922" y="1712834"/>
                  <a:pt x="5114519" y="1713907"/>
                </a:cubicBezTo>
                <a:cubicBezTo>
                  <a:pt x="5115879" y="1716353"/>
                  <a:pt x="5118294" y="1718237"/>
                  <a:pt x="5119180" y="1720892"/>
                </a:cubicBezTo>
                <a:cubicBezTo>
                  <a:pt x="5119569" y="1722057"/>
                  <a:pt x="5120069" y="1723189"/>
                  <a:pt x="5120345" y="1724385"/>
                </a:cubicBezTo>
                <a:cubicBezTo>
                  <a:pt x="5121236" y="1728242"/>
                  <a:pt x="5121423" y="1732274"/>
                  <a:pt x="5122676" y="1736029"/>
                </a:cubicBezTo>
                <a:cubicBezTo>
                  <a:pt x="5123064" y="1737193"/>
                  <a:pt x="5123074" y="1738563"/>
                  <a:pt x="5123841" y="1739522"/>
                </a:cubicBezTo>
                <a:cubicBezTo>
                  <a:pt x="5126067" y="1742302"/>
                  <a:pt x="5128019" y="1741609"/>
                  <a:pt x="5130832" y="1743015"/>
                </a:cubicBezTo>
                <a:cubicBezTo>
                  <a:pt x="5132086" y="1743641"/>
                  <a:pt x="5132945" y="1745126"/>
                  <a:pt x="5134329" y="1745344"/>
                </a:cubicBezTo>
                <a:cubicBezTo>
                  <a:pt x="5140480" y="1746313"/>
                  <a:pt x="5146758" y="1746120"/>
                  <a:pt x="5152973" y="1746507"/>
                </a:cubicBezTo>
                <a:lnTo>
                  <a:pt x="5163461" y="1750001"/>
                </a:lnTo>
                <a:lnTo>
                  <a:pt x="5166957" y="1751165"/>
                </a:lnTo>
                <a:cubicBezTo>
                  <a:pt x="5168123" y="1750777"/>
                  <a:pt x="5169324" y="1750484"/>
                  <a:pt x="5170453" y="1750001"/>
                </a:cubicBezTo>
                <a:cubicBezTo>
                  <a:pt x="5180535" y="1745684"/>
                  <a:pt x="5170410" y="1749239"/>
                  <a:pt x="5178610" y="1746507"/>
                </a:cubicBezTo>
                <a:cubicBezTo>
                  <a:pt x="5179775" y="1747284"/>
                  <a:pt x="5181766" y="1747479"/>
                  <a:pt x="5182106" y="1748836"/>
                </a:cubicBezTo>
                <a:cubicBezTo>
                  <a:pt x="5182778" y="1751525"/>
                  <a:pt x="5179357" y="1760569"/>
                  <a:pt x="5178610" y="1762809"/>
                </a:cubicBezTo>
                <a:lnTo>
                  <a:pt x="5177444" y="1766302"/>
                </a:lnTo>
                <a:cubicBezTo>
                  <a:pt x="5177834" y="1767465"/>
                  <a:pt x="5178014" y="1768722"/>
                  <a:pt x="5178610" y="1769795"/>
                </a:cubicBezTo>
                <a:cubicBezTo>
                  <a:pt x="5179970" y="1772241"/>
                  <a:pt x="5183271" y="1776780"/>
                  <a:pt x="5183271" y="1776780"/>
                </a:cubicBezTo>
                <a:cubicBezTo>
                  <a:pt x="5182686" y="1779117"/>
                  <a:pt x="5182189" y="1783323"/>
                  <a:pt x="5179775" y="1784931"/>
                </a:cubicBezTo>
                <a:cubicBezTo>
                  <a:pt x="5178442" y="1785819"/>
                  <a:pt x="5176647" y="1785635"/>
                  <a:pt x="5175114" y="1786095"/>
                </a:cubicBezTo>
                <a:cubicBezTo>
                  <a:pt x="5172761" y="1786801"/>
                  <a:pt x="5170453" y="1787648"/>
                  <a:pt x="5168123" y="1788423"/>
                </a:cubicBezTo>
                <a:lnTo>
                  <a:pt x="5164627" y="1789588"/>
                </a:lnTo>
                <a:lnTo>
                  <a:pt x="5161131" y="1790753"/>
                </a:lnTo>
                <a:cubicBezTo>
                  <a:pt x="5159965" y="1791529"/>
                  <a:pt x="5158914" y="1792513"/>
                  <a:pt x="5157635" y="1793081"/>
                </a:cubicBezTo>
                <a:cubicBezTo>
                  <a:pt x="5151932" y="1795614"/>
                  <a:pt x="5151196" y="1795011"/>
                  <a:pt x="5145982" y="1796575"/>
                </a:cubicBezTo>
                <a:cubicBezTo>
                  <a:pt x="5143628" y="1797280"/>
                  <a:pt x="5141320" y="1798127"/>
                  <a:pt x="5138990" y="1798903"/>
                </a:cubicBezTo>
                <a:lnTo>
                  <a:pt x="5135494" y="1800067"/>
                </a:lnTo>
                <a:cubicBezTo>
                  <a:pt x="5134717" y="1801232"/>
                  <a:pt x="5134154" y="1802571"/>
                  <a:pt x="5133164" y="1803560"/>
                </a:cubicBezTo>
                <a:cubicBezTo>
                  <a:pt x="5126158" y="1810561"/>
                  <a:pt x="5132465" y="1798204"/>
                  <a:pt x="5122676" y="1812875"/>
                </a:cubicBezTo>
                <a:lnTo>
                  <a:pt x="5121815" y="1814166"/>
                </a:lnTo>
                <a:lnTo>
                  <a:pt x="5106088" y="1814381"/>
                </a:lnTo>
                <a:lnTo>
                  <a:pt x="5105197" y="1811711"/>
                </a:lnTo>
                <a:cubicBezTo>
                  <a:pt x="5101190" y="1807707"/>
                  <a:pt x="5099105" y="1807353"/>
                  <a:pt x="5094710" y="1805889"/>
                </a:cubicBezTo>
                <a:cubicBezTo>
                  <a:pt x="5093544" y="1805113"/>
                  <a:pt x="5092493" y="1804129"/>
                  <a:pt x="5091213" y="1803560"/>
                </a:cubicBezTo>
                <a:cubicBezTo>
                  <a:pt x="5088969" y="1802564"/>
                  <a:pt x="5084221" y="1801232"/>
                  <a:pt x="5084221" y="1801232"/>
                </a:cubicBezTo>
                <a:cubicBezTo>
                  <a:pt x="5080726" y="1801620"/>
                  <a:pt x="5077040" y="1801195"/>
                  <a:pt x="5073734" y="1802396"/>
                </a:cubicBezTo>
                <a:cubicBezTo>
                  <a:pt x="5072418" y="1802874"/>
                  <a:pt x="5072497" y="1805015"/>
                  <a:pt x="5071403" y="1805889"/>
                </a:cubicBezTo>
                <a:cubicBezTo>
                  <a:pt x="5070444" y="1806655"/>
                  <a:pt x="5069073" y="1806666"/>
                  <a:pt x="5067907" y="1807054"/>
                </a:cubicBezTo>
                <a:cubicBezTo>
                  <a:pt x="5066353" y="1806666"/>
                  <a:pt x="5064780" y="1806349"/>
                  <a:pt x="5063246" y="1805889"/>
                </a:cubicBezTo>
                <a:lnTo>
                  <a:pt x="5062534" y="1805652"/>
                </a:lnTo>
                <a:lnTo>
                  <a:pt x="5062534" y="1764965"/>
                </a:lnTo>
                <a:lnTo>
                  <a:pt x="5063234" y="1762901"/>
                </a:lnTo>
                <a:cubicBezTo>
                  <a:pt x="5063177" y="1763380"/>
                  <a:pt x="5063319" y="1763829"/>
                  <a:pt x="5065577" y="1759315"/>
                </a:cubicBezTo>
                <a:cubicBezTo>
                  <a:pt x="5068950" y="1752575"/>
                  <a:pt x="5063612" y="1758951"/>
                  <a:pt x="5070238" y="1752330"/>
                </a:cubicBezTo>
                <a:cubicBezTo>
                  <a:pt x="5072506" y="1745529"/>
                  <a:pt x="5069628" y="1751775"/>
                  <a:pt x="5074899" y="1746507"/>
                </a:cubicBezTo>
                <a:cubicBezTo>
                  <a:pt x="5082667" y="1738746"/>
                  <a:pt x="5071403" y="1746896"/>
                  <a:pt x="5080726" y="1740686"/>
                </a:cubicBezTo>
                <a:lnTo>
                  <a:pt x="5083056" y="1733700"/>
                </a:lnTo>
                <a:lnTo>
                  <a:pt x="5084221" y="1730207"/>
                </a:lnTo>
                <a:cubicBezTo>
                  <a:pt x="5083185" y="1718822"/>
                  <a:pt x="5085983" y="1719254"/>
                  <a:pt x="5079560" y="1713907"/>
                </a:cubicBezTo>
                <a:cubicBezTo>
                  <a:pt x="5078484" y="1713010"/>
                  <a:pt x="5077230" y="1712354"/>
                  <a:pt x="5076064" y="1711578"/>
                </a:cubicBezTo>
                <a:cubicBezTo>
                  <a:pt x="5076453" y="1708085"/>
                  <a:pt x="5075923" y="1704362"/>
                  <a:pt x="5077230" y="1701098"/>
                </a:cubicBezTo>
                <a:cubicBezTo>
                  <a:pt x="5077686" y="1699959"/>
                  <a:pt x="5079497" y="1699934"/>
                  <a:pt x="5080726" y="1699934"/>
                </a:cubicBezTo>
                <a:close/>
                <a:moveTo>
                  <a:pt x="8515390" y="1697589"/>
                </a:moveTo>
                <a:lnTo>
                  <a:pt x="8526095" y="1750732"/>
                </a:lnTo>
                <a:cubicBezTo>
                  <a:pt x="8556965" y="1879522"/>
                  <a:pt x="8609112" y="1985493"/>
                  <a:pt x="8682536" y="2068644"/>
                </a:cubicBezTo>
                <a:lnTo>
                  <a:pt x="8706819" y="2091428"/>
                </a:lnTo>
                <a:lnTo>
                  <a:pt x="8705601" y="2101742"/>
                </a:lnTo>
                <a:cubicBezTo>
                  <a:pt x="8705747" y="2109625"/>
                  <a:pt x="8705892" y="2117290"/>
                  <a:pt x="8702979" y="2122627"/>
                </a:cubicBezTo>
                <a:cubicBezTo>
                  <a:pt x="8698609" y="2125053"/>
                  <a:pt x="8694240" y="2124859"/>
                  <a:pt x="8690015" y="2124665"/>
                </a:cubicBezTo>
                <a:lnTo>
                  <a:pt x="8682823" y="2125877"/>
                </a:lnTo>
                <a:lnTo>
                  <a:pt x="8623613" y="2066851"/>
                </a:lnTo>
                <a:cubicBezTo>
                  <a:pt x="8585149" y="2126606"/>
                  <a:pt x="8539147" y="2180545"/>
                  <a:pt x="8485607" y="2228669"/>
                </a:cubicBezTo>
                <a:lnTo>
                  <a:pt x="8435501" y="2269954"/>
                </a:lnTo>
                <a:lnTo>
                  <a:pt x="8455130" y="2080047"/>
                </a:lnTo>
                <a:lnTo>
                  <a:pt x="8465945" y="2062090"/>
                </a:lnTo>
                <a:cubicBezTo>
                  <a:pt x="8467805" y="2060231"/>
                  <a:pt x="8471500" y="2055311"/>
                  <a:pt x="8477033" y="2047330"/>
                </a:cubicBezTo>
                <a:cubicBezTo>
                  <a:pt x="8469867" y="2037626"/>
                  <a:pt x="8463950" y="2032774"/>
                  <a:pt x="8459279" y="2032774"/>
                </a:cubicBezTo>
                <a:lnTo>
                  <a:pt x="8358407" y="1980331"/>
                </a:lnTo>
                <a:cubicBezTo>
                  <a:pt x="8353192" y="1977678"/>
                  <a:pt x="8348629" y="1975896"/>
                  <a:pt x="8344719" y="1974983"/>
                </a:cubicBezTo>
                <a:lnTo>
                  <a:pt x="8341758" y="1974944"/>
                </a:lnTo>
                <a:lnTo>
                  <a:pt x="8386482" y="1918961"/>
                </a:lnTo>
                <a:cubicBezTo>
                  <a:pt x="8429597" y="1861459"/>
                  <a:pt x="8466575" y="1801047"/>
                  <a:pt x="8497416" y="1737723"/>
                </a:cubicBezTo>
                <a:close/>
                <a:moveTo>
                  <a:pt x="5256263" y="1692535"/>
                </a:moveTo>
                <a:cubicBezTo>
                  <a:pt x="5259020" y="1692802"/>
                  <a:pt x="5262112" y="1693788"/>
                  <a:pt x="5266006" y="1694113"/>
                </a:cubicBezTo>
                <a:cubicBezTo>
                  <a:pt x="5267171" y="1694501"/>
                  <a:pt x="5268542" y="1694510"/>
                  <a:pt x="5269502" y="1695276"/>
                </a:cubicBezTo>
                <a:cubicBezTo>
                  <a:pt x="5271555" y="1696918"/>
                  <a:pt x="5272230" y="1699962"/>
                  <a:pt x="5272998" y="1702262"/>
                </a:cubicBezTo>
                <a:cubicBezTo>
                  <a:pt x="5271278" y="1704840"/>
                  <a:pt x="5269863" y="1707456"/>
                  <a:pt x="5267171" y="1709249"/>
                </a:cubicBezTo>
                <a:cubicBezTo>
                  <a:pt x="5266149" y="1709930"/>
                  <a:pt x="5264773" y="1709864"/>
                  <a:pt x="5263675" y="1710414"/>
                </a:cubicBezTo>
                <a:cubicBezTo>
                  <a:pt x="5262423" y="1711039"/>
                  <a:pt x="5261396" y="1712048"/>
                  <a:pt x="5260179" y="1712742"/>
                </a:cubicBezTo>
                <a:cubicBezTo>
                  <a:pt x="5258671" y="1713603"/>
                  <a:pt x="5257027" y="1714210"/>
                  <a:pt x="5255519" y="1715071"/>
                </a:cubicBezTo>
                <a:cubicBezTo>
                  <a:pt x="5254303" y="1715766"/>
                  <a:pt x="5253369" y="1717015"/>
                  <a:pt x="5252023" y="1717398"/>
                </a:cubicBezTo>
                <a:cubicBezTo>
                  <a:pt x="5250528" y="1717826"/>
                  <a:pt x="5246196" y="1717398"/>
                  <a:pt x="5245031" y="1717398"/>
                </a:cubicBezTo>
                <a:cubicBezTo>
                  <a:pt x="5243089" y="1714683"/>
                  <a:pt x="5240261" y="1712416"/>
                  <a:pt x="5239204" y="1709249"/>
                </a:cubicBezTo>
                <a:cubicBezTo>
                  <a:pt x="5238506" y="1707156"/>
                  <a:pt x="5240783" y="1701467"/>
                  <a:pt x="5242700" y="1699934"/>
                </a:cubicBezTo>
                <a:cubicBezTo>
                  <a:pt x="5243659" y="1699168"/>
                  <a:pt x="5245031" y="1699158"/>
                  <a:pt x="5246196" y="1698770"/>
                </a:cubicBezTo>
                <a:cubicBezTo>
                  <a:pt x="5246972" y="1697606"/>
                  <a:pt x="5247536" y="1696266"/>
                  <a:pt x="5248527" y="1695276"/>
                </a:cubicBezTo>
                <a:cubicBezTo>
                  <a:pt x="5251084" y="1692722"/>
                  <a:pt x="5253506" y="1692269"/>
                  <a:pt x="5256263" y="1692535"/>
                </a:cubicBezTo>
                <a:close/>
                <a:moveTo>
                  <a:pt x="5313783" y="1653360"/>
                </a:moveTo>
                <a:cubicBezTo>
                  <a:pt x="5315748" y="1653115"/>
                  <a:pt x="5317667" y="1654137"/>
                  <a:pt x="5319609" y="1654525"/>
                </a:cubicBezTo>
                <a:cubicBezTo>
                  <a:pt x="5320811" y="1658127"/>
                  <a:pt x="5322344" y="1660905"/>
                  <a:pt x="5319609" y="1665004"/>
                </a:cubicBezTo>
                <a:cubicBezTo>
                  <a:pt x="5318963" y="1665973"/>
                  <a:pt x="5314754" y="1665004"/>
                  <a:pt x="5313783" y="1665004"/>
                </a:cubicBezTo>
                <a:cubicBezTo>
                  <a:pt x="5312617" y="1661899"/>
                  <a:pt x="5310287" y="1659005"/>
                  <a:pt x="5310287" y="1655689"/>
                </a:cubicBezTo>
                <a:cubicBezTo>
                  <a:pt x="5310287" y="1654290"/>
                  <a:pt x="5312393" y="1653534"/>
                  <a:pt x="5313783" y="1653360"/>
                </a:cubicBezTo>
                <a:close/>
                <a:moveTo>
                  <a:pt x="4989295" y="1647916"/>
                </a:moveTo>
                <a:lnTo>
                  <a:pt x="5061854" y="1670436"/>
                </a:lnTo>
                <a:cubicBezTo>
                  <a:pt x="5076501" y="1676467"/>
                  <a:pt x="5079970" y="1687758"/>
                  <a:pt x="5072261" y="1704310"/>
                </a:cubicBezTo>
                <a:cubicBezTo>
                  <a:pt x="5065776" y="1710794"/>
                  <a:pt x="5062534" y="1726439"/>
                  <a:pt x="5062534" y="1751243"/>
                </a:cubicBezTo>
                <a:lnTo>
                  <a:pt x="5062534" y="1764965"/>
                </a:lnTo>
                <a:lnTo>
                  <a:pt x="5062081" y="1766302"/>
                </a:lnTo>
                <a:cubicBezTo>
                  <a:pt x="5055089" y="1766690"/>
                  <a:pt x="5048077" y="1766802"/>
                  <a:pt x="5041106" y="1767465"/>
                </a:cubicBezTo>
                <a:cubicBezTo>
                  <a:pt x="5039883" y="1767582"/>
                  <a:pt x="5038159" y="1767533"/>
                  <a:pt x="5037610" y="1768630"/>
                </a:cubicBezTo>
                <a:cubicBezTo>
                  <a:pt x="5036382" y="1771085"/>
                  <a:pt x="5036833" y="1774064"/>
                  <a:pt x="5036444" y="1776780"/>
                </a:cubicBezTo>
                <a:cubicBezTo>
                  <a:pt x="5036097" y="1779210"/>
                  <a:pt x="5037999" y="1781438"/>
                  <a:pt x="5038776" y="1783767"/>
                </a:cubicBezTo>
                <a:cubicBezTo>
                  <a:pt x="5035846" y="1792548"/>
                  <a:pt x="5039798" y="1781722"/>
                  <a:pt x="5035279" y="1790753"/>
                </a:cubicBezTo>
                <a:cubicBezTo>
                  <a:pt x="5034730" y="1791850"/>
                  <a:pt x="5034503" y="1793081"/>
                  <a:pt x="5034114" y="1794246"/>
                </a:cubicBezTo>
                <a:lnTo>
                  <a:pt x="5029452" y="1801232"/>
                </a:lnTo>
                <a:cubicBezTo>
                  <a:pt x="5028771" y="1802253"/>
                  <a:pt x="5028676" y="1803560"/>
                  <a:pt x="5028288" y="1804725"/>
                </a:cubicBezTo>
                <a:lnTo>
                  <a:pt x="5027122" y="1808218"/>
                </a:lnTo>
                <a:cubicBezTo>
                  <a:pt x="5026345" y="1810546"/>
                  <a:pt x="5025174" y="1812779"/>
                  <a:pt x="5024792" y="1815204"/>
                </a:cubicBezTo>
                <a:cubicBezTo>
                  <a:pt x="5024002" y="1820202"/>
                  <a:pt x="5024015" y="1825295"/>
                  <a:pt x="5023626" y="1830340"/>
                </a:cubicBezTo>
                <a:cubicBezTo>
                  <a:pt x="5024015" y="1831504"/>
                  <a:pt x="5024243" y="1832735"/>
                  <a:pt x="5024792" y="1833833"/>
                </a:cubicBezTo>
                <a:cubicBezTo>
                  <a:pt x="5027894" y="1840034"/>
                  <a:pt x="5028860" y="1837712"/>
                  <a:pt x="5037610" y="1839655"/>
                </a:cubicBezTo>
                <a:cubicBezTo>
                  <a:pt x="5037999" y="1839655"/>
                  <a:pt x="5037520" y="1843282"/>
                  <a:pt x="5039940" y="1839655"/>
                </a:cubicBezTo>
                <a:cubicBezTo>
                  <a:pt x="5041039" y="1838008"/>
                  <a:pt x="5040626" y="1835753"/>
                  <a:pt x="5041106" y="1833833"/>
                </a:cubicBezTo>
                <a:cubicBezTo>
                  <a:pt x="5041404" y="1832643"/>
                  <a:pt x="5042127" y="1831559"/>
                  <a:pt x="5042271" y="1830340"/>
                </a:cubicBezTo>
                <a:cubicBezTo>
                  <a:pt x="5042908" y="1824930"/>
                  <a:pt x="5043048" y="1819473"/>
                  <a:pt x="5043436" y="1814039"/>
                </a:cubicBezTo>
                <a:cubicBezTo>
                  <a:pt x="5043825" y="1812098"/>
                  <a:pt x="5044122" y="1810138"/>
                  <a:pt x="5044602" y="1808218"/>
                </a:cubicBezTo>
                <a:cubicBezTo>
                  <a:pt x="5044900" y="1807027"/>
                  <a:pt x="5044627" y="1805181"/>
                  <a:pt x="5045767" y="1804725"/>
                </a:cubicBezTo>
                <a:cubicBezTo>
                  <a:pt x="5049033" y="1803419"/>
                  <a:pt x="5052759" y="1803948"/>
                  <a:pt x="5056255" y="1803560"/>
                </a:cubicBezTo>
                <a:lnTo>
                  <a:pt x="5062534" y="1805652"/>
                </a:lnTo>
                <a:lnTo>
                  <a:pt x="5062534" y="1814977"/>
                </a:lnTo>
                <a:lnTo>
                  <a:pt x="5106088" y="1814381"/>
                </a:lnTo>
                <a:lnTo>
                  <a:pt x="5106362" y="1815204"/>
                </a:lnTo>
                <a:cubicBezTo>
                  <a:pt x="5108005" y="1817256"/>
                  <a:pt x="5111050" y="1817930"/>
                  <a:pt x="5113353" y="1818697"/>
                </a:cubicBezTo>
                <a:cubicBezTo>
                  <a:pt x="5113353" y="1818697"/>
                  <a:pt x="5118263" y="1817669"/>
                  <a:pt x="5120345" y="1816368"/>
                </a:cubicBezTo>
                <a:lnTo>
                  <a:pt x="5121815" y="1814166"/>
                </a:lnTo>
                <a:lnTo>
                  <a:pt x="5341004" y="1811168"/>
                </a:lnTo>
                <a:lnTo>
                  <a:pt x="5406711" y="1742468"/>
                </a:lnTo>
                <a:lnTo>
                  <a:pt x="5505066" y="1824363"/>
                </a:lnTo>
                <a:cubicBezTo>
                  <a:pt x="5508785" y="1837831"/>
                  <a:pt x="5502845" y="1847671"/>
                  <a:pt x="5487246" y="1853884"/>
                </a:cubicBezTo>
                <a:lnTo>
                  <a:pt x="5207619" y="1860958"/>
                </a:lnTo>
                <a:lnTo>
                  <a:pt x="5287405" y="1879119"/>
                </a:lnTo>
                <a:cubicBezTo>
                  <a:pt x="5292484" y="1879119"/>
                  <a:pt x="5298606" y="1883336"/>
                  <a:pt x="5305770" y="1891770"/>
                </a:cubicBezTo>
                <a:cubicBezTo>
                  <a:pt x="5305770" y="1891770"/>
                  <a:pt x="5303571" y="1897348"/>
                  <a:pt x="5299173" y="1908503"/>
                </a:cubicBezTo>
                <a:lnTo>
                  <a:pt x="5278291" y="1929385"/>
                </a:lnTo>
                <a:cubicBezTo>
                  <a:pt x="5224374" y="2085421"/>
                  <a:pt x="5152455" y="2213909"/>
                  <a:pt x="5062534" y="2314849"/>
                </a:cubicBezTo>
                <a:cubicBezTo>
                  <a:pt x="5186828" y="2409532"/>
                  <a:pt x="5338148" y="2482335"/>
                  <a:pt x="5516494" y="2533258"/>
                </a:cubicBezTo>
                <a:cubicBezTo>
                  <a:pt x="5526833" y="2538428"/>
                  <a:pt x="5532002" y="2544822"/>
                  <a:pt x="5532002" y="2552440"/>
                </a:cubicBezTo>
                <a:cubicBezTo>
                  <a:pt x="5525790" y="2564819"/>
                  <a:pt x="5515292" y="2571009"/>
                  <a:pt x="5500509" y="2571009"/>
                </a:cubicBezTo>
                <a:cubicBezTo>
                  <a:pt x="5458927" y="2562439"/>
                  <a:pt x="5403401" y="2593727"/>
                  <a:pt x="5333930" y="2664875"/>
                </a:cubicBezTo>
                <a:cubicBezTo>
                  <a:pt x="5215373" y="2608284"/>
                  <a:pt x="5118586" y="2545315"/>
                  <a:pt x="5043570" y="2475969"/>
                </a:cubicBezTo>
                <a:lnTo>
                  <a:pt x="5027651" y="2459179"/>
                </a:lnTo>
                <a:lnTo>
                  <a:pt x="5031932" y="2454901"/>
                </a:lnTo>
                <a:cubicBezTo>
                  <a:pt x="5031932" y="2451815"/>
                  <a:pt x="5029427" y="2449312"/>
                  <a:pt x="5026338" y="2449312"/>
                </a:cubicBezTo>
                <a:lnTo>
                  <a:pt x="5022209" y="2453438"/>
                </a:lnTo>
                <a:lnTo>
                  <a:pt x="4975810" y="2404498"/>
                </a:lnTo>
                <a:cubicBezTo>
                  <a:pt x="4875640" y="2503171"/>
                  <a:pt x="4718403" y="2591075"/>
                  <a:pt x="4504098" y="2668208"/>
                </a:cubicBezTo>
                <a:cubicBezTo>
                  <a:pt x="4490857" y="2671700"/>
                  <a:pt x="4481220" y="2668866"/>
                  <a:pt x="4475189" y="2659706"/>
                </a:cubicBezTo>
                <a:cubicBezTo>
                  <a:pt x="4470881" y="2652677"/>
                  <a:pt x="4472945" y="2643585"/>
                  <a:pt x="4481379" y="2632430"/>
                </a:cubicBezTo>
                <a:cubicBezTo>
                  <a:pt x="4665937" y="2569943"/>
                  <a:pt x="4812519" y="2470091"/>
                  <a:pt x="4921122" y="2332874"/>
                </a:cubicBezTo>
                <a:cubicBezTo>
                  <a:pt x="4899152" y="2303637"/>
                  <a:pt x="4879118" y="2272346"/>
                  <a:pt x="4861019" y="2238999"/>
                </a:cubicBezTo>
                <a:lnTo>
                  <a:pt x="4819976" y="2149103"/>
                </a:lnTo>
                <a:lnTo>
                  <a:pt x="4824294" y="2150545"/>
                </a:lnTo>
                <a:cubicBezTo>
                  <a:pt x="4825459" y="2150838"/>
                  <a:pt x="4826647" y="2150942"/>
                  <a:pt x="4831354" y="2151726"/>
                </a:cubicBezTo>
                <a:lnTo>
                  <a:pt x="4836015" y="2144740"/>
                </a:lnTo>
                <a:cubicBezTo>
                  <a:pt x="4836696" y="2143719"/>
                  <a:pt x="4836792" y="2142411"/>
                  <a:pt x="4837181" y="2141247"/>
                </a:cubicBezTo>
                <a:cubicBezTo>
                  <a:pt x="4840379" y="2131657"/>
                  <a:pt x="4839164" y="2136691"/>
                  <a:pt x="4840676" y="2126110"/>
                </a:cubicBezTo>
                <a:cubicBezTo>
                  <a:pt x="4839908" y="2123810"/>
                  <a:pt x="4839234" y="2120766"/>
                  <a:pt x="4837181" y="2119124"/>
                </a:cubicBezTo>
                <a:cubicBezTo>
                  <a:pt x="4836221" y="2118358"/>
                  <a:pt x="4834905" y="2118096"/>
                  <a:pt x="4833685" y="2117960"/>
                </a:cubicBezTo>
                <a:cubicBezTo>
                  <a:pt x="4827881" y="2117316"/>
                  <a:pt x="4822031" y="2117184"/>
                  <a:pt x="4816206" y="2116796"/>
                </a:cubicBezTo>
                <a:cubicBezTo>
                  <a:pt x="4815039" y="2117960"/>
                  <a:pt x="4814080" y="2119376"/>
                  <a:pt x="4812710" y="2120289"/>
                </a:cubicBezTo>
                <a:cubicBezTo>
                  <a:pt x="4811688" y="2120970"/>
                  <a:pt x="4810173" y="2120686"/>
                  <a:pt x="4809214" y="2121453"/>
                </a:cubicBezTo>
                <a:lnTo>
                  <a:pt x="4809069" y="2121670"/>
                </a:lnTo>
                <a:lnTo>
                  <a:pt x="4804038" y="2105498"/>
                </a:lnTo>
                <a:lnTo>
                  <a:pt x="4804552" y="2105152"/>
                </a:lnTo>
                <a:cubicBezTo>
                  <a:pt x="4809377" y="2103546"/>
                  <a:pt x="4807026" y="2104669"/>
                  <a:pt x="4811544" y="2101659"/>
                </a:cubicBezTo>
                <a:cubicBezTo>
                  <a:pt x="4812566" y="2100978"/>
                  <a:pt x="4813874" y="2100883"/>
                  <a:pt x="4815040" y="2100495"/>
                </a:cubicBezTo>
                <a:lnTo>
                  <a:pt x="4822031" y="2098167"/>
                </a:lnTo>
                <a:lnTo>
                  <a:pt x="4829023" y="2095838"/>
                </a:lnTo>
                <a:cubicBezTo>
                  <a:pt x="4831354" y="2095062"/>
                  <a:pt x="4833600" y="2093961"/>
                  <a:pt x="4836015" y="2093509"/>
                </a:cubicBezTo>
                <a:cubicBezTo>
                  <a:pt x="4839852" y="2092790"/>
                  <a:pt x="4843784" y="2092733"/>
                  <a:pt x="4847668" y="2092345"/>
                </a:cubicBezTo>
                <a:cubicBezTo>
                  <a:pt x="4861590" y="2094332"/>
                  <a:pt x="4851184" y="2092351"/>
                  <a:pt x="4859321" y="2094674"/>
                </a:cubicBezTo>
                <a:cubicBezTo>
                  <a:pt x="4860861" y="2095113"/>
                  <a:pt x="4862591" y="2095044"/>
                  <a:pt x="4863982" y="2095838"/>
                </a:cubicBezTo>
                <a:lnTo>
                  <a:pt x="4864096" y="2095953"/>
                </a:lnTo>
                <a:lnTo>
                  <a:pt x="4867540" y="2101250"/>
                </a:lnTo>
                <a:lnTo>
                  <a:pt x="4868643" y="2135425"/>
                </a:lnTo>
                <a:cubicBezTo>
                  <a:pt x="4868715" y="2136651"/>
                  <a:pt x="4869259" y="2137820"/>
                  <a:pt x="4869808" y="2138918"/>
                </a:cubicBezTo>
                <a:cubicBezTo>
                  <a:pt x="4870435" y="2140170"/>
                  <a:pt x="4871363" y="2141247"/>
                  <a:pt x="4872139" y="2142412"/>
                </a:cubicBezTo>
                <a:cubicBezTo>
                  <a:pt x="4880925" y="2139485"/>
                  <a:pt x="4870097" y="2143432"/>
                  <a:pt x="4879131" y="2138918"/>
                </a:cubicBezTo>
                <a:cubicBezTo>
                  <a:pt x="4881114" y="2137928"/>
                  <a:pt x="4882979" y="2137768"/>
                  <a:pt x="4884727" y="2137208"/>
                </a:cubicBezTo>
                <a:lnTo>
                  <a:pt x="4888729" y="2133845"/>
                </a:lnTo>
                <a:lnTo>
                  <a:pt x="4908917" y="2164901"/>
                </a:lnTo>
                <a:cubicBezTo>
                  <a:pt x="4930647" y="2193015"/>
                  <a:pt x="4955144" y="2220076"/>
                  <a:pt x="4982408" y="2246082"/>
                </a:cubicBezTo>
                <a:cubicBezTo>
                  <a:pt x="5047026" y="2142557"/>
                  <a:pt x="5102008" y="2014681"/>
                  <a:pt x="5147354" y="1862454"/>
                </a:cubicBezTo>
                <a:lnTo>
                  <a:pt x="5065360" y="1863913"/>
                </a:lnTo>
                <a:lnTo>
                  <a:pt x="5063927" y="1859216"/>
                </a:lnTo>
                <a:cubicBezTo>
                  <a:pt x="5063871" y="1854296"/>
                  <a:pt x="5064560" y="1849454"/>
                  <a:pt x="5064411" y="1846641"/>
                </a:cubicBezTo>
                <a:cubicBezTo>
                  <a:pt x="5061482" y="1837860"/>
                  <a:pt x="5065434" y="1848685"/>
                  <a:pt x="5060915" y="1839655"/>
                </a:cubicBezTo>
                <a:cubicBezTo>
                  <a:pt x="5060366" y="1838557"/>
                  <a:pt x="5060139" y="1837326"/>
                  <a:pt x="5059751" y="1836161"/>
                </a:cubicBezTo>
                <a:cubicBezTo>
                  <a:pt x="5058585" y="1836938"/>
                  <a:pt x="5057245" y="1837501"/>
                  <a:pt x="5056255" y="1838491"/>
                </a:cubicBezTo>
                <a:cubicBezTo>
                  <a:pt x="5055264" y="1839480"/>
                  <a:pt x="5054551" y="1840732"/>
                  <a:pt x="5053924" y="1841983"/>
                </a:cubicBezTo>
                <a:cubicBezTo>
                  <a:pt x="5051276" y="1847276"/>
                  <a:pt x="5051778" y="1859205"/>
                  <a:pt x="5051594" y="1861777"/>
                </a:cubicBezTo>
                <a:lnTo>
                  <a:pt x="5050795" y="1864172"/>
                </a:lnTo>
                <a:lnTo>
                  <a:pt x="5040496" y="1864355"/>
                </a:lnTo>
                <a:lnTo>
                  <a:pt x="5036445" y="1858284"/>
                </a:lnTo>
                <a:cubicBezTo>
                  <a:pt x="5035848" y="1857212"/>
                  <a:pt x="5035668" y="1855956"/>
                  <a:pt x="5035280" y="1854791"/>
                </a:cubicBezTo>
                <a:cubicBezTo>
                  <a:pt x="5034114" y="1854015"/>
                  <a:pt x="5033166" y="1852693"/>
                  <a:pt x="5031784" y="1852462"/>
                </a:cubicBezTo>
                <a:cubicBezTo>
                  <a:pt x="5030572" y="1852261"/>
                  <a:pt x="5028424" y="1852407"/>
                  <a:pt x="5028288" y="1853627"/>
                </a:cubicBezTo>
                <a:lnTo>
                  <a:pt x="5028932" y="1864561"/>
                </a:lnTo>
                <a:lnTo>
                  <a:pt x="4708178" y="1870269"/>
                </a:lnTo>
                <a:lnTo>
                  <a:pt x="4725328" y="1852463"/>
                </a:lnTo>
                <a:lnTo>
                  <a:pt x="4729779" y="1823557"/>
                </a:lnTo>
                <a:lnTo>
                  <a:pt x="4921122" y="1819738"/>
                </a:lnTo>
                <a:lnTo>
                  <a:pt x="4916311" y="1723235"/>
                </a:lnTo>
                <a:lnTo>
                  <a:pt x="4973302" y="1678278"/>
                </a:lnTo>
                <a:close/>
                <a:moveTo>
                  <a:pt x="1490415" y="1631239"/>
                </a:moveTo>
                <a:cubicBezTo>
                  <a:pt x="1494300" y="1631626"/>
                  <a:pt x="1498264" y="1631526"/>
                  <a:pt x="1502067" y="1632403"/>
                </a:cubicBezTo>
                <a:cubicBezTo>
                  <a:pt x="1503432" y="1632717"/>
                  <a:pt x="1504283" y="1634163"/>
                  <a:pt x="1505563" y="1634731"/>
                </a:cubicBezTo>
                <a:cubicBezTo>
                  <a:pt x="1507809" y="1635728"/>
                  <a:pt x="1510357" y="1635962"/>
                  <a:pt x="1512555" y="1637060"/>
                </a:cubicBezTo>
                <a:cubicBezTo>
                  <a:pt x="1514108" y="1637836"/>
                  <a:pt x="1515619" y="1638705"/>
                  <a:pt x="1517217" y="1639389"/>
                </a:cubicBezTo>
                <a:cubicBezTo>
                  <a:pt x="1518345" y="1639872"/>
                  <a:pt x="1519613" y="1640004"/>
                  <a:pt x="1520711" y="1640553"/>
                </a:cubicBezTo>
                <a:cubicBezTo>
                  <a:pt x="1529745" y="1645067"/>
                  <a:pt x="1518919" y="1641120"/>
                  <a:pt x="1527703" y="1644046"/>
                </a:cubicBezTo>
                <a:cubicBezTo>
                  <a:pt x="1529468" y="1645221"/>
                  <a:pt x="1533320" y="1647141"/>
                  <a:pt x="1533530" y="1649868"/>
                </a:cubicBezTo>
                <a:cubicBezTo>
                  <a:pt x="1533830" y="1653757"/>
                  <a:pt x="1533084" y="1657677"/>
                  <a:pt x="1532365" y="1661511"/>
                </a:cubicBezTo>
                <a:cubicBezTo>
                  <a:pt x="1531627" y="1665442"/>
                  <a:pt x="1530235" y="1668953"/>
                  <a:pt x="1527703" y="1671990"/>
                </a:cubicBezTo>
                <a:cubicBezTo>
                  <a:pt x="1526648" y="1673255"/>
                  <a:pt x="1525373" y="1674319"/>
                  <a:pt x="1524208" y="1675483"/>
                </a:cubicBezTo>
                <a:cubicBezTo>
                  <a:pt x="1523819" y="1676648"/>
                  <a:pt x="1523170" y="1677757"/>
                  <a:pt x="1523042" y="1678976"/>
                </a:cubicBezTo>
                <a:cubicBezTo>
                  <a:pt x="1522390" y="1685164"/>
                  <a:pt x="1523161" y="1691517"/>
                  <a:pt x="1521876" y="1697606"/>
                </a:cubicBezTo>
                <a:cubicBezTo>
                  <a:pt x="1521537" y="1699217"/>
                  <a:pt x="1519753" y="1700186"/>
                  <a:pt x="1518381" y="1701098"/>
                </a:cubicBezTo>
                <a:cubicBezTo>
                  <a:pt x="1517358" y="1701780"/>
                  <a:pt x="1516439" y="1704010"/>
                  <a:pt x="1516050" y="1704592"/>
                </a:cubicBezTo>
                <a:cubicBezTo>
                  <a:pt x="1512943" y="1702651"/>
                  <a:pt x="1509895" y="1700615"/>
                  <a:pt x="1506728" y="1698770"/>
                </a:cubicBezTo>
                <a:cubicBezTo>
                  <a:pt x="1505229" y="1697896"/>
                  <a:pt x="1503557" y="1697335"/>
                  <a:pt x="1502067" y="1696441"/>
                </a:cubicBezTo>
                <a:cubicBezTo>
                  <a:pt x="1499666" y="1695001"/>
                  <a:pt x="1497406" y="1693336"/>
                  <a:pt x="1495075" y="1691784"/>
                </a:cubicBezTo>
                <a:lnTo>
                  <a:pt x="1491579" y="1689455"/>
                </a:lnTo>
                <a:cubicBezTo>
                  <a:pt x="1490415" y="1688678"/>
                  <a:pt x="1489412" y="1687569"/>
                  <a:pt x="1488083" y="1687126"/>
                </a:cubicBezTo>
                <a:lnTo>
                  <a:pt x="1484588" y="1685962"/>
                </a:lnTo>
                <a:cubicBezTo>
                  <a:pt x="1483810" y="1684798"/>
                  <a:pt x="1483350" y="1683344"/>
                  <a:pt x="1482258" y="1682469"/>
                </a:cubicBezTo>
                <a:cubicBezTo>
                  <a:pt x="1481297" y="1681702"/>
                  <a:pt x="1479629" y="1682173"/>
                  <a:pt x="1478761" y="1681305"/>
                </a:cubicBezTo>
                <a:cubicBezTo>
                  <a:pt x="1477893" y="1680437"/>
                  <a:pt x="1478145" y="1678910"/>
                  <a:pt x="1477596" y="1677812"/>
                </a:cubicBezTo>
                <a:cubicBezTo>
                  <a:pt x="1476969" y="1676560"/>
                  <a:pt x="1476042" y="1675483"/>
                  <a:pt x="1475266" y="1674319"/>
                </a:cubicBezTo>
                <a:cubicBezTo>
                  <a:pt x="1471879" y="1664171"/>
                  <a:pt x="1473332" y="1669945"/>
                  <a:pt x="1475266" y="1648703"/>
                </a:cubicBezTo>
                <a:cubicBezTo>
                  <a:pt x="1475377" y="1647481"/>
                  <a:pt x="1475881" y="1646308"/>
                  <a:pt x="1476432" y="1645210"/>
                </a:cubicBezTo>
                <a:cubicBezTo>
                  <a:pt x="1477057" y="1643959"/>
                  <a:pt x="1477984" y="1642882"/>
                  <a:pt x="1478761" y="1641717"/>
                </a:cubicBezTo>
                <a:cubicBezTo>
                  <a:pt x="1479149" y="1640553"/>
                  <a:pt x="1479244" y="1639246"/>
                  <a:pt x="1479925" y="1638225"/>
                </a:cubicBezTo>
                <a:cubicBezTo>
                  <a:pt x="1481214" y="1636293"/>
                  <a:pt x="1484768" y="1633476"/>
                  <a:pt x="1486918" y="1632403"/>
                </a:cubicBezTo>
                <a:cubicBezTo>
                  <a:pt x="1488017" y="1631854"/>
                  <a:pt x="1489250" y="1631626"/>
                  <a:pt x="1490415" y="1631239"/>
                </a:cubicBezTo>
                <a:close/>
                <a:moveTo>
                  <a:pt x="6168208" y="1626304"/>
                </a:moveTo>
                <a:cubicBezTo>
                  <a:pt x="6171856" y="1626489"/>
                  <a:pt x="6176111" y="1627459"/>
                  <a:pt x="6180975" y="1629216"/>
                </a:cubicBezTo>
                <a:lnTo>
                  <a:pt x="6294022" y="1679415"/>
                </a:lnTo>
                <a:cubicBezTo>
                  <a:pt x="6304815" y="1686035"/>
                  <a:pt x="6306606" y="1696805"/>
                  <a:pt x="6299396" y="1711724"/>
                </a:cubicBezTo>
                <a:lnTo>
                  <a:pt x="6284228" y="1730701"/>
                </a:lnTo>
                <a:lnTo>
                  <a:pt x="6267563" y="2032706"/>
                </a:lnTo>
                <a:cubicBezTo>
                  <a:pt x="6350818" y="1947591"/>
                  <a:pt x="6417545" y="1865061"/>
                  <a:pt x="6467743" y="1785116"/>
                </a:cubicBezTo>
                <a:lnTo>
                  <a:pt x="6569160" y="1855040"/>
                </a:lnTo>
                <a:cubicBezTo>
                  <a:pt x="6581494" y="1868417"/>
                  <a:pt x="6578388" y="1880320"/>
                  <a:pt x="6559841" y="1890750"/>
                </a:cubicBezTo>
                <a:lnTo>
                  <a:pt x="6544537" y="1902313"/>
                </a:lnTo>
                <a:cubicBezTo>
                  <a:pt x="6447723" y="1990602"/>
                  <a:pt x="6355194" y="2063700"/>
                  <a:pt x="6266951" y="2121607"/>
                </a:cubicBezTo>
                <a:lnTo>
                  <a:pt x="6250150" y="2419803"/>
                </a:lnTo>
                <a:cubicBezTo>
                  <a:pt x="6244663" y="2451953"/>
                  <a:pt x="6260262" y="2468096"/>
                  <a:pt x="6296947" y="2468232"/>
                </a:cubicBezTo>
                <a:cubicBezTo>
                  <a:pt x="6358346" y="2471044"/>
                  <a:pt x="6420062" y="2465398"/>
                  <a:pt x="6482095" y="2451295"/>
                </a:cubicBezTo>
                <a:cubicBezTo>
                  <a:pt x="6516558" y="2446398"/>
                  <a:pt x="6543267" y="2414157"/>
                  <a:pt x="6562222" y="2354572"/>
                </a:cubicBezTo>
                <a:cubicBezTo>
                  <a:pt x="6567074" y="2344914"/>
                  <a:pt x="6574057" y="2340084"/>
                  <a:pt x="6583172" y="2340084"/>
                </a:cubicBezTo>
                <a:cubicBezTo>
                  <a:pt x="6594690" y="2340084"/>
                  <a:pt x="6600449" y="2344777"/>
                  <a:pt x="6600449" y="2354164"/>
                </a:cubicBezTo>
                <a:cubicBezTo>
                  <a:pt x="6597592" y="2409124"/>
                  <a:pt x="6602671" y="2444403"/>
                  <a:pt x="6615685" y="2460002"/>
                </a:cubicBezTo>
                <a:cubicBezTo>
                  <a:pt x="6659625" y="2505348"/>
                  <a:pt x="6651803" y="2544890"/>
                  <a:pt x="6592218" y="2578627"/>
                </a:cubicBezTo>
                <a:cubicBezTo>
                  <a:pt x="6515901" y="2604837"/>
                  <a:pt x="6414734" y="2610732"/>
                  <a:pt x="6288717" y="2596312"/>
                </a:cubicBezTo>
                <a:cubicBezTo>
                  <a:pt x="6191767" y="2587243"/>
                  <a:pt x="6144698" y="2517501"/>
                  <a:pt x="6147509" y="2387085"/>
                </a:cubicBezTo>
                <a:lnTo>
                  <a:pt x="6151795" y="2182552"/>
                </a:lnTo>
                <a:cubicBezTo>
                  <a:pt x="6112888" y="2214340"/>
                  <a:pt x="6061488" y="2248485"/>
                  <a:pt x="5997595" y="2284989"/>
                </a:cubicBezTo>
                <a:cubicBezTo>
                  <a:pt x="5975194" y="2284989"/>
                  <a:pt x="5967712" y="2276124"/>
                  <a:pt x="5975149" y="2258393"/>
                </a:cubicBezTo>
                <a:cubicBezTo>
                  <a:pt x="5988208" y="2248599"/>
                  <a:pt x="6006120" y="2235153"/>
                  <a:pt x="6028884" y="2218058"/>
                </a:cubicBezTo>
                <a:cubicBezTo>
                  <a:pt x="6062894" y="2192528"/>
                  <a:pt x="6103886" y="2161103"/>
                  <a:pt x="6151863" y="2123783"/>
                </a:cubicBezTo>
                <a:lnTo>
                  <a:pt x="6160365" y="1798108"/>
                </a:lnTo>
                <a:cubicBezTo>
                  <a:pt x="6160365" y="1779063"/>
                  <a:pt x="6158937" y="1753986"/>
                  <a:pt x="6156080" y="1722879"/>
                </a:cubicBezTo>
                <a:cubicBezTo>
                  <a:pt x="6156080" y="1700070"/>
                  <a:pt x="6154651" y="1674404"/>
                  <a:pt x="6151795" y="1645881"/>
                </a:cubicBezTo>
                <a:cubicBezTo>
                  <a:pt x="6151795" y="1632277"/>
                  <a:pt x="6157266" y="1625752"/>
                  <a:pt x="6168208" y="1626304"/>
                </a:cubicBezTo>
                <a:close/>
                <a:moveTo>
                  <a:pt x="5346829" y="1625489"/>
                </a:moveTo>
                <a:cubicBezTo>
                  <a:pt x="5348477" y="1625817"/>
                  <a:pt x="5350175" y="1626703"/>
                  <a:pt x="5351068" y="1627744"/>
                </a:cubicBezTo>
                <a:cubicBezTo>
                  <a:pt x="5352606" y="1629538"/>
                  <a:pt x="5351415" y="1632918"/>
                  <a:pt x="5349903" y="1634731"/>
                </a:cubicBezTo>
                <a:cubicBezTo>
                  <a:pt x="5348908" y="1635923"/>
                  <a:pt x="5346990" y="1635701"/>
                  <a:pt x="5346408" y="1635896"/>
                </a:cubicBezTo>
                <a:cubicBezTo>
                  <a:pt x="5345242" y="1632791"/>
                  <a:pt x="5341268" y="1629460"/>
                  <a:pt x="5342912" y="1626581"/>
                </a:cubicBezTo>
                <a:cubicBezTo>
                  <a:pt x="5343592" y="1625390"/>
                  <a:pt x="5345184" y="1625160"/>
                  <a:pt x="5346829" y="1625489"/>
                </a:cubicBezTo>
                <a:close/>
                <a:moveTo>
                  <a:pt x="7973219" y="1617377"/>
                </a:moveTo>
                <a:cubicBezTo>
                  <a:pt x="7962549" y="1617947"/>
                  <a:pt x="7958625" y="1626360"/>
                  <a:pt x="7961447" y="1642616"/>
                </a:cubicBezTo>
                <a:cubicBezTo>
                  <a:pt x="7989562" y="1676354"/>
                  <a:pt x="8010580" y="1728003"/>
                  <a:pt x="8024501" y="1797564"/>
                </a:cubicBezTo>
                <a:cubicBezTo>
                  <a:pt x="8033299" y="1820917"/>
                  <a:pt x="8052457" y="1827810"/>
                  <a:pt x="8081977" y="1818242"/>
                </a:cubicBezTo>
                <a:cubicBezTo>
                  <a:pt x="8123423" y="1789039"/>
                  <a:pt x="8141245" y="1755074"/>
                  <a:pt x="8135441" y="1716349"/>
                </a:cubicBezTo>
                <a:cubicBezTo>
                  <a:pt x="8122834" y="1684697"/>
                  <a:pt x="8073067" y="1652388"/>
                  <a:pt x="7986139" y="1619422"/>
                </a:cubicBezTo>
                <a:cubicBezTo>
                  <a:pt x="7981083" y="1617869"/>
                  <a:pt x="7976775" y="1617187"/>
                  <a:pt x="7973219" y="1617377"/>
                </a:cubicBezTo>
                <a:close/>
                <a:moveTo>
                  <a:pt x="6898452" y="1595556"/>
                </a:moveTo>
                <a:cubicBezTo>
                  <a:pt x="6901869" y="1595822"/>
                  <a:pt x="6905857" y="1596749"/>
                  <a:pt x="6910414" y="1598336"/>
                </a:cubicBezTo>
                <a:lnTo>
                  <a:pt x="7008022" y="1647242"/>
                </a:lnTo>
                <a:cubicBezTo>
                  <a:pt x="7016139" y="1665516"/>
                  <a:pt x="7015390" y="1674653"/>
                  <a:pt x="7005777" y="1674653"/>
                </a:cubicBezTo>
                <a:lnTo>
                  <a:pt x="6990269" y="1699412"/>
                </a:lnTo>
                <a:lnTo>
                  <a:pt x="6990269" y="1840620"/>
                </a:lnTo>
                <a:lnTo>
                  <a:pt x="7024074" y="1793687"/>
                </a:lnTo>
                <a:lnTo>
                  <a:pt x="7062369" y="1844905"/>
                </a:lnTo>
                <a:lnTo>
                  <a:pt x="7062369" y="1781715"/>
                </a:lnTo>
                <a:lnTo>
                  <a:pt x="7058084" y="1652819"/>
                </a:lnTo>
                <a:lnTo>
                  <a:pt x="7148209" y="1699752"/>
                </a:lnTo>
                <a:lnTo>
                  <a:pt x="7229424" y="1700296"/>
                </a:lnTo>
                <a:lnTo>
                  <a:pt x="7263297" y="1657104"/>
                </a:lnTo>
                <a:lnTo>
                  <a:pt x="7350906" y="1705466"/>
                </a:lnTo>
                <a:lnTo>
                  <a:pt x="7356677" y="1709264"/>
                </a:lnTo>
                <a:lnTo>
                  <a:pt x="7571832" y="1700228"/>
                </a:lnTo>
                <a:lnTo>
                  <a:pt x="7629308" y="1644249"/>
                </a:lnTo>
                <a:lnTo>
                  <a:pt x="7706034" y="1709275"/>
                </a:lnTo>
                <a:cubicBezTo>
                  <a:pt x="7709752" y="1719523"/>
                  <a:pt x="7711611" y="1724647"/>
                  <a:pt x="7711611" y="1724647"/>
                </a:cubicBezTo>
                <a:cubicBezTo>
                  <a:pt x="7703540" y="1733989"/>
                  <a:pt x="7696556" y="1738659"/>
                  <a:pt x="7690661" y="1738659"/>
                </a:cubicBezTo>
                <a:lnTo>
                  <a:pt x="7528096" y="1744781"/>
                </a:lnTo>
                <a:lnTo>
                  <a:pt x="7583395" y="1751651"/>
                </a:lnTo>
                <a:cubicBezTo>
                  <a:pt x="7597725" y="1757591"/>
                  <a:pt x="7601443" y="1768225"/>
                  <a:pt x="7594550" y="1783552"/>
                </a:cubicBezTo>
                <a:lnTo>
                  <a:pt x="7583599" y="1809127"/>
                </a:lnTo>
                <a:cubicBezTo>
                  <a:pt x="7583599" y="1907573"/>
                  <a:pt x="7577908" y="1990625"/>
                  <a:pt x="7566527" y="2058281"/>
                </a:cubicBezTo>
                <a:lnTo>
                  <a:pt x="7605706" y="2058961"/>
                </a:lnTo>
                <a:lnTo>
                  <a:pt x="7667875" y="1994275"/>
                </a:lnTo>
                <a:lnTo>
                  <a:pt x="7748818" y="2067940"/>
                </a:lnTo>
                <a:cubicBezTo>
                  <a:pt x="7752491" y="2081226"/>
                  <a:pt x="7746460" y="2090953"/>
                  <a:pt x="7730725" y="2097120"/>
                </a:cubicBezTo>
                <a:lnTo>
                  <a:pt x="7562921" y="2105350"/>
                </a:lnTo>
                <a:cubicBezTo>
                  <a:pt x="7562468" y="2106665"/>
                  <a:pt x="7562241" y="2111177"/>
                  <a:pt x="7562241" y="2118886"/>
                </a:cubicBezTo>
                <a:lnTo>
                  <a:pt x="7606522" y="2144801"/>
                </a:lnTo>
                <a:cubicBezTo>
                  <a:pt x="7616815" y="2152147"/>
                  <a:pt x="7618312" y="2161625"/>
                  <a:pt x="7611011" y="2173233"/>
                </a:cubicBezTo>
                <a:lnTo>
                  <a:pt x="7600264" y="2194659"/>
                </a:lnTo>
                <a:lnTo>
                  <a:pt x="7583259" y="2453404"/>
                </a:lnTo>
                <a:cubicBezTo>
                  <a:pt x="7577772" y="2475896"/>
                  <a:pt x="7581309" y="2487958"/>
                  <a:pt x="7593870" y="2489590"/>
                </a:cubicBezTo>
                <a:cubicBezTo>
                  <a:pt x="7625612" y="2492311"/>
                  <a:pt x="7650870" y="2491427"/>
                  <a:pt x="7669643" y="2486937"/>
                </a:cubicBezTo>
                <a:cubicBezTo>
                  <a:pt x="7689596" y="2476961"/>
                  <a:pt x="7706396" y="2451522"/>
                  <a:pt x="7720046" y="2410620"/>
                </a:cubicBezTo>
                <a:cubicBezTo>
                  <a:pt x="7725079" y="2400598"/>
                  <a:pt x="7734828" y="2395588"/>
                  <a:pt x="7749294" y="2395588"/>
                </a:cubicBezTo>
                <a:cubicBezTo>
                  <a:pt x="7761175" y="2402390"/>
                  <a:pt x="7765369" y="2411187"/>
                  <a:pt x="7761877" y="2421979"/>
                </a:cubicBezTo>
                <a:cubicBezTo>
                  <a:pt x="7748274" y="2467643"/>
                  <a:pt x="7751652" y="2495349"/>
                  <a:pt x="7772012" y="2505098"/>
                </a:cubicBezTo>
                <a:cubicBezTo>
                  <a:pt x="7797179" y="2538428"/>
                  <a:pt x="7786591" y="2566021"/>
                  <a:pt x="7740247" y="2587878"/>
                </a:cubicBezTo>
                <a:cubicBezTo>
                  <a:pt x="7693269" y="2602207"/>
                  <a:pt x="7641257" y="2605109"/>
                  <a:pt x="7584211" y="2596584"/>
                </a:cubicBezTo>
                <a:cubicBezTo>
                  <a:pt x="7515149" y="2583570"/>
                  <a:pt x="7484881" y="2530628"/>
                  <a:pt x="7493406" y="2437760"/>
                </a:cubicBezTo>
                <a:lnTo>
                  <a:pt x="7510479" y="2246626"/>
                </a:lnTo>
                <a:cubicBezTo>
                  <a:pt x="7483861" y="2397402"/>
                  <a:pt x="7362855" y="2535979"/>
                  <a:pt x="7147461" y="2662359"/>
                </a:cubicBezTo>
                <a:cubicBezTo>
                  <a:pt x="7139208" y="2666893"/>
                  <a:pt x="7129322" y="2665283"/>
                  <a:pt x="7117804" y="2657529"/>
                </a:cubicBezTo>
                <a:cubicBezTo>
                  <a:pt x="7117804" y="2646420"/>
                  <a:pt x="7120276" y="2638393"/>
                  <a:pt x="7125219" y="2633451"/>
                </a:cubicBezTo>
                <a:cubicBezTo>
                  <a:pt x="7175246" y="2601742"/>
                  <a:pt x="7219639" y="2566968"/>
                  <a:pt x="7258396" y="2529126"/>
                </a:cubicBezTo>
                <a:lnTo>
                  <a:pt x="7309850" y="2472754"/>
                </a:lnTo>
                <a:lnTo>
                  <a:pt x="7303136" y="2474796"/>
                </a:lnTo>
                <a:cubicBezTo>
                  <a:pt x="7289523" y="2476054"/>
                  <a:pt x="7279010" y="2467722"/>
                  <a:pt x="7271596" y="2449799"/>
                </a:cubicBezTo>
                <a:cubicBezTo>
                  <a:pt x="7268739" y="2418147"/>
                  <a:pt x="7266199" y="2393094"/>
                  <a:pt x="7263978" y="2374638"/>
                </a:cubicBezTo>
                <a:lnTo>
                  <a:pt x="7090189" y="2553188"/>
                </a:lnTo>
                <a:cubicBezTo>
                  <a:pt x="7085745" y="2562212"/>
                  <a:pt x="7083523" y="2566724"/>
                  <a:pt x="7083523" y="2566724"/>
                </a:cubicBezTo>
                <a:cubicBezTo>
                  <a:pt x="7069783" y="2566724"/>
                  <a:pt x="7060487" y="2561894"/>
                  <a:pt x="7055635" y="2552236"/>
                </a:cubicBezTo>
                <a:lnTo>
                  <a:pt x="7017272" y="2501153"/>
                </a:lnTo>
                <a:cubicBezTo>
                  <a:pt x="7013191" y="2484829"/>
                  <a:pt x="7014642" y="2476667"/>
                  <a:pt x="7021625" y="2476667"/>
                </a:cubicBezTo>
                <a:cubicBezTo>
                  <a:pt x="7021625" y="2476667"/>
                  <a:pt x="7021875" y="2476417"/>
                  <a:pt x="7022374" y="2475918"/>
                </a:cubicBezTo>
                <a:lnTo>
                  <a:pt x="7066586" y="2447758"/>
                </a:lnTo>
                <a:lnTo>
                  <a:pt x="7064026" y="2099819"/>
                </a:lnTo>
                <a:lnTo>
                  <a:pt x="7039583" y="2129497"/>
                </a:lnTo>
                <a:cubicBezTo>
                  <a:pt x="7011649" y="2139292"/>
                  <a:pt x="6995075" y="2133170"/>
                  <a:pt x="6989861" y="2111132"/>
                </a:cubicBezTo>
                <a:cubicBezTo>
                  <a:pt x="6989838" y="2110066"/>
                  <a:pt x="6989498" y="2108303"/>
                  <a:pt x="6988840" y="2105843"/>
                </a:cubicBezTo>
                <a:lnTo>
                  <a:pt x="6986051" y="2096812"/>
                </a:lnTo>
                <a:lnTo>
                  <a:pt x="6986051" y="2344505"/>
                </a:lnTo>
                <a:lnTo>
                  <a:pt x="6986051" y="2528633"/>
                </a:lnTo>
                <a:cubicBezTo>
                  <a:pt x="6979839" y="2572256"/>
                  <a:pt x="6958889" y="2611911"/>
                  <a:pt x="6923202" y="2647599"/>
                </a:cubicBezTo>
                <a:cubicBezTo>
                  <a:pt x="6915538" y="2659116"/>
                  <a:pt x="6906514" y="2664875"/>
                  <a:pt x="6896130" y="2664875"/>
                </a:cubicBezTo>
                <a:cubicBezTo>
                  <a:pt x="6881756" y="2664875"/>
                  <a:pt x="6875974" y="2655965"/>
                  <a:pt x="6878785" y="2638144"/>
                </a:cubicBezTo>
                <a:lnTo>
                  <a:pt x="6883071" y="2336003"/>
                </a:lnTo>
                <a:lnTo>
                  <a:pt x="6883071" y="2135619"/>
                </a:lnTo>
                <a:cubicBezTo>
                  <a:pt x="6856135" y="2220371"/>
                  <a:pt x="6801470" y="2309634"/>
                  <a:pt x="6719076" y="2403410"/>
                </a:cubicBezTo>
                <a:cubicBezTo>
                  <a:pt x="6711322" y="2412706"/>
                  <a:pt x="6702344" y="2415223"/>
                  <a:pt x="6692141" y="2410960"/>
                </a:cubicBezTo>
                <a:cubicBezTo>
                  <a:pt x="6682845" y="2404974"/>
                  <a:pt x="6679852" y="2396132"/>
                  <a:pt x="6683162" y="2384433"/>
                </a:cubicBezTo>
                <a:cubicBezTo>
                  <a:pt x="6747679" y="2275200"/>
                  <a:pt x="6807855" y="2133418"/>
                  <a:pt x="6863692" y="1959089"/>
                </a:cubicBezTo>
                <a:lnTo>
                  <a:pt x="6884292" y="1892314"/>
                </a:lnTo>
                <a:lnTo>
                  <a:pt x="6874772" y="1892314"/>
                </a:lnTo>
                <a:cubicBezTo>
                  <a:pt x="6833326" y="1892314"/>
                  <a:pt x="6792084" y="1895171"/>
                  <a:pt x="6751045" y="1900885"/>
                </a:cubicBezTo>
                <a:lnTo>
                  <a:pt x="6708057" y="1850074"/>
                </a:lnTo>
                <a:lnTo>
                  <a:pt x="6887356" y="1845381"/>
                </a:lnTo>
                <a:lnTo>
                  <a:pt x="6887356" y="1755528"/>
                </a:lnTo>
                <a:cubicBezTo>
                  <a:pt x="6887356" y="1690864"/>
                  <a:pt x="6885927" y="1642684"/>
                  <a:pt x="6883071" y="1610987"/>
                </a:cubicBezTo>
                <a:cubicBezTo>
                  <a:pt x="6883071" y="1599900"/>
                  <a:pt x="6888198" y="1594756"/>
                  <a:pt x="6898452" y="1595556"/>
                </a:cubicBezTo>
                <a:close/>
                <a:moveTo>
                  <a:pt x="5372043" y="1592815"/>
                </a:moveTo>
                <a:cubicBezTo>
                  <a:pt x="5374373" y="1593204"/>
                  <a:pt x="5376920" y="1592924"/>
                  <a:pt x="5379035" y="1593979"/>
                </a:cubicBezTo>
                <a:cubicBezTo>
                  <a:pt x="5380842" y="1594883"/>
                  <a:pt x="5381978" y="1599312"/>
                  <a:pt x="5382530" y="1600965"/>
                </a:cubicBezTo>
                <a:cubicBezTo>
                  <a:pt x="5381060" y="1608310"/>
                  <a:pt x="5376704" y="1606787"/>
                  <a:pt x="5375539" y="1607951"/>
                </a:cubicBezTo>
                <a:cubicBezTo>
                  <a:pt x="5369862" y="1601335"/>
                  <a:pt x="5366689" y="1602350"/>
                  <a:pt x="5369712" y="1596308"/>
                </a:cubicBezTo>
                <a:cubicBezTo>
                  <a:pt x="5370339" y="1595057"/>
                  <a:pt x="5371266" y="1593979"/>
                  <a:pt x="5372043" y="1592815"/>
                </a:cubicBezTo>
                <a:close/>
                <a:moveTo>
                  <a:pt x="5964606" y="1580243"/>
                </a:moveTo>
                <a:lnTo>
                  <a:pt x="6076974" y="1641188"/>
                </a:lnTo>
                <a:cubicBezTo>
                  <a:pt x="6087358" y="1647763"/>
                  <a:pt x="6088695" y="1658850"/>
                  <a:pt x="6080987" y="1674449"/>
                </a:cubicBezTo>
                <a:lnTo>
                  <a:pt x="6063982" y="1691454"/>
                </a:lnTo>
                <a:cubicBezTo>
                  <a:pt x="6024168" y="1756843"/>
                  <a:pt x="5983855" y="1818106"/>
                  <a:pt x="5943044" y="1875242"/>
                </a:cubicBezTo>
                <a:lnTo>
                  <a:pt x="5955831" y="2517478"/>
                </a:lnTo>
                <a:cubicBezTo>
                  <a:pt x="5943633" y="2566089"/>
                  <a:pt x="5919350" y="2608578"/>
                  <a:pt x="5882983" y="2644946"/>
                </a:cubicBezTo>
                <a:cubicBezTo>
                  <a:pt x="5871601" y="2652564"/>
                  <a:pt x="5863121" y="2656373"/>
                  <a:pt x="5857544" y="2656373"/>
                </a:cubicBezTo>
                <a:cubicBezTo>
                  <a:pt x="5845981" y="2656373"/>
                  <a:pt x="5840199" y="2647735"/>
                  <a:pt x="5840199" y="2630458"/>
                </a:cubicBezTo>
                <a:lnTo>
                  <a:pt x="5844484" y="2344505"/>
                </a:lnTo>
                <a:lnTo>
                  <a:pt x="5844484" y="1973461"/>
                </a:lnTo>
                <a:cubicBezTo>
                  <a:pt x="5810792" y="2030869"/>
                  <a:pt x="5739916" y="2110769"/>
                  <a:pt x="5631856" y="2213161"/>
                </a:cubicBezTo>
                <a:cubicBezTo>
                  <a:pt x="5617164" y="2227853"/>
                  <a:pt x="5605329" y="2238214"/>
                  <a:pt x="5596350" y="2244245"/>
                </a:cubicBezTo>
                <a:cubicBezTo>
                  <a:pt x="5589957" y="2248644"/>
                  <a:pt x="5580502" y="2248712"/>
                  <a:pt x="5567986" y="2244449"/>
                </a:cubicBezTo>
                <a:cubicBezTo>
                  <a:pt x="5561683" y="2235425"/>
                  <a:pt x="5560595" y="2227490"/>
                  <a:pt x="5564722" y="2220643"/>
                </a:cubicBezTo>
                <a:cubicBezTo>
                  <a:pt x="5760254" y="2005249"/>
                  <a:pt x="5893549" y="1791782"/>
                  <a:pt x="5964606" y="1580243"/>
                </a:cubicBezTo>
                <a:close/>
                <a:moveTo>
                  <a:pt x="5429140" y="1548571"/>
                </a:moveTo>
                <a:cubicBezTo>
                  <a:pt x="5430629" y="1547976"/>
                  <a:pt x="5432248" y="1549346"/>
                  <a:pt x="5433803" y="1549735"/>
                </a:cubicBezTo>
                <a:cubicBezTo>
                  <a:pt x="5434967" y="1550511"/>
                  <a:pt x="5436424" y="1550971"/>
                  <a:pt x="5437299" y="1552063"/>
                </a:cubicBezTo>
                <a:cubicBezTo>
                  <a:pt x="5438463" y="1553519"/>
                  <a:pt x="5439240" y="1557594"/>
                  <a:pt x="5437299" y="1559049"/>
                </a:cubicBezTo>
                <a:cubicBezTo>
                  <a:pt x="5436366" y="1559748"/>
                  <a:pt x="5433414" y="1560990"/>
                  <a:pt x="5432638" y="1561378"/>
                </a:cubicBezTo>
                <a:cubicBezTo>
                  <a:pt x="5431082" y="1558273"/>
                  <a:pt x="5428889" y="1555412"/>
                  <a:pt x="5427975" y="1552063"/>
                </a:cubicBezTo>
                <a:cubicBezTo>
                  <a:pt x="5427653" y="1550879"/>
                  <a:pt x="5428001" y="1549026"/>
                  <a:pt x="5429140" y="1548571"/>
                </a:cubicBezTo>
                <a:close/>
                <a:moveTo>
                  <a:pt x="5446959" y="1520385"/>
                </a:moveTo>
                <a:cubicBezTo>
                  <a:pt x="5448355" y="1520853"/>
                  <a:pt x="5449876" y="1521597"/>
                  <a:pt x="5451237" y="1521790"/>
                </a:cubicBezTo>
                <a:cubicBezTo>
                  <a:pt x="5454387" y="1526511"/>
                  <a:pt x="5455793" y="1526971"/>
                  <a:pt x="5452403" y="1534598"/>
                </a:cubicBezTo>
                <a:cubicBezTo>
                  <a:pt x="5451776" y="1536008"/>
                  <a:pt x="5448519" y="1537509"/>
                  <a:pt x="5447786" y="1538091"/>
                </a:cubicBezTo>
                <a:cubicBezTo>
                  <a:pt x="5445418" y="1534780"/>
                  <a:pt x="5436598" y="1526333"/>
                  <a:pt x="5443123" y="1520626"/>
                </a:cubicBezTo>
                <a:cubicBezTo>
                  <a:pt x="5444157" y="1519723"/>
                  <a:pt x="5445516" y="1519917"/>
                  <a:pt x="5446959" y="1520385"/>
                </a:cubicBezTo>
                <a:close/>
                <a:moveTo>
                  <a:pt x="1271339" y="1508983"/>
                </a:moveTo>
                <a:cubicBezTo>
                  <a:pt x="1273281" y="1509371"/>
                  <a:pt x="1275447" y="1509165"/>
                  <a:pt x="1277166" y="1510147"/>
                </a:cubicBezTo>
                <a:cubicBezTo>
                  <a:pt x="1278381" y="1510841"/>
                  <a:pt x="1279426" y="1512242"/>
                  <a:pt x="1279496" y="1513640"/>
                </a:cubicBezTo>
                <a:cubicBezTo>
                  <a:pt x="1279822" y="1520150"/>
                  <a:pt x="1283502" y="1532876"/>
                  <a:pt x="1274836" y="1535763"/>
                </a:cubicBezTo>
                <a:cubicBezTo>
                  <a:pt x="1273730" y="1536131"/>
                  <a:pt x="1272894" y="1537703"/>
                  <a:pt x="1272504" y="1538091"/>
                </a:cubicBezTo>
                <a:cubicBezTo>
                  <a:pt x="1270174" y="1535375"/>
                  <a:pt x="1267568" y="1532872"/>
                  <a:pt x="1265513" y="1529941"/>
                </a:cubicBezTo>
                <a:cubicBezTo>
                  <a:pt x="1263309" y="1526795"/>
                  <a:pt x="1264708" y="1522683"/>
                  <a:pt x="1265513" y="1519462"/>
                </a:cubicBezTo>
                <a:cubicBezTo>
                  <a:pt x="1267414" y="1511864"/>
                  <a:pt x="1266744" y="1513574"/>
                  <a:pt x="1271339" y="1508983"/>
                </a:cubicBezTo>
                <a:close/>
                <a:moveTo>
                  <a:pt x="1442638" y="1499668"/>
                </a:moveTo>
                <a:cubicBezTo>
                  <a:pt x="1445744" y="1500056"/>
                  <a:pt x="1449099" y="1499562"/>
                  <a:pt x="1451959" y="1500832"/>
                </a:cubicBezTo>
                <a:cubicBezTo>
                  <a:pt x="1453082" y="1501331"/>
                  <a:pt x="1453125" y="1503098"/>
                  <a:pt x="1453125" y="1504325"/>
                </a:cubicBezTo>
                <a:cubicBezTo>
                  <a:pt x="1453125" y="1507731"/>
                  <a:pt x="1452904" y="1521539"/>
                  <a:pt x="1449629" y="1526448"/>
                </a:cubicBezTo>
                <a:lnTo>
                  <a:pt x="1447298" y="1529941"/>
                </a:lnTo>
                <a:lnTo>
                  <a:pt x="1443802" y="1540420"/>
                </a:lnTo>
                <a:cubicBezTo>
                  <a:pt x="1443415" y="1541584"/>
                  <a:pt x="1442934" y="1542722"/>
                  <a:pt x="1442638" y="1543913"/>
                </a:cubicBezTo>
                <a:cubicBezTo>
                  <a:pt x="1442249" y="1545465"/>
                  <a:pt x="1442267" y="1547181"/>
                  <a:pt x="1441473" y="1548571"/>
                </a:cubicBezTo>
                <a:cubicBezTo>
                  <a:pt x="1440655" y="1550000"/>
                  <a:pt x="1439141" y="1550899"/>
                  <a:pt x="1437975" y="1552063"/>
                </a:cubicBezTo>
                <a:cubicBezTo>
                  <a:pt x="1435205" y="1560368"/>
                  <a:pt x="1439133" y="1550327"/>
                  <a:pt x="1433315" y="1559049"/>
                </a:cubicBezTo>
                <a:cubicBezTo>
                  <a:pt x="1432633" y="1560071"/>
                  <a:pt x="1432699" y="1561444"/>
                  <a:pt x="1432149" y="1562542"/>
                </a:cubicBezTo>
                <a:cubicBezTo>
                  <a:pt x="1431524" y="1563794"/>
                  <a:pt x="1430446" y="1564784"/>
                  <a:pt x="1429819" y="1566036"/>
                </a:cubicBezTo>
                <a:cubicBezTo>
                  <a:pt x="1429269" y="1567132"/>
                  <a:pt x="1429251" y="1568456"/>
                  <a:pt x="1428654" y="1569528"/>
                </a:cubicBezTo>
                <a:cubicBezTo>
                  <a:pt x="1427293" y="1571975"/>
                  <a:pt x="1426765" y="1576119"/>
                  <a:pt x="1423992" y="1576514"/>
                </a:cubicBezTo>
                <a:lnTo>
                  <a:pt x="1415835" y="1577679"/>
                </a:lnTo>
                <a:cubicBezTo>
                  <a:pt x="1410786" y="1577291"/>
                  <a:pt x="1405713" y="1577142"/>
                  <a:pt x="1400687" y="1576514"/>
                </a:cubicBezTo>
                <a:cubicBezTo>
                  <a:pt x="1399468" y="1576362"/>
                  <a:pt x="1394860" y="1577485"/>
                  <a:pt x="1393695" y="1577679"/>
                </a:cubicBezTo>
                <a:cubicBezTo>
                  <a:pt x="1392141" y="1574573"/>
                  <a:pt x="1389948" y="1571713"/>
                  <a:pt x="1389033" y="1568363"/>
                </a:cubicBezTo>
                <a:cubicBezTo>
                  <a:pt x="1388710" y="1567180"/>
                  <a:pt x="1389715" y="1565999"/>
                  <a:pt x="1390198" y="1564871"/>
                </a:cubicBezTo>
                <a:cubicBezTo>
                  <a:pt x="1390883" y="1563276"/>
                  <a:pt x="1391847" y="1561809"/>
                  <a:pt x="1392531" y="1560214"/>
                </a:cubicBezTo>
                <a:cubicBezTo>
                  <a:pt x="1393015" y="1559086"/>
                  <a:pt x="1393015" y="1557742"/>
                  <a:pt x="1393695" y="1556721"/>
                </a:cubicBezTo>
                <a:cubicBezTo>
                  <a:pt x="1395489" y="1554032"/>
                  <a:pt x="1398108" y="1552617"/>
                  <a:pt x="1400687" y="1550899"/>
                </a:cubicBezTo>
                <a:cubicBezTo>
                  <a:pt x="1404992" y="1544445"/>
                  <a:pt x="1400554" y="1549550"/>
                  <a:pt x="1406514" y="1546242"/>
                </a:cubicBezTo>
                <a:cubicBezTo>
                  <a:pt x="1408961" y="1544882"/>
                  <a:pt x="1413506" y="1541584"/>
                  <a:pt x="1413506" y="1541584"/>
                </a:cubicBezTo>
                <a:cubicBezTo>
                  <a:pt x="1414282" y="1540420"/>
                  <a:pt x="1414939" y="1539166"/>
                  <a:pt x="1415835" y="1538091"/>
                </a:cubicBezTo>
                <a:cubicBezTo>
                  <a:pt x="1423312" y="1529127"/>
                  <a:pt x="1415875" y="1539778"/>
                  <a:pt x="1421662" y="1531105"/>
                </a:cubicBezTo>
                <a:cubicBezTo>
                  <a:pt x="1422050" y="1529553"/>
                  <a:pt x="1422480" y="1528010"/>
                  <a:pt x="1422827" y="1526448"/>
                </a:cubicBezTo>
                <a:cubicBezTo>
                  <a:pt x="1423258" y="1524516"/>
                  <a:pt x="1423172" y="1522428"/>
                  <a:pt x="1423992" y="1520626"/>
                </a:cubicBezTo>
                <a:cubicBezTo>
                  <a:pt x="1425151" y="1518078"/>
                  <a:pt x="1427099" y="1515969"/>
                  <a:pt x="1428654" y="1513640"/>
                </a:cubicBezTo>
                <a:lnTo>
                  <a:pt x="1433315" y="1506654"/>
                </a:lnTo>
                <a:cubicBezTo>
                  <a:pt x="1434092" y="1505490"/>
                  <a:pt x="1434481" y="1503937"/>
                  <a:pt x="1435646" y="1503161"/>
                </a:cubicBezTo>
                <a:cubicBezTo>
                  <a:pt x="1440165" y="1500152"/>
                  <a:pt x="1437812" y="1501275"/>
                  <a:pt x="1442638" y="1499668"/>
                </a:cubicBezTo>
                <a:close/>
                <a:moveTo>
                  <a:pt x="5483864" y="1490353"/>
                </a:moveTo>
                <a:cubicBezTo>
                  <a:pt x="5493458" y="1491552"/>
                  <a:pt x="5496412" y="1488767"/>
                  <a:pt x="5492021" y="1500832"/>
                </a:cubicBezTo>
                <a:cubicBezTo>
                  <a:pt x="5491458" y="1502380"/>
                  <a:pt x="5489967" y="1503526"/>
                  <a:pt x="5488525" y="1504325"/>
                </a:cubicBezTo>
                <a:cubicBezTo>
                  <a:pt x="5486379" y="1505518"/>
                  <a:pt x="5481535" y="1506654"/>
                  <a:pt x="5481535" y="1506654"/>
                </a:cubicBezTo>
                <a:lnTo>
                  <a:pt x="5474543" y="1511311"/>
                </a:lnTo>
                <a:cubicBezTo>
                  <a:pt x="5470723" y="1513855"/>
                  <a:pt x="5472600" y="1514222"/>
                  <a:pt x="5472212" y="1514805"/>
                </a:cubicBezTo>
                <a:cubicBezTo>
                  <a:pt x="5467025" y="1514229"/>
                  <a:pt x="5460560" y="1516721"/>
                  <a:pt x="5460560" y="1510147"/>
                </a:cubicBezTo>
                <a:cubicBezTo>
                  <a:pt x="5460560" y="1508920"/>
                  <a:pt x="5461175" y="1507752"/>
                  <a:pt x="5461725" y="1506654"/>
                </a:cubicBezTo>
                <a:cubicBezTo>
                  <a:pt x="5463893" y="1502318"/>
                  <a:pt x="5464331" y="1503530"/>
                  <a:pt x="5467551" y="1499668"/>
                </a:cubicBezTo>
                <a:cubicBezTo>
                  <a:pt x="5468447" y="1498593"/>
                  <a:pt x="5468788" y="1497049"/>
                  <a:pt x="5469880" y="1496175"/>
                </a:cubicBezTo>
                <a:cubicBezTo>
                  <a:pt x="5470840" y="1495409"/>
                  <a:pt x="5472278" y="1495559"/>
                  <a:pt x="5473376" y="1495010"/>
                </a:cubicBezTo>
                <a:cubicBezTo>
                  <a:pt x="5474630" y="1494385"/>
                  <a:pt x="5475592" y="1493251"/>
                  <a:pt x="5476872" y="1492682"/>
                </a:cubicBezTo>
                <a:cubicBezTo>
                  <a:pt x="5479118" y="1491685"/>
                  <a:pt x="5483864" y="1490353"/>
                  <a:pt x="5483864" y="1490353"/>
                </a:cubicBezTo>
                <a:close/>
                <a:moveTo>
                  <a:pt x="6110403" y="1431749"/>
                </a:moveTo>
                <a:cubicBezTo>
                  <a:pt x="6112814" y="1432016"/>
                  <a:pt x="6117636" y="1431469"/>
                  <a:pt x="6119725" y="1434077"/>
                </a:cubicBezTo>
                <a:cubicBezTo>
                  <a:pt x="6120236" y="1434716"/>
                  <a:pt x="6120243" y="1435630"/>
                  <a:pt x="6120501" y="1436406"/>
                </a:cubicBezTo>
                <a:cubicBezTo>
                  <a:pt x="6119983" y="1437440"/>
                  <a:pt x="6119767" y="1438693"/>
                  <a:pt x="6118948" y="1439511"/>
                </a:cubicBezTo>
                <a:cubicBezTo>
                  <a:pt x="6118368" y="1440090"/>
                  <a:pt x="6117350" y="1439922"/>
                  <a:pt x="6116618" y="1440287"/>
                </a:cubicBezTo>
                <a:cubicBezTo>
                  <a:pt x="6115782" y="1440705"/>
                  <a:pt x="6115122" y="1441422"/>
                  <a:pt x="6114286" y="1441839"/>
                </a:cubicBezTo>
                <a:cubicBezTo>
                  <a:pt x="6112405" y="1442779"/>
                  <a:pt x="6111050" y="1442486"/>
                  <a:pt x="6110403" y="1442616"/>
                </a:cubicBezTo>
                <a:cubicBezTo>
                  <a:pt x="6108590" y="1441322"/>
                  <a:pt x="6106110" y="1440643"/>
                  <a:pt x="6104964" y="1438735"/>
                </a:cubicBezTo>
                <a:cubicBezTo>
                  <a:pt x="6104337" y="1437688"/>
                  <a:pt x="6106132" y="1433299"/>
                  <a:pt x="6107295" y="1432525"/>
                </a:cubicBezTo>
                <a:cubicBezTo>
                  <a:pt x="6108183" y="1431933"/>
                  <a:pt x="6109366" y="1432007"/>
                  <a:pt x="6110403" y="1431749"/>
                </a:cubicBezTo>
                <a:close/>
                <a:moveTo>
                  <a:pt x="500018" y="1429674"/>
                </a:moveTo>
                <a:cubicBezTo>
                  <a:pt x="503766" y="1429607"/>
                  <a:pt x="507794" y="1432724"/>
                  <a:pt x="510407" y="1434465"/>
                </a:cubicBezTo>
                <a:cubicBezTo>
                  <a:pt x="511185" y="1436794"/>
                  <a:pt x="512738" y="1439122"/>
                  <a:pt x="510407" y="1441451"/>
                </a:cubicBezTo>
                <a:cubicBezTo>
                  <a:pt x="509539" y="1442319"/>
                  <a:pt x="508078" y="1442227"/>
                  <a:pt x="506911" y="1442616"/>
                </a:cubicBezTo>
                <a:cubicBezTo>
                  <a:pt x="498837" y="1441271"/>
                  <a:pt x="497201" y="1441645"/>
                  <a:pt x="495259" y="1441451"/>
                </a:cubicBezTo>
                <a:cubicBezTo>
                  <a:pt x="495646" y="1437958"/>
                  <a:pt x="493677" y="1433168"/>
                  <a:pt x="496424" y="1430972"/>
                </a:cubicBezTo>
                <a:cubicBezTo>
                  <a:pt x="497549" y="1430073"/>
                  <a:pt x="498767" y="1429697"/>
                  <a:pt x="500018" y="1429674"/>
                </a:cubicBezTo>
                <a:close/>
                <a:moveTo>
                  <a:pt x="6170220" y="1429420"/>
                </a:moveTo>
                <a:cubicBezTo>
                  <a:pt x="6171257" y="1429678"/>
                  <a:pt x="6172524" y="1429494"/>
                  <a:pt x="6173328" y="1430196"/>
                </a:cubicBezTo>
                <a:cubicBezTo>
                  <a:pt x="6175842" y="1432394"/>
                  <a:pt x="6176304" y="1434460"/>
                  <a:pt x="6177212" y="1437182"/>
                </a:cubicBezTo>
                <a:lnTo>
                  <a:pt x="6175659" y="1441839"/>
                </a:lnTo>
                <a:cubicBezTo>
                  <a:pt x="6173328" y="1441581"/>
                  <a:pt x="6170871" y="1441864"/>
                  <a:pt x="6168667" y="1441063"/>
                </a:cubicBezTo>
                <a:cubicBezTo>
                  <a:pt x="6167789" y="1440743"/>
                  <a:pt x="6167773" y="1439394"/>
                  <a:pt x="6167113" y="1438735"/>
                </a:cubicBezTo>
                <a:cubicBezTo>
                  <a:pt x="6166453" y="1438075"/>
                  <a:pt x="6165560" y="1437699"/>
                  <a:pt x="6164782" y="1437182"/>
                </a:cubicBezTo>
                <a:cubicBezTo>
                  <a:pt x="6165431" y="1433292"/>
                  <a:pt x="6164661" y="1432346"/>
                  <a:pt x="6167890" y="1430196"/>
                </a:cubicBezTo>
                <a:cubicBezTo>
                  <a:pt x="6168571" y="1429742"/>
                  <a:pt x="6169444" y="1429678"/>
                  <a:pt x="6170220" y="1429420"/>
                </a:cubicBezTo>
                <a:close/>
                <a:moveTo>
                  <a:pt x="6192749" y="1423210"/>
                </a:moveTo>
                <a:cubicBezTo>
                  <a:pt x="6194487" y="1423644"/>
                  <a:pt x="6199383" y="1424783"/>
                  <a:pt x="6200518" y="1425538"/>
                </a:cubicBezTo>
                <a:lnTo>
                  <a:pt x="6202849" y="1427091"/>
                </a:lnTo>
                <a:cubicBezTo>
                  <a:pt x="6202589" y="1428643"/>
                  <a:pt x="6202854" y="1430382"/>
                  <a:pt x="6202072" y="1431749"/>
                </a:cubicBezTo>
                <a:cubicBezTo>
                  <a:pt x="6201487" y="1432770"/>
                  <a:pt x="6200777" y="1433043"/>
                  <a:pt x="6200518" y="1433301"/>
                </a:cubicBezTo>
                <a:cubicBezTo>
                  <a:pt x="6198187" y="1433043"/>
                  <a:pt x="6195801" y="1433092"/>
                  <a:pt x="6193526" y="1432525"/>
                </a:cubicBezTo>
                <a:cubicBezTo>
                  <a:pt x="6192620" y="1432298"/>
                  <a:pt x="6192031" y="1431390"/>
                  <a:pt x="6191196" y="1430972"/>
                </a:cubicBezTo>
                <a:cubicBezTo>
                  <a:pt x="6190463" y="1430606"/>
                  <a:pt x="6189642" y="1430455"/>
                  <a:pt x="6188865" y="1430196"/>
                </a:cubicBezTo>
                <a:cubicBezTo>
                  <a:pt x="6188347" y="1429420"/>
                  <a:pt x="6187465" y="1428787"/>
                  <a:pt x="6187312" y="1427867"/>
                </a:cubicBezTo>
                <a:cubicBezTo>
                  <a:pt x="6187177" y="1427060"/>
                  <a:pt x="6187577" y="1426178"/>
                  <a:pt x="6188089" y="1425538"/>
                </a:cubicBezTo>
                <a:cubicBezTo>
                  <a:pt x="6189184" y="1424171"/>
                  <a:pt x="6191214" y="1423722"/>
                  <a:pt x="6192749" y="1423210"/>
                </a:cubicBezTo>
                <a:close/>
                <a:moveTo>
                  <a:pt x="6058352" y="1421658"/>
                </a:moveTo>
                <a:cubicBezTo>
                  <a:pt x="6060459" y="1422078"/>
                  <a:pt x="6063043" y="1422082"/>
                  <a:pt x="6064567" y="1423986"/>
                </a:cubicBezTo>
                <a:cubicBezTo>
                  <a:pt x="6065079" y="1424625"/>
                  <a:pt x="6065086" y="1425538"/>
                  <a:pt x="6065344" y="1426315"/>
                </a:cubicBezTo>
                <a:cubicBezTo>
                  <a:pt x="6064505" y="1429671"/>
                  <a:pt x="6064567" y="1428353"/>
                  <a:pt x="6064567" y="1434853"/>
                </a:cubicBezTo>
                <a:lnTo>
                  <a:pt x="6058352" y="1432525"/>
                </a:lnTo>
                <a:cubicBezTo>
                  <a:pt x="6057583" y="1432245"/>
                  <a:pt x="6056661" y="1432260"/>
                  <a:pt x="6056022" y="1431749"/>
                </a:cubicBezTo>
                <a:cubicBezTo>
                  <a:pt x="6055293" y="1431165"/>
                  <a:pt x="6054986" y="1430196"/>
                  <a:pt x="6054469" y="1429420"/>
                </a:cubicBezTo>
                <a:cubicBezTo>
                  <a:pt x="6054727" y="1427867"/>
                  <a:pt x="6054903" y="1426299"/>
                  <a:pt x="6055245" y="1424763"/>
                </a:cubicBezTo>
                <a:cubicBezTo>
                  <a:pt x="6055423" y="1423964"/>
                  <a:pt x="6055443" y="1423013"/>
                  <a:pt x="6056022" y="1422433"/>
                </a:cubicBezTo>
                <a:cubicBezTo>
                  <a:pt x="6056601" y="1421855"/>
                  <a:pt x="6057576" y="1421916"/>
                  <a:pt x="6058352" y="1421658"/>
                </a:cubicBezTo>
                <a:close/>
                <a:moveTo>
                  <a:pt x="5951923" y="1421658"/>
                </a:moveTo>
                <a:cubicBezTo>
                  <a:pt x="5952727" y="1421859"/>
                  <a:pt x="5956948" y="1422543"/>
                  <a:pt x="5957361" y="1423986"/>
                </a:cubicBezTo>
                <a:cubicBezTo>
                  <a:pt x="5957724" y="1425254"/>
                  <a:pt x="5957174" y="1426687"/>
                  <a:pt x="5956584" y="1427867"/>
                </a:cubicBezTo>
                <a:cubicBezTo>
                  <a:pt x="5956325" y="1428385"/>
                  <a:pt x="5956584" y="1429161"/>
                  <a:pt x="5956584" y="1429420"/>
                </a:cubicBezTo>
                <a:cubicBezTo>
                  <a:pt x="5954767" y="1428739"/>
                  <a:pt x="5949372" y="1428097"/>
                  <a:pt x="5948816" y="1424763"/>
                </a:cubicBezTo>
                <a:cubicBezTo>
                  <a:pt x="5948681" y="1423955"/>
                  <a:pt x="5949013" y="1423013"/>
                  <a:pt x="5949592" y="1422433"/>
                </a:cubicBezTo>
                <a:cubicBezTo>
                  <a:pt x="5950171" y="1421855"/>
                  <a:pt x="5951146" y="1421916"/>
                  <a:pt x="5951923" y="1421658"/>
                </a:cubicBezTo>
                <a:close/>
                <a:moveTo>
                  <a:pt x="1495075" y="1419329"/>
                </a:moveTo>
                <a:cubicBezTo>
                  <a:pt x="1500124" y="1419717"/>
                  <a:pt x="1505199" y="1419865"/>
                  <a:pt x="1510225" y="1420493"/>
                </a:cubicBezTo>
                <a:cubicBezTo>
                  <a:pt x="1511443" y="1420646"/>
                  <a:pt x="1513005" y="1420658"/>
                  <a:pt x="1513720" y="1421658"/>
                </a:cubicBezTo>
                <a:cubicBezTo>
                  <a:pt x="1515148" y="1423655"/>
                  <a:pt x="1516050" y="1428643"/>
                  <a:pt x="1516050" y="1428643"/>
                </a:cubicBezTo>
                <a:cubicBezTo>
                  <a:pt x="1513831" y="1435297"/>
                  <a:pt x="1516716" y="1429752"/>
                  <a:pt x="1511390" y="1433301"/>
                </a:cubicBezTo>
                <a:cubicBezTo>
                  <a:pt x="1510018" y="1434214"/>
                  <a:pt x="1509161" y="1435739"/>
                  <a:pt x="1507892" y="1436794"/>
                </a:cubicBezTo>
                <a:cubicBezTo>
                  <a:pt x="1506818" y="1437690"/>
                  <a:pt x="1505563" y="1438346"/>
                  <a:pt x="1504398" y="1439122"/>
                </a:cubicBezTo>
                <a:cubicBezTo>
                  <a:pt x="1503183" y="1442762"/>
                  <a:pt x="1502005" y="1447314"/>
                  <a:pt x="1498571" y="1449601"/>
                </a:cubicBezTo>
                <a:lnTo>
                  <a:pt x="1491579" y="1454259"/>
                </a:lnTo>
                <a:cubicBezTo>
                  <a:pt x="1487652" y="1460147"/>
                  <a:pt x="1491381" y="1456104"/>
                  <a:pt x="1485752" y="1458916"/>
                </a:cubicBezTo>
                <a:cubicBezTo>
                  <a:pt x="1484501" y="1459542"/>
                  <a:pt x="1480897" y="1461827"/>
                  <a:pt x="1479925" y="1462410"/>
                </a:cubicBezTo>
                <a:cubicBezTo>
                  <a:pt x="1476432" y="1462021"/>
                  <a:pt x="1472744" y="1462446"/>
                  <a:pt x="1469439" y="1461245"/>
                </a:cubicBezTo>
                <a:cubicBezTo>
                  <a:pt x="1468123" y="1460767"/>
                  <a:pt x="1467678" y="1459031"/>
                  <a:pt x="1467108" y="1457751"/>
                </a:cubicBezTo>
                <a:cubicBezTo>
                  <a:pt x="1466110" y="1455508"/>
                  <a:pt x="1464777" y="1450766"/>
                  <a:pt x="1464777" y="1450766"/>
                </a:cubicBezTo>
                <a:cubicBezTo>
                  <a:pt x="1465478" y="1447969"/>
                  <a:pt x="1465758" y="1444626"/>
                  <a:pt x="1468275" y="1442616"/>
                </a:cubicBezTo>
                <a:cubicBezTo>
                  <a:pt x="1469232" y="1441849"/>
                  <a:pt x="1470604" y="1441839"/>
                  <a:pt x="1471769" y="1441451"/>
                </a:cubicBezTo>
                <a:lnTo>
                  <a:pt x="1475266" y="1430972"/>
                </a:lnTo>
                <a:cubicBezTo>
                  <a:pt x="1475654" y="1429808"/>
                  <a:pt x="1475749" y="1428500"/>
                  <a:pt x="1476432" y="1427479"/>
                </a:cubicBezTo>
                <a:cubicBezTo>
                  <a:pt x="1477209" y="1426315"/>
                  <a:pt x="1477546" y="1424681"/>
                  <a:pt x="1478761" y="1423986"/>
                </a:cubicBezTo>
                <a:cubicBezTo>
                  <a:pt x="1480481" y="1423004"/>
                  <a:pt x="1482676" y="1423343"/>
                  <a:pt x="1484588" y="1422822"/>
                </a:cubicBezTo>
                <a:cubicBezTo>
                  <a:pt x="1486957" y="1422176"/>
                  <a:pt x="1489250" y="1421269"/>
                  <a:pt x="1491579" y="1420493"/>
                </a:cubicBezTo>
                <a:close/>
                <a:moveTo>
                  <a:pt x="5920849" y="1413895"/>
                </a:moveTo>
                <a:cubicBezTo>
                  <a:pt x="5921324" y="1413990"/>
                  <a:pt x="5926691" y="1414550"/>
                  <a:pt x="5927064" y="1416224"/>
                </a:cubicBezTo>
                <a:cubicBezTo>
                  <a:pt x="5927460" y="1418010"/>
                  <a:pt x="5927030" y="1419986"/>
                  <a:pt x="5926287" y="1421658"/>
                </a:cubicBezTo>
                <a:cubicBezTo>
                  <a:pt x="5925907" y="1422510"/>
                  <a:pt x="5924791" y="1422793"/>
                  <a:pt x="5923956" y="1423210"/>
                </a:cubicBezTo>
                <a:cubicBezTo>
                  <a:pt x="5923223" y="1423576"/>
                  <a:pt x="5922385" y="1423682"/>
                  <a:pt x="5921625" y="1423986"/>
                </a:cubicBezTo>
                <a:cubicBezTo>
                  <a:pt x="5921088" y="1424201"/>
                  <a:pt x="5921625" y="1424633"/>
                  <a:pt x="5921625" y="1424763"/>
                </a:cubicBezTo>
                <a:cubicBezTo>
                  <a:pt x="5919295" y="1424503"/>
                  <a:pt x="5916398" y="1425529"/>
                  <a:pt x="5914634" y="1423986"/>
                </a:cubicBezTo>
                <a:cubicBezTo>
                  <a:pt x="5913448" y="1422950"/>
                  <a:pt x="5915068" y="1420865"/>
                  <a:pt x="5915410" y="1419329"/>
                </a:cubicBezTo>
                <a:cubicBezTo>
                  <a:pt x="5915588" y="1418530"/>
                  <a:pt x="5915608" y="1417579"/>
                  <a:pt x="5916187" y="1417000"/>
                </a:cubicBezTo>
                <a:cubicBezTo>
                  <a:pt x="5917507" y="1415681"/>
                  <a:pt x="5920849" y="1413895"/>
                  <a:pt x="5920849" y="1413895"/>
                </a:cubicBezTo>
                <a:close/>
                <a:moveTo>
                  <a:pt x="6261890" y="1408462"/>
                </a:moveTo>
                <a:cubicBezTo>
                  <a:pt x="6263185" y="1408721"/>
                  <a:pt x="6264628" y="1408583"/>
                  <a:pt x="6265775" y="1409238"/>
                </a:cubicBezTo>
                <a:cubicBezTo>
                  <a:pt x="6267015" y="1409946"/>
                  <a:pt x="6267706" y="1412700"/>
                  <a:pt x="6268105" y="1413895"/>
                </a:cubicBezTo>
                <a:cubicBezTo>
                  <a:pt x="6267000" y="1417206"/>
                  <a:pt x="6267457" y="1417777"/>
                  <a:pt x="6267328" y="1418553"/>
                </a:cubicBezTo>
                <a:cubicBezTo>
                  <a:pt x="6265256" y="1417777"/>
                  <a:pt x="6263127" y="1417138"/>
                  <a:pt x="6261113" y="1416224"/>
                </a:cubicBezTo>
                <a:cubicBezTo>
                  <a:pt x="6260264" y="1415838"/>
                  <a:pt x="6259009" y="1415576"/>
                  <a:pt x="6258783" y="1414672"/>
                </a:cubicBezTo>
                <a:cubicBezTo>
                  <a:pt x="6258401" y="1413144"/>
                  <a:pt x="6258855" y="1411421"/>
                  <a:pt x="6259560" y="1410014"/>
                </a:cubicBezTo>
                <a:cubicBezTo>
                  <a:pt x="6259977" y="1409180"/>
                  <a:pt x="6261113" y="1408980"/>
                  <a:pt x="6261890" y="1408462"/>
                </a:cubicBezTo>
                <a:close/>
                <a:moveTo>
                  <a:pt x="517713" y="1403700"/>
                </a:moveTo>
                <a:lnTo>
                  <a:pt x="519728" y="1406521"/>
                </a:lnTo>
                <a:cubicBezTo>
                  <a:pt x="519146" y="1406133"/>
                  <a:pt x="515857" y="1404287"/>
                  <a:pt x="516234" y="1404192"/>
                </a:cubicBezTo>
                <a:close/>
                <a:moveTo>
                  <a:pt x="468457" y="1403028"/>
                </a:moveTo>
                <a:cubicBezTo>
                  <a:pt x="469635" y="1403420"/>
                  <a:pt x="475086" y="1404896"/>
                  <a:pt x="475449" y="1406521"/>
                </a:cubicBezTo>
                <a:cubicBezTo>
                  <a:pt x="477518" y="1415824"/>
                  <a:pt x="472535" y="1415254"/>
                  <a:pt x="471952" y="1417000"/>
                </a:cubicBezTo>
                <a:cubicBezTo>
                  <a:pt x="464306" y="1416151"/>
                  <a:pt x="460300" y="1419021"/>
                  <a:pt x="460300" y="1411178"/>
                </a:cubicBezTo>
                <a:cubicBezTo>
                  <a:pt x="460300" y="1409200"/>
                  <a:pt x="460064" y="1406756"/>
                  <a:pt x="461466" y="1405357"/>
                </a:cubicBezTo>
                <a:cubicBezTo>
                  <a:pt x="463201" y="1403621"/>
                  <a:pt x="468457" y="1403028"/>
                  <a:pt x="468457" y="1403028"/>
                </a:cubicBezTo>
                <a:close/>
                <a:moveTo>
                  <a:pt x="515067" y="1394877"/>
                </a:moveTo>
                <a:cubicBezTo>
                  <a:pt x="516167" y="1394329"/>
                  <a:pt x="517399" y="1395654"/>
                  <a:pt x="518564" y="1396042"/>
                </a:cubicBezTo>
                <a:cubicBezTo>
                  <a:pt x="519341" y="1397206"/>
                  <a:pt x="520663" y="1398154"/>
                  <a:pt x="520894" y="1399535"/>
                </a:cubicBezTo>
                <a:cubicBezTo>
                  <a:pt x="521205" y="1401398"/>
                  <a:pt x="520661" y="1402407"/>
                  <a:pt x="519728" y="1403028"/>
                </a:cubicBezTo>
                <a:lnTo>
                  <a:pt x="517713" y="1403700"/>
                </a:lnTo>
                <a:lnTo>
                  <a:pt x="513902" y="1398371"/>
                </a:lnTo>
                <a:cubicBezTo>
                  <a:pt x="513448" y="1397231"/>
                  <a:pt x="513969" y="1395426"/>
                  <a:pt x="515067" y="1394877"/>
                </a:cubicBezTo>
                <a:close/>
                <a:moveTo>
                  <a:pt x="490597" y="1389056"/>
                </a:moveTo>
                <a:cubicBezTo>
                  <a:pt x="491762" y="1389444"/>
                  <a:pt x="493378" y="1389222"/>
                  <a:pt x="494092" y="1390220"/>
                </a:cubicBezTo>
                <a:cubicBezTo>
                  <a:pt x="495520" y="1392218"/>
                  <a:pt x="496424" y="1397206"/>
                  <a:pt x="496424" y="1397206"/>
                </a:cubicBezTo>
                <a:cubicBezTo>
                  <a:pt x="491635" y="1400396"/>
                  <a:pt x="488655" y="1401088"/>
                  <a:pt x="487100" y="1401864"/>
                </a:cubicBezTo>
                <a:cubicBezTo>
                  <a:pt x="483896" y="1393319"/>
                  <a:pt x="480515" y="1393511"/>
                  <a:pt x="487100" y="1390220"/>
                </a:cubicBezTo>
                <a:cubicBezTo>
                  <a:pt x="488201" y="1389671"/>
                  <a:pt x="489432" y="1389444"/>
                  <a:pt x="490597" y="1389056"/>
                </a:cubicBezTo>
                <a:close/>
                <a:moveTo>
                  <a:pt x="6355113" y="1385175"/>
                </a:moveTo>
                <a:cubicBezTo>
                  <a:pt x="6357641" y="1386017"/>
                  <a:pt x="6357776" y="1385532"/>
                  <a:pt x="6358998" y="1388280"/>
                </a:cubicBezTo>
                <a:cubicBezTo>
                  <a:pt x="6359663" y="1389775"/>
                  <a:pt x="6360551" y="1392937"/>
                  <a:pt x="6360551" y="1392937"/>
                </a:cubicBezTo>
                <a:cubicBezTo>
                  <a:pt x="6360293" y="1394490"/>
                  <a:pt x="6360479" y="1396186"/>
                  <a:pt x="6359774" y="1397595"/>
                </a:cubicBezTo>
                <a:cubicBezTo>
                  <a:pt x="6359357" y="1398429"/>
                  <a:pt x="6358279" y="1398730"/>
                  <a:pt x="6357444" y="1399147"/>
                </a:cubicBezTo>
                <a:cubicBezTo>
                  <a:pt x="6356712" y="1399513"/>
                  <a:pt x="6356797" y="1399794"/>
                  <a:pt x="6356667" y="1399923"/>
                </a:cubicBezTo>
                <a:cubicBezTo>
                  <a:pt x="6354596" y="1399147"/>
                  <a:pt x="6352350" y="1398732"/>
                  <a:pt x="6350452" y="1397595"/>
                </a:cubicBezTo>
                <a:cubicBezTo>
                  <a:pt x="6348862" y="1396641"/>
                  <a:pt x="6348827" y="1394348"/>
                  <a:pt x="6348121" y="1392937"/>
                </a:cubicBezTo>
                <a:cubicBezTo>
                  <a:pt x="6347704" y="1392103"/>
                  <a:pt x="6347086" y="1391385"/>
                  <a:pt x="6346568" y="1390609"/>
                </a:cubicBezTo>
                <a:cubicBezTo>
                  <a:pt x="6346827" y="1389573"/>
                  <a:pt x="6346534" y="1388198"/>
                  <a:pt x="6347344" y="1387503"/>
                </a:cubicBezTo>
                <a:cubicBezTo>
                  <a:pt x="6348123" y="1386837"/>
                  <a:pt x="6353608" y="1385551"/>
                  <a:pt x="6355113" y="1385175"/>
                </a:cubicBezTo>
                <a:close/>
                <a:moveTo>
                  <a:pt x="5120345" y="1366933"/>
                </a:moveTo>
                <a:cubicBezTo>
                  <a:pt x="5122676" y="1367710"/>
                  <a:pt x="5126560" y="1366933"/>
                  <a:pt x="5127336" y="1369262"/>
                </a:cubicBezTo>
                <a:lnTo>
                  <a:pt x="5129668" y="1376249"/>
                </a:lnTo>
                <a:lnTo>
                  <a:pt x="5130832" y="1379741"/>
                </a:lnTo>
                <a:cubicBezTo>
                  <a:pt x="5129110" y="1409009"/>
                  <a:pt x="5128927" y="1402401"/>
                  <a:pt x="5130832" y="1441451"/>
                </a:cubicBezTo>
                <a:cubicBezTo>
                  <a:pt x="5130929" y="1443428"/>
                  <a:pt x="5131610" y="1445332"/>
                  <a:pt x="5131998" y="1447273"/>
                </a:cubicBezTo>
                <a:cubicBezTo>
                  <a:pt x="5132387" y="1452319"/>
                  <a:pt x="5132683" y="1457372"/>
                  <a:pt x="5133164" y="1462410"/>
                </a:cubicBezTo>
                <a:cubicBezTo>
                  <a:pt x="5133629" y="1467287"/>
                  <a:pt x="5134563" y="1473752"/>
                  <a:pt x="5135494" y="1478709"/>
                </a:cubicBezTo>
                <a:cubicBezTo>
                  <a:pt x="5136224" y="1482600"/>
                  <a:pt x="5136864" y="1486514"/>
                  <a:pt x="5137824" y="1490353"/>
                </a:cubicBezTo>
                <a:cubicBezTo>
                  <a:pt x="5138213" y="1491906"/>
                  <a:pt x="5138529" y="1493478"/>
                  <a:pt x="5138990" y="1495010"/>
                </a:cubicBezTo>
                <a:cubicBezTo>
                  <a:pt x="5140049" y="1498537"/>
                  <a:pt x="5141320" y="1501997"/>
                  <a:pt x="5142486" y="1505490"/>
                </a:cubicBezTo>
                <a:cubicBezTo>
                  <a:pt x="5142487" y="1505493"/>
                  <a:pt x="5144815" y="1512473"/>
                  <a:pt x="5144816" y="1512476"/>
                </a:cubicBezTo>
                <a:cubicBezTo>
                  <a:pt x="5147563" y="1526195"/>
                  <a:pt x="5144256" y="1509118"/>
                  <a:pt x="5147147" y="1526448"/>
                </a:cubicBezTo>
                <a:cubicBezTo>
                  <a:pt x="5147563" y="1528938"/>
                  <a:pt x="5148692" y="1534313"/>
                  <a:pt x="5149477" y="1536927"/>
                </a:cubicBezTo>
                <a:cubicBezTo>
                  <a:pt x="5150183" y="1539278"/>
                  <a:pt x="5151031" y="1541584"/>
                  <a:pt x="5151808" y="1543913"/>
                </a:cubicBezTo>
                <a:cubicBezTo>
                  <a:pt x="5152197" y="1545077"/>
                  <a:pt x="5152292" y="1546384"/>
                  <a:pt x="5152973" y="1547406"/>
                </a:cubicBezTo>
                <a:lnTo>
                  <a:pt x="5157635" y="1554392"/>
                </a:lnTo>
                <a:lnTo>
                  <a:pt x="5159965" y="1557885"/>
                </a:lnTo>
                <a:lnTo>
                  <a:pt x="5162295" y="1564871"/>
                </a:lnTo>
                <a:lnTo>
                  <a:pt x="5163461" y="1568363"/>
                </a:lnTo>
                <a:lnTo>
                  <a:pt x="5156469" y="1570693"/>
                </a:lnTo>
                <a:lnTo>
                  <a:pt x="5152973" y="1571857"/>
                </a:lnTo>
                <a:cubicBezTo>
                  <a:pt x="5150643" y="1571469"/>
                  <a:pt x="5148288" y="1571205"/>
                  <a:pt x="5145982" y="1570693"/>
                </a:cubicBezTo>
                <a:cubicBezTo>
                  <a:pt x="5144782" y="1570427"/>
                  <a:pt x="5143666" y="1569866"/>
                  <a:pt x="5142486" y="1569528"/>
                </a:cubicBezTo>
                <a:cubicBezTo>
                  <a:pt x="5130159" y="1566009"/>
                  <a:pt x="5147447" y="1571569"/>
                  <a:pt x="5130832" y="1566036"/>
                </a:cubicBezTo>
                <a:lnTo>
                  <a:pt x="5127336" y="1564871"/>
                </a:lnTo>
                <a:lnTo>
                  <a:pt x="5123841" y="1563707"/>
                </a:lnTo>
                <a:cubicBezTo>
                  <a:pt x="5121123" y="1564095"/>
                  <a:pt x="5118377" y="1564333"/>
                  <a:pt x="5115685" y="1564871"/>
                </a:cubicBezTo>
                <a:cubicBezTo>
                  <a:pt x="5114480" y="1565112"/>
                  <a:pt x="5113057" y="1565167"/>
                  <a:pt x="5112188" y="1566036"/>
                </a:cubicBezTo>
                <a:cubicBezTo>
                  <a:pt x="5111320" y="1566903"/>
                  <a:pt x="5111572" y="1568431"/>
                  <a:pt x="5111023" y="1569528"/>
                </a:cubicBezTo>
                <a:cubicBezTo>
                  <a:pt x="5110397" y="1570780"/>
                  <a:pt x="5109261" y="1571742"/>
                  <a:pt x="5108693" y="1573021"/>
                </a:cubicBezTo>
                <a:cubicBezTo>
                  <a:pt x="5107694" y="1575264"/>
                  <a:pt x="5106361" y="1580008"/>
                  <a:pt x="5106361" y="1580008"/>
                </a:cubicBezTo>
                <a:cubicBezTo>
                  <a:pt x="5106750" y="1585053"/>
                  <a:pt x="5107069" y="1590105"/>
                  <a:pt x="5107527" y="1595144"/>
                </a:cubicBezTo>
                <a:cubicBezTo>
                  <a:pt x="5108503" y="1605867"/>
                  <a:pt x="5107694" y="1602629"/>
                  <a:pt x="5109857" y="1609116"/>
                </a:cubicBezTo>
                <a:cubicBezTo>
                  <a:pt x="5110246" y="1616103"/>
                  <a:pt x="5110154" y="1623131"/>
                  <a:pt x="5111023" y="1630074"/>
                </a:cubicBezTo>
                <a:cubicBezTo>
                  <a:pt x="5111327" y="1632510"/>
                  <a:pt x="5111023" y="1636284"/>
                  <a:pt x="5113353" y="1637060"/>
                </a:cubicBezTo>
                <a:lnTo>
                  <a:pt x="5120345" y="1639389"/>
                </a:lnTo>
                <a:cubicBezTo>
                  <a:pt x="5124548" y="1642188"/>
                  <a:pt x="5127640" y="1643918"/>
                  <a:pt x="5130832" y="1648703"/>
                </a:cubicBezTo>
                <a:cubicBezTo>
                  <a:pt x="5131610" y="1649868"/>
                  <a:pt x="5132594" y="1650918"/>
                  <a:pt x="5133164" y="1652197"/>
                </a:cubicBezTo>
                <a:cubicBezTo>
                  <a:pt x="5134161" y="1654440"/>
                  <a:pt x="5135494" y="1659183"/>
                  <a:pt x="5135494" y="1659183"/>
                </a:cubicBezTo>
                <a:cubicBezTo>
                  <a:pt x="5135106" y="1661899"/>
                  <a:pt x="5134868" y="1664642"/>
                  <a:pt x="5134328" y="1667333"/>
                </a:cubicBezTo>
                <a:cubicBezTo>
                  <a:pt x="5134088" y="1668536"/>
                  <a:pt x="5133930" y="1669867"/>
                  <a:pt x="5133164" y="1670826"/>
                </a:cubicBezTo>
                <a:cubicBezTo>
                  <a:pt x="5132289" y="1671918"/>
                  <a:pt x="5130832" y="1672378"/>
                  <a:pt x="5129668" y="1673155"/>
                </a:cubicBezTo>
                <a:cubicBezTo>
                  <a:pt x="5128176" y="1672782"/>
                  <a:pt x="5123182" y="1671660"/>
                  <a:pt x="5121510" y="1670826"/>
                </a:cubicBezTo>
                <a:cubicBezTo>
                  <a:pt x="5120258" y="1670200"/>
                  <a:pt x="5119180" y="1669273"/>
                  <a:pt x="5118015" y="1668497"/>
                </a:cubicBezTo>
                <a:cubicBezTo>
                  <a:pt x="5114519" y="1658018"/>
                  <a:pt x="5118403" y="1663452"/>
                  <a:pt x="5112188" y="1660347"/>
                </a:cubicBezTo>
                <a:cubicBezTo>
                  <a:pt x="5110936" y="1659721"/>
                  <a:pt x="5109857" y="1658795"/>
                  <a:pt x="5108693" y="1658018"/>
                </a:cubicBezTo>
                <a:cubicBezTo>
                  <a:pt x="5107527" y="1658795"/>
                  <a:pt x="5106450" y="1659721"/>
                  <a:pt x="5105197" y="1660347"/>
                </a:cubicBezTo>
                <a:cubicBezTo>
                  <a:pt x="5104098" y="1660896"/>
                  <a:pt x="5102723" y="1660830"/>
                  <a:pt x="5101701" y="1661511"/>
                </a:cubicBezTo>
                <a:cubicBezTo>
                  <a:pt x="5100330" y="1662425"/>
                  <a:pt x="5099505" y="1663993"/>
                  <a:pt x="5098205" y="1665004"/>
                </a:cubicBezTo>
                <a:cubicBezTo>
                  <a:pt x="5095994" y="1666722"/>
                  <a:pt x="5093544" y="1668109"/>
                  <a:pt x="5091213" y="1669661"/>
                </a:cubicBezTo>
                <a:lnTo>
                  <a:pt x="5087717" y="1671990"/>
                </a:lnTo>
                <a:cubicBezTo>
                  <a:pt x="5085534" y="1671263"/>
                  <a:pt x="5081890" y="1670844"/>
                  <a:pt x="5081890" y="1667333"/>
                </a:cubicBezTo>
                <a:cubicBezTo>
                  <a:pt x="5081890" y="1666557"/>
                  <a:pt x="5082862" y="1667333"/>
                  <a:pt x="5083056" y="1667333"/>
                </a:cubicBezTo>
                <a:cubicBezTo>
                  <a:pt x="5083445" y="1657241"/>
                  <a:pt x="5083278" y="1647114"/>
                  <a:pt x="5084221" y="1637060"/>
                </a:cubicBezTo>
                <a:cubicBezTo>
                  <a:pt x="5084915" y="1629665"/>
                  <a:pt x="5086375" y="1631592"/>
                  <a:pt x="5088882" y="1626581"/>
                </a:cubicBezTo>
                <a:cubicBezTo>
                  <a:pt x="5093707" y="1616941"/>
                  <a:pt x="5085700" y="1629605"/>
                  <a:pt x="5092378" y="1619595"/>
                </a:cubicBezTo>
                <a:cubicBezTo>
                  <a:pt x="5093156" y="1617267"/>
                  <a:pt x="5094862" y="1615059"/>
                  <a:pt x="5094709" y="1612609"/>
                </a:cubicBezTo>
                <a:cubicBezTo>
                  <a:pt x="5094320" y="1606399"/>
                  <a:pt x="5094196" y="1600167"/>
                  <a:pt x="5093544" y="1593979"/>
                </a:cubicBezTo>
                <a:cubicBezTo>
                  <a:pt x="5093415" y="1592759"/>
                  <a:pt x="5092701" y="1591670"/>
                  <a:pt x="5092378" y="1590487"/>
                </a:cubicBezTo>
                <a:cubicBezTo>
                  <a:pt x="5091536" y="1587399"/>
                  <a:pt x="5090825" y="1584277"/>
                  <a:pt x="5090048" y="1581172"/>
                </a:cubicBezTo>
                <a:cubicBezTo>
                  <a:pt x="5089660" y="1579619"/>
                  <a:pt x="5089388" y="1578032"/>
                  <a:pt x="5088882" y="1576514"/>
                </a:cubicBezTo>
                <a:lnTo>
                  <a:pt x="5087717" y="1573021"/>
                </a:lnTo>
                <a:cubicBezTo>
                  <a:pt x="5088254" y="1569263"/>
                  <a:pt x="5088886" y="1561372"/>
                  <a:pt x="5091213" y="1557885"/>
                </a:cubicBezTo>
                <a:cubicBezTo>
                  <a:pt x="5091990" y="1556721"/>
                  <a:pt x="5092974" y="1555670"/>
                  <a:pt x="5093544" y="1554392"/>
                </a:cubicBezTo>
                <a:cubicBezTo>
                  <a:pt x="5094541" y="1552149"/>
                  <a:pt x="5095097" y="1549735"/>
                  <a:pt x="5095874" y="1547406"/>
                </a:cubicBezTo>
                <a:lnTo>
                  <a:pt x="5097039" y="1543913"/>
                </a:lnTo>
                <a:cubicBezTo>
                  <a:pt x="5097428" y="1540808"/>
                  <a:pt x="5097549" y="1537658"/>
                  <a:pt x="5098205" y="1534598"/>
                </a:cubicBezTo>
                <a:cubicBezTo>
                  <a:pt x="5098720" y="1532198"/>
                  <a:pt x="5099758" y="1529941"/>
                  <a:pt x="5100535" y="1527612"/>
                </a:cubicBezTo>
                <a:cubicBezTo>
                  <a:pt x="5100924" y="1526448"/>
                  <a:pt x="5101020" y="1525141"/>
                  <a:pt x="5101701" y="1524119"/>
                </a:cubicBezTo>
                <a:lnTo>
                  <a:pt x="5104031" y="1520626"/>
                </a:lnTo>
                <a:cubicBezTo>
                  <a:pt x="5107270" y="1510919"/>
                  <a:pt x="5107126" y="1514525"/>
                  <a:pt x="5105197" y="1501997"/>
                </a:cubicBezTo>
                <a:cubicBezTo>
                  <a:pt x="5105010" y="1500784"/>
                  <a:pt x="5104580" y="1499602"/>
                  <a:pt x="5104031" y="1498504"/>
                </a:cubicBezTo>
                <a:cubicBezTo>
                  <a:pt x="5103405" y="1497252"/>
                  <a:pt x="5102269" y="1496289"/>
                  <a:pt x="5101701" y="1495010"/>
                </a:cubicBezTo>
                <a:cubicBezTo>
                  <a:pt x="5100702" y="1492768"/>
                  <a:pt x="5100147" y="1490353"/>
                  <a:pt x="5099370" y="1488025"/>
                </a:cubicBezTo>
                <a:lnTo>
                  <a:pt x="5098205" y="1484532"/>
                </a:lnTo>
                <a:cubicBezTo>
                  <a:pt x="5097816" y="1470559"/>
                  <a:pt x="5097690" y="1456578"/>
                  <a:pt x="5097039" y="1442616"/>
                </a:cubicBezTo>
                <a:cubicBezTo>
                  <a:pt x="5096912" y="1439874"/>
                  <a:pt x="5095874" y="1437210"/>
                  <a:pt x="5095874" y="1434465"/>
                </a:cubicBezTo>
                <a:cubicBezTo>
                  <a:pt x="5095874" y="1424367"/>
                  <a:pt x="5096344" y="1414266"/>
                  <a:pt x="5097039" y="1404192"/>
                </a:cubicBezTo>
                <a:cubicBezTo>
                  <a:pt x="5097180" y="1402158"/>
                  <a:pt x="5099197" y="1398544"/>
                  <a:pt x="5100535" y="1397206"/>
                </a:cubicBezTo>
                <a:cubicBezTo>
                  <a:pt x="5101526" y="1396217"/>
                  <a:pt x="5102866" y="1395654"/>
                  <a:pt x="5104031" y="1394877"/>
                </a:cubicBezTo>
                <a:lnTo>
                  <a:pt x="5108693" y="1387892"/>
                </a:lnTo>
                <a:lnTo>
                  <a:pt x="5111023" y="1384399"/>
                </a:lnTo>
                <a:lnTo>
                  <a:pt x="5113353" y="1377412"/>
                </a:lnTo>
                <a:cubicBezTo>
                  <a:pt x="5114522" y="1373910"/>
                  <a:pt x="5114339" y="1373437"/>
                  <a:pt x="5116849" y="1370427"/>
                </a:cubicBezTo>
                <a:cubicBezTo>
                  <a:pt x="5117904" y="1369161"/>
                  <a:pt x="5119180" y="1368098"/>
                  <a:pt x="5120345" y="1366933"/>
                </a:cubicBezTo>
                <a:close/>
                <a:moveTo>
                  <a:pt x="6409493" y="1356454"/>
                </a:moveTo>
                <a:cubicBezTo>
                  <a:pt x="6411824" y="1356713"/>
                  <a:pt x="6414308" y="1356361"/>
                  <a:pt x="6416485" y="1357231"/>
                </a:cubicBezTo>
                <a:cubicBezTo>
                  <a:pt x="6417246" y="1357535"/>
                  <a:pt x="6417262" y="1358741"/>
                  <a:pt x="6417262" y="1359559"/>
                </a:cubicBezTo>
                <a:cubicBezTo>
                  <a:pt x="6417262" y="1361646"/>
                  <a:pt x="6416923" y="1363730"/>
                  <a:pt x="6416485" y="1365769"/>
                </a:cubicBezTo>
                <a:cubicBezTo>
                  <a:pt x="6416143" y="1367369"/>
                  <a:pt x="6415450" y="1368874"/>
                  <a:pt x="6414932" y="1370427"/>
                </a:cubicBezTo>
                <a:cubicBezTo>
                  <a:pt x="6414300" y="1372321"/>
                  <a:pt x="6414107" y="1373579"/>
                  <a:pt x="6412601" y="1375084"/>
                </a:cubicBezTo>
                <a:cubicBezTo>
                  <a:pt x="6411941" y="1375744"/>
                  <a:pt x="6411129" y="1376269"/>
                  <a:pt x="6410270" y="1376636"/>
                </a:cubicBezTo>
                <a:cubicBezTo>
                  <a:pt x="6409289" y="1377057"/>
                  <a:pt x="6408198" y="1377154"/>
                  <a:pt x="6407163" y="1377412"/>
                </a:cubicBezTo>
                <a:cubicBezTo>
                  <a:pt x="6406386" y="1377930"/>
                  <a:pt x="6405691" y="1378598"/>
                  <a:pt x="6404833" y="1378965"/>
                </a:cubicBezTo>
                <a:cubicBezTo>
                  <a:pt x="6403851" y="1379385"/>
                  <a:pt x="6402752" y="1379448"/>
                  <a:pt x="6401725" y="1379741"/>
                </a:cubicBezTo>
                <a:cubicBezTo>
                  <a:pt x="6400937" y="1379966"/>
                  <a:pt x="6400171" y="1380259"/>
                  <a:pt x="6399395" y="1380517"/>
                </a:cubicBezTo>
                <a:cubicBezTo>
                  <a:pt x="6398358" y="1380259"/>
                  <a:pt x="6397175" y="1380333"/>
                  <a:pt x="6396287" y="1379741"/>
                </a:cubicBezTo>
                <a:cubicBezTo>
                  <a:pt x="6394302" y="1378419"/>
                  <a:pt x="6396934" y="1377801"/>
                  <a:pt x="6397063" y="1377412"/>
                </a:cubicBezTo>
                <a:cubicBezTo>
                  <a:pt x="6396805" y="1375084"/>
                  <a:pt x="6396093" y="1372762"/>
                  <a:pt x="6396287" y="1370427"/>
                </a:cubicBezTo>
                <a:cubicBezTo>
                  <a:pt x="6396365" y="1369497"/>
                  <a:pt x="6397243" y="1368814"/>
                  <a:pt x="6397841" y="1368098"/>
                </a:cubicBezTo>
                <a:cubicBezTo>
                  <a:pt x="6398544" y="1367254"/>
                  <a:pt x="6399468" y="1366612"/>
                  <a:pt x="6400171" y="1365769"/>
                </a:cubicBezTo>
                <a:cubicBezTo>
                  <a:pt x="6403408" y="1361888"/>
                  <a:pt x="6399783" y="1364735"/>
                  <a:pt x="6404055" y="1361888"/>
                </a:cubicBezTo>
                <a:cubicBezTo>
                  <a:pt x="6404315" y="1361112"/>
                  <a:pt x="6404253" y="1360138"/>
                  <a:pt x="6404833" y="1359559"/>
                </a:cubicBezTo>
                <a:cubicBezTo>
                  <a:pt x="6406153" y="1358241"/>
                  <a:pt x="6409493" y="1356454"/>
                  <a:pt x="6409493" y="1356454"/>
                </a:cubicBezTo>
                <a:close/>
                <a:moveTo>
                  <a:pt x="7481173" y="1352379"/>
                </a:moveTo>
                <a:cubicBezTo>
                  <a:pt x="7481963" y="1351919"/>
                  <a:pt x="7487100" y="1353050"/>
                  <a:pt x="7488747" y="1353544"/>
                </a:cubicBezTo>
                <a:cubicBezTo>
                  <a:pt x="7489924" y="1353897"/>
                  <a:pt x="7491078" y="1354321"/>
                  <a:pt x="7492242" y="1354708"/>
                </a:cubicBezTo>
                <a:lnTo>
                  <a:pt x="7493990" y="1355290"/>
                </a:lnTo>
                <a:cubicBezTo>
                  <a:pt x="7494574" y="1355678"/>
                  <a:pt x="7495112" y="1356142"/>
                  <a:pt x="7495738" y="1356454"/>
                </a:cubicBezTo>
                <a:cubicBezTo>
                  <a:pt x="7496718" y="1356944"/>
                  <a:pt x="7498884" y="1357339"/>
                  <a:pt x="7499818" y="1357619"/>
                </a:cubicBezTo>
                <a:cubicBezTo>
                  <a:pt x="7500994" y="1357971"/>
                  <a:pt x="7502148" y="1358395"/>
                  <a:pt x="7503313" y="1358783"/>
                </a:cubicBezTo>
                <a:lnTo>
                  <a:pt x="7505061" y="1359365"/>
                </a:lnTo>
                <a:cubicBezTo>
                  <a:pt x="7505644" y="1359753"/>
                  <a:pt x="7506166" y="1360254"/>
                  <a:pt x="7506809" y="1360530"/>
                </a:cubicBezTo>
                <a:cubicBezTo>
                  <a:pt x="7507545" y="1360845"/>
                  <a:pt x="7508373" y="1360882"/>
                  <a:pt x="7509140" y="1361112"/>
                </a:cubicBezTo>
                <a:cubicBezTo>
                  <a:pt x="7510316" y="1361464"/>
                  <a:pt x="7511470" y="1361888"/>
                  <a:pt x="7512635" y="1362276"/>
                </a:cubicBezTo>
                <a:cubicBezTo>
                  <a:pt x="7513218" y="1362470"/>
                  <a:pt x="7513872" y="1362518"/>
                  <a:pt x="7514383" y="1362858"/>
                </a:cubicBezTo>
                <a:cubicBezTo>
                  <a:pt x="7514966" y="1363247"/>
                  <a:pt x="7515492" y="1363739"/>
                  <a:pt x="7516131" y="1364023"/>
                </a:cubicBezTo>
                <a:cubicBezTo>
                  <a:pt x="7517956" y="1364833"/>
                  <a:pt x="7520019" y="1365285"/>
                  <a:pt x="7521957" y="1365769"/>
                </a:cubicBezTo>
                <a:cubicBezTo>
                  <a:pt x="7524727" y="1367614"/>
                  <a:pt x="7523042" y="1366713"/>
                  <a:pt x="7527201" y="1368098"/>
                </a:cubicBezTo>
                <a:lnTo>
                  <a:pt x="7528949" y="1368680"/>
                </a:lnTo>
                <a:cubicBezTo>
                  <a:pt x="7533957" y="1372017"/>
                  <a:pt x="7527622" y="1368017"/>
                  <a:pt x="7532445" y="1370427"/>
                </a:cubicBezTo>
                <a:cubicBezTo>
                  <a:pt x="7533072" y="1370739"/>
                  <a:pt x="7533567" y="1371278"/>
                  <a:pt x="7534193" y="1371590"/>
                </a:cubicBezTo>
                <a:cubicBezTo>
                  <a:pt x="7534771" y="1371880"/>
                  <a:pt x="7537861" y="1372737"/>
                  <a:pt x="7538272" y="1372756"/>
                </a:cubicBezTo>
                <a:cubicBezTo>
                  <a:pt x="7546229" y="1373108"/>
                  <a:pt x="7554197" y="1373143"/>
                  <a:pt x="7562160" y="1373338"/>
                </a:cubicBezTo>
                <a:cubicBezTo>
                  <a:pt x="7562937" y="1374502"/>
                  <a:pt x="7564048" y="1375502"/>
                  <a:pt x="7564491" y="1376830"/>
                </a:cubicBezTo>
                <a:lnTo>
                  <a:pt x="7565656" y="1380323"/>
                </a:lnTo>
                <a:cubicBezTo>
                  <a:pt x="7565256" y="1383920"/>
                  <a:pt x="7564456" y="1387789"/>
                  <a:pt x="7565656" y="1391385"/>
                </a:cubicBezTo>
                <a:cubicBezTo>
                  <a:pt x="7565877" y="1392048"/>
                  <a:pt x="7566764" y="1392265"/>
                  <a:pt x="7567404" y="1392549"/>
                </a:cubicBezTo>
                <a:cubicBezTo>
                  <a:pt x="7570435" y="1393895"/>
                  <a:pt x="7571660" y="1393822"/>
                  <a:pt x="7574978" y="1394296"/>
                </a:cubicBezTo>
                <a:lnTo>
                  <a:pt x="7580222" y="1396042"/>
                </a:lnTo>
                <a:lnTo>
                  <a:pt x="7581970" y="1396624"/>
                </a:lnTo>
                <a:cubicBezTo>
                  <a:pt x="7586978" y="1399960"/>
                  <a:pt x="7580643" y="1395962"/>
                  <a:pt x="7585465" y="1398371"/>
                </a:cubicBezTo>
                <a:cubicBezTo>
                  <a:pt x="7586092" y="1398684"/>
                  <a:pt x="7586570" y="1399260"/>
                  <a:pt x="7587213" y="1399535"/>
                </a:cubicBezTo>
                <a:cubicBezTo>
                  <a:pt x="7587949" y="1399850"/>
                  <a:pt x="7588777" y="1399888"/>
                  <a:pt x="7589545" y="1400117"/>
                </a:cubicBezTo>
                <a:cubicBezTo>
                  <a:pt x="7590721" y="1400470"/>
                  <a:pt x="7591875" y="1400894"/>
                  <a:pt x="7593041" y="1401281"/>
                </a:cubicBezTo>
                <a:lnTo>
                  <a:pt x="7594788" y="1401864"/>
                </a:lnTo>
                <a:cubicBezTo>
                  <a:pt x="7597559" y="1403709"/>
                  <a:pt x="7595871" y="1402806"/>
                  <a:pt x="7600032" y="1404192"/>
                </a:cubicBezTo>
                <a:lnTo>
                  <a:pt x="7601780" y="1404775"/>
                </a:lnTo>
                <a:lnTo>
                  <a:pt x="7603528" y="1405357"/>
                </a:lnTo>
                <a:cubicBezTo>
                  <a:pt x="7603723" y="1405939"/>
                  <a:pt x="7603836" y="1406554"/>
                  <a:pt x="7604110" y="1407103"/>
                </a:cubicBezTo>
                <a:cubicBezTo>
                  <a:pt x="7604423" y="1407728"/>
                  <a:pt x="7604992" y="1408210"/>
                  <a:pt x="7605276" y="1408850"/>
                </a:cubicBezTo>
                <a:cubicBezTo>
                  <a:pt x="7605775" y="1409971"/>
                  <a:pt x="7606441" y="1412342"/>
                  <a:pt x="7606441" y="1412342"/>
                </a:cubicBezTo>
                <a:cubicBezTo>
                  <a:pt x="7606091" y="1413741"/>
                  <a:pt x="7605950" y="1415413"/>
                  <a:pt x="7604693" y="1416418"/>
                </a:cubicBezTo>
                <a:cubicBezTo>
                  <a:pt x="7604214" y="1416802"/>
                  <a:pt x="7603495" y="1416726"/>
                  <a:pt x="7602945" y="1417000"/>
                </a:cubicBezTo>
                <a:cubicBezTo>
                  <a:pt x="7602319" y="1417313"/>
                  <a:pt x="7601824" y="1417852"/>
                  <a:pt x="7601197" y="1418164"/>
                </a:cubicBezTo>
                <a:cubicBezTo>
                  <a:pt x="7600648" y="1418439"/>
                  <a:pt x="7600046" y="1418597"/>
                  <a:pt x="7599449" y="1418747"/>
                </a:cubicBezTo>
                <a:cubicBezTo>
                  <a:pt x="7595250" y="1419796"/>
                  <a:pt x="7592876" y="1419572"/>
                  <a:pt x="7587797" y="1419911"/>
                </a:cubicBezTo>
                <a:cubicBezTo>
                  <a:pt x="7579125" y="1419664"/>
                  <a:pt x="7568877" y="1419698"/>
                  <a:pt x="7559830" y="1418747"/>
                </a:cubicBezTo>
                <a:cubicBezTo>
                  <a:pt x="7558654" y="1418623"/>
                  <a:pt x="7557487" y="1418420"/>
                  <a:pt x="7556334" y="1418164"/>
                </a:cubicBezTo>
                <a:cubicBezTo>
                  <a:pt x="7555734" y="1418031"/>
                  <a:pt x="7555197" y="1417643"/>
                  <a:pt x="7554586" y="1417582"/>
                </a:cubicBezTo>
                <a:cubicBezTo>
                  <a:pt x="7551294" y="1417253"/>
                  <a:pt x="7547982" y="1417194"/>
                  <a:pt x="7544681" y="1417000"/>
                </a:cubicBezTo>
                <a:cubicBezTo>
                  <a:pt x="7544098" y="1416806"/>
                  <a:pt x="7543367" y="1416852"/>
                  <a:pt x="7542933" y="1416418"/>
                </a:cubicBezTo>
                <a:cubicBezTo>
                  <a:pt x="7541943" y="1415429"/>
                  <a:pt x="7540602" y="1412925"/>
                  <a:pt x="7540602" y="1412925"/>
                </a:cubicBezTo>
                <a:cubicBezTo>
                  <a:pt x="7539216" y="1408768"/>
                  <a:pt x="7540118" y="1410453"/>
                  <a:pt x="7538272" y="1407686"/>
                </a:cubicBezTo>
                <a:cubicBezTo>
                  <a:pt x="7538078" y="1407103"/>
                  <a:pt x="7537790" y="1406544"/>
                  <a:pt x="7537689" y="1405939"/>
                </a:cubicBezTo>
                <a:cubicBezTo>
                  <a:pt x="7536861" y="1400977"/>
                  <a:pt x="7537145" y="1397827"/>
                  <a:pt x="7536524" y="1392549"/>
                </a:cubicBezTo>
                <a:cubicBezTo>
                  <a:pt x="7536431" y="1391761"/>
                  <a:pt x="7535135" y="1388832"/>
                  <a:pt x="7534776" y="1388474"/>
                </a:cubicBezTo>
                <a:cubicBezTo>
                  <a:pt x="7534342" y="1388040"/>
                  <a:pt x="7533611" y="1388086"/>
                  <a:pt x="7533028" y="1387892"/>
                </a:cubicBezTo>
                <a:cubicBezTo>
                  <a:pt x="7532445" y="1387310"/>
                  <a:pt x="7531807" y="1386778"/>
                  <a:pt x="7531280" y="1386146"/>
                </a:cubicBezTo>
                <a:cubicBezTo>
                  <a:pt x="7530831" y="1385608"/>
                  <a:pt x="7530709" y="1384769"/>
                  <a:pt x="7530115" y="1384399"/>
                </a:cubicBezTo>
                <a:cubicBezTo>
                  <a:pt x="7529074" y="1383748"/>
                  <a:pt x="7526619" y="1383234"/>
                  <a:pt x="7526619" y="1383234"/>
                </a:cubicBezTo>
                <a:cubicBezTo>
                  <a:pt x="7526230" y="1382652"/>
                  <a:pt x="7525948" y="1381982"/>
                  <a:pt x="7525453" y="1381488"/>
                </a:cubicBezTo>
                <a:cubicBezTo>
                  <a:pt x="7524324" y="1380359"/>
                  <a:pt x="7523379" y="1380215"/>
                  <a:pt x="7521957" y="1379741"/>
                </a:cubicBezTo>
                <a:cubicBezTo>
                  <a:pt x="7516950" y="1376406"/>
                  <a:pt x="7523284" y="1380404"/>
                  <a:pt x="7518462" y="1377995"/>
                </a:cubicBezTo>
                <a:cubicBezTo>
                  <a:pt x="7517836" y="1377682"/>
                  <a:pt x="7517341" y="1377143"/>
                  <a:pt x="7516714" y="1376830"/>
                </a:cubicBezTo>
                <a:cubicBezTo>
                  <a:pt x="7516164" y="1376556"/>
                  <a:pt x="7515515" y="1376522"/>
                  <a:pt x="7514966" y="1376249"/>
                </a:cubicBezTo>
                <a:cubicBezTo>
                  <a:pt x="7514340" y="1375935"/>
                  <a:pt x="7513857" y="1375368"/>
                  <a:pt x="7513218" y="1375084"/>
                </a:cubicBezTo>
                <a:cubicBezTo>
                  <a:pt x="7512096" y="1374585"/>
                  <a:pt x="7510887" y="1374308"/>
                  <a:pt x="7509722" y="1373919"/>
                </a:cubicBezTo>
                <a:cubicBezTo>
                  <a:pt x="7505536" y="1372525"/>
                  <a:pt x="7510758" y="1374215"/>
                  <a:pt x="7505644" y="1372756"/>
                </a:cubicBezTo>
                <a:cubicBezTo>
                  <a:pt x="7503053" y="1372016"/>
                  <a:pt x="7504599" y="1372197"/>
                  <a:pt x="7501565" y="1371590"/>
                </a:cubicBezTo>
                <a:cubicBezTo>
                  <a:pt x="7500407" y="1371359"/>
                  <a:pt x="7499216" y="1371295"/>
                  <a:pt x="7498070" y="1371009"/>
                </a:cubicBezTo>
                <a:cubicBezTo>
                  <a:pt x="7498058" y="1371006"/>
                  <a:pt x="7493704" y="1369555"/>
                  <a:pt x="7492826" y="1369262"/>
                </a:cubicBezTo>
                <a:cubicBezTo>
                  <a:pt x="7492243" y="1369068"/>
                  <a:pt x="7491588" y="1369021"/>
                  <a:pt x="7491078" y="1368680"/>
                </a:cubicBezTo>
                <a:cubicBezTo>
                  <a:pt x="7490495" y="1368292"/>
                  <a:pt x="7489973" y="1367791"/>
                  <a:pt x="7489330" y="1367516"/>
                </a:cubicBezTo>
                <a:cubicBezTo>
                  <a:pt x="7488594" y="1367201"/>
                  <a:pt x="7487769" y="1367154"/>
                  <a:pt x="7486999" y="1366933"/>
                </a:cubicBezTo>
                <a:cubicBezTo>
                  <a:pt x="7486408" y="1366765"/>
                  <a:pt x="7485834" y="1366546"/>
                  <a:pt x="7485251" y="1366351"/>
                </a:cubicBezTo>
                <a:cubicBezTo>
                  <a:pt x="7481755" y="1364023"/>
                  <a:pt x="7481367" y="1364410"/>
                  <a:pt x="7479425" y="1360530"/>
                </a:cubicBezTo>
                <a:cubicBezTo>
                  <a:pt x="7479036" y="1359753"/>
                  <a:pt x="7479036" y="1358589"/>
                  <a:pt x="7478259" y="1358201"/>
                </a:cubicBezTo>
                <a:cubicBezTo>
                  <a:pt x="7477217" y="1357680"/>
                  <a:pt x="7479230" y="1357231"/>
                  <a:pt x="7479425" y="1357037"/>
                </a:cubicBezTo>
                <a:cubicBezTo>
                  <a:pt x="7480007" y="1355484"/>
                  <a:pt x="7479739" y="1353215"/>
                  <a:pt x="7481173" y="1352379"/>
                </a:cubicBezTo>
                <a:close/>
                <a:moveTo>
                  <a:pt x="5777130" y="1345587"/>
                </a:moveTo>
                <a:cubicBezTo>
                  <a:pt x="5778425" y="1345846"/>
                  <a:pt x="5779868" y="1345709"/>
                  <a:pt x="5781014" y="1346364"/>
                </a:cubicBezTo>
                <a:cubicBezTo>
                  <a:pt x="5783265" y="1347648"/>
                  <a:pt x="5782802" y="1350806"/>
                  <a:pt x="5781792" y="1352574"/>
                </a:cubicBezTo>
                <a:cubicBezTo>
                  <a:pt x="5781328" y="1353384"/>
                  <a:pt x="5780295" y="1353709"/>
                  <a:pt x="5779461" y="1354126"/>
                </a:cubicBezTo>
                <a:cubicBezTo>
                  <a:pt x="5777580" y="1355066"/>
                  <a:pt x="5776871" y="1354773"/>
                  <a:pt x="5776353" y="1354902"/>
                </a:cubicBezTo>
                <a:cubicBezTo>
                  <a:pt x="5774589" y="1351376"/>
                  <a:pt x="5771251" y="1349200"/>
                  <a:pt x="5774800" y="1346364"/>
                </a:cubicBezTo>
                <a:cubicBezTo>
                  <a:pt x="5775439" y="1345852"/>
                  <a:pt x="5776353" y="1345846"/>
                  <a:pt x="5777130" y="1345587"/>
                </a:cubicBezTo>
                <a:close/>
                <a:moveTo>
                  <a:pt x="5728187" y="1344035"/>
                </a:moveTo>
                <a:cubicBezTo>
                  <a:pt x="5729223" y="1344293"/>
                  <a:pt x="5730461" y="1344145"/>
                  <a:pt x="5731295" y="1344811"/>
                </a:cubicBezTo>
                <a:cubicBezTo>
                  <a:pt x="5731934" y="1345322"/>
                  <a:pt x="5732072" y="1346322"/>
                  <a:pt x="5732072" y="1347140"/>
                </a:cubicBezTo>
                <a:cubicBezTo>
                  <a:pt x="5732072" y="1349246"/>
                  <a:pt x="5731847" y="1353219"/>
                  <a:pt x="5729741" y="1354902"/>
                </a:cubicBezTo>
                <a:cubicBezTo>
                  <a:pt x="5729102" y="1355413"/>
                  <a:pt x="5728171" y="1355374"/>
                  <a:pt x="5727410" y="1355678"/>
                </a:cubicBezTo>
                <a:cubicBezTo>
                  <a:pt x="5726873" y="1355893"/>
                  <a:pt x="5726115" y="1356972"/>
                  <a:pt x="5725857" y="1357231"/>
                </a:cubicBezTo>
                <a:cubicBezTo>
                  <a:pt x="5724044" y="1355937"/>
                  <a:pt x="5721416" y="1355341"/>
                  <a:pt x="5720418" y="1353350"/>
                </a:cubicBezTo>
                <a:cubicBezTo>
                  <a:pt x="5719600" y="1351713"/>
                  <a:pt x="5720213" y="1349460"/>
                  <a:pt x="5721195" y="1347916"/>
                </a:cubicBezTo>
                <a:cubicBezTo>
                  <a:pt x="5722634" y="1345658"/>
                  <a:pt x="5725797" y="1344831"/>
                  <a:pt x="5728187" y="1344035"/>
                </a:cubicBezTo>
                <a:close/>
                <a:moveTo>
                  <a:pt x="6446006" y="1325406"/>
                </a:moveTo>
                <a:cubicBezTo>
                  <a:pt x="6449856" y="1325886"/>
                  <a:pt x="6452563" y="1324934"/>
                  <a:pt x="6454552" y="1328511"/>
                </a:cubicBezTo>
                <a:cubicBezTo>
                  <a:pt x="6455347" y="1329941"/>
                  <a:pt x="6455587" y="1331615"/>
                  <a:pt x="6456105" y="1333168"/>
                </a:cubicBezTo>
                <a:lnTo>
                  <a:pt x="6456882" y="1335496"/>
                </a:lnTo>
                <a:cubicBezTo>
                  <a:pt x="6456610" y="1338492"/>
                  <a:pt x="6456219" y="1345132"/>
                  <a:pt x="6455329" y="1348692"/>
                </a:cubicBezTo>
                <a:cubicBezTo>
                  <a:pt x="6454316" y="1352738"/>
                  <a:pt x="6454660" y="1353295"/>
                  <a:pt x="6451444" y="1354902"/>
                </a:cubicBezTo>
                <a:cubicBezTo>
                  <a:pt x="6449726" y="1355760"/>
                  <a:pt x="6450149" y="1356196"/>
                  <a:pt x="6449890" y="1356454"/>
                </a:cubicBezTo>
                <a:cubicBezTo>
                  <a:pt x="6443132" y="1349702"/>
                  <a:pt x="6445874" y="1353152"/>
                  <a:pt x="6441345" y="1346364"/>
                </a:cubicBezTo>
                <a:lnTo>
                  <a:pt x="6439791" y="1344035"/>
                </a:lnTo>
                <a:cubicBezTo>
                  <a:pt x="6439273" y="1343259"/>
                  <a:pt x="6438533" y="1342592"/>
                  <a:pt x="6438237" y="1341706"/>
                </a:cubicBezTo>
                <a:lnTo>
                  <a:pt x="6437460" y="1339378"/>
                </a:lnTo>
                <a:cubicBezTo>
                  <a:pt x="6437720" y="1337049"/>
                  <a:pt x="6437495" y="1334615"/>
                  <a:pt x="6438237" y="1332391"/>
                </a:cubicBezTo>
                <a:cubicBezTo>
                  <a:pt x="6439170" y="1329598"/>
                  <a:pt x="6441137" y="1327450"/>
                  <a:pt x="6443675" y="1326182"/>
                </a:cubicBezTo>
                <a:cubicBezTo>
                  <a:pt x="6444408" y="1325816"/>
                  <a:pt x="6445229" y="1325664"/>
                  <a:pt x="6446006" y="1325406"/>
                </a:cubicBezTo>
                <a:close/>
                <a:moveTo>
                  <a:pt x="7349495" y="1297656"/>
                </a:moveTo>
                <a:lnTo>
                  <a:pt x="7351232" y="1297981"/>
                </a:lnTo>
                <a:lnTo>
                  <a:pt x="7352407" y="1298820"/>
                </a:lnTo>
                <a:cubicBezTo>
                  <a:pt x="7351922" y="1298626"/>
                  <a:pt x="7349275" y="1297490"/>
                  <a:pt x="7349495" y="1297656"/>
                </a:cubicBezTo>
                <a:close/>
                <a:moveTo>
                  <a:pt x="6490287" y="1290476"/>
                </a:moveTo>
                <a:cubicBezTo>
                  <a:pt x="6494948" y="1290734"/>
                  <a:pt x="6499622" y="1290830"/>
                  <a:pt x="6504271" y="1291251"/>
                </a:cubicBezTo>
                <a:cubicBezTo>
                  <a:pt x="6505334" y="1291348"/>
                  <a:pt x="6506355" y="1291721"/>
                  <a:pt x="6507378" y="1292028"/>
                </a:cubicBezTo>
                <a:cubicBezTo>
                  <a:pt x="6508947" y="1292498"/>
                  <a:pt x="6512039" y="1293580"/>
                  <a:pt x="6512039" y="1293580"/>
                </a:cubicBezTo>
                <a:cubicBezTo>
                  <a:pt x="6515600" y="1298919"/>
                  <a:pt x="6514556" y="1296468"/>
                  <a:pt x="6515923" y="1300566"/>
                </a:cubicBezTo>
                <a:cubicBezTo>
                  <a:pt x="6515556" y="1302033"/>
                  <a:pt x="6515182" y="1305007"/>
                  <a:pt x="6513593" y="1306000"/>
                </a:cubicBezTo>
                <a:cubicBezTo>
                  <a:pt x="6512204" y="1306868"/>
                  <a:pt x="6510486" y="1307035"/>
                  <a:pt x="6508931" y="1307552"/>
                </a:cubicBezTo>
                <a:cubicBezTo>
                  <a:pt x="6506254" y="1308444"/>
                  <a:pt x="6506343" y="1306906"/>
                  <a:pt x="6505824" y="1306776"/>
                </a:cubicBezTo>
                <a:cubicBezTo>
                  <a:pt x="6504011" y="1305482"/>
                  <a:pt x="6502347" y="1303950"/>
                  <a:pt x="6500386" y="1302895"/>
                </a:cubicBezTo>
                <a:cubicBezTo>
                  <a:pt x="6496201" y="1300644"/>
                  <a:pt x="6490819" y="1300934"/>
                  <a:pt x="6486403" y="1300566"/>
                </a:cubicBezTo>
                <a:cubicBezTo>
                  <a:pt x="6485677" y="1298390"/>
                  <a:pt x="6483692" y="1295219"/>
                  <a:pt x="6485626" y="1292804"/>
                </a:cubicBezTo>
                <a:cubicBezTo>
                  <a:pt x="6486138" y="1292165"/>
                  <a:pt x="6487224" y="1292394"/>
                  <a:pt x="6487956" y="1292028"/>
                </a:cubicBezTo>
                <a:cubicBezTo>
                  <a:pt x="6488791" y="1291610"/>
                  <a:pt x="6489511" y="1290993"/>
                  <a:pt x="6490287" y="1290476"/>
                </a:cubicBezTo>
                <a:close/>
                <a:moveTo>
                  <a:pt x="7334928" y="1281355"/>
                </a:moveTo>
                <a:cubicBezTo>
                  <a:pt x="7339395" y="1281549"/>
                  <a:pt x="7343871" y="1281594"/>
                  <a:pt x="7348329" y="1281937"/>
                </a:cubicBezTo>
                <a:cubicBezTo>
                  <a:pt x="7348942" y="1281984"/>
                  <a:pt x="7349528" y="1282245"/>
                  <a:pt x="7350077" y="1282519"/>
                </a:cubicBezTo>
                <a:cubicBezTo>
                  <a:pt x="7350703" y="1282832"/>
                  <a:pt x="7351199" y="1283370"/>
                  <a:pt x="7351825" y="1283684"/>
                </a:cubicBezTo>
                <a:cubicBezTo>
                  <a:pt x="7352374" y="1283958"/>
                  <a:pt x="7353024" y="1283991"/>
                  <a:pt x="7353573" y="1284265"/>
                </a:cubicBezTo>
                <a:cubicBezTo>
                  <a:pt x="7354199" y="1284579"/>
                  <a:pt x="7354681" y="1285146"/>
                  <a:pt x="7355321" y="1285430"/>
                </a:cubicBezTo>
                <a:cubicBezTo>
                  <a:pt x="7356444" y="1285929"/>
                  <a:pt x="7358817" y="1286594"/>
                  <a:pt x="7358817" y="1286594"/>
                </a:cubicBezTo>
                <a:cubicBezTo>
                  <a:pt x="7359206" y="1287176"/>
                  <a:pt x="7359455" y="1287880"/>
                  <a:pt x="7359983" y="1288341"/>
                </a:cubicBezTo>
                <a:cubicBezTo>
                  <a:pt x="7361036" y="1289262"/>
                  <a:pt x="7363478" y="1290669"/>
                  <a:pt x="7363478" y="1290669"/>
                </a:cubicBezTo>
                <a:lnTo>
                  <a:pt x="7364643" y="1294162"/>
                </a:lnTo>
                <a:lnTo>
                  <a:pt x="7365226" y="1295909"/>
                </a:lnTo>
                <a:cubicBezTo>
                  <a:pt x="7365032" y="1296491"/>
                  <a:pt x="7365078" y="1297221"/>
                  <a:pt x="7364643" y="1297656"/>
                </a:cubicBezTo>
                <a:cubicBezTo>
                  <a:pt x="7364209" y="1298090"/>
                  <a:pt x="7363487" y="1298069"/>
                  <a:pt x="7362895" y="1298238"/>
                </a:cubicBezTo>
                <a:cubicBezTo>
                  <a:pt x="7357774" y="1299699"/>
                  <a:pt x="7363008" y="1298006"/>
                  <a:pt x="7358817" y="1299402"/>
                </a:cubicBezTo>
                <a:lnTo>
                  <a:pt x="7351232" y="1297981"/>
                </a:lnTo>
                <a:lnTo>
                  <a:pt x="7348329" y="1295909"/>
                </a:lnTo>
                <a:cubicBezTo>
                  <a:pt x="7347248" y="1295327"/>
                  <a:pt x="7345856" y="1295425"/>
                  <a:pt x="7344833" y="1294745"/>
                </a:cubicBezTo>
                <a:cubicBezTo>
                  <a:pt x="7344251" y="1294357"/>
                  <a:pt x="7343623" y="1294029"/>
                  <a:pt x="7343085" y="1293580"/>
                </a:cubicBezTo>
                <a:cubicBezTo>
                  <a:pt x="7342453" y="1293053"/>
                  <a:pt x="7342023" y="1292291"/>
                  <a:pt x="7341338" y="1291834"/>
                </a:cubicBezTo>
                <a:cubicBezTo>
                  <a:pt x="7340826" y="1291494"/>
                  <a:pt x="7340154" y="1291494"/>
                  <a:pt x="7339590" y="1291251"/>
                </a:cubicBezTo>
                <a:cubicBezTo>
                  <a:pt x="7338791" y="1290910"/>
                  <a:pt x="7338036" y="1290476"/>
                  <a:pt x="7337259" y="1290088"/>
                </a:cubicBezTo>
                <a:cubicBezTo>
                  <a:pt x="7336870" y="1289505"/>
                  <a:pt x="7336640" y="1288778"/>
                  <a:pt x="7336094" y="1288341"/>
                </a:cubicBezTo>
                <a:cubicBezTo>
                  <a:pt x="7332073" y="1285127"/>
                  <a:pt x="7336521" y="1291017"/>
                  <a:pt x="7333180" y="1286012"/>
                </a:cubicBezTo>
                <a:cubicBezTo>
                  <a:pt x="7332708" y="1284595"/>
                  <a:pt x="7331976" y="1283442"/>
                  <a:pt x="7333180" y="1281937"/>
                </a:cubicBezTo>
                <a:cubicBezTo>
                  <a:pt x="7333564" y="1281458"/>
                  <a:pt x="7334346" y="1281549"/>
                  <a:pt x="7334928" y="1281355"/>
                </a:cubicBezTo>
                <a:close/>
                <a:moveTo>
                  <a:pt x="5796552" y="1256322"/>
                </a:moveTo>
                <a:cubicBezTo>
                  <a:pt x="5798105" y="1256580"/>
                  <a:pt x="5800098" y="1255985"/>
                  <a:pt x="5801212" y="1257097"/>
                </a:cubicBezTo>
                <a:cubicBezTo>
                  <a:pt x="5802329" y="1258214"/>
                  <a:pt x="5801860" y="1266800"/>
                  <a:pt x="5801989" y="1268741"/>
                </a:cubicBezTo>
                <a:cubicBezTo>
                  <a:pt x="5800435" y="1266930"/>
                  <a:pt x="5798820" y="1265170"/>
                  <a:pt x="5797328" y="1263307"/>
                </a:cubicBezTo>
                <a:cubicBezTo>
                  <a:pt x="5796745" y="1262579"/>
                  <a:pt x="5795878" y="1261905"/>
                  <a:pt x="5795775" y="1260979"/>
                </a:cubicBezTo>
                <a:cubicBezTo>
                  <a:pt x="5795601" y="1259415"/>
                  <a:pt x="5796293" y="1257874"/>
                  <a:pt x="5796552" y="1256322"/>
                </a:cubicBezTo>
                <a:close/>
                <a:moveTo>
                  <a:pt x="7316866" y="1245842"/>
                </a:moveTo>
                <a:cubicBezTo>
                  <a:pt x="7330350" y="1246879"/>
                  <a:pt x="7320754" y="1245526"/>
                  <a:pt x="7326188" y="1247007"/>
                </a:cubicBezTo>
                <a:cubicBezTo>
                  <a:pt x="7327734" y="1247427"/>
                  <a:pt x="7330850" y="1248171"/>
                  <a:pt x="7330850" y="1248171"/>
                </a:cubicBezTo>
                <a:cubicBezTo>
                  <a:pt x="7332016" y="1248947"/>
                  <a:pt x="7333569" y="1249335"/>
                  <a:pt x="7334346" y="1250500"/>
                </a:cubicBezTo>
                <a:lnTo>
                  <a:pt x="7336676" y="1253993"/>
                </a:lnTo>
                <a:cubicBezTo>
                  <a:pt x="7336871" y="1254575"/>
                  <a:pt x="7336985" y="1255190"/>
                  <a:pt x="7337259" y="1255740"/>
                </a:cubicBezTo>
                <a:cubicBezTo>
                  <a:pt x="7337572" y="1256366"/>
                  <a:pt x="7338361" y="1256789"/>
                  <a:pt x="7338424" y="1257486"/>
                </a:cubicBezTo>
                <a:cubicBezTo>
                  <a:pt x="7338486" y="1258162"/>
                  <a:pt x="7338054" y="1262460"/>
                  <a:pt x="7337259" y="1263890"/>
                </a:cubicBezTo>
                <a:cubicBezTo>
                  <a:pt x="7336579" y="1265113"/>
                  <a:pt x="7336094" y="1266606"/>
                  <a:pt x="7334928" y="1267383"/>
                </a:cubicBezTo>
                <a:cubicBezTo>
                  <a:pt x="7334346" y="1267771"/>
                  <a:pt x="7333820" y="1268263"/>
                  <a:pt x="7333180" y="1268547"/>
                </a:cubicBezTo>
                <a:cubicBezTo>
                  <a:pt x="7332058" y="1269045"/>
                  <a:pt x="7329684" y="1269711"/>
                  <a:pt x="7329684" y="1269711"/>
                </a:cubicBezTo>
                <a:cubicBezTo>
                  <a:pt x="7326346" y="1269044"/>
                  <a:pt x="7327743" y="1271653"/>
                  <a:pt x="7327354" y="1272040"/>
                </a:cubicBezTo>
                <a:cubicBezTo>
                  <a:pt x="7326383" y="1270682"/>
                  <a:pt x="7325550" y="1269213"/>
                  <a:pt x="7324440" y="1267965"/>
                </a:cubicBezTo>
                <a:cubicBezTo>
                  <a:pt x="7323069" y="1266423"/>
                  <a:pt x="7320905" y="1266490"/>
                  <a:pt x="7319197" y="1265636"/>
                </a:cubicBezTo>
                <a:cubicBezTo>
                  <a:pt x="7318420" y="1265247"/>
                  <a:pt x="7317611" y="1264918"/>
                  <a:pt x="7316866" y="1264472"/>
                </a:cubicBezTo>
                <a:cubicBezTo>
                  <a:pt x="7315665" y="1263752"/>
                  <a:pt x="7314536" y="1262919"/>
                  <a:pt x="7313371" y="1262143"/>
                </a:cubicBezTo>
                <a:cubicBezTo>
                  <a:pt x="7312788" y="1261755"/>
                  <a:pt x="7312287" y="1261200"/>
                  <a:pt x="7311623" y="1260979"/>
                </a:cubicBezTo>
                <a:lnTo>
                  <a:pt x="7309875" y="1260397"/>
                </a:lnTo>
                <a:cubicBezTo>
                  <a:pt x="7309292" y="1260009"/>
                  <a:pt x="7308565" y="1259779"/>
                  <a:pt x="7308127" y="1259232"/>
                </a:cubicBezTo>
                <a:cubicBezTo>
                  <a:pt x="7307743" y="1258753"/>
                  <a:pt x="7307544" y="1258099"/>
                  <a:pt x="7307544" y="1257486"/>
                </a:cubicBezTo>
                <a:cubicBezTo>
                  <a:pt x="7307544" y="1255455"/>
                  <a:pt x="7307147" y="1251210"/>
                  <a:pt x="7309292" y="1249336"/>
                </a:cubicBezTo>
                <a:cubicBezTo>
                  <a:pt x="7310346" y="1248414"/>
                  <a:pt x="7311429" y="1247346"/>
                  <a:pt x="7312788" y="1247007"/>
                </a:cubicBezTo>
                <a:cubicBezTo>
                  <a:pt x="7315714" y="1246276"/>
                  <a:pt x="7314359" y="1246678"/>
                  <a:pt x="7316866" y="1245842"/>
                </a:cubicBezTo>
                <a:close/>
                <a:moveTo>
                  <a:pt x="9250450" y="1234528"/>
                </a:moveTo>
                <a:cubicBezTo>
                  <a:pt x="9255233" y="1234249"/>
                  <a:pt x="9259894" y="1234444"/>
                  <a:pt x="9264067" y="1236528"/>
                </a:cubicBezTo>
                <a:cubicBezTo>
                  <a:pt x="9267610" y="1238298"/>
                  <a:pt x="9262901" y="1244388"/>
                  <a:pt x="9261736" y="1248171"/>
                </a:cubicBezTo>
                <a:cubicBezTo>
                  <a:pt x="9260445" y="1252364"/>
                  <a:pt x="9259225" y="1251504"/>
                  <a:pt x="9255909" y="1252829"/>
                </a:cubicBezTo>
                <a:cubicBezTo>
                  <a:pt x="9255103" y="1253150"/>
                  <a:pt x="9252997" y="1254769"/>
                  <a:pt x="9252413" y="1255157"/>
                </a:cubicBezTo>
                <a:cubicBezTo>
                  <a:pt x="9251690" y="1255318"/>
                  <a:pt x="9241563" y="1259452"/>
                  <a:pt x="9238430" y="1256322"/>
                </a:cubicBezTo>
                <a:cubicBezTo>
                  <a:pt x="9237561" y="1255454"/>
                  <a:pt x="9237862" y="1253901"/>
                  <a:pt x="9237265" y="1252829"/>
                </a:cubicBezTo>
                <a:cubicBezTo>
                  <a:pt x="9235904" y="1250382"/>
                  <a:pt x="9232604" y="1245842"/>
                  <a:pt x="9232604" y="1245842"/>
                </a:cubicBezTo>
                <a:cubicBezTo>
                  <a:pt x="9231490" y="1242506"/>
                  <a:pt x="9230104" y="1240274"/>
                  <a:pt x="9232604" y="1236528"/>
                </a:cubicBezTo>
                <a:cubicBezTo>
                  <a:pt x="9233285" y="1235507"/>
                  <a:pt x="9234934" y="1235752"/>
                  <a:pt x="9236100" y="1235364"/>
                </a:cubicBezTo>
                <a:cubicBezTo>
                  <a:pt x="9240761" y="1235558"/>
                  <a:pt x="9245666" y="1234806"/>
                  <a:pt x="9250450" y="1234528"/>
                </a:cubicBezTo>
                <a:close/>
                <a:moveTo>
                  <a:pt x="9167348" y="1228378"/>
                </a:moveTo>
                <a:cubicBezTo>
                  <a:pt x="9171620" y="1228766"/>
                  <a:pt x="9175970" y="1228644"/>
                  <a:pt x="9180166" y="1229542"/>
                </a:cubicBezTo>
                <a:cubicBezTo>
                  <a:pt x="9181535" y="1229835"/>
                  <a:pt x="9182409" y="1231245"/>
                  <a:pt x="9183661" y="1231870"/>
                </a:cubicBezTo>
                <a:cubicBezTo>
                  <a:pt x="9193310" y="1236691"/>
                  <a:pt x="9180635" y="1228690"/>
                  <a:pt x="9190653" y="1235364"/>
                </a:cubicBezTo>
                <a:cubicBezTo>
                  <a:pt x="9191042" y="1236528"/>
                  <a:pt x="9191270" y="1237759"/>
                  <a:pt x="9191819" y="1238857"/>
                </a:cubicBezTo>
                <a:cubicBezTo>
                  <a:pt x="9192445" y="1240108"/>
                  <a:pt x="9195703" y="1243708"/>
                  <a:pt x="9196479" y="1244678"/>
                </a:cubicBezTo>
                <a:cubicBezTo>
                  <a:pt x="9183661" y="1244290"/>
                  <a:pt x="9170829" y="1244225"/>
                  <a:pt x="9158025" y="1243514"/>
                </a:cubicBezTo>
                <a:cubicBezTo>
                  <a:pt x="9156799" y="1243445"/>
                  <a:pt x="9155243" y="1243348"/>
                  <a:pt x="9154529" y="1242349"/>
                </a:cubicBezTo>
                <a:cubicBezTo>
                  <a:pt x="9153101" y="1240352"/>
                  <a:pt x="9152199" y="1235364"/>
                  <a:pt x="9152199" y="1235364"/>
                </a:cubicBezTo>
                <a:cubicBezTo>
                  <a:pt x="9158457" y="1231195"/>
                  <a:pt x="9157303" y="1231079"/>
                  <a:pt x="9162686" y="1229542"/>
                </a:cubicBezTo>
                <a:cubicBezTo>
                  <a:pt x="9164227" y="1229102"/>
                  <a:pt x="9165794" y="1228766"/>
                  <a:pt x="9167348" y="1228378"/>
                </a:cubicBezTo>
                <a:close/>
                <a:moveTo>
                  <a:pt x="7251610" y="1168996"/>
                </a:moveTo>
                <a:cubicBezTo>
                  <a:pt x="7253562" y="1168996"/>
                  <a:pt x="7255494" y="1169384"/>
                  <a:pt x="7257437" y="1169579"/>
                </a:cubicBezTo>
                <a:cubicBezTo>
                  <a:pt x="7258213" y="1169773"/>
                  <a:pt x="7259000" y="1169931"/>
                  <a:pt x="7259767" y="1170160"/>
                </a:cubicBezTo>
                <a:cubicBezTo>
                  <a:pt x="7259785" y="1170166"/>
                  <a:pt x="7264129" y="1171613"/>
                  <a:pt x="7265011" y="1171907"/>
                </a:cubicBezTo>
                <a:lnTo>
                  <a:pt x="7266759" y="1172489"/>
                </a:lnTo>
                <a:lnTo>
                  <a:pt x="7268506" y="1173072"/>
                </a:lnTo>
                <a:cubicBezTo>
                  <a:pt x="7272514" y="1175741"/>
                  <a:pt x="7270674" y="1174957"/>
                  <a:pt x="7273750" y="1175982"/>
                </a:cubicBezTo>
                <a:cubicBezTo>
                  <a:pt x="7278093" y="1178875"/>
                  <a:pt x="7272757" y="1175155"/>
                  <a:pt x="7277246" y="1178893"/>
                </a:cubicBezTo>
                <a:cubicBezTo>
                  <a:pt x="7277785" y="1179341"/>
                  <a:pt x="7278456" y="1179610"/>
                  <a:pt x="7278994" y="1180057"/>
                </a:cubicBezTo>
                <a:cubicBezTo>
                  <a:pt x="7279628" y="1180584"/>
                  <a:pt x="7280093" y="1181298"/>
                  <a:pt x="7280742" y="1181804"/>
                </a:cubicBezTo>
                <a:cubicBezTo>
                  <a:pt x="7281848" y="1182663"/>
                  <a:pt x="7283073" y="1183356"/>
                  <a:pt x="7284238" y="1184133"/>
                </a:cubicBezTo>
                <a:lnTo>
                  <a:pt x="7285986" y="1185297"/>
                </a:lnTo>
                <a:lnTo>
                  <a:pt x="7287734" y="1186461"/>
                </a:lnTo>
                <a:cubicBezTo>
                  <a:pt x="7290628" y="1190798"/>
                  <a:pt x="7286909" y="1185472"/>
                  <a:pt x="7290647" y="1189954"/>
                </a:cubicBezTo>
                <a:cubicBezTo>
                  <a:pt x="7291095" y="1190492"/>
                  <a:pt x="7291266" y="1191264"/>
                  <a:pt x="7291813" y="1191701"/>
                </a:cubicBezTo>
                <a:cubicBezTo>
                  <a:pt x="7292292" y="1192084"/>
                  <a:pt x="7292978" y="1192089"/>
                  <a:pt x="7293561" y="1192283"/>
                </a:cubicBezTo>
                <a:cubicBezTo>
                  <a:pt x="7294143" y="1192864"/>
                  <a:pt x="7294658" y="1193523"/>
                  <a:pt x="7295309" y="1194030"/>
                </a:cubicBezTo>
                <a:cubicBezTo>
                  <a:pt x="7296414" y="1194889"/>
                  <a:pt x="7298805" y="1196358"/>
                  <a:pt x="7298805" y="1196358"/>
                </a:cubicBezTo>
                <a:cubicBezTo>
                  <a:pt x="7299939" y="1199758"/>
                  <a:pt x="7298499" y="1196636"/>
                  <a:pt x="7301135" y="1199268"/>
                </a:cubicBezTo>
                <a:cubicBezTo>
                  <a:pt x="7301630" y="1199763"/>
                  <a:pt x="7301773" y="1200554"/>
                  <a:pt x="7302301" y="1201015"/>
                </a:cubicBezTo>
                <a:cubicBezTo>
                  <a:pt x="7303354" y="1201937"/>
                  <a:pt x="7304806" y="1202355"/>
                  <a:pt x="7305796" y="1203344"/>
                </a:cubicBezTo>
                <a:lnTo>
                  <a:pt x="7307544" y="1205091"/>
                </a:lnTo>
                <a:lnTo>
                  <a:pt x="7309292" y="1210330"/>
                </a:lnTo>
                <a:lnTo>
                  <a:pt x="7309875" y="1212076"/>
                </a:lnTo>
                <a:cubicBezTo>
                  <a:pt x="7309151" y="1214970"/>
                  <a:pt x="7307447" y="1214502"/>
                  <a:pt x="7306961" y="1214988"/>
                </a:cubicBezTo>
                <a:cubicBezTo>
                  <a:pt x="7305080" y="1212794"/>
                  <a:pt x="7304146" y="1210961"/>
                  <a:pt x="7301717" y="1209748"/>
                </a:cubicBezTo>
                <a:cubicBezTo>
                  <a:pt x="7301168" y="1209474"/>
                  <a:pt x="7300553" y="1209360"/>
                  <a:pt x="7299969" y="1209166"/>
                </a:cubicBezTo>
                <a:cubicBezTo>
                  <a:pt x="7299387" y="1208778"/>
                  <a:pt x="7298848" y="1208314"/>
                  <a:pt x="7298221" y="1208002"/>
                </a:cubicBezTo>
                <a:cubicBezTo>
                  <a:pt x="7297672" y="1207727"/>
                  <a:pt x="7297007" y="1207724"/>
                  <a:pt x="7296473" y="1207419"/>
                </a:cubicBezTo>
                <a:cubicBezTo>
                  <a:pt x="7295631" y="1206938"/>
                  <a:pt x="7295012" y="1206106"/>
                  <a:pt x="7294143" y="1205672"/>
                </a:cubicBezTo>
                <a:cubicBezTo>
                  <a:pt x="7293045" y="1205124"/>
                  <a:pt x="7290647" y="1204509"/>
                  <a:pt x="7290647" y="1204509"/>
                </a:cubicBezTo>
                <a:cubicBezTo>
                  <a:pt x="7290065" y="1204120"/>
                  <a:pt x="7289539" y="1203628"/>
                  <a:pt x="7288899" y="1203344"/>
                </a:cubicBezTo>
                <a:cubicBezTo>
                  <a:pt x="7287777" y="1202846"/>
                  <a:pt x="7285404" y="1202180"/>
                  <a:pt x="7285404" y="1202180"/>
                </a:cubicBezTo>
                <a:cubicBezTo>
                  <a:pt x="7284821" y="1201792"/>
                  <a:pt x="7284299" y="1201291"/>
                  <a:pt x="7283656" y="1201015"/>
                </a:cubicBezTo>
                <a:cubicBezTo>
                  <a:pt x="7282920" y="1200700"/>
                  <a:pt x="7282095" y="1200653"/>
                  <a:pt x="7281325" y="1200433"/>
                </a:cubicBezTo>
                <a:cubicBezTo>
                  <a:pt x="7280735" y="1200264"/>
                  <a:pt x="7280160" y="1200046"/>
                  <a:pt x="7279577" y="1199851"/>
                </a:cubicBezTo>
                <a:cubicBezTo>
                  <a:pt x="7274567" y="1196514"/>
                  <a:pt x="7280906" y="1200515"/>
                  <a:pt x="7276082" y="1198105"/>
                </a:cubicBezTo>
                <a:cubicBezTo>
                  <a:pt x="7275455" y="1197792"/>
                  <a:pt x="7274960" y="1197253"/>
                  <a:pt x="7274334" y="1196940"/>
                </a:cubicBezTo>
                <a:cubicBezTo>
                  <a:pt x="7273784" y="1196665"/>
                  <a:pt x="7273135" y="1196633"/>
                  <a:pt x="7272586" y="1196358"/>
                </a:cubicBezTo>
                <a:cubicBezTo>
                  <a:pt x="7268065" y="1194100"/>
                  <a:pt x="7273485" y="1196076"/>
                  <a:pt x="7269090" y="1194611"/>
                </a:cubicBezTo>
                <a:cubicBezTo>
                  <a:pt x="7268313" y="1194030"/>
                  <a:pt x="7267628" y="1193299"/>
                  <a:pt x="7266759" y="1192864"/>
                </a:cubicBezTo>
                <a:cubicBezTo>
                  <a:pt x="7266043" y="1192507"/>
                  <a:pt x="7265095" y="1192727"/>
                  <a:pt x="7264428" y="1192283"/>
                </a:cubicBezTo>
                <a:cubicBezTo>
                  <a:pt x="7263846" y="1191895"/>
                  <a:pt x="7263790" y="1190997"/>
                  <a:pt x="7263263" y="1190537"/>
                </a:cubicBezTo>
                <a:cubicBezTo>
                  <a:pt x="7262209" y="1189615"/>
                  <a:pt x="7259767" y="1188208"/>
                  <a:pt x="7259767" y="1188208"/>
                </a:cubicBezTo>
                <a:cubicBezTo>
                  <a:pt x="7259379" y="1187626"/>
                  <a:pt x="7259129" y="1186922"/>
                  <a:pt x="7258602" y="1186461"/>
                </a:cubicBezTo>
                <a:cubicBezTo>
                  <a:pt x="7257548" y="1185539"/>
                  <a:pt x="7256096" y="1185122"/>
                  <a:pt x="7255106" y="1184133"/>
                </a:cubicBezTo>
                <a:lnTo>
                  <a:pt x="7253358" y="1182386"/>
                </a:lnTo>
                <a:cubicBezTo>
                  <a:pt x="7253164" y="1181804"/>
                  <a:pt x="7253159" y="1181119"/>
                  <a:pt x="7252775" y="1180640"/>
                </a:cubicBezTo>
                <a:cubicBezTo>
                  <a:pt x="7252338" y="1180093"/>
                  <a:pt x="7251398" y="1180068"/>
                  <a:pt x="7251027" y="1179475"/>
                </a:cubicBezTo>
                <a:cubicBezTo>
                  <a:pt x="7250377" y="1178434"/>
                  <a:pt x="7250250" y="1177147"/>
                  <a:pt x="7249862" y="1175982"/>
                </a:cubicBezTo>
                <a:lnTo>
                  <a:pt x="7249279" y="1174236"/>
                </a:lnTo>
                <a:lnTo>
                  <a:pt x="7248697" y="1172489"/>
                </a:lnTo>
                <a:cubicBezTo>
                  <a:pt x="7248891" y="1171519"/>
                  <a:pt x="7248645" y="1170339"/>
                  <a:pt x="7249279" y="1169579"/>
                </a:cubicBezTo>
                <a:cubicBezTo>
                  <a:pt x="7249792" y="1168964"/>
                  <a:pt x="7250809" y="1168996"/>
                  <a:pt x="7251610" y="1168996"/>
                </a:cubicBezTo>
                <a:close/>
                <a:moveTo>
                  <a:pt x="5676138" y="1162398"/>
                </a:moveTo>
                <a:cubicBezTo>
                  <a:pt x="5677433" y="1162657"/>
                  <a:pt x="5678923" y="1162443"/>
                  <a:pt x="5680022" y="1163174"/>
                </a:cubicBezTo>
                <a:cubicBezTo>
                  <a:pt x="5680704" y="1163629"/>
                  <a:pt x="5680574" y="1164717"/>
                  <a:pt x="5680799" y="1165503"/>
                </a:cubicBezTo>
                <a:cubicBezTo>
                  <a:pt x="5681092" y="1166529"/>
                  <a:pt x="5681316" y="1167573"/>
                  <a:pt x="5681576" y="1168609"/>
                </a:cubicBezTo>
                <a:cubicBezTo>
                  <a:pt x="5681316" y="1172231"/>
                  <a:pt x="5681179" y="1175864"/>
                  <a:pt x="5680799" y="1179475"/>
                </a:cubicBezTo>
                <a:cubicBezTo>
                  <a:pt x="5680461" y="1182682"/>
                  <a:pt x="5679497" y="1184931"/>
                  <a:pt x="5678468" y="1188014"/>
                </a:cubicBezTo>
                <a:lnTo>
                  <a:pt x="5677691" y="1190342"/>
                </a:lnTo>
                <a:lnTo>
                  <a:pt x="5676915" y="1192671"/>
                </a:lnTo>
                <a:cubicBezTo>
                  <a:pt x="5676656" y="1193447"/>
                  <a:pt x="5676915" y="1194741"/>
                  <a:pt x="5676138" y="1195000"/>
                </a:cubicBezTo>
                <a:cubicBezTo>
                  <a:pt x="5670463" y="1196890"/>
                  <a:pt x="5673066" y="1196155"/>
                  <a:pt x="5668369" y="1197329"/>
                </a:cubicBezTo>
                <a:cubicBezTo>
                  <a:pt x="5665010" y="1196489"/>
                  <a:pt x="5667722" y="1196035"/>
                  <a:pt x="5667593" y="1195776"/>
                </a:cubicBezTo>
                <a:cubicBezTo>
                  <a:pt x="5665779" y="1194224"/>
                  <a:pt x="5663741" y="1192901"/>
                  <a:pt x="5662154" y="1191118"/>
                </a:cubicBezTo>
                <a:cubicBezTo>
                  <a:pt x="5661610" y="1190507"/>
                  <a:pt x="5661378" y="1189608"/>
                  <a:pt x="5661378" y="1188790"/>
                </a:cubicBezTo>
                <a:cubicBezTo>
                  <a:pt x="5661378" y="1175785"/>
                  <a:pt x="5660982" y="1178331"/>
                  <a:pt x="5663708" y="1170160"/>
                </a:cubicBezTo>
                <a:cubicBezTo>
                  <a:pt x="5665661" y="1164307"/>
                  <a:pt x="5663027" y="1171522"/>
                  <a:pt x="5666039" y="1165503"/>
                </a:cubicBezTo>
                <a:cubicBezTo>
                  <a:pt x="5666405" y="1164772"/>
                  <a:pt x="5666033" y="1163415"/>
                  <a:pt x="5666816" y="1163174"/>
                </a:cubicBezTo>
                <a:cubicBezTo>
                  <a:pt x="5669796" y="1162259"/>
                  <a:pt x="5673031" y="1162657"/>
                  <a:pt x="5676138" y="1162398"/>
                </a:cubicBezTo>
                <a:close/>
                <a:moveTo>
                  <a:pt x="7249764" y="1148376"/>
                </a:moveTo>
                <a:cubicBezTo>
                  <a:pt x="7250926" y="1148644"/>
                  <a:pt x="7251731" y="1149284"/>
                  <a:pt x="7253358" y="1150367"/>
                </a:cubicBezTo>
                <a:cubicBezTo>
                  <a:pt x="7253553" y="1150949"/>
                  <a:pt x="7253941" y="1151500"/>
                  <a:pt x="7253941" y="1152113"/>
                </a:cubicBezTo>
                <a:cubicBezTo>
                  <a:pt x="7253941" y="1153678"/>
                  <a:pt x="7253770" y="1155261"/>
                  <a:pt x="7253358" y="1156771"/>
                </a:cubicBezTo>
                <a:cubicBezTo>
                  <a:pt x="7253174" y="1157446"/>
                  <a:pt x="7252688" y="1158022"/>
                  <a:pt x="7252193" y="1158517"/>
                </a:cubicBezTo>
                <a:cubicBezTo>
                  <a:pt x="7251388" y="1159321"/>
                  <a:pt x="7249834" y="1160075"/>
                  <a:pt x="7248697" y="1160264"/>
                </a:cubicBezTo>
                <a:lnTo>
                  <a:pt x="7245201" y="1160846"/>
                </a:lnTo>
                <a:cubicBezTo>
                  <a:pt x="7243842" y="1159876"/>
                  <a:pt x="7242304" y="1159116"/>
                  <a:pt x="7241123" y="1157935"/>
                </a:cubicBezTo>
                <a:cubicBezTo>
                  <a:pt x="7239835" y="1156648"/>
                  <a:pt x="7240999" y="1151841"/>
                  <a:pt x="7241123" y="1151531"/>
                </a:cubicBezTo>
                <a:cubicBezTo>
                  <a:pt x="7241383" y="1150881"/>
                  <a:pt x="7242287" y="1150755"/>
                  <a:pt x="7242871" y="1150367"/>
                </a:cubicBezTo>
                <a:cubicBezTo>
                  <a:pt x="7243259" y="1149785"/>
                  <a:pt x="7243342" y="1148713"/>
                  <a:pt x="7244035" y="1148620"/>
                </a:cubicBezTo>
                <a:cubicBezTo>
                  <a:pt x="7247085" y="1148214"/>
                  <a:pt x="7248602" y="1148109"/>
                  <a:pt x="7249764" y="1148376"/>
                </a:cubicBezTo>
                <a:close/>
                <a:moveTo>
                  <a:pt x="7192763" y="1136394"/>
                </a:moveTo>
                <a:cubicBezTo>
                  <a:pt x="7195612" y="1136614"/>
                  <a:pt x="7201712" y="1136962"/>
                  <a:pt x="7204998" y="1137559"/>
                </a:cubicBezTo>
                <a:cubicBezTo>
                  <a:pt x="7205603" y="1137669"/>
                  <a:pt x="7206164" y="1137948"/>
                  <a:pt x="7206746" y="1138141"/>
                </a:cubicBezTo>
                <a:cubicBezTo>
                  <a:pt x="7207330" y="1138530"/>
                  <a:pt x="7207868" y="1138992"/>
                  <a:pt x="7208494" y="1139306"/>
                </a:cubicBezTo>
                <a:cubicBezTo>
                  <a:pt x="7209044" y="1139580"/>
                  <a:pt x="7209731" y="1139548"/>
                  <a:pt x="7210242" y="1139888"/>
                </a:cubicBezTo>
                <a:cubicBezTo>
                  <a:pt x="7211784" y="1140915"/>
                  <a:pt x="7211892" y="1141439"/>
                  <a:pt x="7212573" y="1142799"/>
                </a:cubicBezTo>
                <a:lnTo>
                  <a:pt x="7216069" y="1148038"/>
                </a:lnTo>
                <a:cubicBezTo>
                  <a:pt x="7217040" y="1149396"/>
                  <a:pt x="7218543" y="1150503"/>
                  <a:pt x="7218982" y="1152113"/>
                </a:cubicBezTo>
                <a:cubicBezTo>
                  <a:pt x="7219458" y="1153858"/>
                  <a:pt x="7216964" y="1154937"/>
                  <a:pt x="7216069" y="1155606"/>
                </a:cubicBezTo>
                <a:cubicBezTo>
                  <a:pt x="7215849" y="1155771"/>
                  <a:pt x="7215583" y="1156577"/>
                  <a:pt x="7215486" y="1156771"/>
                </a:cubicBezTo>
                <a:cubicBezTo>
                  <a:pt x="7212379" y="1156577"/>
                  <a:pt x="7209200" y="1156878"/>
                  <a:pt x="7206164" y="1156188"/>
                </a:cubicBezTo>
                <a:cubicBezTo>
                  <a:pt x="7204799" y="1155878"/>
                  <a:pt x="7202668" y="1153860"/>
                  <a:pt x="7202668" y="1153860"/>
                </a:cubicBezTo>
                <a:lnTo>
                  <a:pt x="7200338" y="1150367"/>
                </a:lnTo>
                <a:cubicBezTo>
                  <a:pt x="7199172" y="1148620"/>
                  <a:pt x="7199367" y="1148426"/>
                  <a:pt x="7197424" y="1147456"/>
                </a:cubicBezTo>
                <a:cubicBezTo>
                  <a:pt x="7196875" y="1147181"/>
                  <a:pt x="7196259" y="1147068"/>
                  <a:pt x="7195676" y="1146874"/>
                </a:cubicBezTo>
                <a:cubicBezTo>
                  <a:pt x="7195094" y="1146485"/>
                  <a:pt x="7194554" y="1146023"/>
                  <a:pt x="7193928" y="1145709"/>
                </a:cubicBezTo>
                <a:cubicBezTo>
                  <a:pt x="7193379" y="1145435"/>
                  <a:pt x="7192660" y="1145511"/>
                  <a:pt x="7192181" y="1145127"/>
                </a:cubicBezTo>
                <a:cubicBezTo>
                  <a:pt x="7191634" y="1144690"/>
                  <a:pt x="7191404" y="1143962"/>
                  <a:pt x="7191015" y="1143380"/>
                </a:cubicBezTo>
                <a:cubicBezTo>
                  <a:pt x="7190269" y="1141144"/>
                  <a:pt x="7189740" y="1140425"/>
                  <a:pt x="7191015" y="1137559"/>
                </a:cubicBezTo>
                <a:cubicBezTo>
                  <a:pt x="7191299" y="1136920"/>
                  <a:pt x="7192181" y="1136783"/>
                  <a:pt x="7192763" y="1136394"/>
                </a:cubicBezTo>
                <a:close/>
                <a:moveTo>
                  <a:pt x="7203250" y="1107868"/>
                </a:moveTo>
                <a:cubicBezTo>
                  <a:pt x="7206364" y="1107868"/>
                  <a:pt x="7209465" y="1108256"/>
                  <a:pt x="7212573" y="1108450"/>
                </a:cubicBezTo>
                <a:cubicBezTo>
                  <a:pt x="7216968" y="1109915"/>
                  <a:pt x="7211549" y="1107939"/>
                  <a:pt x="7216069" y="1110197"/>
                </a:cubicBezTo>
                <a:cubicBezTo>
                  <a:pt x="7216619" y="1110471"/>
                  <a:pt x="7217234" y="1110585"/>
                  <a:pt x="7217817" y="1110779"/>
                </a:cubicBezTo>
                <a:lnTo>
                  <a:pt x="7218982" y="1114272"/>
                </a:lnTo>
                <a:lnTo>
                  <a:pt x="7219565" y="1116019"/>
                </a:lnTo>
                <a:cubicBezTo>
                  <a:pt x="7219371" y="1117183"/>
                  <a:pt x="7219269" y="1118367"/>
                  <a:pt x="7218982" y="1119512"/>
                </a:cubicBezTo>
                <a:cubicBezTo>
                  <a:pt x="7218505" y="1121419"/>
                  <a:pt x="7218321" y="1123607"/>
                  <a:pt x="7216069" y="1124169"/>
                </a:cubicBezTo>
                <a:cubicBezTo>
                  <a:pt x="7215127" y="1124404"/>
                  <a:pt x="7214612" y="1125139"/>
                  <a:pt x="7214321" y="1125333"/>
                </a:cubicBezTo>
                <a:cubicBezTo>
                  <a:pt x="7212767" y="1124363"/>
                  <a:pt x="7211029" y="1123639"/>
                  <a:pt x="7209660" y="1122422"/>
                </a:cubicBezTo>
                <a:cubicBezTo>
                  <a:pt x="7209201" y="1122015"/>
                  <a:pt x="7209461" y="1121155"/>
                  <a:pt x="7209078" y="1120676"/>
                </a:cubicBezTo>
                <a:cubicBezTo>
                  <a:pt x="7208640" y="1120130"/>
                  <a:pt x="7207912" y="1119900"/>
                  <a:pt x="7207330" y="1119512"/>
                </a:cubicBezTo>
                <a:cubicBezTo>
                  <a:pt x="7207135" y="1118929"/>
                  <a:pt x="7207181" y="1118199"/>
                  <a:pt x="7206746" y="1117766"/>
                </a:cubicBezTo>
                <a:cubicBezTo>
                  <a:pt x="7206313" y="1117331"/>
                  <a:pt x="7205548" y="1117458"/>
                  <a:pt x="7204998" y="1117183"/>
                </a:cubicBezTo>
                <a:cubicBezTo>
                  <a:pt x="7204372" y="1116871"/>
                  <a:pt x="7203834" y="1116407"/>
                  <a:pt x="7203250" y="1116019"/>
                </a:cubicBezTo>
                <a:cubicBezTo>
                  <a:pt x="7203056" y="1115437"/>
                  <a:pt x="7202943" y="1114821"/>
                  <a:pt x="7202668" y="1114272"/>
                </a:cubicBezTo>
                <a:cubicBezTo>
                  <a:pt x="7200408" y="1109756"/>
                  <a:pt x="7202386" y="1115171"/>
                  <a:pt x="7200920" y="1110779"/>
                </a:cubicBezTo>
                <a:cubicBezTo>
                  <a:pt x="7201115" y="1110003"/>
                  <a:pt x="7201002" y="1109075"/>
                  <a:pt x="7201503" y="1108450"/>
                </a:cubicBezTo>
                <a:cubicBezTo>
                  <a:pt x="7201887" y="1107971"/>
                  <a:pt x="7202637" y="1107868"/>
                  <a:pt x="7203250" y="1107868"/>
                </a:cubicBezTo>
                <a:close/>
                <a:moveTo>
                  <a:pt x="9067132" y="1107286"/>
                </a:moveTo>
                <a:cubicBezTo>
                  <a:pt x="9077232" y="1107674"/>
                  <a:pt x="9087368" y="1107508"/>
                  <a:pt x="9097430" y="1108450"/>
                </a:cubicBezTo>
                <a:cubicBezTo>
                  <a:pt x="9099876" y="1108679"/>
                  <a:pt x="9104422" y="1110779"/>
                  <a:pt x="9104422" y="1110779"/>
                </a:cubicBezTo>
                <a:cubicBezTo>
                  <a:pt x="9105587" y="1111556"/>
                  <a:pt x="9106927" y="1112118"/>
                  <a:pt x="9107918" y="1113108"/>
                </a:cubicBezTo>
                <a:cubicBezTo>
                  <a:pt x="9108908" y="1114097"/>
                  <a:pt x="9109155" y="1115727"/>
                  <a:pt x="9110248" y="1116601"/>
                </a:cubicBezTo>
                <a:cubicBezTo>
                  <a:pt x="9111207" y="1117367"/>
                  <a:pt x="9112578" y="1117377"/>
                  <a:pt x="9113744" y="1117766"/>
                </a:cubicBezTo>
                <a:cubicBezTo>
                  <a:pt x="9114133" y="1118929"/>
                  <a:pt x="9114360" y="1120160"/>
                  <a:pt x="9114910" y="1121258"/>
                </a:cubicBezTo>
                <a:cubicBezTo>
                  <a:pt x="9115536" y="1122510"/>
                  <a:pt x="9116900" y="1123394"/>
                  <a:pt x="9117240" y="1124751"/>
                </a:cubicBezTo>
                <a:cubicBezTo>
                  <a:pt x="9117711" y="1126634"/>
                  <a:pt x="9118211" y="1130573"/>
                  <a:pt x="9118405" y="1131737"/>
                </a:cubicBezTo>
                <a:cubicBezTo>
                  <a:pt x="9114910" y="1132126"/>
                  <a:pt x="9111435" y="1132902"/>
                  <a:pt x="9107918" y="1132902"/>
                </a:cubicBezTo>
                <a:cubicBezTo>
                  <a:pt x="9100527" y="1132902"/>
                  <a:pt x="9093128" y="1132497"/>
                  <a:pt x="9085777" y="1131737"/>
                </a:cubicBezTo>
                <a:cubicBezTo>
                  <a:pt x="9083684" y="1131521"/>
                  <a:pt x="9073468" y="1129388"/>
                  <a:pt x="9069463" y="1128244"/>
                </a:cubicBezTo>
                <a:cubicBezTo>
                  <a:pt x="9062629" y="1126293"/>
                  <a:pt x="9069280" y="1128153"/>
                  <a:pt x="9062471" y="1124751"/>
                </a:cubicBezTo>
                <a:cubicBezTo>
                  <a:pt x="9061373" y="1124203"/>
                  <a:pt x="9060140" y="1123975"/>
                  <a:pt x="9058976" y="1123587"/>
                </a:cubicBezTo>
                <a:cubicBezTo>
                  <a:pt x="9058199" y="1122422"/>
                  <a:pt x="9057271" y="1121346"/>
                  <a:pt x="9056645" y="1120094"/>
                </a:cubicBezTo>
                <a:cubicBezTo>
                  <a:pt x="9055297" y="1117400"/>
                  <a:pt x="9054759" y="1114770"/>
                  <a:pt x="9056645" y="1111944"/>
                </a:cubicBezTo>
                <a:cubicBezTo>
                  <a:pt x="9057422" y="1110779"/>
                  <a:pt x="9058861" y="1110183"/>
                  <a:pt x="9060140" y="1109615"/>
                </a:cubicBezTo>
                <a:cubicBezTo>
                  <a:pt x="9062386" y="1108618"/>
                  <a:pt x="9067132" y="1107286"/>
                  <a:pt x="9067132" y="1107286"/>
                </a:cubicBezTo>
                <a:close/>
                <a:moveTo>
                  <a:pt x="7166544" y="1093896"/>
                </a:moveTo>
                <a:cubicBezTo>
                  <a:pt x="7167653" y="1094118"/>
                  <a:pt x="7170010" y="1094463"/>
                  <a:pt x="7171205" y="1095061"/>
                </a:cubicBezTo>
                <a:cubicBezTo>
                  <a:pt x="7175722" y="1097317"/>
                  <a:pt x="7170308" y="1095344"/>
                  <a:pt x="7174701" y="1096807"/>
                </a:cubicBezTo>
                <a:cubicBezTo>
                  <a:pt x="7175867" y="1097584"/>
                  <a:pt x="7176869" y="1098692"/>
                  <a:pt x="7178197" y="1099136"/>
                </a:cubicBezTo>
                <a:cubicBezTo>
                  <a:pt x="7178779" y="1099330"/>
                  <a:pt x="7179408" y="1099420"/>
                  <a:pt x="7179945" y="1099718"/>
                </a:cubicBezTo>
                <a:cubicBezTo>
                  <a:pt x="7181169" y="1100398"/>
                  <a:pt x="7183441" y="1102047"/>
                  <a:pt x="7183441" y="1102047"/>
                </a:cubicBezTo>
                <a:cubicBezTo>
                  <a:pt x="7183829" y="1103211"/>
                  <a:pt x="7184742" y="1104320"/>
                  <a:pt x="7184606" y="1105540"/>
                </a:cubicBezTo>
                <a:cubicBezTo>
                  <a:pt x="7184422" y="1107199"/>
                  <a:pt x="7184417" y="1110576"/>
                  <a:pt x="7183441" y="1112526"/>
                </a:cubicBezTo>
                <a:cubicBezTo>
                  <a:pt x="7183128" y="1113152"/>
                  <a:pt x="7182664" y="1113690"/>
                  <a:pt x="7182275" y="1114272"/>
                </a:cubicBezTo>
                <a:cubicBezTo>
                  <a:pt x="7182081" y="1114854"/>
                  <a:pt x="7182077" y="1115539"/>
                  <a:pt x="7181693" y="1116019"/>
                </a:cubicBezTo>
                <a:cubicBezTo>
                  <a:pt x="7180330" y="1117721"/>
                  <a:pt x="7176837" y="1117474"/>
                  <a:pt x="7175867" y="1117766"/>
                </a:cubicBezTo>
                <a:cubicBezTo>
                  <a:pt x="7174119" y="1117377"/>
                  <a:pt x="7172334" y="1117127"/>
                  <a:pt x="7170623" y="1116601"/>
                </a:cubicBezTo>
                <a:cubicBezTo>
                  <a:pt x="7169250" y="1116179"/>
                  <a:pt x="7167737" y="1115067"/>
                  <a:pt x="7166544" y="1114272"/>
                </a:cubicBezTo>
                <a:cubicBezTo>
                  <a:pt x="7164697" y="1111504"/>
                  <a:pt x="7165601" y="1113190"/>
                  <a:pt x="7164214" y="1109033"/>
                </a:cubicBezTo>
                <a:lnTo>
                  <a:pt x="7163631" y="1107286"/>
                </a:lnTo>
                <a:cubicBezTo>
                  <a:pt x="7163825" y="1103793"/>
                  <a:pt x="7163881" y="1100290"/>
                  <a:pt x="7164214" y="1096807"/>
                </a:cubicBezTo>
                <a:cubicBezTo>
                  <a:pt x="7164272" y="1096197"/>
                  <a:pt x="7164413" y="1095540"/>
                  <a:pt x="7164796" y="1095061"/>
                </a:cubicBezTo>
                <a:cubicBezTo>
                  <a:pt x="7165234" y="1094514"/>
                  <a:pt x="7165962" y="1094285"/>
                  <a:pt x="7166544" y="1093896"/>
                </a:cubicBezTo>
                <a:close/>
                <a:moveTo>
                  <a:pt x="8584120" y="1086329"/>
                </a:moveTo>
                <a:cubicBezTo>
                  <a:pt x="8584120" y="1086231"/>
                  <a:pt x="8583940" y="1086480"/>
                  <a:pt x="8583849" y="1086483"/>
                </a:cubicBezTo>
                <a:lnTo>
                  <a:pt x="8583854" y="1086461"/>
                </a:lnTo>
                <a:close/>
                <a:moveTo>
                  <a:pt x="6368320" y="1077790"/>
                </a:moveTo>
                <a:cubicBezTo>
                  <a:pt x="6368844" y="1077877"/>
                  <a:pt x="6375996" y="1079016"/>
                  <a:pt x="6376866" y="1079343"/>
                </a:cubicBezTo>
                <a:cubicBezTo>
                  <a:pt x="6377740" y="1079670"/>
                  <a:pt x="6378361" y="1080478"/>
                  <a:pt x="6379196" y="1080895"/>
                </a:cubicBezTo>
                <a:cubicBezTo>
                  <a:pt x="6379928" y="1081261"/>
                  <a:pt x="6380750" y="1081412"/>
                  <a:pt x="6381526" y="1081671"/>
                </a:cubicBezTo>
                <a:cubicBezTo>
                  <a:pt x="6382045" y="1082447"/>
                  <a:pt x="6382378" y="1083385"/>
                  <a:pt x="6383080" y="1084000"/>
                </a:cubicBezTo>
                <a:cubicBezTo>
                  <a:pt x="6384486" y="1085228"/>
                  <a:pt x="6386188" y="1086070"/>
                  <a:pt x="6387741" y="1087105"/>
                </a:cubicBezTo>
                <a:lnTo>
                  <a:pt x="6392403" y="1090209"/>
                </a:lnTo>
                <a:lnTo>
                  <a:pt x="6394733" y="1091761"/>
                </a:lnTo>
                <a:lnTo>
                  <a:pt x="6397063" y="1093314"/>
                </a:lnTo>
                <a:cubicBezTo>
                  <a:pt x="6398100" y="1094866"/>
                  <a:pt x="6399581" y="1096202"/>
                  <a:pt x="6400171" y="1097971"/>
                </a:cubicBezTo>
                <a:cubicBezTo>
                  <a:pt x="6402021" y="1103514"/>
                  <a:pt x="6400817" y="1101267"/>
                  <a:pt x="6403278" y="1104958"/>
                </a:cubicBezTo>
                <a:cubicBezTo>
                  <a:pt x="6402761" y="1105734"/>
                  <a:pt x="6402385" y="1106627"/>
                  <a:pt x="6401725" y="1107286"/>
                </a:cubicBezTo>
                <a:cubicBezTo>
                  <a:pt x="6398735" y="1110274"/>
                  <a:pt x="6397841" y="1108580"/>
                  <a:pt x="6397063" y="1108839"/>
                </a:cubicBezTo>
                <a:cubicBezTo>
                  <a:pt x="6392661" y="1108580"/>
                  <a:pt x="6388218" y="1108716"/>
                  <a:pt x="6383858" y="1108063"/>
                </a:cubicBezTo>
                <a:cubicBezTo>
                  <a:pt x="6382934" y="1107924"/>
                  <a:pt x="6382362" y="1106928"/>
                  <a:pt x="6381526" y="1106510"/>
                </a:cubicBezTo>
                <a:cubicBezTo>
                  <a:pt x="6380794" y="1106144"/>
                  <a:pt x="6379912" y="1106131"/>
                  <a:pt x="6379196" y="1105734"/>
                </a:cubicBezTo>
                <a:cubicBezTo>
                  <a:pt x="6377563" y="1104828"/>
                  <a:pt x="6374535" y="1102629"/>
                  <a:pt x="6374535" y="1102629"/>
                </a:cubicBezTo>
                <a:cubicBezTo>
                  <a:pt x="6374016" y="1101853"/>
                  <a:pt x="6373710" y="1100883"/>
                  <a:pt x="6372981" y="1100300"/>
                </a:cubicBezTo>
                <a:cubicBezTo>
                  <a:pt x="6372342" y="1099789"/>
                  <a:pt x="6371230" y="1100103"/>
                  <a:pt x="6370651" y="1099524"/>
                </a:cubicBezTo>
                <a:cubicBezTo>
                  <a:pt x="6370071" y="1098945"/>
                  <a:pt x="6370271" y="1097911"/>
                  <a:pt x="6369874" y="1097195"/>
                </a:cubicBezTo>
                <a:lnTo>
                  <a:pt x="6365213" y="1090209"/>
                </a:lnTo>
                <a:cubicBezTo>
                  <a:pt x="6364694" y="1089433"/>
                  <a:pt x="6363954" y="1088765"/>
                  <a:pt x="6363659" y="1087881"/>
                </a:cubicBezTo>
                <a:lnTo>
                  <a:pt x="6362882" y="1085552"/>
                </a:lnTo>
                <a:cubicBezTo>
                  <a:pt x="6363141" y="1084000"/>
                  <a:pt x="6362755" y="1082184"/>
                  <a:pt x="6363659" y="1080895"/>
                </a:cubicBezTo>
                <a:cubicBezTo>
                  <a:pt x="6364729" y="1079366"/>
                  <a:pt x="6368320" y="1077790"/>
                  <a:pt x="6368320" y="1077790"/>
                </a:cubicBezTo>
                <a:close/>
                <a:moveTo>
                  <a:pt x="8576545" y="1072939"/>
                </a:moveTo>
                <a:cubicBezTo>
                  <a:pt x="8579264" y="1073132"/>
                  <a:pt x="8581993" y="1073220"/>
                  <a:pt x="8584702" y="1073520"/>
                </a:cubicBezTo>
                <a:cubicBezTo>
                  <a:pt x="8594440" y="1074601"/>
                  <a:pt x="8581048" y="1073581"/>
                  <a:pt x="8588780" y="1074685"/>
                </a:cubicBezTo>
                <a:cubicBezTo>
                  <a:pt x="8590904" y="1074988"/>
                  <a:pt x="8593053" y="1075073"/>
                  <a:pt x="8595190" y="1075267"/>
                </a:cubicBezTo>
                <a:cubicBezTo>
                  <a:pt x="8595578" y="1075849"/>
                  <a:pt x="8596285" y="1076317"/>
                  <a:pt x="8596355" y="1077013"/>
                </a:cubicBezTo>
                <a:cubicBezTo>
                  <a:pt x="8596452" y="1077991"/>
                  <a:pt x="8596137" y="1081880"/>
                  <a:pt x="8594607" y="1082835"/>
                </a:cubicBezTo>
                <a:cubicBezTo>
                  <a:pt x="8593565" y="1083486"/>
                  <a:pt x="8592276" y="1083611"/>
                  <a:pt x="8591112" y="1084000"/>
                </a:cubicBezTo>
                <a:cubicBezTo>
                  <a:pt x="8587696" y="1085137"/>
                  <a:pt x="8589971" y="1084514"/>
                  <a:pt x="8584120" y="1085163"/>
                </a:cubicBezTo>
                <a:lnTo>
                  <a:pt x="8583854" y="1086461"/>
                </a:lnTo>
                <a:lnTo>
                  <a:pt x="8579458" y="1088657"/>
                </a:lnTo>
                <a:cubicBezTo>
                  <a:pt x="8575022" y="1089395"/>
                  <a:pt x="8574507" y="1088658"/>
                  <a:pt x="8571884" y="1086910"/>
                </a:cubicBezTo>
                <a:cubicBezTo>
                  <a:pt x="8571495" y="1086329"/>
                  <a:pt x="8571032" y="1085790"/>
                  <a:pt x="8570719" y="1085163"/>
                </a:cubicBezTo>
                <a:cubicBezTo>
                  <a:pt x="8569336" y="1082401"/>
                  <a:pt x="8570315" y="1079456"/>
                  <a:pt x="8570719" y="1076432"/>
                </a:cubicBezTo>
                <a:cubicBezTo>
                  <a:pt x="8570800" y="1075823"/>
                  <a:pt x="8570801" y="1075041"/>
                  <a:pt x="8571301" y="1074685"/>
                </a:cubicBezTo>
                <a:cubicBezTo>
                  <a:pt x="8572301" y="1073971"/>
                  <a:pt x="8573632" y="1073908"/>
                  <a:pt x="8574797" y="1073520"/>
                </a:cubicBezTo>
                <a:close/>
                <a:moveTo>
                  <a:pt x="9203471" y="999003"/>
                </a:moveTo>
                <a:cubicBezTo>
                  <a:pt x="9211791" y="1001774"/>
                  <a:pt x="9209101" y="999289"/>
                  <a:pt x="9212794" y="1004825"/>
                </a:cubicBezTo>
                <a:cubicBezTo>
                  <a:pt x="9216726" y="1016612"/>
                  <a:pt x="9215313" y="1009363"/>
                  <a:pt x="9213959" y="1026947"/>
                </a:cubicBezTo>
                <a:cubicBezTo>
                  <a:pt x="9214528" y="1030355"/>
                  <a:pt x="9214304" y="1034907"/>
                  <a:pt x="9217455" y="1037426"/>
                </a:cubicBezTo>
                <a:cubicBezTo>
                  <a:pt x="9218414" y="1038193"/>
                  <a:pt x="9219786" y="1038203"/>
                  <a:pt x="9220950" y="1038590"/>
                </a:cubicBezTo>
                <a:cubicBezTo>
                  <a:pt x="9221879" y="1039518"/>
                  <a:pt x="9226556" y="1043734"/>
                  <a:pt x="9226778" y="1045576"/>
                </a:cubicBezTo>
                <a:cubicBezTo>
                  <a:pt x="9230464" y="1076273"/>
                  <a:pt x="9222795" y="1063477"/>
                  <a:pt x="9230273" y="1074685"/>
                </a:cubicBezTo>
                <a:cubicBezTo>
                  <a:pt x="9232604" y="1073908"/>
                  <a:pt x="9235221" y="1073717"/>
                  <a:pt x="9237265" y="1072356"/>
                </a:cubicBezTo>
                <a:cubicBezTo>
                  <a:pt x="9238430" y="1071580"/>
                  <a:pt x="9239508" y="1070653"/>
                  <a:pt x="9240761" y="1070027"/>
                </a:cubicBezTo>
                <a:cubicBezTo>
                  <a:pt x="9241860" y="1069479"/>
                  <a:pt x="9243183" y="1069459"/>
                  <a:pt x="9244257" y="1068863"/>
                </a:cubicBezTo>
                <a:cubicBezTo>
                  <a:pt x="9246705" y="1067503"/>
                  <a:pt x="9251249" y="1064206"/>
                  <a:pt x="9251249" y="1064206"/>
                </a:cubicBezTo>
                <a:cubicBezTo>
                  <a:pt x="9253190" y="1064593"/>
                  <a:pt x="9255355" y="1064389"/>
                  <a:pt x="9257075" y="1065370"/>
                </a:cubicBezTo>
                <a:cubicBezTo>
                  <a:pt x="9258936" y="1066432"/>
                  <a:pt x="9259973" y="1070563"/>
                  <a:pt x="9260571" y="1072356"/>
                </a:cubicBezTo>
                <a:cubicBezTo>
                  <a:pt x="9257643" y="1081133"/>
                  <a:pt x="9261592" y="1070316"/>
                  <a:pt x="9257075" y="1079343"/>
                </a:cubicBezTo>
                <a:cubicBezTo>
                  <a:pt x="9252250" y="1088983"/>
                  <a:pt x="9260258" y="1076317"/>
                  <a:pt x="9253579" y="1086329"/>
                </a:cubicBezTo>
                <a:cubicBezTo>
                  <a:pt x="9254745" y="1086716"/>
                  <a:pt x="9255863" y="1087694"/>
                  <a:pt x="9257075" y="1087493"/>
                </a:cubicBezTo>
                <a:cubicBezTo>
                  <a:pt x="9258456" y="1087262"/>
                  <a:pt x="9259318" y="1085790"/>
                  <a:pt x="9260571" y="1085163"/>
                </a:cubicBezTo>
                <a:cubicBezTo>
                  <a:pt x="9261669" y="1084615"/>
                  <a:pt x="9262901" y="1084387"/>
                  <a:pt x="9264067" y="1084000"/>
                </a:cubicBezTo>
                <a:lnTo>
                  <a:pt x="9271058" y="1079343"/>
                </a:lnTo>
                <a:cubicBezTo>
                  <a:pt x="9272224" y="1078566"/>
                  <a:pt x="9273226" y="1077455"/>
                  <a:pt x="9274554" y="1077013"/>
                </a:cubicBezTo>
                <a:lnTo>
                  <a:pt x="9281546" y="1074685"/>
                </a:lnTo>
                <a:cubicBezTo>
                  <a:pt x="9290480" y="1075073"/>
                  <a:pt x="9299453" y="1074930"/>
                  <a:pt x="9308347" y="1075849"/>
                </a:cubicBezTo>
                <a:cubicBezTo>
                  <a:pt x="9310791" y="1076102"/>
                  <a:pt x="9315339" y="1078178"/>
                  <a:pt x="9315339" y="1078178"/>
                </a:cubicBezTo>
                <a:cubicBezTo>
                  <a:pt x="9317390" y="1084326"/>
                  <a:pt x="9315824" y="1080650"/>
                  <a:pt x="9321166" y="1088657"/>
                </a:cubicBezTo>
                <a:lnTo>
                  <a:pt x="9323496" y="1092150"/>
                </a:lnTo>
                <a:cubicBezTo>
                  <a:pt x="9323884" y="1094090"/>
                  <a:pt x="9324181" y="1096052"/>
                  <a:pt x="9324662" y="1097971"/>
                </a:cubicBezTo>
                <a:cubicBezTo>
                  <a:pt x="9324960" y="1099162"/>
                  <a:pt x="9325586" y="1100261"/>
                  <a:pt x="9325827" y="1101464"/>
                </a:cubicBezTo>
                <a:cubicBezTo>
                  <a:pt x="9326753" y="1106095"/>
                  <a:pt x="9326663" y="1110957"/>
                  <a:pt x="9328158" y="1115437"/>
                </a:cubicBezTo>
                <a:lnTo>
                  <a:pt x="9330488" y="1122422"/>
                </a:lnTo>
                <a:cubicBezTo>
                  <a:pt x="9330876" y="1123587"/>
                  <a:pt x="9330488" y="1125528"/>
                  <a:pt x="9331654" y="1125916"/>
                </a:cubicBezTo>
                <a:lnTo>
                  <a:pt x="9335150" y="1127080"/>
                </a:lnTo>
                <a:cubicBezTo>
                  <a:pt x="9336314" y="1126304"/>
                  <a:pt x="9337393" y="1125377"/>
                  <a:pt x="9338646" y="1124751"/>
                </a:cubicBezTo>
                <a:cubicBezTo>
                  <a:pt x="9339744" y="1124203"/>
                  <a:pt x="9341067" y="1124183"/>
                  <a:pt x="9342141" y="1123587"/>
                </a:cubicBezTo>
                <a:cubicBezTo>
                  <a:pt x="9344589" y="1122228"/>
                  <a:pt x="9349133" y="1118929"/>
                  <a:pt x="9349133" y="1118929"/>
                </a:cubicBezTo>
                <a:cubicBezTo>
                  <a:pt x="9354570" y="1110779"/>
                  <a:pt x="9351463" y="1113496"/>
                  <a:pt x="9357290" y="1109615"/>
                </a:cubicBezTo>
                <a:cubicBezTo>
                  <a:pt x="9357678" y="1110779"/>
                  <a:pt x="9358455" y="1111881"/>
                  <a:pt x="9358455" y="1113108"/>
                </a:cubicBezTo>
                <a:cubicBezTo>
                  <a:pt x="9358455" y="1117812"/>
                  <a:pt x="9356405" y="1122744"/>
                  <a:pt x="9354959" y="1127080"/>
                </a:cubicBezTo>
                <a:lnTo>
                  <a:pt x="9353794" y="1130573"/>
                </a:lnTo>
                <a:lnTo>
                  <a:pt x="9352629" y="1134066"/>
                </a:lnTo>
                <a:cubicBezTo>
                  <a:pt x="9358099" y="1135888"/>
                  <a:pt x="9358806" y="1136666"/>
                  <a:pt x="9366613" y="1134066"/>
                </a:cubicBezTo>
                <a:cubicBezTo>
                  <a:pt x="9368176" y="1133545"/>
                  <a:pt x="9368668" y="1131373"/>
                  <a:pt x="9370108" y="1130573"/>
                </a:cubicBezTo>
                <a:cubicBezTo>
                  <a:pt x="9372256" y="1129381"/>
                  <a:pt x="9377100" y="1128244"/>
                  <a:pt x="9377100" y="1128244"/>
                </a:cubicBezTo>
                <a:cubicBezTo>
                  <a:pt x="9388030" y="1129805"/>
                  <a:pt x="9383733" y="1127125"/>
                  <a:pt x="9389918" y="1136394"/>
                </a:cubicBezTo>
                <a:lnTo>
                  <a:pt x="9392248" y="1139888"/>
                </a:lnTo>
                <a:lnTo>
                  <a:pt x="9394579" y="1143380"/>
                </a:lnTo>
                <a:cubicBezTo>
                  <a:pt x="9397352" y="1151694"/>
                  <a:pt x="9395547" y="1148324"/>
                  <a:pt x="9399240" y="1153860"/>
                </a:cubicBezTo>
                <a:cubicBezTo>
                  <a:pt x="9399629" y="1155024"/>
                  <a:pt x="9399809" y="1156280"/>
                  <a:pt x="9400406" y="1157353"/>
                </a:cubicBezTo>
                <a:cubicBezTo>
                  <a:pt x="9401765" y="1159800"/>
                  <a:pt x="9404181" y="1161684"/>
                  <a:pt x="9405067" y="1164339"/>
                </a:cubicBezTo>
                <a:cubicBezTo>
                  <a:pt x="9407840" y="1172652"/>
                  <a:pt x="9406034" y="1169282"/>
                  <a:pt x="9409728" y="1174818"/>
                </a:cubicBezTo>
                <a:cubicBezTo>
                  <a:pt x="9408677" y="1187421"/>
                  <a:pt x="9413020" y="1191439"/>
                  <a:pt x="9401571" y="1187626"/>
                </a:cubicBezTo>
                <a:cubicBezTo>
                  <a:pt x="9400242" y="1187183"/>
                  <a:pt x="9399240" y="1186073"/>
                  <a:pt x="9398075" y="1185297"/>
                </a:cubicBezTo>
                <a:cubicBezTo>
                  <a:pt x="9397687" y="1184133"/>
                  <a:pt x="9397459" y="1182902"/>
                  <a:pt x="9396910" y="1181804"/>
                </a:cubicBezTo>
                <a:cubicBezTo>
                  <a:pt x="9396283" y="1180552"/>
                  <a:pt x="9395148" y="1179590"/>
                  <a:pt x="9394579" y="1178311"/>
                </a:cubicBezTo>
                <a:cubicBezTo>
                  <a:pt x="9389033" y="1165841"/>
                  <a:pt x="9395192" y="1175737"/>
                  <a:pt x="9389918" y="1167832"/>
                </a:cubicBezTo>
                <a:cubicBezTo>
                  <a:pt x="9388752" y="1168220"/>
                  <a:pt x="9387489" y="1168387"/>
                  <a:pt x="9386422" y="1168996"/>
                </a:cubicBezTo>
                <a:cubicBezTo>
                  <a:pt x="9376545" y="1174636"/>
                  <a:pt x="9386281" y="1170984"/>
                  <a:pt x="9378265" y="1173653"/>
                </a:cubicBezTo>
                <a:cubicBezTo>
                  <a:pt x="9377100" y="1173265"/>
                  <a:pt x="9375728" y="1173256"/>
                  <a:pt x="9374769" y="1172489"/>
                </a:cubicBezTo>
                <a:cubicBezTo>
                  <a:pt x="9372251" y="1170476"/>
                  <a:pt x="9370820" y="1164144"/>
                  <a:pt x="9370108" y="1162010"/>
                </a:cubicBezTo>
                <a:cubicBezTo>
                  <a:pt x="9369720" y="1160846"/>
                  <a:pt x="9369624" y="1159538"/>
                  <a:pt x="9368943" y="1158517"/>
                </a:cubicBezTo>
                <a:cubicBezTo>
                  <a:pt x="9368166" y="1157353"/>
                  <a:pt x="9367181" y="1156303"/>
                  <a:pt x="9366613" y="1155024"/>
                </a:cubicBezTo>
                <a:cubicBezTo>
                  <a:pt x="9365614" y="1152781"/>
                  <a:pt x="9366665" y="1148633"/>
                  <a:pt x="9364281" y="1148038"/>
                </a:cubicBezTo>
                <a:lnTo>
                  <a:pt x="9359621" y="1146874"/>
                </a:lnTo>
                <a:cubicBezTo>
                  <a:pt x="9353467" y="1148923"/>
                  <a:pt x="9356806" y="1147017"/>
                  <a:pt x="9351463" y="1155024"/>
                </a:cubicBezTo>
                <a:lnTo>
                  <a:pt x="9349133" y="1158517"/>
                </a:lnTo>
                <a:cubicBezTo>
                  <a:pt x="9348355" y="1160846"/>
                  <a:pt x="9346955" y="1163053"/>
                  <a:pt x="9346802" y="1165503"/>
                </a:cubicBezTo>
                <a:cubicBezTo>
                  <a:pt x="9345560" y="1185358"/>
                  <a:pt x="9347607" y="1178230"/>
                  <a:pt x="9344472" y="1187626"/>
                </a:cubicBezTo>
                <a:cubicBezTo>
                  <a:pt x="9342141" y="1187238"/>
                  <a:pt x="9339639" y="1187420"/>
                  <a:pt x="9337480" y="1186461"/>
                </a:cubicBezTo>
                <a:cubicBezTo>
                  <a:pt x="9334886" y="1185309"/>
                  <a:pt x="9329999" y="1176995"/>
                  <a:pt x="9329323" y="1175982"/>
                </a:cubicBezTo>
                <a:lnTo>
                  <a:pt x="9326992" y="1172489"/>
                </a:lnTo>
                <a:cubicBezTo>
                  <a:pt x="9326216" y="1171325"/>
                  <a:pt x="9325827" y="1169773"/>
                  <a:pt x="9324662" y="1168996"/>
                </a:cubicBezTo>
                <a:lnTo>
                  <a:pt x="9321166" y="1166667"/>
                </a:lnTo>
                <a:cubicBezTo>
                  <a:pt x="9315954" y="1158856"/>
                  <a:pt x="9322093" y="1166509"/>
                  <a:pt x="9315339" y="1162010"/>
                </a:cubicBezTo>
                <a:cubicBezTo>
                  <a:pt x="9306611" y="1156196"/>
                  <a:pt x="9316660" y="1160121"/>
                  <a:pt x="9308347" y="1157353"/>
                </a:cubicBezTo>
                <a:cubicBezTo>
                  <a:pt x="9306405" y="1157741"/>
                  <a:pt x="9304169" y="1157420"/>
                  <a:pt x="9302521" y="1158517"/>
                </a:cubicBezTo>
                <a:cubicBezTo>
                  <a:pt x="9301499" y="1159198"/>
                  <a:pt x="9301952" y="1160937"/>
                  <a:pt x="9301356" y="1162010"/>
                </a:cubicBezTo>
                <a:cubicBezTo>
                  <a:pt x="9300909" y="1162815"/>
                  <a:pt x="9296530" y="1171117"/>
                  <a:pt x="9293199" y="1171325"/>
                </a:cubicBezTo>
                <a:cubicBezTo>
                  <a:pt x="9275749" y="1172414"/>
                  <a:pt x="9258240" y="1172100"/>
                  <a:pt x="9240761" y="1172489"/>
                </a:cubicBezTo>
                <a:cubicBezTo>
                  <a:pt x="9238819" y="1172100"/>
                  <a:pt x="9235561" y="1173202"/>
                  <a:pt x="9234934" y="1171325"/>
                </a:cubicBezTo>
                <a:cubicBezTo>
                  <a:pt x="9233705" y="1167639"/>
                  <a:pt x="9236446" y="1157600"/>
                  <a:pt x="9237265" y="1152695"/>
                </a:cubicBezTo>
                <a:cubicBezTo>
                  <a:pt x="9237328" y="1152312"/>
                  <a:pt x="9239206" y="1151725"/>
                  <a:pt x="9239595" y="1151531"/>
                </a:cubicBezTo>
                <a:cubicBezTo>
                  <a:pt x="9236876" y="1149202"/>
                  <a:pt x="9234235" y="1146780"/>
                  <a:pt x="9231438" y="1144545"/>
                </a:cubicBezTo>
                <a:cubicBezTo>
                  <a:pt x="9230345" y="1143671"/>
                  <a:pt x="9229324" y="1142446"/>
                  <a:pt x="9227942" y="1142216"/>
                </a:cubicBezTo>
                <a:cubicBezTo>
                  <a:pt x="9222183" y="1141257"/>
                  <a:pt x="9216290" y="1141440"/>
                  <a:pt x="9210463" y="1141052"/>
                </a:cubicBezTo>
                <a:cubicBezTo>
                  <a:pt x="9210852" y="1136007"/>
                  <a:pt x="9210323" y="1130805"/>
                  <a:pt x="9211628" y="1125916"/>
                </a:cubicBezTo>
                <a:cubicBezTo>
                  <a:pt x="9211989" y="1124564"/>
                  <a:pt x="9214249" y="1124680"/>
                  <a:pt x="9215124" y="1123587"/>
                </a:cubicBezTo>
                <a:cubicBezTo>
                  <a:pt x="9215891" y="1122629"/>
                  <a:pt x="9215693" y="1121167"/>
                  <a:pt x="9216290" y="1120094"/>
                </a:cubicBezTo>
                <a:cubicBezTo>
                  <a:pt x="9222968" y="1108081"/>
                  <a:pt x="9219478" y="1117520"/>
                  <a:pt x="9222116" y="1109615"/>
                </a:cubicBezTo>
                <a:cubicBezTo>
                  <a:pt x="9221727" y="1107674"/>
                  <a:pt x="9221431" y="1105713"/>
                  <a:pt x="9220950" y="1103793"/>
                </a:cubicBezTo>
                <a:cubicBezTo>
                  <a:pt x="9220653" y="1102603"/>
                  <a:pt x="9220654" y="1101168"/>
                  <a:pt x="9219786" y="1100300"/>
                </a:cubicBezTo>
                <a:cubicBezTo>
                  <a:pt x="9217805" y="1098322"/>
                  <a:pt x="9212794" y="1095643"/>
                  <a:pt x="9212794" y="1095643"/>
                </a:cubicBezTo>
                <a:cubicBezTo>
                  <a:pt x="9207581" y="1087830"/>
                  <a:pt x="9213722" y="1095485"/>
                  <a:pt x="9206967" y="1090985"/>
                </a:cubicBezTo>
                <a:cubicBezTo>
                  <a:pt x="9205596" y="1090072"/>
                  <a:pt x="9204772" y="1088503"/>
                  <a:pt x="9203471" y="1087493"/>
                </a:cubicBezTo>
                <a:cubicBezTo>
                  <a:pt x="9201260" y="1085774"/>
                  <a:pt x="9196479" y="1082835"/>
                  <a:pt x="9196479" y="1082835"/>
                </a:cubicBezTo>
                <a:cubicBezTo>
                  <a:pt x="9191042" y="1074685"/>
                  <a:pt x="9194149" y="1077401"/>
                  <a:pt x="9188323" y="1073520"/>
                </a:cubicBezTo>
                <a:lnTo>
                  <a:pt x="9185992" y="1066535"/>
                </a:lnTo>
                <a:cubicBezTo>
                  <a:pt x="9185604" y="1065370"/>
                  <a:pt x="9185508" y="1064063"/>
                  <a:pt x="9184827" y="1063042"/>
                </a:cubicBezTo>
                <a:lnTo>
                  <a:pt x="9182496" y="1059548"/>
                </a:lnTo>
                <a:cubicBezTo>
                  <a:pt x="9182916" y="1051570"/>
                  <a:pt x="9183130" y="1037436"/>
                  <a:pt x="9184827" y="1028111"/>
                </a:cubicBezTo>
                <a:cubicBezTo>
                  <a:pt x="9185047" y="1026904"/>
                  <a:pt x="9185655" y="1025799"/>
                  <a:pt x="9185992" y="1024618"/>
                </a:cubicBezTo>
                <a:cubicBezTo>
                  <a:pt x="9186490" y="1022878"/>
                  <a:pt x="9187392" y="1018328"/>
                  <a:pt x="9188323" y="1016467"/>
                </a:cubicBezTo>
                <a:cubicBezTo>
                  <a:pt x="9188949" y="1015216"/>
                  <a:pt x="9190027" y="1014226"/>
                  <a:pt x="9190653" y="1012975"/>
                </a:cubicBezTo>
                <a:cubicBezTo>
                  <a:pt x="9191202" y="1011877"/>
                  <a:pt x="9191222" y="1010555"/>
                  <a:pt x="9191819" y="1009481"/>
                </a:cubicBezTo>
                <a:cubicBezTo>
                  <a:pt x="9194507" y="1004646"/>
                  <a:pt x="9195523" y="1002391"/>
                  <a:pt x="9199975" y="1000167"/>
                </a:cubicBezTo>
                <a:cubicBezTo>
                  <a:pt x="9201074" y="999618"/>
                  <a:pt x="9202306" y="999391"/>
                  <a:pt x="9203471" y="999003"/>
                </a:cubicBezTo>
                <a:close/>
                <a:moveTo>
                  <a:pt x="6224601" y="965237"/>
                </a:moveTo>
                <a:lnTo>
                  <a:pt x="6244023" y="966013"/>
                </a:lnTo>
                <a:cubicBezTo>
                  <a:pt x="6254638" y="966335"/>
                  <a:pt x="6265264" y="966319"/>
                  <a:pt x="6275873" y="966790"/>
                </a:cubicBezTo>
                <a:cubicBezTo>
                  <a:pt x="6276420" y="966814"/>
                  <a:pt x="6280542" y="967957"/>
                  <a:pt x="6281312" y="968341"/>
                </a:cubicBezTo>
                <a:cubicBezTo>
                  <a:pt x="6282147" y="968758"/>
                  <a:pt x="6282865" y="969377"/>
                  <a:pt x="6283642" y="969894"/>
                </a:cubicBezTo>
                <a:cubicBezTo>
                  <a:pt x="6283901" y="970671"/>
                  <a:pt x="6284021" y="971508"/>
                  <a:pt x="6284419" y="972223"/>
                </a:cubicBezTo>
                <a:cubicBezTo>
                  <a:pt x="6285326" y="973854"/>
                  <a:pt x="6287527" y="976880"/>
                  <a:pt x="6287527" y="976880"/>
                </a:cubicBezTo>
                <a:cubicBezTo>
                  <a:pt x="6287280" y="979094"/>
                  <a:pt x="6287274" y="983594"/>
                  <a:pt x="6285973" y="986195"/>
                </a:cubicBezTo>
                <a:cubicBezTo>
                  <a:pt x="6285555" y="987029"/>
                  <a:pt x="6285211" y="988030"/>
                  <a:pt x="6284419" y="988524"/>
                </a:cubicBezTo>
                <a:lnTo>
                  <a:pt x="6277427" y="990853"/>
                </a:lnTo>
                <a:lnTo>
                  <a:pt x="6275097" y="991629"/>
                </a:lnTo>
                <a:cubicBezTo>
                  <a:pt x="6272766" y="991370"/>
                  <a:pt x="6270404" y="991312"/>
                  <a:pt x="6268105" y="990853"/>
                </a:cubicBezTo>
                <a:cubicBezTo>
                  <a:pt x="6266499" y="990532"/>
                  <a:pt x="6264998" y="989818"/>
                  <a:pt x="6263443" y="989300"/>
                </a:cubicBezTo>
                <a:cubicBezTo>
                  <a:pt x="6262667" y="989041"/>
                  <a:pt x="6261794" y="988977"/>
                  <a:pt x="6261113" y="988524"/>
                </a:cubicBezTo>
                <a:cubicBezTo>
                  <a:pt x="6259512" y="987457"/>
                  <a:pt x="6258431" y="986442"/>
                  <a:pt x="6256452" y="986195"/>
                </a:cubicBezTo>
                <a:cubicBezTo>
                  <a:pt x="6255167" y="986035"/>
                  <a:pt x="6256452" y="988136"/>
                  <a:pt x="6256452" y="988524"/>
                </a:cubicBezTo>
                <a:cubicBezTo>
                  <a:pt x="6243869" y="982936"/>
                  <a:pt x="6253867" y="986895"/>
                  <a:pt x="6246353" y="984643"/>
                </a:cubicBezTo>
                <a:cubicBezTo>
                  <a:pt x="6243762" y="983866"/>
                  <a:pt x="6241270" y="982762"/>
                  <a:pt x="6238584" y="982314"/>
                </a:cubicBezTo>
                <a:cubicBezTo>
                  <a:pt x="6233460" y="981461"/>
                  <a:pt x="6227269" y="981146"/>
                  <a:pt x="6222271" y="980762"/>
                </a:cubicBezTo>
                <a:lnTo>
                  <a:pt x="6217609" y="979209"/>
                </a:lnTo>
                <a:lnTo>
                  <a:pt x="6215279" y="978433"/>
                </a:lnTo>
                <a:cubicBezTo>
                  <a:pt x="6215019" y="977656"/>
                  <a:pt x="6214501" y="976922"/>
                  <a:pt x="6214501" y="976103"/>
                </a:cubicBezTo>
                <a:cubicBezTo>
                  <a:pt x="6214501" y="974530"/>
                  <a:pt x="6214780" y="972940"/>
                  <a:pt x="6215279" y="971446"/>
                </a:cubicBezTo>
                <a:cubicBezTo>
                  <a:pt x="6215574" y="970562"/>
                  <a:pt x="6216129" y="969733"/>
                  <a:pt x="6216832" y="969118"/>
                </a:cubicBezTo>
                <a:cubicBezTo>
                  <a:pt x="6220532" y="965883"/>
                  <a:pt x="6220740" y="966201"/>
                  <a:pt x="6224601" y="965237"/>
                </a:cubicBezTo>
                <a:close/>
                <a:moveTo>
                  <a:pt x="1103538" y="962908"/>
                </a:moveTo>
                <a:cubicBezTo>
                  <a:pt x="1106181" y="962908"/>
                  <a:pt x="1108717" y="963943"/>
                  <a:pt x="1111307" y="964461"/>
                </a:cubicBezTo>
                <a:cubicBezTo>
                  <a:pt x="1112342" y="966013"/>
                  <a:pt x="1114107" y="967277"/>
                  <a:pt x="1114414" y="969118"/>
                </a:cubicBezTo>
                <a:cubicBezTo>
                  <a:pt x="1115198" y="973817"/>
                  <a:pt x="1111561" y="974768"/>
                  <a:pt x="1108200" y="975328"/>
                </a:cubicBezTo>
                <a:cubicBezTo>
                  <a:pt x="1105093" y="971705"/>
                  <a:pt x="1100554" y="968928"/>
                  <a:pt x="1098879" y="964461"/>
                </a:cubicBezTo>
                <a:cubicBezTo>
                  <a:pt x="1098302" y="962929"/>
                  <a:pt x="1101902" y="962908"/>
                  <a:pt x="1103538" y="962908"/>
                </a:cubicBezTo>
                <a:close/>
                <a:moveTo>
                  <a:pt x="1972481" y="956078"/>
                </a:moveTo>
                <a:cubicBezTo>
                  <a:pt x="1973695" y="956260"/>
                  <a:pt x="1974943" y="956554"/>
                  <a:pt x="1975954" y="956698"/>
                </a:cubicBezTo>
                <a:cubicBezTo>
                  <a:pt x="1976731" y="957216"/>
                  <a:pt x="1977701" y="957523"/>
                  <a:pt x="1978285" y="958251"/>
                </a:cubicBezTo>
                <a:cubicBezTo>
                  <a:pt x="1979428" y="959679"/>
                  <a:pt x="1979222" y="962280"/>
                  <a:pt x="1978285" y="963685"/>
                </a:cubicBezTo>
                <a:cubicBezTo>
                  <a:pt x="1977767" y="964461"/>
                  <a:pt x="1976789" y="964820"/>
                  <a:pt x="1975954" y="965237"/>
                </a:cubicBezTo>
                <a:cubicBezTo>
                  <a:pt x="1973378" y="966524"/>
                  <a:pt x="1975954" y="966531"/>
                  <a:pt x="1975954" y="966790"/>
                </a:cubicBezTo>
                <a:cubicBezTo>
                  <a:pt x="1973882" y="966013"/>
                  <a:pt x="1970729" y="966438"/>
                  <a:pt x="1969739" y="964461"/>
                </a:cubicBezTo>
                <a:cubicBezTo>
                  <a:pt x="1965497" y="955984"/>
                  <a:pt x="1968838" y="955531"/>
                  <a:pt x="1972481" y="956078"/>
                </a:cubicBezTo>
                <a:close/>
                <a:moveTo>
                  <a:pt x="1859730" y="937191"/>
                </a:moveTo>
                <a:lnTo>
                  <a:pt x="1860979" y="938069"/>
                </a:lnTo>
                <a:cubicBezTo>
                  <a:pt x="1860332" y="938069"/>
                  <a:pt x="1856863" y="938184"/>
                  <a:pt x="1857095" y="938069"/>
                </a:cubicBezTo>
                <a:close/>
                <a:moveTo>
                  <a:pt x="1878070" y="927978"/>
                </a:moveTo>
                <a:cubicBezTo>
                  <a:pt x="1882193" y="927494"/>
                  <a:pt x="1886357" y="928496"/>
                  <a:pt x="1890500" y="928754"/>
                </a:cubicBezTo>
                <a:cubicBezTo>
                  <a:pt x="1891277" y="929013"/>
                  <a:pt x="1892098" y="929164"/>
                  <a:pt x="1892831" y="929531"/>
                </a:cubicBezTo>
                <a:cubicBezTo>
                  <a:pt x="1894577" y="930403"/>
                  <a:pt x="1896264" y="931940"/>
                  <a:pt x="1897492" y="933412"/>
                </a:cubicBezTo>
                <a:cubicBezTo>
                  <a:pt x="1898090" y="934128"/>
                  <a:pt x="1898666" y="934888"/>
                  <a:pt x="1899046" y="935740"/>
                </a:cubicBezTo>
                <a:cubicBezTo>
                  <a:pt x="1899711" y="937236"/>
                  <a:pt x="1900599" y="940398"/>
                  <a:pt x="1900599" y="940398"/>
                </a:cubicBezTo>
                <a:cubicBezTo>
                  <a:pt x="1900340" y="942209"/>
                  <a:pt x="1900566" y="944159"/>
                  <a:pt x="1899822" y="945831"/>
                </a:cubicBezTo>
                <a:cubicBezTo>
                  <a:pt x="1899443" y="946683"/>
                  <a:pt x="1898345" y="947005"/>
                  <a:pt x="1897492" y="947384"/>
                </a:cubicBezTo>
                <a:cubicBezTo>
                  <a:pt x="1894161" y="948863"/>
                  <a:pt x="1891023" y="949434"/>
                  <a:pt x="1887393" y="949713"/>
                </a:cubicBezTo>
                <a:cubicBezTo>
                  <a:pt x="1885844" y="949832"/>
                  <a:pt x="1884803" y="949713"/>
                  <a:pt x="1884285" y="949713"/>
                </a:cubicBezTo>
                <a:cubicBezTo>
                  <a:pt x="1882213" y="948936"/>
                  <a:pt x="1879817" y="948741"/>
                  <a:pt x="1878070" y="947384"/>
                </a:cubicBezTo>
                <a:cubicBezTo>
                  <a:pt x="1877228" y="946728"/>
                  <a:pt x="1877503" y="945325"/>
                  <a:pt x="1877293" y="944279"/>
                </a:cubicBezTo>
                <a:cubicBezTo>
                  <a:pt x="1876985" y="942736"/>
                  <a:pt x="1876776" y="941174"/>
                  <a:pt x="1876517" y="939622"/>
                </a:cubicBezTo>
                <a:cubicBezTo>
                  <a:pt x="1876776" y="936517"/>
                  <a:pt x="1876881" y="933395"/>
                  <a:pt x="1877293" y="930307"/>
                </a:cubicBezTo>
                <a:cubicBezTo>
                  <a:pt x="1877402" y="929496"/>
                  <a:pt x="1877257" y="928074"/>
                  <a:pt x="1878070" y="927978"/>
                </a:cubicBezTo>
                <a:close/>
                <a:moveTo>
                  <a:pt x="1858874" y="927817"/>
                </a:moveTo>
                <a:cubicBezTo>
                  <a:pt x="1859835" y="928130"/>
                  <a:pt x="1860850" y="928626"/>
                  <a:pt x="1861756" y="928754"/>
                </a:cubicBezTo>
                <a:cubicBezTo>
                  <a:pt x="1862602" y="931290"/>
                  <a:pt x="1863256" y="931966"/>
                  <a:pt x="1861756" y="934965"/>
                </a:cubicBezTo>
                <a:cubicBezTo>
                  <a:pt x="1861019" y="936436"/>
                  <a:pt x="1860430" y="936925"/>
                  <a:pt x="1859736" y="937189"/>
                </a:cubicBezTo>
                <a:lnTo>
                  <a:pt x="1859730" y="937191"/>
                </a:lnTo>
                <a:lnTo>
                  <a:pt x="1855696" y="934356"/>
                </a:lnTo>
                <a:cubicBezTo>
                  <a:pt x="1854071" y="932651"/>
                  <a:pt x="1853430" y="930503"/>
                  <a:pt x="1856318" y="927978"/>
                </a:cubicBezTo>
                <a:cubicBezTo>
                  <a:pt x="1857007" y="927376"/>
                  <a:pt x="1857914" y="927505"/>
                  <a:pt x="1858874" y="927817"/>
                </a:cubicBezTo>
                <a:close/>
                <a:moveTo>
                  <a:pt x="8521776" y="925067"/>
                </a:moveTo>
                <a:cubicBezTo>
                  <a:pt x="8522884" y="925289"/>
                  <a:pt x="8525244" y="925635"/>
                  <a:pt x="8526438" y="926231"/>
                </a:cubicBezTo>
                <a:cubicBezTo>
                  <a:pt x="8527064" y="926545"/>
                  <a:pt x="8527603" y="927008"/>
                  <a:pt x="8528186" y="927396"/>
                </a:cubicBezTo>
                <a:cubicBezTo>
                  <a:pt x="8531078" y="931732"/>
                  <a:pt x="8527361" y="926407"/>
                  <a:pt x="8531098" y="930889"/>
                </a:cubicBezTo>
                <a:cubicBezTo>
                  <a:pt x="8531547" y="931427"/>
                  <a:pt x="8531875" y="932054"/>
                  <a:pt x="8532264" y="932636"/>
                </a:cubicBezTo>
                <a:lnTo>
                  <a:pt x="8533430" y="936128"/>
                </a:lnTo>
                <a:cubicBezTo>
                  <a:pt x="8533623" y="936711"/>
                  <a:pt x="8533863" y="937280"/>
                  <a:pt x="8534012" y="937875"/>
                </a:cubicBezTo>
                <a:lnTo>
                  <a:pt x="8534594" y="940204"/>
                </a:lnTo>
                <a:cubicBezTo>
                  <a:pt x="8534142" y="949252"/>
                  <a:pt x="8536140" y="949207"/>
                  <a:pt x="8532846" y="953594"/>
                </a:cubicBezTo>
                <a:cubicBezTo>
                  <a:pt x="8532682" y="953813"/>
                  <a:pt x="8531875" y="955049"/>
                  <a:pt x="8531682" y="955340"/>
                </a:cubicBezTo>
                <a:cubicBezTo>
                  <a:pt x="8530646" y="954880"/>
                  <a:pt x="8525877" y="952857"/>
                  <a:pt x="8524107" y="951847"/>
                </a:cubicBezTo>
                <a:cubicBezTo>
                  <a:pt x="8523499" y="951500"/>
                  <a:pt x="8522942" y="951071"/>
                  <a:pt x="8522359" y="950683"/>
                </a:cubicBezTo>
                <a:lnTo>
                  <a:pt x="8520028" y="947190"/>
                </a:lnTo>
                <a:cubicBezTo>
                  <a:pt x="8519640" y="946607"/>
                  <a:pt x="8519085" y="946107"/>
                  <a:pt x="8518863" y="945443"/>
                </a:cubicBezTo>
                <a:cubicBezTo>
                  <a:pt x="8518028" y="942938"/>
                  <a:pt x="8518430" y="944292"/>
                  <a:pt x="8517698" y="941368"/>
                </a:cubicBezTo>
                <a:cubicBezTo>
                  <a:pt x="8517080" y="936433"/>
                  <a:pt x="8516701" y="936201"/>
                  <a:pt x="8517698" y="930889"/>
                </a:cubicBezTo>
                <a:cubicBezTo>
                  <a:pt x="8517871" y="929969"/>
                  <a:pt x="8518874" y="926572"/>
                  <a:pt x="8520028" y="925650"/>
                </a:cubicBezTo>
                <a:cubicBezTo>
                  <a:pt x="8520508" y="925266"/>
                  <a:pt x="8521194" y="925261"/>
                  <a:pt x="8521776" y="925067"/>
                </a:cubicBezTo>
                <a:close/>
                <a:moveTo>
                  <a:pt x="2096376" y="908460"/>
                </a:moveTo>
                <a:lnTo>
                  <a:pt x="2096367" y="908573"/>
                </a:lnTo>
                <a:cubicBezTo>
                  <a:pt x="2096238" y="908573"/>
                  <a:pt x="2095333" y="908604"/>
                  <a:pt x="2095591" y="908573"/>
                </a:cubicBezTo>
                <a:close/>
                <a:moveTo>
                  <a:pt x="2132103" y="873642"/>
                </a:moveTo>
                <a:cubicBezTo>
                  <a:pt x="2132904" y="876043"/>
                  <a:pt x="2133657" y="877895"/>
                  <a:pt x="2133657" y="880628"/>
                </a:cubicBezTo>
                <a:cubicBezTo>
                  <a:pt x="2133657" y="882201"/>
                  <a:pt x="2133784" y="883996"/>
                  <a:pt x="2132880" y="885285"/>
                </a:cubicBezTo>
                <a:cubicBezTo>
                  <a:pt x="2131809" y="886814"/>
                  <a:pt x="2129539" y="887072"/>
                  <a:pt x="2128219" y="888390"/>
                </a:cubicBezTo>
                <a:cubicBezTo>
                  <a:pt x="2127442" y="889167"/>
                  <a:pt x="2126803" y="890110"/>
                  <a:pt x="2125889" y="890719"/>
                </a:cubicBezTo>
                <a:cubicBezTo>
                  <a:pt x="2125207" y="891173"/>
                  <a:pt x="2124290" y="891130"/>
                  <a:pt x="2123558" y="891496"/>
                </a:cubicBezTo>
                <a:cubicBezTo>
                  <a:pt x="2122722" y="891913"/>
                  <a:pt x="2122046" y="892601"/>
                  <a:pt x="2121227" y="893048"/>
                </a:cubicBezTo>
                <a:cubicBezTo>
                  <a:pt x="2119194" y="894156"/>
                  <a:pt x="2116650" y="894516"/>
                  <a:pt x="2115012" y="896153"/>
                </a:cubicBezTo>
                <a:cubicBezTo>
                  <a:pt x="2112102" y="899060"/>
                  <a:pt x="2113724" y="898134"/>
                  <a:pt x="2110351" y="899258"/>
                </a:cubicBezTo>
                <a:cubicBezTo>
                  <a:pt x="2109833" y="900034"/>
                  <a:pt x="2109526" y="901004"/>
                  <a:pt x="2108797" y="901586"/>
                </a:cubicBezTo>
                <a:cubicBezTo>
                  <a:pt x="2108158" y="902098"/>
                  <a:pt x="2107046" y="901784"/>
                  <a:pt x="2106466" y="902362"/>
                </a:cubicBezTo>
                <a:cubicBezTo>
                  <a:pt x="2105887" y="902942"/>
                  <a:pt x="2106269" y="904113"/>
                  <a:pt x="2105690" y="904692"/>
                </a:cubicBezTo>
                <a:cubicBezTo>
                  <a:pt x="2103851" y="906529"/>
                  <a:pt x="2102533" y="907348"/>
                  <a:pt x="2101072" y="907783"/>
                </a:cubicBezTo>
                <a:lnTo>
                  <a:pt x="2096376" y="908460"/>
                </a:lnTo>
                <a:lnTo>
                  <a:pt x="2097144" y="897705"/>
                </a:lnTo>
                <a:cubicBezTo>
                  <a:pt x="2097445" y="895154"/>
                  <a:pt x="2098347" y="895302"/>
                  <a:pt x="2099475" y="893048"/>
                </a:cubicBezTo>
                <a:cubicBezTo>
                  <a:pt x="2099841" y="892316"/>
                  <a:pt x="2099740" y="891358"/>
                  <a:pt x="2100252" y="890719"/>
                </a:cubicBezTo>
                <a:cubicBezTo>
                  <a:pt x="2100835" y="889991"/>
                  <a:pt x="2101884" y="889787"/>
                  <a:pt x="2102582" y="889167"/>
                </a:cubicBezTo>
                <a:cubicBezTo>
                  <a:pt x="2104224" y="887708"/>
                  <a:pt x="2105159" y="885203"/>
                  <a:pt x="2107243" y="884509"/>
                </a:cubicBezTo>
                <a:cubicBezTo>
                  <a:pt x="2108021" y="884250"/>
                  <a:pt x="2108858" y="884130"/>
                  <a:pt x="2109575" y="883732"/>
                </a:cubicBezTo>
                <a:cubicBezTo>
                  <a:pt x="2117142" y="879532"/>
                  <a:pt x="2111270" y="881368"/>
                  <a:pt x="2117343" y="879851"/>
                </a:cubicBezTo>
                <a:cubicBezTo>
                  <a:pt x="2118120" y="879075"/>
                  <a:pt x="2118713" y="878056"/>
                  <a:pt x="2119673" y="877523"/>
                </a:cubicBezTo>
                <a:cubicBezTo>
                  <a:pt x="2121105" y="876728"/>
                  <a:pt x="2122780" y="876488"/>
                  <a:pt x="2124334" y="875970"/>
                </a:cubicBezTo>
                <a:cubicBezTo>
                  <a:pt x="2125111" y="875712"/>
                  <a:pt x="2125870" y="875393"/>
                  <a:pt x="2126665" y="875194"/>
                </a:cubicBezTo>
                <a:cubicBezTo>
                  <a:pt x="2130567" y="874220"/>
                  <a:pt x="2128759" y="874755"/>
                  <a:pt x="2132103" y="873642"/>
                </a:cubicBezTo>
                <a:close/>
                <a:moveTo>
                  <a:pt x="2248632" y="867432"/>
                </a:moveTo>
                <a:cubicBezTo>
                  <a:pt x="2249667" y="867690"/>
                  <a:pt x="2250906" y="867541"/>
                  <a:pt x="2251740" y="868208"/>
                </a:cubicBezTo>
                <a:cubicBezTo>
                  <a:pt x="2252379" y="868719"/>
                  <a:pt x="2252516" y="869719"/>
                  <a:pt x="2252516" y="870537"/>
                </a:cubicBezTo>
                <a:cubicBezTo>
                  <a:pt x="2252516" y="872880"/>
                  <a:pt x="2252125" y="875212"/>
                  <a:pt x="2251740" y="877523"/>
                </a:cubicBezTo>
                <a:cubicBezTo>
                  <a:pt x="2251605" y="878330"/>
                  <a:pt x="2251466" y="879205"/>
                  <a:pt x="2250962" y="879851"/>
                </a:cubicBezTo>
                <a:cubicBezTo>
                  <a:pt x="2247742" y="883989"/>
                  <a:pt x="2245784" y="884854"/>
                  <a:pt x="2241640" y="887615"/>
                </a:cubicBezTo>
                <a:cubicBezTo>
                  <a:pt x="2240863" y="888132"/>
                  <a:pt x="2240195" y="888872"/>
                  <a:pt x="2239310" y="889167"/>
                </a:cubicBezTo>
                <a:cubicBezTo>
                  <a:pt x="2238532" y="889426"/>
                  <a:pt x="2237695" y="889546"/>
                  <a:pt x="2236979" y="889943"/>
                </a:cubicBezTo>
                <a:cubicBezTo>
                  <a:pt x="2227333" y="895298"/>
                  <a:pt x="2236471" y="891647"/>
                  <a:pt x="2229211" y="893824"/>
                </a:cubicBezTo>
                <a:cubicBezTo>
                  <a:pt x="2227642" y="894295"/>
                  <a:pt x="2226103" y="894859"/>
                  <a:pt x="2224549" y="895377"/>
                </a:cubicBezTo>
                <a:cubicBezTo>
                  <a:pt x="2221973" y="896235"/>
                  <a:pt x="2227786" y="893436"/>
                  <a:pt x="2228434" y="893048"/>
                </a:cubicBezTo>
                <a:cubicBezTo>
                  <a:pt x="2223773" y="892789"/>
                  <a:pt x="2219097" y="892714"/>
                  <a:pt x="2214450" y="892272"/>
                </a:cubicBezTo>
                <a:cubicBezTo>
                  <a:pt x="2213635" y="892195"/>
                  <a:pt x="2212801" y="891949"/>
                  <a:pt x="2212119" y="891496"/>
                </a:cubicBezTo>
                <a:cubicBezTo>
                  <a:pt x="2211205" y="890887"/>
                  <a:pt x="2210565" y="889943"/>
                  <a:pt x="2209789" y="889167"/>
                </a:cubicBezTo>
                <a:cubicBezTo>
                  <a:pt x="2209530" y="888390"/>
                  <a:pt x="2209012" y="887656"/>
                  <a:pt x="2209012" y="886838"/>
                </a:cubicBezTo>
                <a:cubicBezTo>
                  <a:pt x="2209012" y="885712"/>
                  <a:pt x="2210557" y="882808"/>
                  <a:pt x="2211343" y="882180"/>
                </a:cubicBezTo>
                <a:cubicBezTo>
                  <a:pt x="2211982" y="881669"/>
                  <a:pt x="2212941" y="881770"/>
                  <a:pt x="2213673" y="881404"/>
                </a:cubicBezTo>
                <a:cubicBezTo>
                  <a:pt x="2219038" y="878723"/>
                  <a:pt x="2212644" y="880691"/>
                  <a:pt x="2219111" y="879075"/>
                </a:cubicBezTo>
                <a:cubicBezTo>
                  <a:pt x="2219888" y="878558"/>
                  <a:pt x="2220607" y="877940"/>
                  <a:pt x="2221442" y="877523"/>
                </a:cubicBezTo>
                <a:cubicBezTo>
                  <a:pt x="2222684" y="876902"/>
                  <a:pt x="2225718" y="876302"/>
                  <a:pt x="2226880" y="875970"/>
                </a:cubicBezTo>
                <a:cubicBezTo>
                  <a:pt x="2227667" y="875745"/>
                  <a:pt x="2228479" y="875560"/>
                  <a:pt x="2229211" y="875194"/>
                </a:cubicBezTo>
                <a:cubicBezTo>
                  <a:pt x="2230046" y="874776"/>
                  <a:pt x="2230682" y="874009"/>
                  <a:pt x="2231541" y="873642"/>
                </a:cubicBezTo>
                <a:cubicBezTo>
                  <a:pt x="2232523" y="873221"/>
                  <a:pt x="2233626" y="873172"/>
                  <a:pt x="2234648" y="872865"/>
                </a:cubicBezTo>
                <a:cubicBezTo>
                  <a:pt x="2236217" y="872395"/>
                  <a:pt x="2237756" y="871830"/>
                  <a:pt x="2239310" y="871313"/>
                </a:cubicBezTo>
                <a:lnTo>
                  <a:pt x="2241640" y="870537"/>
                </a:lnTo>
                <a:cubicBezTo>
                  <a:pt x="2242417" y="870278"/>
                  <a:pt x="2243290" y="870215"/>
                  <a:pt x="2243971" y="869761"/>
                </a:cubicBezTo>
                <a:cubicBezTo>
                  <a:pt x="2246983" y="867754"/>
                  <a:pt x="2245415" y="868503"/>
                  <a:pt x="2248632" y="867432"/>
                </a:cubicBezTo>
                <a:close/>
                <a:moveTo>
                  <a:pt x="1432098" y="843381"/>
                </a:moveTo>
                <a:cubicBezTo>
                  <a:pt x="1437441" y="844005"/>
                  <a:pt x="1438122" y="848123"/>
                  <a:pt x="1444628" y="848747"/>
                </a:cubicBezTo>
                <a:cubicBezTo>
                  <a:pt x="1452980" y="852226"/>
                  <a:pt x="1459002" y="845807"/>
                  <a:pt x="1469686" y="846958"/>
                </a:cubicBezTo>
                <a:cubicBezTo>
                  <a:pt x="1476192" y="848774"/>
                  <a:pt x="1478622" y="848262"/>
                  <a:pt x="1482215" y="853572"/>
                </a:cubicBezTo>
                <a:cubicBezTo>
                  <a:pt x="1486280" y="864524"/>
                  <a:pt x="1484517" y="877805"/>
                  <a:pt x="1478095" y="888759"/>
                </a:cubicBezTo>
                <a:cubicBezTo>
                  <a:pt x="1469368" y="898671"/>
                  <a:pt x="1462388" y="891698"/>
                  <a:pt x="1454243" y="895205"/>
                </a:cubicBezTo>
                <a:cubicBezTo>
                  <a:pt x="1429478" y="915350"/>
                  <a:pt x="1414615" y="947137"/>
                  <a:pt x="1393345" y="960878"/>
                </a:cubicBezTo>
                <a:cubicBezTo>
                  <a:pt x="1369466" y="967948"/>
                  <a:pt x="1345588" y="973272"/>
                  <a:pt x="1321125" y="973937"/>
                </a:cubicBezTo>
                <a:cubicBezTo>
                  <a:pt x="1312175" y="974505"/>
                  <a:pt x="1302062" y="975655"/>
                  <a:pt x="1294276" y="972148"/>
                </a:cubicBezTo>
                <a:cubicBezTo>
                  <a:pt x="1286078" y="967850"/>
                  <a:pt x="1283707" y="955983"/>
                  <a:pt x="1288908" y="943534"/>
                </a:cubicBezTo>
                <a:cubicBezTo>
                  <a:pt x="1296733" y="938295"/>
                  <a:pt x="1310385" y="943534"/>
                  <a:pt x="1321125" y="943534"/>
                </a:cubicBezTo>
                <a:cubicBezTo>
                  <a:pt x="1322320" y="936977"/>
                  <a:pt x="1325842" y="932747"/>
                  <a:pt x="1324706" y="923862"/>
                </a:cubicBezTo>
                <a:cubicBezTo>
                  <a:pt x="1327843" y="914337"/>
                  <a:pt x="1346710" y="908306"/>
                  <a:pt x="1353344" y="897035"/>
                </a:cubicBezTo>
                <a:cubicBezTo>
                  <a:pt x="1355687" y="891060"/>
                  <a:pt x="1351622" y="887995"/>
                  <a:pt x="1355133" y="877361"/>
                </a:cubicBezTo>
                <a:cubicBezTo>
                  <a:pt x="1361811" y="869709"/>
                  <a:pt x="1377807" y="867879"/>
                  <a:pt x="1389140" y="866630"/>
                </a:cubicBezTo>
                <a:cubicBezTo>
                  <a:pt x="1395635" y="868461"/>
                  <a:pt x="1390473" y="876113"/>
                  <a:pt x="1399880" y="877361"/>
                </a:cubicBezTo>
                <a:cubicBezTo>
                  <a:pt x="1407042" y="876668"/>
                  <a:pt x="1415365" y="869569"/>
                  <a:pt x="1421359" y="863055"/>
                </a:cubicBezTo>
                <a:lnTo>
                  <a:pt x="1421359" y="852323"/>
                </a:lnTo>
                <a:cubicBezTo>
                  <a:pt x="1424356" y="846432"/>
                  <a:pt x="1425023" y="844033"/>
                  <a:pt x="1432098" y="843381"/>
                </a:cubicBezTo>
                <a:close/>
                <a:moveTo>
                  <a:pt x="2219888" y="783599"/>
                </a:moveTo>
                <a:cubicBezTo>
                  <a:pt x="2221959" y="783858"/>
                  <a:pt x="2224088" y="783827"/>
                  <a:pt x="2226103" y="784376"/>
                </a:cubicBezTo>
                <a:cubicBezTo>
                  <a:pt x="2229135" y="785202"/>
                  <a:pt x="2228120" y="786078"/>
                  <a:pt x="2229211" y="788257"/>
                </a:cubicBezTo>
                <a:cubicBezTo>
                  <a:pt x="2229628" y="789091"/>
                  <a:pt x="2230247" y="789809"/>
                  <a:pt x="2230764" y="790585"/>
                </a:cubicBezTo>
                <a:cubicBezTo>
                  <a:pt x="2230505" y="791362"/>
                  <a:pt x="2230567" y="792335"/>
                  <a:pt x="2229987" y="792914"/>
                </a:cubicBezTo>
                <a:cubicBezTo>
                  <a:pt x="2229168" y="793733"/>
                  <a:pt x="2227954" y="794037"/>
                  <a:pt x="2226879" y="794467"/>
                </a:cubicBezTo>
                <a:cubicBezTo>
                  <a:pt x="2222586" y="796183"/>
                  <a:pt x="2225584" y="794467"/>
                  <a:pt x="2225326" y="794467"/>
                </a:cubicBezTo>
                <a:cubicBezTo>
                  <a:pt x="2223252" y="792986"/>
                  <a:pt x="2219111" y="791640"/>
                  <a:pt x="2219111" y="788257"/>
                </a:cubicBezTo>
                <a:cubicBezTo>
                  <a:pt x="2219111" y="786683"/>
                  <a:pt x="2219629" y="785152"/>
                  <a:pt x="2219888" y="783599"/>
                </a:cubicBezTo>
                <a:close/>
                <a:moveTo>
                  <a:pt x="1651158" y="733922"/>
                </a:moveTo>
                <a:cubicBezTo>
                  <a:pt x="1655159" y="734267"/>
                  <a:pt x="1659114" y="735140"/>
                  <a:pt x="1662993" y="736742"/>
                </a:cubicBezTo>
                <a:cubicBezTo>
                  <a:pt x="1668905" y="740721"/>
                  <a:pt x="1672483" y="745281"/>
                  <a:pt x="1670819" y="751007"/>
                </a:cubicBezTo>
                <a:cubicBezTo>
                  <a:pt x="1662090" y="760906"/>
                  <a:pt x="1614908" y="769639"/>
                  <a:pt x="1625406" y="777209"/>
                </a:cubicBezTo>
                <a:cubicBezTo>
                  <a:pt x="1636201" y="781340"/>
                  <a:pt x="1649327" y="772663"/>
                  <a:pt x="1664784" y="784363"/>
                </a:cubicBezTo>
                <a:cubicBezTo>
                  <a:pt x="1662784" y="799169"/>
                  <a:pt x="1640391" y="811646"/>
                  <a:pt x="1629651" y="813062"/>
                </a:cubicBezTo>
                <a:cubicBezTo>
                  <a:pt x="1621493" y="813214"/>
                  <a:pt x="1615084" y="806963"/>
                  <a:pt x="1607508" y="811189"/>
                </a:cubicBezTo>
                <a:cubicBezTo>
                  <a:pt x="1600460" y="818315"/>
                  <a:pt x="1605065" y="822530"/>
                  <a:pt x="1609669" y="827909"/>
                </a:cubicBezTo>
                <a:cubicBezTo>
                  <a:pt x="1605966" y="833663"/>
                  <a:pt x="1599931" y="838252"/>
                  <a:pt x="1598558" y="845170"/>
                </a:cubicBezTo>
                <a:cubicBezTo>
                  <a:pt x="1596228" y="852905"/>
                  <a:pt x="1599140" y="861223"/>
                  <a:pt x="1597393" y="869541"/>
                </a:cubicBezTo>
                <a:cubicBezTo>
                  <a:pt x="1593549" y="881006"/>
                  <a:pt x="1579799" y="886649"/>
                  <a:pt x="1577122" y="895786"/>
                </a:cubicBezTo>
                <a:cubicBezTo>
                  <a:pt x="1570130" y="906258"/>
                  <a:pt x="1582365" y="960392"/>
                  <a:pt x="1578869" y="991821"/>
                </a:cubicBezTo>
                <a:cubicBezTo>
                  <a:pt x="1572263" y="1011881"/>
                  <a:pt x="1563328" y="1017968"/>
                  <a:pt x="1553811" y="1025801"/>
                </a:cubicBezTo>
                <a:cubicBezTo>
                  <a:pt x="1546055" y="1031693"/>
                  <a:pt x="1543542" y="1030598"/>
                  <a:pt x="1535786" y="1035908"/>
                </a:cubicBezTo>
                <a:cubicBezTo>
                  <a:pt x="1525755" y="1045086"/>
                  <a:pt x="1524464" y="1055428"/>
                  <a:pt x="1516182" y="1064024"/>
                </a:cubicBezTo>
                <a:cubicBezTo>
                  <a:pt x="1507469" y="1069499"/>
                  <a:pt x="1498755" y="1067407"/>
                  <a:pt x="1490041" y="1067061"/>
                </a:cubicBezTo>
                <a:cubicBezTo>
                  <a:pt x="1476111" y="1062804"/>
                  <a:pt x="1461016" y="1052143"/>
                  <a:pt x="1449998" y="1049051"/>
                </a:cubicBezTo>
                <a:cubicBezTo>
                  <a:pt x="1440425" y="1046126"/>
                  <a:pt x="1428519" y="1047859"/>
                  <a:pt x="1417781" y="1047263"/>
                </a:cubicBezTo>
                <a:cubicBezTo>
                  <a:pt x="1395109" y="1049647"/>
                  <a:pt x="1353208" y="1063675"/>
                  <a:pt x="1349763" y="1054416"/>
                </a:cubicBezTo>
                <a:cubicBezTo>
                  <a:pt x="1351834" y="1046583"/>
                  <a:pt x="1377209" y="1029435"/>
                  <a:pt x="1392679" y="1023347"/>
                </a:cubicBezTo>
                <a:cubicBezTo>
                  <a:pt x="1400407" y="1021255"/>
                  <a:pt x="1404542" y="1024983"/>
                  <a:pt x="1410619" y="1025801"/>
                </a:cubicBezTo>
                <a:cubicBezTo>
                  <a:pt x="1416696" y="1026619"/>
                  <a:pt x="1422580" y="1031707"/>
                  <a:pt x="1429143" y="1028256"/>
                </a:cubicBezTo>
                <a:cubicBezTo>
                  <a:pt x="1433069" y="1025593"/>
                  <a:pt x="1435831" y="1018856"/>
                  <a:pt x="1435679" y="1013282"/>
                </a:cubicBezTo>
                <a:cubicBezTo>
                  <a:pt x="1430751" y="1005560"/>
                  <a:pt x="1408346" y="1010064"/>
                  <a:pt x="1401672" y="993609"/>
                </a:cubicBezTo>
                <a:cubicBezTo>
                  <a:pt x="1399410" y="984751"/>
                  <a:pt x="1403558" y="981133"/>
                  <a:pt x="1410619" y="977513"/>
                </a:cubicBezTo>
                <a:cubicBezTo>
                  <a:pt x="1421359" y="972786"/>
                  <a:pt x="1432098" y="974463"/>
                  <a:pt x="1442838" y="968572"/>
                </a:cubicBezTo>
                <a:cubicBezTo>
                  <a:pt x="1450594" y="959034"/>
                  <a:pt x="1456020" y="949495"/>
                  <a:pt x="1466105" y="939957"/>
                </a:cubicBezTo>
                <a:cubicBezTo>
                  <a:pt x="1476291" y="937032"/>
                  <a:pt x="1489390" y="942258"/>
                  <a:pt x="1500156" y="934676"/>
                </a:cubicBezTo>
                <a:cubicBezTo>
                  <a:pt x="1504887" y="930362"/>
                  <a:pt x="1501461" y="916735"/>
                  <a:pt x="1505027" y="907765"/>
                </a:cubicBezTo>
                <a:cubicBezTo>
                  <a:pt x="1513602" y="896495"/>
                  <a:pt x="1529752" y="893374"/>
                  <a:pt x="1539490" y="880938"/>
                </a:cubicBezTo>
                <a:cubicBezTo>
                  <a:pt x="1538839" y="876793"/>
                  <a:pt x="1538186" y="873230"/>
                  <a:pt x="1530542" y="871996"/>
                </a:cubicBezTo>
                <a:cubicBezTo>
                  <a:pt x="1521635" y="872065"/>
                  <a:pt x="1516223" y="880286"/>
                  <a:pt x="1509064" y="880938"/>
                </a:cubicBezTo>
                <a:cubicBezTo>
                  <a:pt x="1504362" y="877347"/>
                  <a:pt x="1502571" y="874921"/>
                  <a:pt x="1503694" y="868419"/>
                </a:cubicBezTo>
                <a:cubicBezTo>
                  <a:pt x="1509259" y="859393"/>
                  <a:pt x="1541045" y="842799"/>
                  <a:pt x="1544863" y="833191"/>
                </a:cubicBezTo>
                <a:cubicBezTo>
                  <a:pt x="1538743" y="828963"/>
                  <a:pt x="1517471" y="840455"/>
                  <a:pt x="1507275" y="836228"/>
                </a:cubicBezTo>
                <a:cubicBezTo>
                  <a:pt x="1507330" y="830904"/>
                  <a:pt x="1510299" y="829656"/>
                  <a:pt x="1514434" y="825497"/>
                </a:cubicBezTo>
                <a:cubicBezTo>
                  <a:pt x="1525825" y="818981"/>
                  <a:pt x="1547727" y="817130"/>
                  <a:pt x="1552106" y="811771"/>
                </a:cubicBezTo>
                <a:cubicBezTo>
                  <a:pt x="1556481" y="806413"/>
                  <a:pt x="1538480" y="804534"/>
                  <a:pt x="1540699" y="793348"/>
                </a:cubicBezTo>
                <a:cubicBezTo>
                  <a:pt x="1548207" y="786333"/>
                  <a:pt x="1569114" y="794456"/>
                  <a:pt x="1581866" y="789770"/>
                </a:cubicBezTo>
                <a:cubicBezTo>
                  <a:pt x="1586153" y="782574"/>
                  <a:pt x="1574125" y="775379"/>
                  <a:pt x="1581325" y="764691"/>
                </a:cubicBezTo>
                <a:cubicBezTo>
                  <a:pt x="1587972" y="754016"/>
                  <a:pt x="1599862" y="746253"/>
                  <a:pt x="1614667" y="739653"/>
                </a:cubicBezTo>
                <a:cubicBezTo>
                  <a:pt x="1626748" y="736596"/>
                  <a:pt x="1639160" y="732885"/>
                  <a:pt x="1651158" y="733922"/>
                </a:cubicBezTo>
                <a:close/>
                <a:moveTo>
                  <a:pt x="5714593" y="733533"/>
                </a:moveTo>
                <a:cubicBezTo>
                  <a:pt x="5715759" y="733921"/>
                  <a:pt x="5716990" y="734148"/>
                  <a:pt x="5718089" y="734697"/>
                </a:cubicBezTo>
                <a:cubicBezTo>
                  <a:pt x="5719342" y="735323"/>
                  <a:pt x="5720508" y="736130"/>
                  <a:pt x="5721585" y="737026"/>
                </a:cubicBezTo>
                <a:cubicBezTo>
                  <a:pt x="5723793" y="738865"/>
                  <a:pt x="5726101" y="741396"/>
                  <a:pt x="5727410" y="744012"/>
                </a:cubicBezTo>
                <a:cubicBezTo>
                  <a:pt x="5732234" y="753653"/>
                  <a:pt x="5724227" y="740987"/>
                  <a:pt x="5730906" y="750998"/>
                </a:cubicBezTo>
                <a:cubicBezTo>
                  <a:pt x="5731295" y="752162"/>
                  <a:pt x="5731522" y="753393"/>
                  <a:pt x="5732072" y="754491"/>
                </a:cubicBezTo>
                <a:cubicBezTo>
                  <a:pt x="5732698" y="755743"/>
                  <a:pt x="5734677" y="756612"/>
                  <a:pt x="5734402" y="757984"/>
                </a:cubicBezTo>
                <a:cubicBezTo>
                  <a:pt x="5734127" y="759356"/>
                  <a:pt x="5732159" y="759687"/>
                  <a:pt x="5730906" y="760313"/>
                </a:cubicBezTo>
                <a:cubicBezTo>
                  <a:pt x="5729808" y="760862"/>
                  <a:pt x="5728551" y="761021"/>
                  <a:pt x="5727410" y="761477"/>
                </a:cubicBezTo>
                <a:cubicBezTo>
                  <a:pt x="5726604" y="761799"/>
                  <a:pt x="5730518" y="765164"/>
                  <a:pt x="5727410" y="762642"/>
                </a:cubicBezTo>
                <a:cubicBezTo>
                  <a:pt x="5724304" y="760119"/>
                  <a:pt x="5714981" y="751774"/>
                  <a:pt x="5708766" y="746341"/>
                </a:cubicBezTo>
                <a:cubicBezTo>
                  <a:pt x="5708377" y="742848"/>
                  <a:pt x="5706145" y="739061"/>
                  <a:pt x="5707601" y="735861"/>
                </a:cubicBezTo>
                <a:cubicBezTo>
                  <a:pt x="5708617" y="733627"/>
                  <a:pt x="5714593" y="733533"/>
                  <a:pt x="5714593" y="733533"/>
                </a:cubicBezTo>
                <a:close/>
                <a:moveTo>
                  <a:pt x="8330087" y="729458"/>
                </a:moveTo>
                <a:cubicBezTo>
                  <a:pt x="8333205" y="729770"/>
                  <a:pt x="8335105" y="729528"/>
                  <a:pt x="8337661" y="730622"/>
                </a:cubicBezTo>
                <a:cubicBezTo>
                  <a:pt x="8338459" y="730964"/>
                  <a:pt x="8339247" y="731340"/>
                  <a:pt x="8339991" y="731787"/>
                </a:cubicBezTo>
                <a:cubicBezTo>
                  <a:pt x="8341192" y="732506"/>
                  <a:pt x="8342158" y="733673"/>
                  <a:pt x="8343487" y="734115"/>
                </a:cubicBezTo>
                <a:lnTo>
                  <a:pt x="8345235" y="734697"/>
                </a:lnTo>
                <a:cubicBezTo>
                  <a:pt x="8345623" y="735279"/>
                  <a:pt x="8345853" y="736007"/>
                  <a:pt x="8346400" y="736444"/>
                </a:cubicBezTo>
                <a:cubicBezTo>
                  <a:pt x="8346879" y="736828"/>
                  <a:pt x="8347715" y="736592"/>
                  <a:pt x="8348148" y="737026"/>
                </a:cubicBezTo>
                <a:cubicBezTo>
                  <a:pt x="8348583" y="737460"/>
                  <a:pt x="8348456" y="738224"/>
                  <a:pt x="8348731" y="738773"/>
                </a:cubicBezTo>
                <a:cubicBezTo>
                  <a:pt x="8349045" y="739398"/>
                  <a:pt x="8349507" y="739936"/>
                  <a:pt x="8349896" y="740519"/>
                </a:cubicBezTo>
                <a:cubicBezTo>
                  <a:pt x="8349179" y="747692"/>
                  <a:pt x="8344555" y="744885"/>
                  <a:pt x="8343487" y="745758"/>
                </a:cubicBezTo>
                <a:cubicBezTo>
                  <a:pt x="8342435" y="745642"/>
                  <a:pt x="8337679" y="745350"/>
                  <a:pt x="8335913" y="744594"/>
                </a:cubicBezTo>
                <a:cubicBezTo>
                  <a:pt x="8335269" y="744318"/>
                  <a:pt x="8334791" y="743743"/>
                  <a:pt x="8334165" y="743430"/>
                </a:cubicBezTo>
                <a:cubicBezTo>
                  <a:pt x="8333616" y="743155"/>
                  <a:pt x="8332953" y="743145"/>
                  <a:pt x="8332417" y="742848"/>
                </a:cubicBezTo>
                <a:cubicBezTo>
                  <a:pt x="8331193" y="742168"/>
                  <a:pt x="8328921" y="740519"/>
                  <a:pt x="8328921" y="740519"/>
                </a:cubicBezTo>
                <a:cubicBezTo>
                  <a:pt x="8326539" y="736949"/>
                  <a:pt x="8326555" y="737747"/>
                  <a:pt x="8328339" y="730622"/>
                </a:cubicBezTo>
                <a:cubicBezTo>
                  <a:pt x="8328508" y="729944"/>
                  <a:pt x="8329503" y="729846"/>
                  <a:pt x="8330087" y="729458"/>
                </a:cubicBezTo>
                <a:close/>
                <a:moveTo>
                  <a:pt x="8253760" y="723636"/>
                </a:moveTo>
                <a:cubicBezTo>
                  <a:pt x="8255491" y="723322"/>
                  <a:pt x="8257255" y="724024"/>
                  <a:pt x="8259003" y="724219"/>
                </a:cubicBezTo>
                <a:cubicBezTo>
                  <a:pt x="8263165" y="726990"/>
                  <a:pt x="8262159" y="725189"/>
                  <a:pt x="8263083" y="728875"/>
                </a:cubicBezTo>
                <a:cubicBezTo>
                  <a:pt x="8262887" y="733338"/>
                  <a:pt x="8263012" y="737827"/>
                  <a:pt x="8262499" y="742265"/>
                </a:cubicBezTo>
                <a:cubicBezTo>
                  <a:pt x="8262419" y="742961"/>
                  <a:pt x="8261881" y="743575"/>
                  <a:pt x="8261335" y="744012"/>
                </a:cubicBezTo>
                <a:cubicBezTo>
                  <a:pt x="8260855" y="744395"/>
                  <a:pt x="8260363" y="744982"/>
                  <a:pt x="8260169" y="745176"/>
                </a:cubicBezTo>
                <a:cubicBezTo>
                  <a:pt x="8258421" y="744982"/>
                  <a:pt x="8256577" y="745194"/>
                  <a:pt x="8254925" y="744594"/>
                </a:cubicBezTo>
                <a:cubicBezTo>
                  <a:pt x="8254267" y="744355"/>
                  <a:pt x="8254044" y="743487"/>
                  <a:pt x="8253760" y="742848"/>
                </a:cubicBezTo>
                <a:cubicBezTo>
                  <a:pt x="8253261" y="741726"/>
                  <a:pt x="8252983" y="740519"/>
                  <a:pt x="8252595" y="739355"/>
                </a:cubicBezTo>
                <a:lnTo>
                  <a:pt x="8252012" y="737608"/>
                </a:lnTo>
                <a:cubicBezTo>
                  <a:pt x="8252205" y="733533"/>
                  <a:pt x="8252089" y="729431"/>
                  <a:pt x="8252595" y="725382"/>
                </a:cubicBezTo>
                <a:cubicBezTo>
                  <a:pt x="8252681" y="724688"/>
                  <a:pt x="8253071" y="723761"/>
                  <a:pt x="8253760" y="723636"/>
                </a:cubicBezTo>
                <a:close/>
                <a:moveTo>
                  <a:pt x="5985666" y="682083"/>
                </a:moveTo>
                <a:cubicBezTo>
                  <a:pt x="5989090" y="682244"/>
                  <a:pt x="5994215" y="683253"/>
                  <a:pt x="6007080" y="684631"/>
                </a:cubicBezTo>
                <a:cubicBezTo>
                  <a:pt x="6008473" y="684780"/>
                  <a:pt x="6009410" y="686183"/>
                  <a:pt x="6010576" y="686959"/>
                </a:cubicBezTo>
                <a:cubicBezTo>
                  <a:pt x="6010187" y="691229"/>
                  <a:pt x="6012444" y="696736"/>
                  <a:pt x="6009410" y="699767"/>
                </a:cubicBezTo>
                <a:cubicBezTo>
                  <a:pt x="6006923" y="702252"/>
                  <a:pt x="6002372" y="699292"/>
                  <a:pt x="5998923" y="698603"/>
                </a:cubicBezTo>
                <a:cubicBezTo>
                  <a:pt x="5996514" y="698122"/>
                  <a:pt x="5991931" y="696274"/>
                  <a:pt x="5991931" y="696274"/>
                </a:cubicBezTo>
                <a:cubicBezTo>
                  <a:pt x="5990377" y="696662"/>
                  <a:pt x="5988475" y="696385"/>
                  <a:pt x="5987270" y="697439"/>
                </a:cubicBezTo>
                <a:cubicBezTo>
                  <a:pt x="5985163" y="699282"/>
                  <a:pt x="5985406" y="704277"/>
                  <a:pt x="5982609" y="704424"/>
                </a:cubicBezTo>
                <a:lnTo>
                  <a:pt x="5960468" y="705589"/>
                </a:lnTo>
                <a:lnTo>
                  <a:pt x="5942989" y="704424"/>
                </a:lnTo>
                <a:cubicBezTo>
                  <a:pt x="5939493" y="704036"/>
                  <a:pt x="5935807" y="704461"/>
                  <a:pt x="5932501" y="703260"/>
                </a:cubicBezTo>
                <a:cubicBezTo>
                  <a:pt x="5929668" y="702231"/>
                  <a:pt x="5929571" y="698038"/>
                  <a:pt x="5931336" y="696274"/>
                </a:cubicBezTo>
                <a:cubicBezTo>
                  <a:pt x="5932205" y="695406"/>
                  <a:pt x="5933667" y="695498"/>
                  <a:pt x="5934832" y="695110"/>
                </a:cubicBezTo>
                <a:cubicBezTo>
                  <a:pt x="5935997" y="694333"/>
                  <a:pt x="5937075" y="693407"/>
                  <a:pt x="5938328" y="692781"/>
                </a:cubicBezTo>
                <a:cubicBezTo>
                  <a:pt x="5939427" y="692232"/>
                  <a:pt x="5940638" y="691940"/>
                  <a:pt x="5941824" y="691617"/>
                </a:cubicBezTo>
                <a:cubicBezTo>
                  <a:pt x="5944914" y="690775"/>
                  <a:pt x="5948107" y="690300"/>
                  <a:pt x="5951146" y="689288"/>
                </a:cubicBezTo>
                <a:cubicBezTo>
                  <a:pt x="5953476" y="688512"/>
                  <a:pt x="5955715" y="687363"/>
                  <a:pt x="5958138" y="686959"/>
                </a:cubicBezTo>
                <a:cubicBezTo>
                  <a:pt x="5968219" y="685280"/>
                  <a:pt x="5962785" y="686088"/>
                  <a:pt x="5974451" y="684631"/>
                </a:cubicBezTo>
                <a:cubicBezTo>
                  <a:pt x="5980517" y="682611"/>
                  <a:pt x="5982242" y="681922"/>
                  <a:pt x="5985666" y="682083"/>
                </a:cubicBezTo>
                <a:close/>
                <a:moveTo>
                  <a:pt x="8328921" y="664255"/>
                </a:moveTo>
                <a:cubicBezTo>
                  <a:pt x="8333491" y="663929"/>
                  <a:pt x="8335049" y="664743"/>
                  <a:pt x="8338825" y="666001"/>
                </a:cubicBezTo>
                <a:cubicBezTo>
                  <a:pt x="8339409" y="666195"/>
                  <a:pt x="8340063" y="666243"/>
                  <a:pt x="8340573" y="666583"/>
                </a:cubicBezTo>
                <a:cubicBezTo>
                  <a:pt x="8342833" y="668088"/>
                  <a:pt x="8341657" y="667527"/>
                  <a:pt x="8344069" y="668330"/>
                </a:cubicBezTo>
                <a:cubicBezTo>
                  <a:pt x="8345457" y="672487"/>
                  <a:pt x="8344553" y="670802"/>
                  <a:pt x="8346400" y="673569"/>
                </a:cubicBezTo>
                <a:cubicBezTo>
                  <a:pt x="8346595" y="674152"/>
                  <a:pt x="8347084" y="674710"/>
                  <a:pt x="8346983" y="675316"/>
                </a:cubicBezTo>
                <a:cubicBezTo>
                  <a:pt x="8346673" y="677175"/>
                  <a:pt x="8345433" y="677191"/>
                  <a:pt x="8344069" y="677645"/>
                </a:cubicBezTo>
                <a:cubicBezTo>
                  <a:pt x="8343681" y="678227"/>
                  <a:pt x="8343451" y="678954"/>
                  <a:pt x="8342904" y="679391"/>
                </a:cubicBezTo>
                <a:cubicBezTo>
                  <a:pt x="8342425" y="679775"/>
                  <a:pt x="8341747" y="679805"/>
                  <a:pt x="8341157" y="679973"/>
                </a:cubicBezTo>
                <a:cubicBezTo>
                  <a:pt x="8337633" y="680979"/>
                  <a:pt x="8333387" y="679973"/>
                  <a:pt x="8331835" y="679973"/>
                </a:cubicBezTo>
                <a:cubicBezTo>
                  <a:pt x="8330087" y="680168"/>
                  <a:pt x="8328349" y="680556"/>
                  <a:pt x="8326591" y="680556"/>
                </a:cubicBezTo>
                <a:cubicBezTo>
                  <a:pt x="8322689" y="680556"/>
                  <a:pt x="8322333" y="680302"/>
                  <a:pt x="8319599" y="679391"/>
                </a:cubicBezTo>
                <a:cubicBezTo>
                  <a:pt x="8319404" y="678810"/>
                  <a:pt x="8319290" y="678193"/>
                  <a:pt x="8319016" y="677645"/>
                </a:cubicBezTo>
                <a:cubicBezTo>
                  <a:pt x="8318703" y="677019"/>
                  <a:pt x="8317920" y="676595"/>
                  <a:pt x="8317851" y="675898"/>
                </a:cubicBezTo>
                <a:cubicBezTo>
                  <a:pt x="8317715" y="674533"/>
                  <a:pt x="8318125" y="673160"/>
                  <a:pt x="8318433" y="671823"/>
                </a:cubicBezTo>
                <a:cubicBezTo>
                  <a:pt x="8318710" y="670627"/>
                  <a:pt x="8318433" y="668718"/>
                  <a:pt x="8319599" y="668330"/>
                </a:cubicBezTo>
                <a:cubicBezTo>
                  <a:pt x="8320181" y="668136"/>
                  <a:pt x="8320797" y="668022"/>
                  <a:pt x="8321347" y="667748"/>
                </a:cubicBezTo>
                <a:cubicBezTo>
                  <a:pt x="8321973" y="667435"/>
                  <a:pt x="8322451" y="666859"/>
                  <a:pt x="8323095" y="666583"/>
                </a:cubicBezTo>
                <a:cubicBezTo>
                  <a:pt x="8323831" y="666269"/>
                  <a:pt x="8324655" y="666221"/>
                  <a:pt x="8325425" y="666001"/>
                </a:cubicBezTo>
                <a:cubicBezTo>
                  <a:pt x="8326016" y="665833"/>
                  <a:pt x="8326591" y="665613"/>
                  <a:pt x="8327173" y="665419"/>
                </a:cubicBezTo>
                <a:cubicBezTo>
                  <a:pt x="8327755" y="665031"/>
                  <a:pt x="8328222" y="664305"/>
                  <a:pt x="8328921" y="664255"/>
                </a:cubicBezTo>
                <a:close/>
                <a:moveTo>
                  <a:pt x="1760765" y="660180"/>
                </a:moveTo>
                <a:cubicBezTo>
                  <a:pt x="1762837" y="660438"/>
                  <a:pt x="1764965" y="660407"/>
                  <a:pt x="1766980" y="660956"/>
                </a:cubicBezTo>
                <a:cubicBezTo>
                  <a:pt x="1767881" y="661201"/>
                  <a:pt x="1769108" y="661598"/>
                  <a:pt x="1769311" y="662508"/>
                </a:cubicBezTo>
                <a:cubicBezTo>
                  <a:pt x="1769707" y="664294"/>
                  <a:pt x="1769353" y="666306"/>
                  <a:pt x="1768533" y="667942"/>
                </a:cubicBezTo>
                <a:cubicBezTo>
                  <a:pt x="1767941" y="669127"/>
                  <a:pt x="1762707" y="669236"/>
                  <a:pt x="1761542" y="669494"/>
                </a:cubicBezTo>
                <a:cubicBezTo>
                  <a:pt x="1759842" y="667117"/>
                  <a:pt x="1755974" y="664804"/>
                  <a:pt x="1758435" y="661732"/>
                </a:cubicBezTo>
                <a:cubicBezTo>
                  <a:pt x="1759018" y="661004"/>
                  <a:pt x="1759988" y="660697"/>
                  <a:pt x="1760765" y="660180"/>
                </a:cubicBezTo>
                <a:close/>
                <a:moveTo>
                  <a:pt x="1670134" y="644282"/>
                </a:moveTo>
                <a:cubicBezTo>
                  <a:pt x="1671599" y="644406"/>
                  <a:pt x="1673497" y="645173"/>
                  <a:pt x="1676084" y="645432"/>
                </a:cubicBezTo>
                <a:cubicBezTo>
                  <a:pt x="1676388" y="646038"/>
                  <a:pt x="1678414" y="649722"/>
                  <a:pt x="1678414" y="650865"/>
                </a:cubicBezTo>
                <a:cubicBezTo>
                  <a:pt x="1678414" y="651932"/>
                  <a:pt x="1678471" y="653303"/>
                  <a:pt x="1677639" y="653970"/>
                </a:cubicBezTo>
                <a:cubicBezTo>
                  <a:pt x="1676828" y="654616"/>
                  <a:pt x="1676344" y="653323"/>
                  <a:pt x="1676084" y="653194"/>
                </a:cubicBezTo>
                <a:cubicBezTo>
                  <a:pt x="1673755" y="653452"/>
                  <a:pt x="1671438" y="653970"/>
                  <a:pt x="1669092" y="653970"/>
                </a:cubicBezTo>
                <a:cubicBezTo>
                  <a:pt x="1668275" y="653970"/>
                  <a:pt x="1667340" y="653772"/>
                  <a:pt x="1666762" y="653194"/>
                </a:cubicBezTo>
                <a:cubicBezTo>
                  <a:pt x="1666182" y="652615"/>
                  <a:pt x="1666243" y="651641"/>
                  <a:pt x="1665985" y="650865"/>
                </a:cubicBezTo>
                <a:cubicBezTo>
                  <a:pt x="1666243" y="649571"/>
                  <a:pt x="1666298" y="648219"/>
                  <a:pt x="1666762" y="646984"/>
                </a:cubicBezTo>
                <a:cubicBezTo>
                  <a:pt x="1667628" y="644675"/>
                  <a:pt x="1668665" y="644157"/>
                  <a:pt x="1670134" y="644282"/>
                </a:cubicBezTo>
                <a:close/>
                <a:moveTo>
                  <a:pt x="8096445" y="628160"/>
                </a:moveTo>
                <a:cubicBezTo>
                  <a:pt x="8104079" y="628854"/>
                  <a:pt x="8100819" y="628064"/>
                  <a:pt x="8106351" y="629907"/>
                </a:cubicBezTo>
                <a:lnTo>
                  <a:pt x="8108099" y="630489"/>
                </a:lnTo>
                <a:lnTo>
                  <a:pt x="8109846" y="631071"/>
                </a:lnTo>
                <a:lnTo>
                  <a:pt x="8113341" y="633400"/>
                </a:lnTo>
                <a:cubicBezTo>
                  <a:pt x="8114815" y="634381"/>
                  <a:pt x="8115114" y="634802"/>
                  <a:pt x="8116837" y="635146"/>
                </a:cubicBezTo>
                <a:cubicBezTo>
                  <a:pt x="8119155" y="635609"/>
                  <a:pt x="8123829" y="636311"/>
                  <a:pt x="8123829" y="636311"/>
                </a:cubicBezTo>
                <a:cubicBezTo>
                  <a:pt x="8126743" y="636117"/>
                  <a:pt x="8129679" y="636141"/>
                  <a:pt x="8132569" y="635728"/>
                </a:cubicBezTo>
                <a:cubicBezTo>
                  <a:pt x="8132569" y="635728"/>
                  <a:pt x="8136939" y="634273"/>
                  <a:pt x="8137813" y="633982"/>
                </a:cubicBezTo>
                <a:cubicBezTo>
                  <a:pt x="8138396" y="633788"/>
                  <a:pt x="8139050" y="633740"/>
                  <a:pt x="8139561" y="633400"/>
                </a:cubicBezTo>
                <a:cubicBezTo>
                  <a:pt x="8140144" y="633012"/>
                  <a:pt x="8140669" y="632520"/>
                  <a:pt x="8141309" y="632235"/>
                </a:cubicBezTo>
                <a:cubicBezTo>
                  <a:pt x="8141313" y="632234"/>
                  <a:pt x="8145677" y="630781"/>
                  <a:pt x="8146553" y="630489"/>
                </a:cubicBezTo>
                <a:lnTo>
                  <a:pt x="8148301" y="629907"/>
                </a:lnTo>
                <a:cubicBezTo>
                  <a:pt x="8149185" y="629318"/>
                  <a:pt x="8150591" y="628160"/>
                  <a:pt x="8151797" y="628160"/>
                </a:cubicBezTo>
                <a:cubicBezTo>
                  <a:pt x="8153204" y="628160"/>
                  <a:pt x="8155077" y="628865"/>
                  <a:pt x="8156457" y="629325"/>
                </a:cubicBezTo>
                <a:cubicBezTo>
                  <a:pt x="8157235" y="630489"/>
                  <a:pt x="8157623" y="632041"/>
                  <a:pt x="8158789" y="632818"/>
                </a:cubicBezTo>
                <a:lnTo>
                  <a:pt x="8162285" y="635146"/>
                </a:lnTo>
                <a:cubicBezTo>
                  <a:pt x="8162867" y="635534"/>
                  <a:pt x="8163537" y="635816"/>
                  <a:pt x="8164033" y="636311"/>
                </a:cubicBezTo>
                <a:cubicBezTo>
                  <a:pt x="8164615" y="636893"/>
                  <a:pt x="8165095" y="637600"/>
                  <a:pt x="8165779" y="638057"/>
                </a:cubicBezTo>
                <a:cubicBezTo>
                  <a:pt x="8166291" y="638397"/>
                  <a:pt x="8166979" y="638365"/>
                  <a:pt x="8167527" y="638640"/>
                </a:cubicBezTo>
                <a:cubicBezTo>
                  <a:pt x="8168154" y="638952"/>
                  <a:pt x="8168637" y="639520"/>
                  <a:pt x="8169275" y="639803"/>
                </a:cubicBezTo>
                <a:cubicBezTo>
                  <a:pt x="8170399" y="640303"/>
                  <a:pt x="8172771" y="640968"/>
                  <a:pt x="8172771" y="640968"/>
                </a:cubicBezTo>
                <a:lnTo>
                  <a:pt x="8179181" y="640386"/>
                </a:lnTo>
                <a:cubicBezTo>
                  <a:pt x="8180739" y="640222"/>
                  <a:pt x="8182276" y="639803"/>
                  <a:pt x="8183842" y="639803"/>
                </a:cubicBezTo>
                <a:cubicBezTo>
                  <a:pt x="8188507" y="639803"/>
                  <a:pt x="8193165" y="640192"/>
                  <a:pt x="8197826" y="640386"/>
                </a:cubicBezTo>
                <a:cubicBezTo>
                  <a:pt x="8198797" y="640580"/>
                  <a:pt x="8199783" y="640708"/>
                  <a:pt x="8200739" y="640968"/>
                </a:cubicBezTo>
                <a:cubicBezTo>
                  <a:pt x="8201924" y="641291"/>
                  <a:pt x="8204235" y="642133"/>
                  <a:pt x="8204235" y="642133"/>
                </a:cubicBezTo>
                <a:cubicBezTo>
                  <a:pt x="8204817" y="642521"/>
                  <a:pt x="8205521" y="642770"/>
                  <a:pt x="8205983" y="643297"/>
                </a:cubicBezTo>
                <a:cubicBezTo>
                  <a:pt x="8210741" y="648731"/>
                  <a:pt x="8206129" y="645334"/>
                  <a:pt x="8210061" y="647954"/>
                </a:cubicBezTo>
                <a:cubicBezTo>
                  <a:pt x="8210535" y="649374"/>
                  <a:pt x="8210681" y="650319"/>
                  <a:pt x="8211809" y="651447"/>
                </a:cubicBezTo>
                <a:cubicBezTo>
                  <a:pt x="8212304" y="651942"/>
                  <a:pt x="8212975" y="652223"/>
                  <a:pt x="8213557" y="652611"/>
                </a:cubicBezTo>
                <a:cubicBezTo>
                  <a:pt x="8216665" y="657268"/>
                  <a:pt x="8212586" y="651641"/>
                  <a:pt x="8216471" y="655522"/>
                </a:cubicBezTo>
                <a:cubicBezTo>
                  <a:pt x="8216966" y="656017"/>
                  <a:pt x="8217042" y="656898"/>
                  <a:pt x="8217635" y="657269"/>
                </a:cubicBezTo>
                <a:cubicBezTo>
                  <a:pt x="8218677" y="657920"/>
                  <a:pt x="8221131" y="658433"/>
                  <a:pt x="8221131" y="658433"/>
                </a:cubicBezTo>
                <a:cubicBezTo>
                  <a:pt x="8223901" y="660278"/>
                  <a:pt x="8222215" y="659376"/>
                  <a:pt x="8226375" y="660761"/>
                </a:cubicBezTo>
                <a:lnTo>
                  <a:pt x="8228123" y="661344"/>
                </a:lnTo>
                <a:cubicBezTo>
                  <a:pt x="8228705" y="661538"/>
                  <a:pt x="8229261" y="661859"/>
                  <a:pt x="8229871" y="661926"/>
                </a:cubicBezTo>
                <a:cubicBezTo>
                  <a:pt x="8236671" y="662681"/>
                  <a:pt x="8233370" y="662291"/>
                  <a:pt x="8239776" y="663090"/>
                </a:cubicBezTo>
                <a:lnTo>
                  <a:pt x="8245020" y="664837"/>
                </a:lnTo>
                <a:lnTo>
                  <a:pt x="8246768" y="665419"/>
                </a:lnTo>
                <a:lnTo>
                  <a:pt x="8248516" y="666001"/>
                </a:lnTo>
                <a:cubicBezTo>
                  <a:pt x="8254143" y="669749"/>
                  <a:pt x="8245258" y="664151"/>
                  <a:pt x="8253177" y="667748"/>
                </a:cubicBezTo>
                <a:cubicBezTo>
                  <a:pt x="8254452" y="668327"/>
                  <a:pt x="8256673" y="670077"/>
                  <a:pt x="8256673" y="670077"/>
                </a:cubicBezTo>
                <a:cubicBezTo>
                  <a:pt x="8256867" y="670658"/>
                  <a:pt x="8256981" y="671274"/>
                  <a:pt x="8257256" y="671823"/>
                </a:cubicBezTo>
                <a:cubicBezTo>
                  <a:pt x="8257569" y="672449"/>
                  <a:pt x="8258351" y="672873"/>
                  <a:pt x="8258421" y="673569"/>
                </a:cubicBezTo>
                <a:cubicBezTo>
                  <a:pt x="8258557" y="674935"/>
                  <a:pt x="8258575" y="676487"/>
                  <a:pt x="8257839" y="677645"/>
                </a:cubicBezTo>
                <a:cubicBezTo>
                  <a:pt x="8256368" y="679952"/>
                  <a:pt x="8253700" y="680102"/>
                  <a:pt x="8251429" y="680556"/>
                </a:cubicBezTo>
                <a:cubicBezTo>
                  <a:pt x="8230814" y="680194"/>
                  <a:pt x="8219155" y="679439"/>
                  <a:pt x="8200157" y="680556"/>
                </a:cubicBezTo>
                <a:cubicBezTo>
                  <a:pt x="8199543" y="680592"/>
                  <a:pt x="8198991" y="680944"/>
                  <a:pt x="8198409" y="681138"/>
                </a:cubicBezTo>
                <a:lnTo>
                  <a:pt x="8196078" y="684631"/>
                </a:lnTo>
                <a:cubicBezTo>
                  <a:pt x="8195689" y="685213"/>
                  <a:pt x="8195133" y="685714"/>
                  <a:pt x="8194913" y="686377"/>
                </a:cubicBezTo>
                <a:cubicBezTo>
                  <a:pt x="8194109" y="688788"/>
                  <a:pt x="8194671" y="687613"/>
                  <a:pt x="8193165" y="689870"/>
                </a:cubicBezTo>
                <a:cubicBezTo>
                  <a:pt x="8191777" y="694027"/>
                  <a:pt x="8192681" y="692342"/>
                  <a:pt x="8190834" y="695110"/>
                </a:cubicBezTo>
                <a:lnTo>
                  <a:pt x="8189086" y="700349"/>
                </a:lnTo>
                <a:lnTo>
                  <a:pt x="8188503" y="702096"/>
                </a:lnTo>
                <a:cubicBezTo>
                  <a:pt x="8188031" y="705873"/>
                  <a:pt x="8188193" y="706091"/>
                  <a:pt x="8187338" y="709082"/>
                </a:cubicBezTo>
                <a:cubicBezTo>
                  <a:pt x="8186959" y="710407"/>
                  <a:pt x="8186611" y="711555"/>
                  <a:pt x="8185590" y="712575"/>
                </a:cubicBezTo>
                <a:cubicBezTo>
                  <a:pt x="8185095" y="713069"/>
                  <a:pt x="8184381" y="713291"/>
                  <a:pt x="8183842" y="713739"/>
                </a:cubicBezTo>
                <a:cubicBezTo>
                  <a:pt x="8183209" y="714266"/>
                  <a:pt x="8182809" y="715077"/>
                  <a:pt x="8182094" y="715486"/>
                </a:cubicBezTo>
                <a:cubicBezTo>
                  <a:pt x="8181399" y="715883"/>
                  <a:pt x="8180534" y="715848"/>
                  <a:pt x="8179763" y="716068"/>
                </a:cubicBezTo>
                <a:cubicBezTo>
                  <a:pt x="8173913" y="717738"/>
                  <a:pt x="8182972" y="715412"/>
                  <a:pt x="8175685" y="717232"/>
                </a:cubicBezTo>
                <a:cubicBezTo>
                  <a:pt x="8174519" y="717038"/>
                  <a:pt x="8173321" y="716989"/>
                  <a:pt x="8172189" y="716650"/>
                </a:cubicBezTo>
                <a:cubicBezTo>
                  <a:pt x="8169635" y="715885"/>
                  <a:pt x="8170257" y="715393"/>
                  <a:pt x="8168111" y="714321"/>
                </a:cubicBezTo>
                <a:cubicBezTo>
                  <a:pt x="8167561" y="714047"/>
                  <a:pt x="8166945" y="713933"/>
                  <a:pt x="8166363" y="713739"/>
                </a:cubicBezTo>
                <a:cubicBezTo>
                  <a:pt x="8164855" y="712232"/>
                  <a:pt x="8163209" y="710360"/>
                  <a:pt x="8161119" y="709664"/>
                </a:cubicBezTo>
                <a:lnTo>
                  <a:pt x="8157623" y="708499"/>
                </a:lnTo>
                <a:cubicBezTo>
                  <a:pt x="8156877" y="708686"/>
                  <a:pt x="8154381" y="709246"/>
                  <a:pt x="8153545" y="709664"/>
                </a:cubicBezTo>
                <a:cubicBezTo>
                  <a:pt x="8152919" y="709977"/>
                  <a:pt x="8152110" y="710203"/>
                  <a:pt x="8151797" y="710828"/>
                </a:cubicBezTo>
                <a:lnTo>
                  <a:pt x="8150049" y="711993"/>
                </a:lnTo>
                <a:cubicBezTo>
                  <a:pt x="8149285" y="711823"/>
                  <a:pt x="8142609" y="710530"/>
                  <a:pt x="8141309" y="709664"/>
                </a:cubicBezTo>
                <a:lnTo>
                  <a:pt x="8137813" y="707335"/>
                </a:lnTo>
                <a:lnTo>
                  <a:pt x="8136065" y="702096"/>
                </a:lnTo>
                <a:lnTo>
                  <a:pt x="8135483" y="700349"/>
                </a:lnTo>
                <a:cubicBezTo>
                  <a:pt x="8135289" y="697826"/>
                  <a:pt x="8135295" y="695281"/>
                  <a:pt x="8134900" y="692781"/>
                </a:cubicBezTo>
                <a:cubicBezTo>
                  <a:pt x="8134708" y="691569"/>
                  <a:pt x="8134900" y="689676"/>
                  <a:pt x="8133735" y="689288"/>
                </a:cubicBezTo>
                <a:lnTo>
                  <a:pt x="8131987" y="688706"/>
                </a:lnTo>
                <a:cubicBezTo>
                  <a:pt x="8131598" y="688124"/>
                  <a:pt x="8131135" y="687585"/>
                  <a:pt x="8130821" y="686959"/>
                </a:cubicBezTo>
                <a:cubicBezTo>
                  <a:pt x="8130547" y="686410"/>
                  <a:pt x="8130673" y="685647"/>
                  <a:pt x="8130239" y="685213"/>
                </a:cubicBezTo>
                <a:cubicBezTo>
                  <a:pt x="8129805" y="684779"/>
                  <a:pt x="8129073" y="684825"/>
                  <a:pt x="8128491" y="684631"/>
                </a:cubicBezTo>
                <a:cubicBezTo>
                  <a:pt x="8126549" y="681720"/>
                  <a:pt x="8127908" y="683273"/>
                  <a:pt x="8123829" y="680556"/>
                </a:cubicBezTo>
                <a:lnTo>
                  <a:pt x="8122081" y="679391"/>
                </a:lnTo>
                <a:cubicBezTo>
                  <a:pt x="8116967" y="671726"/>
                  <a:pt x="8122111" y="678940"/>
                  <a:pt x="8118003" y="674152"/>
                </a:cubicBezTo>
                <a:cubicBezTo>
                  <a:pt x="8116709" y="672642"/>
                  <a:pt x="8114929" y="669834"/>
                  <a:pt x="8113925" y="668330"/>
                </a:cubicBezTo>
                <a:cubicBezTo>
                  <a:pt x="8113537" y="667748"/>
                  <a:pt x="8113255" y="667078"/>
                  <a:pt x="8112759" y="666583"/>
                </a:cubicBezTo>
                <a:cubicBezTo>
                  <a:pt x="8112177" y="666002"/>
                  <a:pt x="8111517" y="665487"/>
                  <a:pt x="8111011" y="664837"/>
                </a:cubicBezTo>
                <a:cubicBezTo>
                  <a:pt x="8110152" y="663732"/>
                  <a:pt x="8109458" y="662508"/>
                  <a:pt x="8108681" y="661344"/>
                </a:cubicBezTo>
                <a:lnTo>
                  <a:pt x="8107515" y="659598"/>
                </a:lnTo>
                <a:lnTo>
                  <a:pt x="8104019" y="654358"/>
                </a:lnTo>
                <a:cubicBezTo>
                  <a:pt x="8103632" y="653776"/>
                  <a:pt x="8103349" y="653107"/>
                  <a:pt x="8102855" y="652611"/>
                </a:cubicBezTo>
                <a:cubicBezTo>
                  <a:pt x="8102271" y="652030"/>
                  <a:pt x="8101613" y="651515"/>
                  <a:pt x="8101107" y="650865"/>
                </a:cubicBezTo>
                <a:cubicBezTo>
                  <a:pt x="8100247" y="649761"/>
                  <a:pt x="8099553" y="648536"/>
                  <a:pt x="8098777" y="647372"/>
                </a:cubicBezTo>
                <a:cubicBezTo>
                  <a:pt x="8098388" y="646790"/>
                  <a:pt x="8098193" y="646014"/>
                  <a:pt x="8097611" y="645626"/>
                </a:cubicBezTo>
                <a:lnTo>
                  <a:pt x="8095863" y="644461"/>
                </a:lnTo>
                <a:cubicBezTo>
                  <a:pt x="8095474" y="643879"/>
                  <a:pt x="8095193" y="643209"/>
                  <a:pt x="8094697" y="642714"/>
                </a:cubicBezTo>
                <a:cubicBezTo>
                  <a:pt x="8094202" y="642220"/>
                  <a:pt x="8093387" y="642097"/>
                  <a:pt x="8092949" y="641550"/>
                </a:cubicBezTo>
                <a:cubicBezTo>
                  <a:pt x="8092565" y="641071"/>
                  <a:pt x="8092642" y="640352"/>
                  <a:pt x="8092367" y="639803"/>
                </a:cubicBezTo>
                <a:cubicBezTo>
                  <a:pt x="8092053" y="639178"/>
                  <a:pt x="8091589" y="638639"/>
                  <a:pt x="8091201" y="638057"/>
                </a:cubicBezTo>
                <a:cubicBezTo>
                  <a:pt x="8090328" y="635438"/>
                  <a:pt x="8089405" y="635001"/>
                  <a:pt x="8090619" y="632818"/>
                </a:cubicBezTo>
                <a:cubicBezTo>
                  <a:pt x="8091299" y="631595"/>
                  <a:pt x="8091621" y="629767"/>
                  <a:pt x="8092949" y="629325"/>
                </a:cubicBezTo>
                <a:close/>
                <a:moveTo>
                  <a:pt x="1653555" y="615158"/>
                </a:moveTo>
                <a:cubicBezTo>
                  <a:pt x="1655626" y="615848"/>
                  <a:pt x="1656662" y="615504"/>
                  <a:pt x="1656662" y="618264"/>
                </a:cubicBezTo>
                <a:cubicBezTo>
                  <a:pt x="1656662" y="620350"/>
                  <a:pt x="1656016" y="622791"/>
                  <a:pt x="1655886" y="623697"/>
                </a:cubicBezTo>
                <a:cubicBezTo>
                  <a:pt x="1652609" y="621359"/>
                  <a:pt x="1648094" y="620629"/>
                  <a:pt x="1651224" y="615935"/>
                </a:cubicBezTo>
                <a:cubicBezTo>
                  <a:pt x="1651677" y="615254"/>
                  <a:pt x="1652779" y="615417"/>
                  <a:pt x="1653555" y="615158"/>
                </a:cubicBezTo>
                <a:close/>
                <a:moveTo>
                  <a:pt x="1920798" y="597306"/>
                </a:moveTo>
                <a:cubicBezTo>
                  <a:pt x="1921719" y="597459"/>
                  <a:pt x="1922352" y="598340"/>
                  <a:pt x="1923129" y="598858"/>
                </a:cubicBezTo>
                <a:cubicBezTo>
                  <a:pt x="1923169" y="598918"/>
                  <a:pt x="1929065" y="604650"/>
                  <a:pt x="1924683" y="605844"/>
                </a:cubicBezTo>
                <a:cubicBezTo>
                  <a:pt x="1922435" y="606456"/>
                  <a:pt x="1918857" y="606491"/>
                  <a:pt x="1917691" y="606620"/>
                </a:cubicBezTo>
                <a:cubicBezTo>
                  <a:pt x="1917753" y="605937"/>
                  <a:pt x="1915980" y="596503"/>
                  <a:pt x="1920798" y="597306"/>
                </a:cubicBezTo>
                <a:close/>
                <a:moveTo>
                  <a:pt x="1670647" y="575571"/>
                </a:moveTo>
                <a:cubicBezTo>
                  <a:pt x="1672477" y="575571"/>
                  <a:pt x="1674272" y="576089"/>
                  <a:pt x="1676084" y="576347"/>
                </a:cubicBezTo>
                <a:cubicBezTo>
                  <a:pt x="1676601" y="577123"/>
                  <a:pt x="1677220" y="577841"/>
                  <a:pt x="1677639" y="578676"/>
                </a:cubicBezTo>
                <a:cubicBezTo>
                  <a:pt x="1678004" y="579408"/>
                  <a:pt x="1678190" y="580218"/>
                  <a:pt x="1678414" y="581005"/>
                </a:cubicBezTo>
                <a:cubicBezTo>
                  <a:pt x="1679318" y="584161"/>
                  <a:pt x="1680356" y="584239"/>
                  <a:pt x="1680746" y="584886"/>
                </a:cubicBezTo>
                <a:cubicBezTo>
                  <a:pt x="1680185" y="584948"/>
                  <a:pt x="1672617" y="586609"/>
                  <a:pt x="1670647" y="584886"/>
                </a:cubicBezTo>
                <a:cubicBezTo>
                  <a:pt x="1669241" y="583657"/>
                  <a:pt x="1667539" y="580229"/>
                  <a:pt x="1667539" y="580229"/>
                </a:cubicBezTo>
                <a:cubicBezTo>
                  <a:pt x="1667797" y="578935"/>
                  <a:pt x="1667583" y="577445"/>
                  <a:pt x="1668314" y="576347"/>
                </a:cubicBezTo>
                <a:cubicBezTo>
                  <a:pt x="1668769" y="575667"/>
                  <a:pt x="1669827" y="575571"/>
                  <a:pt x="1670647" y="575571"/>
                </a:cubicBezTo>
                <a:close/>
                <a:moveTo>
                  <a:pt x="1957311" y="561599"/>
                </a:moveTo>
                <a:cubicBezTo>
                  <a:pt x="1959124" y="561858"/>
                  <a:pt x="1961076" y="561632"/>
                  <a:pt x="1962749" y="562375"/>
                </a:cubicBezTo>
                <a:cubicBezTo>
                  <a:pt x="1963928" y="562899"/>
                  <a:pt x="1964735" y="565999"/>
                  <a:pt x="1965079" y="567033"/>
                </a:cubicBezTo>
                <a:cubicBezTo>
                  <a:pt x="1964820" y="568585"/>
                  <a:pt x="1965416" y="570577"/>
                  <a:pt x="1964303" y="571690"/>
                </a:cubicBezTo>
                <a:cubicBezTo>
                  <a:pt x="1963691" y="572301"/>
                  <a:pt x="1960418" y="570396"/>
                  <a:pt x="1959642" y="570137"/>
                </a:cubicBezTo>
                <a:cubicBezTo>
                  <a:pt x="1956437" y="567851"/>
                  <a:pt x="1952176" y="567355"/>
                  <a:pt x="1954980" y="563151"/>
                </a:cubicBezTo>
                <a:cubicBezTo>
                  <a:pt x="1955498" y="562375"/>
                  <a:pt x="1956534" y="562117"/>
                  <a:pt x="1957311" y="561599"/>
                </a:cubicBezTo>
                <a:close/>
                <a:moveTo>
                  <a:pt x="5250873" y="547239"/>
                </a:moveTo>
                <a:cubicBezTo>
                  <a:pt x="5255922" y="547627"/>
                  <a:pt x="5260992" y="547812"/>
                  <a:pt x="5266021" y="548403"/>
                </a:cubicBezTo>
                <a:cubicBezTo>
                  <a:pt x="5267612" y="548590"/>
                  <a:pt x="5269092" y="549381"/>
                  <a:pt x="5270682" y="549568"/>
                </a:cubicBezTo>
                <a:cubicBezTo>
                  <a:pt x="5275712" y="550158"/>
                  <a:pt x="5280781" y="550343"/>
                  <a:pt x="5285831" y="550732"/>
                </a:cubicBezTo>
                <a:cubicBezTo>
                  <a:pt x="5286996" y="551120"/>
                  <a:pt x="5288227" y="551347"/>
                  <a:pt x="5289327" y="551896"/>
                </a:cubicBezTo>
                <a:cubicBezTo>
                  <a:pt x="5292710" y="553586"/>
                  <a:pt x="5292489" y="554939"/>
                  <a:pt x="5296319" y="555389"/>
                </a:cubicBezTo>
                <a:cubicBezTo>
                  <a:pt x="5301733" y="556026"/>
                  <a:pt x="5307195" y="556166"/>
                  <a:pt x="5312633" y="556554"/>
                </a:cubicBezTo>
                <a:cubicBezTo>
                  <a:pt x="5317975" y="564561"/>
                  <a:pt x="5316408" y="560884"/>
                  <a:pt x="5318459" y="567033"/>
                </a:cubicBezTo>
                <a:cubicBezTo>
                  <a:pt x="5317294" y="568197"/>
                  <a:pt x="5316334" y="569612"/>
                  <a:pt x="5314963" y="570526"/>
                </a:cubicBezTo>
                <a:cubicBezTo>
                  <a:pt x="5313940" y="571207"/>
                  <a:pt x="5312597" y="571207"/>
                  <a:pt x="5311467" y="571690"/>
                </a:cubicBezTo>
                <a:cubicBezTo>
                  <a:pt x="5309871" y="572374"/>
                  <a:pt x="5308360" y="573243"/>
                  <a:pt x="5306806" y="574019"/>
                </a:cubicBezTo>
                <a:cubicBezTo>
                  <a:pt x="5301369" y="573630"/>
                  <a:pt x="5295884" y="573662"/>
                  <a:pt x="5290492" y="572854"/>
                </a:cubicBezTo>
                <a:cubicBezTo>
                  <a:pt x="5288063" y="572490"/>
                  <a:pt x="5283694" y="567033"/>
                  <a:pt x="5282335" y="565868"/>
                </a:cubicBezTo>
                <a:cubicBezTo>
                  <a:pt x="5278840" y="566256"/>
                  <a:pt x="5275365" y="567033"/>
                  <a:pt x="5271848" y="567033"/>
                </a:cubicBezTo>
                <a:cubicBezTo>
                  <a:pt x="5257859" y="567033"/>
                  <a:pt x="5258638" y="566935"/>
                  <a:pt x="5249707" y="564704"/>
                </a:cubicBezTo>
                <a:cubicBezTo>
                  <a:pt x="5248541" y="563540"/>
                  <a:pt x="5247582" y="562124"/>
                  <a:pt x="5246211" y="561211"/>
                </a:cubicBezTo>
                <a:cubicBezTo>
                  <a:pt x="5245189" y="560530"/>
                  <a:pt x="5243814" y="560595"/>
                  <a:pt x="5242715" y="560047"/>
                </a:cubicBezTo>
                <a:cubicBezTo>
                  <a:pt x="5241463" y="559421"/>
                  <a:pt x="5240385" y="558494"/>
                  <a:pt x="5239219" y="557718"/>
                </a:cubicBezTo>
                <a:cubicBezTo>
                  <a:pt x="5238565" y="555757"/>
                  <a:pt x="5236766" y="552693"/>
                  <a:pt x="5239219" y="550732"/>
                </a:cubicBezTo>
                <a:cubicBezTo>
                  <a:pt x="5240470" y="549733"/>
                  <a:pt x="5242346" y="550027"/>
                  <a:pt x="5243881" y="549568"/>
                </a:cubicBezTo>
                <a:cubicBezTo>
                  <a:pt x="5246233" y="548862"/>
                  <a:pt x="5250873" y="547239"/>
                  <a:pt x="5250873" y="547239"/>
                </a:cubicBezTo>
                <a:close/>
                <a:moveTo>
                  <a:pt x="7721455" y="534432"/>
                </a:moveTo>
                <a:cubicBezTo>
                  <a:pt x="7727670" y="535052"/>
                  <a:pt x="7733927" y="535345"/>
                  <a:pt x="7740100" y="536294"/>
                </a:cubicBezTo>
                <a:cubicBezTo>
                  <a:pt x="7746869" y="537334"/>
                  <a:pt x="7745141" y="538813"/>
                  <a:pt x="7751286" y="541883"/>
                </a:cubicBezTo>
                <a:cubicBezTo>
                  <a:pt x="7753044" y="542761"/>
                  <a:pt x="7755122" y="542868"/>
                  <a:pt x="7756880" y="543746"/>
                </a:cubicBezTo>
                <a:cubicBezTo>
                  <a:pt x="7758884" y="544747"/>
                  <a:pt x="7760470" y="546471"/>
                  <a:pt x="7762473" y="547472"/>
                </a:cubicBezTo>
                <a:cubicBezTo>
                  <a:pt x="7764231" y="548350"/>
                  <a:pt x="7766309" y="548456"/>
                  <a:pt x="7768067" y="549335"/>
                </a:cubicBezTo>
                <a:cubicBezTo>
                  <a:pt x="7785795" y="558191"/>
                  <a:pt x="7755986" y="547174"/>
                  <a:pt x="7784847" y="556786"/>
                </a:cubicBezTo>
                <a:lnTo>
                  <a:pt x="7790440" y="558649"/>
                </a:lnTo>
                <a:cubicBezTo>
                  <a:pt x="7791683" y="560512"/>
                  <a:pt x="7793801" y="562030"/>
                  <a:pt x="7794169" y="564238"/>
                </a:cubicBezTo>
                <a:cubicBezTo>
                  <a:pt x="7794492" y="566176"/>
                  <a:pt x="7793533" y="568294"/>
                  <a:pt x="7792305" y="569827"/>
                </a:cubicBezTo>
                <a:cubicBezTo>
                  <a:pt x="7787929" y="575293"/>
                  <a:pt x="7779371" y="574601"/>
                  <a:pt x="7773659" y="575416"/>
                </a:cubicBezTo>
                <a:lnTo>
                  <a:pt x="7725184" y="577279"/>
                </a:lnTo>
                <a:cubicBezTo>
                  <a:pt x="7723136" y="574892"/>
                  <a:pt x="7713031" y="564170"/>
                  <a:pt x="7710268" y="558649"/>
                </a:cubicBezTo>
                <a:cubicBezTo>
                  <a:pt x="7709389" y="556893"/>
                  <a:pt x="7709025" y="554924"/>
                  <a:pt x="7708404" y="553061"/>
                </a:cubicBezTo>
                <a:cubicBezTo>
                  <a:pt x="7709025" y="548093"/>
                  <a:pt x="7707396" y="542259"/>
                  <a:pt x="7710268" y="538157"/>
                </a:cubicBezTo>
                <a:cubicBezTo>
                  <a:pt x="7712522" y="534940"/>
                  <a:pt x="7721455" y="534432"/>
                  <a:pt x="7721455" y="534432"/>
                </a:cubicBezTo>
                <a:close/>
                <a:moveTo>
                  <a:pt x="5147161" y="519295"/>
                </a:moveTo>
                <a:cubicBezTo>
                  <a:pt x="5152599" y="519683"/>
                  <a:pt x="5158084" y="519651"/>
                  <a:pt x="5163476" y="520459"/>
                </a:cubicBezTo>
                <a:cubicBezTo>
                  <a:pt x="5165905" y="520823"/>
                  <a:pt x="5170468" y="522788"/>
                  <a:pt x="5170468" y="522788"/>
                </a:cubicBezTo>
                <a:cubicBezTo>
                  <a:pt x="5170856" y="523952"/>
                  <a:pt x="5170764" y="525413"/>
                  <a:pt x="5171632" y="526281"/>
                </a:cubicBezTo>
                <a:cubicBezTo>
                  <a:pt x="5172501" y="527148"/>
                  <a:pt x="5174030" y="526897"/>
                  <a:pt x="5175128" y="527445"/>
                </a:cubicBezTo>
                <a:cubicBezTo>
                  <a:pt x="5176381" y="528071"/>
                  <a:pt x="5177372" y="529148"/>
                  <a:pt x="5178624" y="529774"/>
                </a:cubicBezTo>
                <a:cubicBezTo>
                  <a:pt x="5180296" y="530609"/>
                  <a:pt x="5185289" y="531730"/>
                  <a:pt x="5186781" y="532102"/>
                </a:cubicBezTo>
                <a:cubicBezTo>
                  <a:pt x="5196801" y="538777"/>
                  <a:pt x="5184124" y="530775"/>
                  <a:pt x="5193773" y="535596"/>
                </a:cubicBezTo>
                <a:cubicBezTo>
                  <a:pt x="5195026" y="536221"/>
                  <a:pt x="5196104" y="537148"/>
                  <a:pt x="5197269" y="537924"/>
                </a:cubicBezTo>
                <a:cubicBezTo>
                  <a:pt x="5198447" y="539690"/>
                  <a:pt x="5200765" y="542500"/>
                  <a:pt x="5200765" y="544910"/>
                </a:cubicBezTo>
                <a:cubicBezTo>
                  <a:pt x="5200765" y="546510"/>
                  <a:pt x="5200040" y="548029"/>
                  <a:pt x="5199599" y="549568"/>
                </a:cubicBezTo>
                <a:cubicBezTo>
                  <a:pt x="5199263" y="550747"/>
                  <a:pt x="5199303" y="552193"/>
                  <a:pt x="5198435" y="553061"/>
                </a:cubicBezTo>
                <a:cubicBezTo>
                  <a:pt x="5197566" y="553929"/>
                  <a:pt x="5196104" y="553837"/>
                  <a:pt x="5194939" y="554225"/>
                </a:cubicBezTo>
                <a:cubicBezTo>
                  <a:pt x="5189726" y="562037"/>
                  <a:pt x="5195867" y="554383"/>
                  <a:pt x="5189112" y="558882"/>
                </a:cubicBezTo>
                <a:cubicBezTo>
                  <a:pt x="5187741" y="559795"/>
                  <a:pt x="5187057" y="561575"/>
                  <a:pt x="5185616" y="562375"/>
                </a:cubicBezTo>
                <a:cubicBezTo>
                  <a:pt x="5183469" y="563567"/>
                  <a:pt x="5178624" y="564704"/>
                  <a:pt x="5178624" y="564704"/>
                </a:cubicBezTo>
                <a:cubicBezTo>
                  <a:pt x="5178585" y="564694"/>
                  <a:pt x="5171025" y="562932"/>
                  <a:pt x="5170468" y="562375"/>
                </a:cubicBezTo>
                <a:cubicBezTo>
                  <a:pt x="5169599" y="561507"/>
                  <a:pt x="5169852" y="559980"/>
                  <a:pt x="5169303" y="558882"/>
                </a:cubicBezTo>
                <a:cubicBezTo>
                  <a:pt x="5167194" y="554669"/>
                  <a:pt x="5167508" y="555567"/>
                  <a:pt x="5163476" y="554225"/>
                </a:cubicBezTo>
                <a:cubicBezTo>
                  <a:pt x="5163087" y="553061"/>
                  <a:pt x="5163078" y="551690"/>
                  <a:pt x="5162310" y="550732"/>
                </a:cubicBezTo>
                <a:cubicBezTo>
                  <a:pt x="5160668" y="548680"/>
                  <a:pt x="5157622" y="548006"/>
                  <a:pt x="5155319" y="547239"/>
                </a:cubicBezTo>
                <a:cubicBezTo>
                  <a:pt x="5154930" y="553837"/>
                  <a:pt x="5154812" y="560456"/>
                  <a:pt x="5154153" y="567033"/>
                </a:cubicBezTo>
                <a:cubicBezTo>
                  <a:pt x="5154031" y="568254"/>
                  <a:pt x="5153755" y="569567"/>
                  <a:pt x="5152988" y="570526"/>
                </a:cubicBezTo>
                <a:cubicBezTo>
                  <a:pt x="5151043" y="572955"/>
                  <a:pt x="5147554" y="573414"/>
                  <a:pt x="5144831" y="574019"/>
                </a:cubicBezTo>
                <a:cubicBezTo>
                  <a:pt x="5142898" y="574448"/>
                  <a:pt x="5140958" y="574857"/>
                  <a:pt x="5139005" y="575183"/>
                </a:cubicBezTo>
                <a:cubicBezTo>
                  <a:pt x="5136296" y="575634"/>
                  <a:pt x="5133567" y="575959"/>
                  <a:pt x="5130847" y="576347"/>
                </a:cubicBezTo>
                <a:cubicBezTo>
                  <a:pt x="5126846" y="575548"/>
                  <a:pt x="5124198" y="575114"/>
                  <a:pt x="5120360" y="574019"/>
                </a:cubicBezTo>
                <a:cubicBezTo>
                  <a:pt x="5119179" y="573681"/>
                  <a:pt x="5117938" y="573451"/>
                  <a:pt x="5116864" y="572854"/>
                </a:cubicBezTo>
                <a:cubicBezTo>
                  <a:pt x="5114415" y="571496"/>
                  <a:pt x="5109872" y="568197"/>
                  <a:pt x="5109872" y="568197"/>
                </a:cubicBezTo>
                <a:cubicBezTo>
                  <a:pt x="5083984" y="569490"/>
                  <a:pt x="5084579" y="570148"/>
                  <a:pt x="5056269" y="568197"/>
                </a:cubicBezTo>
                <a:cubicBezTo>
                  <a:pt x="5049943" y="567761"/>
                  <a:pt x="5049471" y="561405"/>
                  <a:pt x="5048112" y="560047"/>
                </a:cubicBezTo>
                <a:cubicBezTo>
                  <a:pt x="5047336" y="556554"/>
                  <a:pt x="5046037" y="553137"/>
                  <a:pt x="5045781" y="549568"/>
                </a:cubicBezTo>
                <a:cubicBezTo>
                  <a:pt x="5045586" y="546832"/>
                  <a:pt x="5047005" y="542240"/>
                  <a:pt x="5049277" y="540253"/>
                </a:cubicBezTo>
                <a:cubicBezTo>
                  <a:pt x="5051386" y="538410"/>
                  <a:pt x="5053938" y="537148"/>
                  <a:pt x="5056269" y="535596"/>
                </a:cubicBezTo>
                <a:cubicBezTo>
                  <a:pt x="5060787" y="532586"/>
                  <a:pt x="5058437" y="533709"/>
                  <a:pt x="5063260" y="532102"/>
                </a:cubicBezTo>
                <a:cubicBezTo>
                  <a:pt x="5064426" y="531326"/>
                  <a:pt x="5065477" y="530342"/>
                  <a:pt x="5066756" y="529774"/>
                </a:cubicBezTo>
                <a:cubicBezTo>
                  <a:pt x="5069002" y="528777"/>
                  <a:pt x="5071418" y="528222"/>
                  <a:pt x="5073748" y="527445"/>
                </a:cubicBezTo>
                <a:lnTo>
                  <a:pt x="5080740" y="525117"/>
                </a:lnTo>
                <a:lnTo>
                  <a:pt x="5087732" y="522788"/>
                </a:lnTo>
                <a:lnTo>
                  <a:pt x="5091227" y="521623"/>
                </a:lnTo>
                <a:cubicBezTo>
                  <a:pt x="5096665" y="522012"/>
                  <a:pt x="5102172" y="521841"/>
                  <a:pt x="5107542" y="522788"/>
                </a:cubicBezTo>
                <a:cubicBezTo>
                  <a:pt x="5108921" y="523031"/>
                  <a:pt x="5109785" y="524490"/>
                  <a:pt x="5111038" y="525117"/>
                </a:cubicBezTo>
                <a:cubicBezTo>
                  <a:pt x="5112137" y="525665"/>
                  <a:pt x="5113368" y="525893"/>
                  <a:pt x="5114534" y="526281"/>
                </a:cubicBezTo>
                <a:cubicBezTo>
                  <a:pt x="5120749" y="525893"/>
                  <a:pt x="5127027" y="526087"/>
                  <a:pt x="5133178" y="525117"/>
                </a:cubicBezTo>
                <a:cubicBezTo>
                  <a:pt x="5134561" y="524898"/>
                  <a:pt x="5135394" y="523356"/>
                  <a:pt x="5136674" y="522788"/>
                </a:cubicBezTo>
                <a:cubicBezTo>
                  <a:pt x="5138920" y="521791"/>
                  <a:pt x="5141335" y="521235"/>
                  <a:pt x="5143666" y="520459"/>
                </a:cubicBezTo>
                <a:close/>
                <a:moveTo>
                  <a:pt x="3636297" y="501247"/>
                </a:moveTo>
                <a:cubicBezTo>
                  <a:pt x="3639227" y="501540"/>
                  <a:pt x="3642663" y="501755"/>
                  <a:pt x="3645620" y="502412"/>
                </a:cubicBezTo>
                <a:cubicBezTo>
                  <a:pt x="3646218" y="502545"/>
                  <a:pt x="3646785" y="502800"/>
                  <a:pt x="3647367" y="502994"/>
                </a:cubicBezTo>
                <a:cubicBezTo>
                  <a:pt x="3647950" y="503382"/>
                  <a:pt x="3648727" y="503576"/>
                  <a:pt x="3649115" y="504159"/>
                </a:cubicBezTo>
                <a:cubicBezTo>
                  <a:pt x="3649559" y="504824"/>
                  <a:pt x="3649478" y="505718"/>
                  <a:pt x="3649698" y="506487"/>
                </a:cubicBezTo>
                <a:cubicBezTo>
                  <a:pt x="3649866" y="507077"/>
                  <a:pt x="3650086" y="507651"/>
                  <a:pt x="3650280" y="508234"/>
                </a:cubicBezTo>
                <a:cubicBezTo>
                  <a:pt x="3650086" y="510368"/>
                  <a:pt x="3650001" y="512515"/>
                  <a:pt x="3649698" y="514637"/>
                </a:cubicBezTo>
                <a:cubicBezTo>
                  <a:pt x="3649611" y="515245"/>
                  <a:pt x="3649389" y="515835"/>
                  <a:pt x="3649115" y="516384"/>
                </a:cubicBezTo>
                <a:cubicBezTo>
                  <a:pt x="3648802" y="517010"/>
                  <a:pt x="3648477" y="517669"/>
                  <a:pt x="3647950" y="518131"/>
                </a:cubicBezTo>
                <a:cubicBezTo>
                  <a:pt x="3646236" y="519629"/>
                  <a:pt x="3645043" y="520165"/>
                  <a:pt x="3643872" y="522788"/>
                </a:cubicBezTo>
                <a:lnTo>
                  <a:pt x="3639210" y="521041"/>
                </a:lnTo>
                <a:cubicBezTo>
                  <a:pt x="3638054" y="520629"/>
                  <a:pt x="3636880" y="520265"/>
                  <a:pt x="3635714" y="519877"/>
                </a:cubicBezTo>
                <a:cubicBezTo>
                  <a:pt x="3635131" y="519683"/>
                  <a:pt x="3634516" y="519569"/>
                  <a:pt x="3633967" y="519295"/>
                </a:cubicBezTo>
                <a:cubicBezTo>
                  <a:pt x="3631010" y="517818"/>
                  <a:pt x="3632358" y="518612"/>
                  <a:pt x="3629888" y="516966"/>
                </a:cubicBezTo>
                <a:cubicBezTo>
                  <a:pt x="3628333" y="512307"/>
                  <a:pt x="3628347" y="513975"/>
                  <a:pt x="3629305" y="508234"/>
                </a:cubicBezTo>
                <a:cubicBezTo>
                  <a:pt x="3629478" y="507201"/>
                  <a:pt x="3630268" y="505428"/>
                  <a:pt x="3631053" y="504740"/>
                </a:cubicBezTo>
                <a:cubicBezTo>
                  <a:pt x="3632107" y="503819"/>
                  <a:pt x="3633383" y="503188"/>
                  <a:pt x="3634549" y="502412"/>
                </a:cubicBezTo>
                <a:close/>
                <a:moveTo>
                  <a:pt x="8200739" y="496591"/>
                </a:moveTo>
                <a:cubicBezTo>
                  <a:pt x="8205594" y="496784"/>
                  <a:pt x="8210459" y="496827"/>
                  <a:pt x="8215305" y="497173"/>
                </a:cubicBezTo>
                <a:cubicBezTo>
                  <a:pt x="8215917" y="497216"/>
                  <a:pt x="8216515" y="497457"/>
                  <a:pt x="8217053" y="497755"/>
                </a:cubicBezTo>
                <a:cubicBezTo>
                  <a:pt x="8218277" y="498434"/>
                  <a:pt x="8220549" y="500083"/>
                  <a:pt x="8220549" y="500083"/>
                </a:cubicBezTo>
                <a:lnTo>
                  <a:pt x="8222879" y="503576"/>
                </a:lnTo>
                <a:cubicBezTo>
                  <a:pt x="8223268" y="504159"/>
                  <a:pt x="8223823" y="504659"/>
                  <a:pt x="8224045" y="505322"/>
                </a:cubicBezTo>
                <a:cubicBezTo>
                  <a:pt x="8224849" y="507733"/>
                  <a:pt x="8224287" y="506558"/>
                  <a:pt x="8225793" y="508816"/>
                </a:cubicBezTo>
                <a:cubicBezTo>
                  <a:pt x="8225598" y="511727"/>
                  <a:pt x="8225516" y="514647"/>
                  <a:pt x="8225209" y="517548"/>
                </a:cubicBezTo>
                <a:cubicBezTo>
                  <a:pt x="8225127" y="518344"/>
                  <a:pt x="8224857" y="519110"/>
                  <a:pt x="8224627" y="519877"/>
                </a:cubicBezTo>
                <a:cubicBezTo>
                  <a:pt x="8224274" y="521052"/>
                  <a:pt x="8223850" y="522206"/>
                  <a:pt x="8223461" y="523370"/>
                </a:cubicBezTo>
                <a:cubicBezTo>
                  <a:pt x="8223268" y="523952"/>
                  <a:pt x="8223220" y="524606"/>
                  <a:pt x="8222879" y="525117"/>
                </a:cubicBezTo>
                <a:lnTo>
                  <a:pt x="8221713" y="526863"/>
                </a:lnTo>
                <a:cubicBezTo>
                  <a:pt x="8221520" y="527445"/>
                  <a:pt x="8221407" y="528060"/>
                  <a:pt x="8221131" y="528609"/>
                </a:cubicBezTo>
                <a:lnTo>
                  <a:pt x="8219967" y="530938"/>
                </a:lnTo>
                <a:cubicBezTo>
                  <a:pt x="8218219" y="531326"/>
                  <a:pt x="8216511" y="532028"/>
                  <a:pt x="8214723" y="532102"/>
                </a:cubicBezTo>
                <a:cubicBezTo>
                  <a:pt x="8208726" y="532352"/>
                  <a:pt x="8207844" y="531986"/>
                  <a:pt x="8203653" y="530938"/>
                </a:cubicBezTo>
                <a:cubicBezTo>
                  <a:pt x="8203070" y="530550"/>
                  <a:pt x="8202560" y="530020"/>
                  <a:pt x="8201905" y="529774"/>
                </a:cubicBezTo>
                <a:cubicBezTo>
                  <a:pt x="8199401" y="528836"/>
                  <a:pt x="8197927" y="529647"/>
                  <a:pt x="8195495" y="528027"/>
                </a:cubicBezTo>
                <a:cubicBezTo>
                  <a:pt x="8192923" y="526314"/>
                  <a:pt x="8194433" y="527000"/>
                  <a:pt x="8190834" y="526281"/>
                </a:cubicBezTo>
                <a:cubicBezTo>
                  <a:pt x="8185822" y="522942"/>
                  <a:pt x="8192165" y="526946"/>
                  <a:pt x="8187338" y="524535"/>
                </a:cubicBezTo>
                <a:cubicBezTo>
                  <a:pt x="8182821" y="522278"/>
                  <a:pt x="8188235" y="524251"/>
                  <a:pt x="8183842" y="522788"/>
                </a:cubicBezTo>
                <a:lnTo>
                  <a:pt x="8180346" y="520459"/>
                </a:lnTo>
                <a:cubicBezTo>
                  <a:pt x="8179763" y="520071"/>
                  <a:pt x="8179263" y="519516"/>
                  <a:pt x="8178598" y="519295"/>
                </a:cubicBezTo>
                <a:cubicBezTo>
                  <a:pt x="8178015" y="519100"/>
                  <a:pt x="8177387" y="519011"/>
                  <a:pt x="8176850" y="518713"/>
                </a:cubicBezTo>
                <a:cubicBezTo>
                  <a:pt x="8175627" y="518033"/>
                  <a:pt x="8173355" y="516384"/>
                  <a:pt x="8173355" y="516384"/>
                </a:cubicBezTo>
                <a:cubicBezTo>
                  <a:pt x="8173160" y="515802"/>
                  <a:pt x="8173070" y="515174"/>
                  <a:pt x="8172771" y="514637"/>
                </a:cubicBezTo>
                <a:cubicBezTo>
                  <a:pt x="8172091" y="513415"/>
                  <a:pt x="8170441" y="511144"/>
                  <a:pt x="8170441" y="511144"/>
                </a:cubicBezTo>
                <a:cubicBezTo>
                  <a:pt x="8170247" y="510562"/>
                  <a:pt x="8169859" y="510011"/>
                  <a:pt x="8169859" y="509398"/>
                </a:cubicBezTo>
                <a:cubicBezTo>
                  <a:pt x="8169859" y="507198"/>
                  <a:pt x="8170027" y="505154"/>
                  <a:pt x="8171607" y="503576"/>
                </a:cubicBezTo>
                <a:cubicBezTo>
                  <a:pt x="8172102" y="503082"/>
                  <a:pt x="8172729" y="502725"/>
                  <a:pt x="8173355" y="502412"/>
                </a:cubicBezTo>
                <a:cubicBezTo>
                  <a:pt x="8173904" y="502138"/>
                  <a:pt x="8174519" y="502024"/>
                  <a:pt x="8175102" y="501830"/>
                </a:cubicBezTo>
                <a:cubicBezTo>
                  <a:pt x="8175685" y="501442"/>
                  <a:pt x="8176211" y="500949"/>
                  <a:pt x="8176850" y="500665"/>
                </a:cubicBezTo>
                <a:cubicBezTo>
                  <a:pt x="8179344" y="499558"/>
                  <a:pt x="8180304" y="499597"/>
                  <a:pt x="8182677" y="498919"/>
                </a:cubicBezTo>
                <a:cubicBezTo>
                  <a:pt x="8183267" y="498750"/>
                  <a:pt x="8183815" y="498408"/>
                  <a:pt x="8184425" y="498337"/>
                </a:cubicBezTo>
                <a:cubicBezTo>
                  <a:pt x="8187133" y="498018"/>
                  <a:pt x="8189866" y="497990"/>
                  <a:pt x="8192582" y="497755"/>
                </a:cubicBezTo>
                <a:cubicBezTo>
                  <a:pt x="8197479" y="497329"/>
                  <a:pt x="8196850" y="497367"/>
                  <a:pt x="8200739" y="496591"/>
                </a:cubicBezTo>
                <a:close/>
                <a:moveTo>
                  <a:pt x="8524398" y="471281"/>
                </a:moveTo>
                <a:cubicBezTo>
                  <a:pt x="8525051" y="471441"/>
                  <a:pt x="8526170" y="471779"/>
                  <a:pt x="8527419" y="472246"/>
                </a:cubicBezTo>
                <a:lnTo>
                  <a:pt x="8528161" y="472590"/>
                </a:lnTo>
                <a:lnTo>
                  <a:pt x="8524187" y="471373"/>
                </a:lnTo>
                <a:cubicBezTo>
                  <a:pt x="8523562" y="471136"/>
                  <a:pt x="8523746" y="471120"/>
                  <a:pt x="8524398" y="471281"/>
                </a:cubicBezTo>
                <a:close/>
                <a:moveTo>
                  <a:pt x="3294353" y="466123"/>
                </a:moveTo>
                <a:cubicBezTo>
                  <a:pt x="3297979" y="466641"/>
                  <a:pt x="3301721" y="466624"/>
                  <a:pt x="3305229" y="467676"/>
                </a:cubicBezTo>
                <a:cubicBezTo>
                  <a:pt x="3307017" y="468212"/>
                  <a:pt x="3308141" y="470126"/>
                  <a:pt x="3309889" y="470781"/>
                </a:cubicBezTo>
                <a:cubicBezTo>
                  <a:pt x="3312362" y="471707"/>
                  <a:pt x="3315111" y="471639"/>
                  <a:pt x="3317658" y="472333"/>
                </a:cubicBezTo>
                <a:cubicBezTo>
                  <a:pt x="3320819" y="473194"/>
                  <a:pt x="3326981" y="475438"/>
                  <a:pt x="3326981" y="475438"/>
                </a:cubicBezTo>
                <a:cubicBezTo>
                  <a:pt x="3328557" y="480163"/>
                  <a:pt x="3330091" y="480675"/>
                  <a:pt x="3325427" y="484753"/>
                </a:cubicBezTo>
                <a:cubicBezTo>
                  <a:pt x="3322616" y="487210"/>
                  <a:pt x="3316105" y="490963"/>
                  <a:pt x="3316105" y="490963"/>
                </a:cubicBezTo>
                <a:lnTo>
                  <a:pt x="3306782" y="504935"/>
                </a:lnTo>
                <a:cubicBezTo>
                  <a:pt x="3305747" y="506487"/>
                  <a:pt x="3304266" y="507822"/>
                  <a:pt x="3303675" y="509592"/>
                </a:cubicBezTo>
                <a:lnTo>
                  <a:pt x="3302122" y="514249"/>
                </a:lnTo>
                <a:cubicBezTo>
                  <a:pt x="3301603" y="517872"/>
                  <a:pt x="3300568" y="521457"/>
                  <a:pt x="3300568" y="525117"/>
                </a:cubicBezTo>
                <a:cubicBezTo>
                  <a:pt x="3300568" y="541896"/>
                  <a:pt x="3300394" y="540118"/>
                  <a:pt x="3303675" y="549956"/>
                </a:cubicBezTo>
                <a:cubicBezTo>
                  <a:pt x="3303158" y="552543"/>
                  <a:pt x="3303432" y="555427"/>
                  <a:pt x="3302122" y="557718"/>
                </a:cubicBezTo>
                <a:cubicBezTo>
                  <a:pt x="3301195" y="559338"/>
                  <a:pt x="3298627" y="559366"/>
                  <a:pt x="3297460" y="560823"/>
                </a:cubicBezTo>
                <a:cubicBezTo>
                  <a:pt x="3296437" y="562101"/>
                  <a:pt x="3296424" y="563928"/>
                  <a:pt x="3295906" y="565480"/>
                </a:cubicBezTo>
                <a:cubicBezTo>
                  <a:pt x="3293317" y="564963"/>
                  <a:pt x="3290773" y="564098"/>
                  <a:pt x="3288138" y="563928"/>
                </a:cubicBezTo>
                <a:cubicBezTo>
                  <a:pt x="3244047" y="561086"/>
                  <a:pt x="3259207" y="570013"/>
                  <a:pt x="3243080" y="559270"/>
                </a:cubicBezTo>
                <a:cubicBezTo>
                  <a:pt x="3242562" y="553061"/>
                  <a:pt x="3243195" y="546645"/>
                  <a:pt x="3241526" y="540641"/>
                </a:cubicBezTo>
                <a:cubicBezTo>
                  <a:pt x="3240527" y="537045"/>
                  <a:pt x="3236492" y="534866"/>
                  <a:pt x="3235311" y="531326"/>
                </a:cubicBezTo>
                <a:cubicBezTo>
                  <a:pt x="3234793" y="529774"/>
                  <a:pt x="3234666" y="528030"/>
                  <a:pt x="3233757" y="526669"/>
                </a:cubicBezTo>
                <a:cubicBezTo>
                  <a:pt x="3231365" y="523083"/>
                  <a:pt x="3227875" y="521198"/>
                  <a:pt x="3224436" y="518907"/>
                </a:cubicBezTo>
                <a:cubicBezTo>
                  <a:pt x="3222515" y="513151"/>
                  <a:pt x="3220551" y="505969"/>
                  <a:pt x="3219774" y="503382"/>
                </a:cubicBezTo>
                <a:cubicBezTo>
                  <a:pt x="3223400" y="500277"/>
                  <a:pt x="3226194" y="495780"/>
                  <a:pt x="3230650" y="494068"/>
                </a:cubicBezTo>
                <a:cubicBezTo>
                  <a:pt x="3233189" y="493092"/>
                  <a:pt x="3241350" y="496079"/>
                  <a:pt x="3244634" y="497173"/>
                </a:cubicBezTo>
                <a:cubicBezTo>
                  <a:pt x="3244730" y="497156"/>
                  <a:pt x="3256604" y="495677"/>
                  <a:pt x="3258617" y="494068"/>
                </a:cubicBezTo>
                <a:cubicBezTo>
                  <a:pt x="3260075" y="492902"/>
                  <a:pt x="3260267" y="490576"/>
                  <a:pt x="3261724" y="489410"/>
                </a:cubicBezTo>
                <a:cubicBezTo>
                  <a:pt x="3263004" y="488388"/>
                  <a:pt x="3264921" y="488589"/>
                  <a:pt x="3266386" y="487858"/>
                </a:cubicBezTo>
                <a:cubicBezTo>
                  <a:pt x="3268056" y="487023"/>
                  <a:pt x="3269493" y="485788"/>
                  <a:pt x="3271047" y="484753"/>
                </a:cubicBezTo>
                <a:cubicBezTo>
                  <a:pt x="3271565" y="483200"/>
                  <a:pt x="3271868" y="481559"/>
                  <a:pt x="3272601" y="480096"/>
                </a:cubicBezTo>
                <a:cubicBezTo>
                  <a:pt x="3275138" y="475025"/>
                  <a:pt x="3279437" y="471091"/>
                  <a:pt x="3285030" y="469228"/>
                </a:cubicBezTo>
                <a:close/>
                <a:moveTo>
                  <a:pt x="7551869" y="455763"/>
                </a:moveTo>
                <a:lnTo>
                  <a:pt x="7552888" y="456013"/>
                </a:lnTo>
                <a:lnTo>
                  <a:pt x="7552864" y="456008"/>
                </a:lnTo>
                <a:cubicBezTo>
                  <a:pt x="7551868" y="455776"/>
                  <a:pt x="7551015" y="455558"/>
                  <a:pt x="7551869" y="455763"/>
                </a:cubicBezTo>
                <a:close/>
                <a:moveTo>
                  <a:pt x="7740100" y="452462"/>
                </a:moveTo>
                <a:cubicBezTo>
                  <a:pt x="7747557" y="455062"/>
                  <a:pt x="7748024" y="462320"/>
                  <a:pt x="7757230" y="466085"/>
                </a:cubicBezTo>
                <a:cubicBezTo>
                  <a:pt x="7771135" y="468801"/>
                  <a:pt x="7790285" y="463367"/>
                  <a:pt x="7809435" y="466666"/>
                </a:cubicBezTo>
                <a:cubicBezTo>
                  <a:pt x="7819146" y="470005"/>
                  <a:pt x="7823613" y="474506"/>
                  <a:pt x="7827497" y="485412"/>
                </a:cubicBezTo>
                <a:cubicBezTo>
                  <a:pt x="7824933" y="495310"/>
                  <a:pt x="7814212" y="497638"/>
                  <a:pt x="7812813" y="504624"/>
                </a:cubicBezTo>
                <a:cubicBezTo>
                  <a:pt x="7816621" y="507690"/>
                  <a:pt x="7823923" y="507847"/>
                  <a:pt x="7831225" y="509165"/>
                </a:cubicBezTo>
                <a:cubicBezTo>
                  <a:pt x="7841869" y="508893"/>
                  <a:pt x="7844354" y="505129"/>
                  <a:pt x="7859658" y="508350"/>
                </a:cubicBezTo>
                <a:cubicBezTo>
                  <a:pt x="7876555" y="513279"/>
                  <a:pt x="7902205" y="553735"/>
                  <a:pt x="7919088" y="549335"/>
                </a:cubicBezTo>
                <a:cubicBezTo>
                  <a:pt x="7926235" y="547472"/>
                  <a:pt x="7924060" y="526979"/>
                  <a:pt x="7926546" y="515802"/>
                </a:cubicBezTo>
                <a:cubicBezTo>
                  <a:pt x="7930897" y="511105"/>
                  <a:pt x="7934665" y="512231"/>
                  <a:pt x="7939597" y="513939"/>
                </a:cubicBezTo>
                <a:cubicBezTo>
                  <a:pt x="7954513" y="526126"/>
                  <a:pt x="7963602" y="544716"/>
                  <a:pt x="7982014" y="560978"/>
                </a:cubicBezTo>
                <a:cubicBezTo>
                  <a:pt x="7997745" y="571807"/>
                  <a:pt x="8013477" y="584381"/>
                  <a:pt x="8021633" y="580073"/>
                </a:cubicBezTo>
                <a:cubicBezTo>
                  <a:pt x="8024857" y="572233"/>
                  <a:pt x="8012933" y="559154"/>
                  <a:pt x="8010913" y="550149"/>
                </a:cubicBezTo>
                <a:cubicBezTo>
                  <a:pt x="8009010" y="539981"/>
                  <a:pt x="8014099" y="533888"/>
                  <a:pt x="8011029" y="524302"/>
                </a:cubicBezTo>
                <a:cubicBezTo>
                  <a:pt x="8006291" y="513298"/>
                  <a:pt x="7971196" y="494009"/>
                  <a:pt x="7980732" y="487625"/>
                </a:cubicBezTo>
                <a:cubicBezTo>
                  <a:pt x="7990675" y="478349"/>
                  <a:pt x="8051309" y="481299"/>
                  <a:pt x="8068245" y="485995"/>
                </a:cubicBezTo>
                <a:cubicBezTo>
                  <a:pt x="8083200" y="499113"/>
                  <a:pt x="8080093" y="515142"/>
                  <a:pt x="8086890" y="528842"/>
                </a:cubicBezTo>
                <a:cubicBezTo>
                  <a:pt x="8091861" y="534432"/>
                  <a:pt x="8092173" y="539438"/>
                  <a:pt x="8101805" y="545609"/>
                </a:cubicBezTo>
                <a:cubicBezTo>
                  <a:pt x="8109885" y="545609"/>
                  <a:pt x="8114469" y="542116"/>
                  <a:pt x="8126043" y="545609"/>
                </a:cubicBezTo>
                <a:cubicBezTo>
                  <a:pt x="8134783" y="556282"/>
                  <a:pt x="8130122" y="572194"/>
                  <a:pt x="8126043" y="582868"/>
                </a:cubicBezTo>
                <a:cubicBezTo>
                  <a:pt x="8117382" y="584032"/>
                  <a:pt x="8109303" y="577046"/>
                  <a:pt x="8101805" y="582868"/>
                </a:cubicBezTo>
                <a:lnTo>
                  <a:pt x="8098077" y="594045"/>
                </a:lnTo>
                <a:cubicBezTo>
                  <a:pt x="8084831" y="598237"/>
                  <a:pt x="8065759" y="597771"/>
                  <a:pt x="8049601" y="599634"/>
                </a:cubicBezTo>
                <a:cubicBezTo>
                  <a:pt x="8053951" y="609570"/>
                  <a:pt x="8060631" y="617759"/>
                  <a:pt x="8062652" y="629441"/>
                </a:cubicBezTo>
                <a:cubicBezTo>
                  <a:pt x="8062496" y="634991"/>
                  <a:pt x="8062924" y="638212"/>
                  <a:pt x="8057525" y="642598"/>
                </a:cubicBezTo>
                <a:lnTo>
                  <a:pt x="7997395" y="638756"/>
                </a:lnTo>
                <a:cubicBezTo>
                  <a:pt x="8002989" y="643374"/>
                  <a:pt x="8006835" y="647993"/>
                  <a:pt x="8014175" y="652611"/>
                </a:cubicBezTo>
                <a:cubicBezTo>
                  <a:pt x="8032393" y="656764"/>
                  <a:pt x="8058185" y="649274"/>
                  <a:pt x="8077567" y="659248"/>
                </a:cubicBezTo>
                <a:cubicBezTo>
                  <a:pt x="8087667" y="670542"/>
                  <a:pt x="8087279" y="687076"/>
                  <a:pt x="8086890" y="698370"/>
                </a:cubicBezTo>
                <a:cubicBezTo>
                  <a:pt x="8083705" y="707996"/>
                  <a:pt x="8081103" y="711799"/>
                  <a:pt x="8073839" y="713273"/>
                </a:cubicBezTo>
                <a:lnTo>
                  <a:pt x="8058923" y="720725"/>
                </a:lnTo>
                <a:lnTo>
                  <a:pt x="8057805" y="722481"/>
                </a:lnTo>
                <a:lnTo>
                  <a:pt x="8059521" y="730077"/>
                </a:lnTo>
                <a:cubicBezTo>
                  <a:pt x="8062907" y="739646"/>
                  <a:pt x="8068917" y="749543"/>
                  <a:pt x="8066731" y="756820"/>
                </a:cubicBezTo>
                <a:cubicBezTo>
                  <a:pt x="8061875" y="773314"/>
                  <a:pt x="8044202" y="779330"/>
                  <a:pt x="8041677" y="792332"/>
                </a:cubicBezTo>
                <a:cubicBezTo>
                  <a:pt x="8041483" y="806304"/>
                  <a:pt x="8057020" y="812708"/>
                  <a:pt x="8060905" y="832502"/>
                </a:cubicBezTo>
                <a:cubicBezTo>
                  <a:pt x="8059934" y="850549"/>
                  <a:pt x="8049057" y="854042"/>
                  <a:pt x="8049835" y="863939"/>
                </a:cubicBezTo>
                <a:cubicBezTo>
                  <a:pt x="8052942" y="871507"/>
                  <a:pt x="8068285" y="865103"/>
                  <a:pt x="8078966" y="872089"/>
                </a:cubicBezTo>
                <a:cubicBezTo>
                  <a:pt x="8091202" y="885867"/>
                  <a:pt x="8097611" y="898482"/>
                  <a:pt x="8106933" y="911678"/>
                </a:cubicBezTo>
                <a:lnTo>
                  <a:pt x="8147719" y="916336"/>
                </a:lnTo>
                <a:cubicBezTo>
                  <a:pt x="8159566" y="921769"/>
                  <a:pt x="8169665" y="928950"/>
                  <a:pt x="8175685" y="938458"/>
                </a:cubicBezTo>
                <a:cubicBezTo>
                  <a:pt x="8186367" y="951460"/>
                  <a:pt x="8193553" y="965626"/>
                  <a:pt x="8202487" y="979210"/>
                </a:cubicBezTo>
                <a:cubicBezTo>
                  <a:pt x="8208508" y="973970"/>
                  <a:pt x="8208703" y="969895"/>
                  <a:pt x="8211810" y="965237"/>
                </a:cubicBezTo>
                <a:cubicBezTo>
                  <a:pt x="8223268" y="961163"/>
                  <a:pt x="8242885" y="965237"/>
                  <a:pt x="8258421" y="965237"/>
                </a:cubicBezTo>
                <a:cubicBezTo>
                  <a:pt x="8278037" y="965432"/>
                  <a:pt x="8297653" y="962715"/>
                  <a:pt x="8317268" y="965821"/>
                </a:cubicBezTo>
                <a:cubicBezTo>
                  <a:pt x="8328921" y="971060"/>
                  <a:pt x="8337079" y="980956"/>
                  <a:pt x="8346983" y="988525"/>
                </a:cubicBezTo>
                <a:cubicBezTo>
                  <a:pt x="8363103" y="988913"/>
                  <a:pt x="8379805" y="986972"/>
                  <a:pt x="8395343" y="989688"/>
                </a:cubicBezTo>
                <a:cubicBezTo>
                  <a:pt x="8409521" y="992599"/>
                  <a:pt x="8421950" y="995510"/>
                  <a:pt x="8440206" y="1002497"/>
                </a:cubicBezTo>
                <a:cubicBezTo>
                  <a:pt x="8449917" y="1005019"/>
                  <a:pt x="8454967" y="1000556"/>
                  <a:pt x="8462347" y="999586"/>
                </a:cubicBezTo>
                <a:cubicBezTo>
                  <a:pt x="8480992" y="1002691"/>
                  <a:pt x="8492062" y="1005796"/>
                  <a:pt x="8507211" y="1015886"/>
                </a:cubicBezTo>
                <a:cubicBezTo>
                  <a:pt x="8525662" y="1039174"/>
                  <a:pt x="8535371" y="1060714"/>
                  <a:pt x="8553240" y="1084001"/>
                </a:cubicBezTo>
                <a:cubicBezTo>
                  <a:pt x="8573438" y="1100883"/>
                  <a:pt x="8594801" y="1109616"/>
                  <a:pt x="8615583" y="1122424"/>
                </a:cubicBezTo>
                <a:cubicBezTo>
                  <a:pt x="8630343" y="1130962"/>
                  <a:pt x="8644132" y="1133776"/>
                  <a:pt x="8654620" y="1135231"/>
                </a:cubicBezTo>
                <a:cubicBezTo>
                  <a:pt x="8665108" y="1136686"/>
                  <a:pt x="8670546" y="1134843"/>
                  <a:pt x="8678509" y="1131156"/>
                </a:cubicBezTo>
                <a:cubicBezTo>
                  <a:pt x="8680839" y="1121065"/>
                  <a:pt x="8674430" y="1110392"/>
                  <a:pt x="8668021" y="1100300"/>
                </a:cubicBezTo>
                <a:cubicBezTo>
                  <a:pt x="8649376" y="1077014"/>
                  <a:pt x="8632479" y="1074686"/>
                  <a:pt x="8619079" y="1060132"/>
                </a:cubicBezTo>
                <a:lnTo>
                  <a:pt x="8610339" y="1039755"/>
                </a:lnTo>
                <a:cubicBezTo>
                  <a:pt x="8600629" y="1024231"/>
                  <a:pt x="8584508" y="1019185"/>
                  <a:pt x="8577711" y="1007154"/>
                </a:cubicBezTo>
                <a:cubicBezTo>
                  <a:pt x="8574797" y="984255"/>
                  <a:pt x="8585868" y="960774"/>
                  <a:pt x="8584703" y="936712"/>
                </a:cubicBezTo>
                <a:cubicBezTo>
                  <a:pt x="8580624" y="922352"/>
                  <a:pt x="8577129" y="920217"/>
                  <a:pt x="8562562" y="904692"/>
                </a:cubicBezTo>
                <a:cubicBezTo>
                  <a:pt x="8528186" y="874030"/>
                  <a:pt x="8465843" y="853266"/>
                  <a:pt x="8458269" y="836577"/>
                </a:cubicBezTo>
                <a:cubicBezTo>
                  <a:pt x="8457492" y="824545"/>
                  <a:pt x="8468950" y="808439"/>
                  <a:pt x="8465843" y="795243"/>
                </a:cubicBezTo>
                <a:cubicBezTo>
                  <a:pt x="8457880" y="790585"/>
                  <a:pt x="8447587" y="796407"/>
                  <a:pt x="8440206" y="790003"/>
                </a:cubicBezTo>
                <a:cubicBezTo>
                  <a:pt x="8411851" y="768269"/>
                  <a:pt x="8356694" y="723830"/>
                  <a:pt x="8358053" y="706171"/>
                </a:cubicBezTo>
                <a:cubicBezTo>
                  <a:pt x="8366211" y="693169"/>
                  <a:pt x="8381360" y="697632"/>
                  <a:pt x="8395343" y="699185"/>
                </a:cubicBezTo>
                <a:cubicBezTo>
                  <a:pt x="8408550" y="704036"/>
                  <a:pt x="8414181" y="705395"/>
                  <a:pt x="8428554" y="709082"/>
                </a:cubicBezTo>
                <a:cubicBezTo>
                  <a:pt x="8440401" y="706947"/>
                  <a:pt x="8442925" y="700155"/>
                  <a:pt x="8458851" y="697439"/>
                </a:cubicBezTo>
                <a:cubicBezTo>
                  <a:pt x="8472835" y="697826"/>
                  <a:pt x="8475748" y="697632"/>
                  <a:pt x="8488566" y="702096"/>
                </a:cubicBezTo>
                <a:lnTo>
                  <a:pt x="8531099" y="725382"/>
                </a:lnTo>
                <a:cubicBezTo>
                  <a:pt x="8546830" y="733727"/>
                  <a:pt x="8563727" y="742071"/>
                  <a:pt x="8580041" y="734697"/>
                </a:cubicBezTo>
                <a:cubicBezTo>
                  <a:pt x="8582372" y="726741"/>
                  <a:pt x="8578293" y="714709"/>
                  <a:pt x="8587033" y="710828"/>
                </a:cubicBezTo>
                <a:cubicBezTo>
                  <a:pt x="8597715" y="715873"/>
                  <a:pt x="8610727" y="730234"/>
                  <a:pt x="8613252" y="743430"/>
                </a:cubicBezTo>
                <a:cubicBezTo>
                  <a:pt x="8610922" y="754297"/>
                  <a:pt x="8599268" y="760507"/>
                  <a:pt x="8601016" y="769627"/>
                </a:cubicBezTo>
                <a:cubicBezTo>
                  <a:pt x="8607037" y="778166"/>
                  <a:pt x="8642773" y="773314"/>
                  <a:pt x="8659282" y="788257"/>
                </a:cubicBezTo>
                <a:cubicBezTo>
                  <a:pt x="8663360" y="795825"/>
                  <a:pt x="8654038" y="801647"/>
                  <a:pt x="8659282" y="809215"/>
                </a:cubicBezTo>
                <a:cubicBezTo>
                  <a:pt x="8671128" y="813678"/>
                  <a:pt x="8684141" y="808245"/>
                  <a:pt x="8696571" y="809797"/>
                </a:cubicBezTo>
                <a:cubicBezTo>
                  <a:pt x="8711137" y="815813"/>
                  <a:pt x="8718128" y="827650"/>
                  <a:pt x="8731529" y="830173"/>
                </a:cubicBezTo>
                <a:cubicBezTo>
                  <a:pt x="8736384" y="827263"/>
                  <a:pt x="8735413" y="820858"/>
                  <a:pt x="8740851" y="816201"/>
                </a:cubicBezTo>
                <a:cubicBezTo>
                  <a:pt x="8746484" y="811544"/>
                  <a:pt x="8752116" y="816201"/>
                  <a:pt x="8759496" y="809215"/>
                </a:cubicBezTo>
                <a:cubicBezTo>
                  <a:pt x="8759884" y="800482"/>
                  <a:pt x="8725314" y="757984"/>
                  <a:pt x="8708223" y="732369"/>
                </a:cubicBezTo>
                <a:cubicBezTo>
                  <a:pt x="8708030" y="727323"/>
                  <a:pt x="8706669" y="723442"/>
                  <a:pt x="8712884" y="720725"/>
                </a:cubicBezTo>
                <a:cubicBezTo>
                  <a:pt x="8726673" y="717814"/>
                  <a:pt x="8745124" y="725965"/>
                  <a:pt x="8761244" y="734697"/>
                </a:cubicBezTo>
                <a:cubicBezTo>
                  <a:pt x="8774645" y="745564"/>
                  <a:pt x="8778724" y="752939"/>
                  <a:pt x="8792707" y="763806"/>
                </a:cubicBezTo>
                <a:cubicBezTo>
                  <a:pt x="8808050" y="775062"/>
                  <a:pt x="8843203" y="788645"/>
                  <a:pt x="8868451" y="801065"/>
                </a:cubicBezTo>
                <a:cubicBezTo>
                  <a:pt x="8882629" y="809021"/>
                  <a:pt x="8890397" y="813484"/>
                  <a:pt x="8897000" y="827844"/>
                </a:cubicBezTo>
                <a:cubicBezTo>
                  <a:pt x="8895447" y="835024"/>
                  <a:pt x="8890397" y="834054"/>
                  <a:pt x="8887096" y="837159"/>
                </a:cubicBezTo>
                <a:lnTo>
                  <a:pt x="8898748" y="847639"/>
                </a:lnTo>
                <a:cubicBezTo>
                  <a:pt x="8910207" y="848608"/>
                  <a:pt x="8922831" y="843757"/>
                  <a:pt x="8934872" y="851713"/>
                </a:cubicBezTo>
                <a:cubicBezTo>
                  <a:pt x="8950992" y="867044"/>
                  <a:pt x="8962451" y="892273"/>
                  <a:pt x="8976241" y="895960"/>
                </a:cubicBezTo>
                <a:cubicBezTo>
                  <a:pt x="8985563" y="892854"/>
                  <a:pt x="8983232" y="884509"/>
                  <a:pt x="8994302" y="879657"/>
                </a:cubicBezTo>
                <a:cubicBezTo>
                  <a:pt x="9004401" y="878687"/>
                  <a:pt x="9013335" y="884703"/>
                  <a:pt x="9022852" y="887227"/>
                </a:cubicBezTo>
                <a:cubicBezTo>
                  <a:pt x="9037029" y="892661"/>
                  <a:pt x="9058199" y="896348"/>
                  <a:pt x="9064802" y="904692"/>
                </a:cubicBezTo>
                <a:cubicBezTo>
                  <a:pt x="9058976" y="916723"/>
                  <a:pt x="9046158" y="921769"/>
                  <a:pt x="9036835" y="930307"/>
                </a:cubicBezTo>
                <a:cubicBezTo>
                  <a:pt x="9032175" y="943891"/>
                  <a:pt x="9039166" y="960969"/>
                  <a:pt x="9050819" y="967566"/>
                </a:cubicBezTo>
                <a:cubicBezTo>
                  <a:pt x="9057228" y="961163"/>
                  <a:pt x="9056645" y="951266"/>
                  <a:pt x="9059558" y="943115"/>
                </a:cubicBezTo>
                <a:cubicBezTo>
                  <a:pt x="9064997" y="931278"/>
                  <a:pt x="9073931" y="913037"/>
                  <a:pt x="9085777" y="911678"/>
                </a:cubicBezTo>
                <a:cubicBezTo>
                  <a:pt x="9096654" y="915559"/>
                  <a:pt x="9088885" y="940399"/>
                  <a:pt x="9097431" y="946025"/>
                </a:cubicBezTo>
                <a:cubicBezTo>
                  <a:pt x="9109083" y="946414"/>
                  <a:pt x="9114327" y="927008"/>
                  <a:pt x="9126562" y="923904"/>
                </a:cubicBezTo>
                <a:cubicBezTo>
                  <a:pt x="9145402" y="925263"/>
                  <a:pt x="9165988" y="951071"/>
                  <a:pt x="9176670" y="968148"/>
                </a:cubicBezTo>
                <a:cubicBezTo>
                  <a:pt x="9178612" y="980180"/>
                  <a:pt x="9178224" y="986972"/>
                  <a:pt x="9174340" y="997839"/>
                </a:cubicBezTo>
                <a:cubicBezTo>
                  <a:pt x="9169096" y="1007348"/>
                  <a:pt x="9158608" y="1012782"/>
                  <a:pt x="9153365" y="1021126"/>
                </a:cubicBezTo>
                <a:cubicBezTo>
                  <a:pt x="9146179" y="1040726"/>
                  <a:pt x="9159385" y="1063236"/>
                  <a:pt x="9147538" y="1078179"/>
                </a:cubicBezTo>
                <a:cubicBezTo>
                  <a:pt x="9128894" y="1091763"/>
                  <a:pt x="9108501" y="1077984"/>
                  <a:pt x="9093351" y="1079925"/>
                </a:cubicBezTo>
                <a:cubicBezTo>
                  <a:pt x="9081310" y="1082060"/>
                  <a:pt x="9075095" y="1086523"/>
                  <a:pt x="9065968" y="1089822"/>
                </a:cubicBezTo>
                <a:cubicBezTo>
                  <a:pt x="9042468" y="1097196"/>
                  <a:pt x="9023628" y="1095256"/>
                  <a:pt x="9011199" y="1100883"/>
                </a:cubicBezTo>
                <a:cubicBezTo>
                  <a:pt x="9003042" y="1105929"/>
                  <a:pt x="9001294" y="1107481"/>
                  <a:pt x="8997216" y="1116602"/>
                </a:cubicBezTo>
                <a:cubicBezTo>
                  <a:pt x="8995274" y="1126304"/>
                  <a:pt x="8996827" y="1133680"/>
                  <a:pt x="8994885" y="1142217"/>
                </a:cubicBezTo>
                <a:cubicBezTo>
                  <a:pt x="8989641" y="1155801"/>
                  <a:pt x="8979736" y="1160070"/>
                  <a:pt x="8976241" y="1172490"/>
                </a:cubicBezTo>
                <a:cubicBezTo>
                  <a:pt x="8975075" y="1194030"/>
                  <a:pt x="8978571" y="1199853"/>
                  <a:pt x="8980901" y="1211495"/>
                </a:cubicBezTo>
                <a:cubicBezTo>
                  <a:pt x="8983232" y="1229348"/>
                  <a:pt x="8980319" y="1259427"/>
                  <a:pt x="8990224" y="1260980"/>
                </a:cubicBezTo>
                <a:cubicBezTo>
                  <a:pt x="8999546" y="1258845"/>
                  <a:pt x="8993720" y="1205479"/>
                  <a:pt x="8995468" y="1177729"/>
                </a:cubicBezTo>
                <a:cubicBezTo>
                  <a:pt x="9018385" y="1155606"/>
                  <a:pt x="9048876" y="1146874"/>
                  <a:pt x="9072376" y="1149203"/>
                </a:cubicBezTo>
                <a:cubicBezTo>
                  <a:pt x="9086749" y="1154055"/>
                  <a:pt x="9089468" y="1158906"/>
                  <a:pt x="9092769" y="1171326"/>
                </a:cubicBezTo>
                <a:cubicBezTo>
                  <a:pt x="9089079" y="1184327"/>
                  <a:pt x="9065579" y="1189761"/>
                  <a:pt x="9064802" y="1197523"/>
                </a:cubicBezTo>
                <a:cubicBezTo>
                  <a:pt x="9071988" y="1204121"/>
                  <a:pt x="9090244" y="1197329"/>
                  <a:pt x="9103257" y="1204509"/>
                </a:cubicBezTo>
                <a:cubicBezTo>
                  <a:pt x="9109083" y="1210912"/>
                  <a:pt x="9103257" y="1223721"/>
                  <a:pt x="9107335" y="1231870"/>
                </a:cubicBezTo>
                <a:cubicBezTo>
                  <a:pt x="9116463" y="1235559"/>
                  <a:pt x="9120348" y="1224691"/>
                  <a:pt x="9130642" y="1228961"/>
                </a:cubicBezTo>
                <a:cubicBezTo>
                  <a:pt x="9137050" y="1237692"/>
                  <a:pt x="9129476" y="1251083"/>
                  <a:pt x="9138216" y="1259815"/>
                </a:cubicBezTo>
                <a:cubicBezTo>
                  <a:pt x="9146955" y="1261368"/>
                  <a:pt x="9156861" y="1248366"/>
                  <a:pt x="9165017" y="1249336"/>
                </a:cubicBezTo>
                <a:cubicBezTo>
                  <a:pt x="9173174" y="1253800"/>
                  <a:pt x="9170844" y="1261173"/>
                  <a:pt x="9180748" y="1266219"/>
                </a:cubicBezTo>
                <a:cubicBezTo>
                  <a:pt x="9200364" y="1269129"/>
                  <a:pt x="9224641" y="1254575"/>
                  <a:pt x="9236682" y="1263890"/>
                </a:cubicBezTo>
                <a:cubicBezTo>
                  <a:pt x="9243868" y="1270877"/>
                  <a:pt x="9239985" y="1287178"/>
                  <a:pt x="9234934" y="1298238"/>
                </a:cubicBezTo>
                <a:cubicBezTo>
                  <a:pt x="9224641" y="1321137"/>
                  <a:pt x="9214348" y="1344618"/>
                  <a:pt x="9197063" y="1363441"/>
                </a:cubicBezTo>
                <a:cubicBezTo>
                  <a:pt x="9190265" y="1368487"/>
                  <a:pt x="9179169" y="1373972"/>
                  <a:pt x="9172009" y="1368099"/>
                </a:cubicBezTo>
                <a:cubicBezTo>
                  <a:pt x="9167930" y="1354709"/>
                  <a:pt x="9169096" y="1342484"/>
                  <a:pt x="9172009" y="1326183"/>
                </a:cubicBezTo>
                <a:cubicBezTo>
                  <a:pt x="9172203" y="1314539"/>
                  <a:pt x="9180555" y="1307553"/>
                  <a:pt x="9181332" y="1298238"/>
                </a:cubicBezTo>
                <a:cubicBezTo>
                  <a:pt x="9182885" y="1291835"/>
                  <a:pt x="9182108" y="1290088"/>
                  <a:pt x="9175504" y="1286013"/>
                </a:cubicBezTo>
                <a:cubicBezTo>
                  <a:pt x="9162492" y="1283102"/>
                  <a:pt x="9157637" y="1289506"/>
                  <a:pt x="9148121" y="1295910"/>
                </a:cubicBezTo>
                <a:cubicBezTo>
                  <a:pt x="9131223" y="1309688"/>
                  <a:pt x="9129476" y="1314152"/>
                  <a:pt x="9122484" y="1326765"/>
                </a:cubicBezTo>
                <a:cubicBezTo>
                  <a:pt x="9106170" y="1346364"/>
                  <a:pt x="9089273" y="1353738"/>
                  <a:pt x="9081116" y="1367516"/>
                </a:cubicBezTo>
                <a:cubicBezTo>
                  <a:pt x="9075679" y="1377801"/>
                  <a:pt x="9074319" y="1379936"/>
                  <a:pt x="9075290" y="1390221"/>
                </a:cubicBezTo>
                <a:cubicBezTo>
                  <a:pt x="9072571" y="1407491"/>
                  <a:pt x="9066939" y="1424181"/>
                  <a:pt x="9074124" y="1439124"/>
                </a:cubicBezTo>
                <a:cubicBezTo>
                  <a:pt x="9080728" y="1447274"/>
                  <a:pt x="9090827" y="1439705"/>
                  <a:pt x="9100926" y="1445526"/>
                </a:cubicBezTo>
                <a:cubicBezTo>
                  <a:pt x="9108500" y="1450572"/>
                  <a:pt x="9116075" y="1459111"/>
                  <a:pt x="9117240" y="1471725"/>
                </a:cubicBezTo>
                <a:cubicBezTo>
                  <a:pt x="9111414" y="1480069"/>
                  <a:pt x="9099179" y="1473277"/>
                  <a:pt x="9092769" y="1478711"/>
                </a:cubicBezTo>
                <a:cubicBezTo>
                  <a:pt x="9090050" y="1487638"/>
                  <a:pt x="9095488" y="1494235"/>
                  <a:pt x="9091603" y="1499669"/>
                </a:cubicBezTo>
                <a:cubicBezTo>
                  <a:pt x="9085195" y="1505491"/>
                  <a:pt x="9076455" y="1501998"/>
                  <a:pt x="9067132" y="1503162"/>
                </a:cubicBezTo>
                <a:cubicBezTo>
                  <a:pt x="9060918" y="1503744"/>
                  <a:pt x="9049460" y="1500833"/>
                  <a:pt x="9048488" y="1510149"/>
                </a:cubicBezTo>
                <a:cubicBezTo>
                  <a:pt x="9054314" y="1521015"/>
                  <a:pt x="9069464" y="1520820"/>
                  <a:pt x="9083447" y="1521791"/>
                </a:cubicBezTo>
                <a:cubicBezTo>
                  <a:pt x="9093740" y="1526254"/>
                  <a:pt x="9097625" y="1528972"/>
                  <a:pt x="9095099" y="1540421"/>
                </a:cubicBezTo>
                <a:cubicBezTo>
                  <a:pt x="9083835" y="1547795"/>
                  <a:pt x="9073154" y="1538868"/>
                  <a:pt x="9066550" y="1541585"/>
                </a:cubicBezTo>
                <a:cubicBezTo>
                  <a:pt x="9059558" y="1544884"/>
                  <a:pt x="9058393" y="1542943"/>
                  <a:pt x="9056645" y="1549735"/>
                </a:cubicBezTo>
                <a:cubicBezTo>
                  <a:pt x="9057422" y="1564096"/>
                  <a:pt x="9071600" y="1585441"/>
                  <a:pt x="9069464" y="1592234"/>
                </a:cubicBezTo>
                <a:cubicBezTo>
                  <a:pt x="9061695" y="1593204"/>
                  <a:pt x="9049265" y="1580785"/>
                  <a:pt x="9043827" y="1580009"/>
                </a:cubicBezTo>
                <a:cubicBezTo>
                  <a:pt x="9041691" y="1584278"/>
                  <a:pt x="9045380" y="1586218"/>
                  <a:pt x="9046158" y="1589322"/>
                </a:cubicBezTo>
                <a:lnTo>
                  <a:pt x="9064802" y="1620760"/>
                </a:lnTo>
                <a:cubicBezTo>
                  <a:pt x="9070240" y="1632210"/>
                  <a:pt x="9076261" y="1641913"/>
                  <a:pt x="9076455" y="1652197"/>
                </a:cubicBezTo>
                <a:cubicBezTo>
                  <a:pt x="9077038" y="1663452"/>
                  <a:pt x="9077038" y="1670051"/>
                  <a:pt x="9071212" y="1673738"/>
                </a:cubicBezTo>
                <a:cubicBezTo>
                  <a:pt x="9060335" y="1669857"/>
                  <a:pt x="9055286" y="1662482"/>
                  <a:pt x="9047905" y="1651033"/>
                </a:cubicBezTo>
                <a:cubicBezTo>
                  <a:pt x="9033534" y="1632210"/>
                  <a:pt x="9025571" y="1593011"/>
                  <a:pt x="9018191" y="1591652"/>
                </a:cubicBezTo>
                <a:cubicBezTo>
                  <a:pt x="9011005" y="1594174"/>
                  <a:pt x="9013724" y="1601354"/>
                  <a:pt x="9015860" y="1607952"/>
                </a:cubicBezTo>
                <a:cubicBezTo>
                  <a:pt x="9017608" y="1618820"/>
                  <a:pt x="9028095" y="1624447"/>
                  <a:pt x="9029843" y="1633568"/>
                </a:cubicBezTo>
                <a:cubicBezTo>
                  <a:pt x="9025765" y="1642300"/>
                  <a:pt x="9020521" y="1642883"/>
                  <a:pt x="9015860" y="1647540"/>
                </a:cubicBezTo>
                <a:cubicBezTo>
                  <a:pt x="9016054" y="1654138"/>
                  <a:pt x="9026736" y="1653750"/>
                  <a:pt x="9032175" y="1656854"/>
                </a:cubicBezTo>
                <a:cubicBezTo>
                  <a:pt x="9040137" y="1659960"/>
                  <a:pt x="9045187" y="1666557"/>
                  <a:pt x="9050819" y="1673155"/>
                </a:cubicBezTo>
                <a:cubicBezTo>
                  <a:pt x="9055675" y="1681694"/>
                  <a:pt x="9054120" y="1690815"/>
                  <a:pt x="9060141" y="1698770"/>
                </a:cubicBezTo>
                <a:cubicBezTo>
                  <a:pt x="9069075" y="1703428"/>
                  <a:pt x="9077427" y="1701681"/>
                  <a:pt x="9085777" y="1707503"/>
                </a:cubicBezTo>
                <a:cubicBezTo>
                  <a:pt x="9092769" y="1714295"/>
                  <a:pt x="9107918" y="1723999"/>
                  <a:pt x="9109666" y="1751749"/>
                </a:cubicBezTo>
                <a:cubicBezTo>
                  <a:pt x="9105587" y="1762227"/>
                  <a:pt x="9088399" y="1767661"/>
                  <a:pt x="9090439" y="1775035"/>
                </a:cubicBezTo>
                <a:cubicBezTo>
                  <a:pt x="9091786" y="1779906"/>
                  <a:pt x="9105394" y="1773095"/>
                  <a:pt x="9107918" y="1782021"/>
                </a:cubicBezTo>
                <a:cubicBezTo>
                  <a:pt x="9107335" y="1797303"/>
                  <a:pt x="9099543" y="1808328"/>
                  <a:pt x="9092405" y="1820744"/>
                </a:cubicBezTo>
                <a:lnTo>
                  <a:pt x="9086110" y="1833176"/>
                </a:lnTo>
                <a:lnTo>
                  <a:pt x="9085413" y="1847588"/>
                </a:lnTo>
                <a:cubicBezTo>
                  <a:pt x="9085874" y="1855956"/>
                  <a:pt x="9087137" y="1862360"/>
                  <a:pt x="9082863" y="1870511"/>
                </a:cubicBezTo>
                <a:cubicBezTo>
                  <a:pt x="9069463" y="1897873"/>
                  <a:pt x="9037418" y="1928765"/>
                  <a:pt x="9035670" y="1943319"/>
                </a:cubicBezTo>
                <a:cubicBezTo>
                  <a:pt x="9040525" y="1956515"/>
                  <a:pt x="9054703" y="1953992"/>
                  <a:pt x="9058976" y="1961949"/>
                </a:cubicBezTo>
                <a:cubicBezTo>
                  <a:pt x="9064219" y="1971458"/>
                  <a:pt x="9063636" y="1984460"/>
                  <a:pt x="9065967" y="1995714"/>
                </a:cubicBezTo>
                <a:cubicBezTo>
                  <a:pt x="9069851" y="2010075"/>
                  <a:pt x="9072570" y="2015120"/>
                  <a:pt x="9081115" y="2027152"/>
                </a:cubicBezTo>
                <a:cubicBezTo>
                  <a:pt x="9094322" y="2049468"/>
                  <a:pt x="9118600" y="2073531"/>
                  <a:pt x="9127727" y="2092355"/>
                </a:cubicBezTo>
                <a:cubicBezTo>
                  <a:pt x="9130835" y="2103803"/>
                  <a:pt x="9124037" y="2107103"/>
                  <a:pt x="9126562" y="2114477"/>
                </a:cubicBezTo>
                <a:cubicBezTo>
                  <a:pt x="9127727" y="2127284"/>
                  <a:pt x="9133554" y="2129613"/>
                  <a:pt x="9137049" y="2137182"/>
                </a:cubicBezTo>
                <a:cubicBezTo>
                  <a:pt x="9147926" y="2155811"/>
                  <a:pt x="9168124" y="2169201"/>
                  <a:pt x="9175504" y="2188995"/>
                </a:cubicBezTo>
                <a:cubicBezTo>
                  <a:pt x="9179583" y="2202190"/>
                  <a:pt x="9179583" y="2221208"/>
                  <a:pt x="9165016" y="2221596"/>
                </a:cubicBezTo>
                <a:cubicBezTo>
                  <a:pt x="9143848" y="2218491"/>
                  <a:pt x="9116269" y="2157169"/>
                  <a:pt x="9093351" y="2129031"/>
                </a:cubicBezTo>
                <a:cubicBezTo>
                  <a:pt x="9084029" y="2121657"/>
                  <a:pt x="9072376" y="2120104"/>
                  <a:pt x="9065967" y="2108655"/>
                </a:cubicBezTo>
                <a:cubicBezTo>
                  <a:pt x="9060335" y="2097788"/>
                  <a:pt x="9065191" y="2089832"/>
                  <a:pt x="9060140" y="2077800"/>
                </a:cubicBezTo>
                <a:cubicBezTo>
                  <a:pt x="9047516" y="2056066"/>
                  <a:pt x="9010421" y="2011627"/>
                  <a:pt x="8993719" y="2012015"/>
                </a:cubicBezTo>
                <a:cubicBezTo>
                  <a:pt x="8987115" y="2014926"/>
                  <a:pt x="8990417" y="2028316"/>
                  <a:pt x="8984396" y="2032973"/>
                </a:cubicBezTo>
                <a:cubicBezTo>
                  <a:pt x="8978181" y="2036661"/>
                  <a:pt x="8973714" y="2037436"/>
                  <a:pt x="8968083" y="2035301"/>
                </a:cubicBezTo>
                <a:cubicBezTo>
                  <a:pt x="8957401" y="2028315"/>
                  <a:pt x="8954294" y="2017255"/>
                  <a:pt x="8941281" y="2010851"/>
                </a:cubicBezTo>
                <a:cubicBezTo>
                  <a:pt x="8923802" y="2007358"/>
                  <a:pt x="8898748" y="2006776"/>
                  <a:pt x="8881852" y="2010851"/>
                </a:cubicBezTo>
                <a:lnTo>
                  <a:pt x="8855109" y="2023194"/>
                </a:lnTo>
                <a:lnTo>
                  <a:pt x="8758487" y="1959075"/>
                </a:lnTo>
                <a:cubicBezTo>
                  <a:pt x="8636545" y="1865413"/>
                  <a:pt x="8564063" y="1766343"/>
                  <a:pt x="8541039" y="1661866"/>
                </a:cubicBezTo>
                <a:lnTo>
                  <a:pt x="8545731" y="1658193"/>
                </a:lnTo>
                <a:cubicBezTo>
                  <a:pt x="8553985" y="1645586"/>
                  <a:pt x="8552941" y="1635656"/>
                  <a:pt x="8542603" y="1628400"/>
                </a:cubicBezTo>
                <a:lnTo>
                  <a:pt x="8410917" y="1588813"/>
                </a:lnTo>
                <a:cubicBezTo>
                  <a:pt x="8373507" y="1751889"/>
                  <a:pt x="8317055" y="1888437"/>
                  <a:pt x="8241563" y="1998458"/>
                </a:cubicBezTo>
                <a:lnTo>
                  <a:pt x="8173861" y="2082157"/>
                </a:lnTo>
                <a:lnTo>
                  <a:pt x="8172771" y="2080711"/>
                </a:lnTo>
                <a:cubicBezTo>
                  <a:pt x="8168596" y="2074113"/>
                  <a:pt x="8163547" y="2068243"/>
                  <a:pt x="8157915" y="2064338"/>
                </a:cubicBezTo>
                <a:lnTo>
                  <a:pt x="8156280" y="2063929"/>
                </a:lnTo>
                <a:lnTo>
                  <a:pt x="8160743" y="1995227"/>
                </a:lnTo>
                <a:lnTo>
                  <a:pt x="8183530" y="1964891"/>
                </a:lnTo>
                <a:cubicBezTo>
                  <a:pt x="8191420" y="1952693"/>
                  <a:pt x="8190151" y="1942966"/>
                  <a:pt x="8179721" y="1935711"/>
                </a:cubicBezTo>
                <a:lnTo>
                  <a:pt x="8079937" y="1879051"/>
                </a:lnTo>
                <a:lnTo>
                  <a:pt x="8033275" y="1939316"/>
                </a:lnTo>
                <a:lnTo>
                  <a:pt x="7909548" y="1945430"/>
                </a:lnTo>
                <a:lnTo>
                  <a:pt x="7873875" y="1901366"/>
                </a:lnTo>
                <a:lnTo>
                  <a:pt x="7822603" y="1838492"/>
                </a:lnTo>
                <a:cubicBezTo>
                  <a:pt x="7811727" y="1822967"/>
                  <a:pt x="7804347" y="1808024"/>
                  <a:pt x="7789975" y="1791918"/>
                </a:cubicBezTo>
                <a:cubicBezTo>
                  <a:pt x="7773661" y="1778722"/>
                  <a:pt x="7753268" y="1771930"/>
                  <a:pt x="7741032" y="1752330"/>
                </a:cubicBezTo>
                <a:cubicBezTo>
                  <a:pt x="7735788" y="1738164"/>
                  <a:pt x="7738702" y="1723416"/>
                  <a:pt x="7734041" y="1708085"/>
                </a:cubicBezTo>
                <a:cubicBezTo>
                  <a:pt x="7726272" y="1690620"/>
                  <a:pt x="7713842" y="1681888"/>
                  <a:pt x="7707239" y="1667915"/>
                </a:cubicBezTo>
                <a:cubicBezTo>
                  <a:pt x="7696752" y="1639002"/>
                  <a:pt x="7690925" y="1607758"/>
                  <a:pt x="7682768" y="1577680"/>
                </a:cubicBezTo>
                <a:cubicBezTo>
                  <a:pt x="7676942" y="1553811"/>
                  <a:pt x="7667619" y="1535763"/>
                  <a:pt x="7665289" y="1506073"/>
                </a:cubicBezTo>
                <a:cubicBezTo>
                  <a:pt x="7661016" y="1500445"/>
                  <a:pt x="7656743" y="1499475"/>
                  <a:pt x="7652471" y="1496176"/>
                </a:cubicBezTo>
                <a:cubicBezTo>
                  <a:pt x="7638293" y="1479487"/>
                  <a:pt x="7607219" y="1456976"/>
                  <a:pt x="7609937" y="1446110"/>
                </a:cubicBezTo>
                <a:cubicBezTo>
                  <a:pt x="7614211" y="1435242"/>
                  <a:pt x="7628971" y="1440676"/>
                  <a:pt x="7638487" y="1437959"/>
                </a:cubicBezTo>
                <a:cubicBezTo>
                  <a:pt x="7646450" y="1438347"/>
                  <a:pt x="7652665" y="1438736"/>
                  <a:pt x="7657131" y="1444946"/>
                </a:cubicBezTo>
                <a:cubicBezTo>
                  <a:pt x="7664317" y="1453484"/>
                  <a:pt x="7662764" y="1464933"/>
                  <a:pt x="7673446" y="1470561"/>
                </a:cubicBezTo>
                <a:cubicBezTo>
                  <a:pt x="7680632" y="1468814"/>
                  <a:pt x="7690149" y="1462410"/>
                  <a:pt x="7689760" y="1449602"/>
                </a:cubicBezTo>
                <a:cubicBezTo>
                  <a:pt x="7692090" y="1432331"/>
                  <a:pt x="7675194" y="1438347"/>
                  <a:pt x="7668785" y="1430973"/>
                </a:cubicBezTo>
                <a:cubicBezTo>
                  <a:pt x="7661793" y="1421270"/>
                  <a:pt x="7668202" y="1409239"/>
                  <a:pt x="7661793" y="1398371"/>
                </a:cubicBezTo>
                <a:cubicBezTo>
                  <a:pt x="7652471" y="1384788"/>
                  <a:pt x="7627416" y="1400312"/>
                  <a:pt x="7616346" y="1394296"/>
                </a:cubicBezTo>
                <a:cubicBezTo>
                  <a:pt x="7610131" y="1388669"/>
                  <a:pt x="7614988" y="1373726"/>
                  <a:pt x="7608189" y="1368099"/>
                </a:cubicBezTo>
                <a:cubicBezTo>
                  <a:pt x="7601004" y="1368293"/>
                  <a:pt x="7600809" y="1376638"/>
                  <a:pt x="7591875" y="1377414"/>
                </a:cubicBezTo>
                <a:cubicBezTo>
                  <a:pt x="7583913" y="1373339"/>
                  <a:pt x="7586437" y="1367517"/>
                  <a:pt x="7580222" y="1363441"/>
                </a:cubicBezTo>
                <a:cubicBezTo>
                  <a:pt x="7572454" y="1358590"/>
                  <a:pt x="7565268" y="1364799"/>
                  <a:pt x="7556917" y="1361113"/>
                </a:cubicBezTo>
                <a:cubicBezTo>
                  <a:pt x="7550508" y="1352380"/>
                  <a:pt x="7554586" y="1337244"/>
                  <a:pt x="7542933" y="1333169"/>
                </a:cubicBezTo>
                <a:cubicBezTo>
                  <a:pt x="7534582" y="1337244"/>
                  <a:pt x="7535554" y="1345394"/>
                  <a:pt x="7528367" y="1348887"/>
                </a:cubicBezTo>
                <a:cubicBezTo>
                  <a:pt x="7520016" y="1351410"/>
                  <a:pt x="7498847" y="1346364"/>
                  <a:pt x="7486999" y="1340155"/>
                </a:cubicBezTo>
                <a:cubicBezTo>
                  <a:pt x="7468549" y="1322883"/>
                  <a:pt x="7481561" y="1282326"/>
                  <a:pt x="7468355" y="1279609"/>
                </a:cubicBezTo>
                <a:cubicBezTo>
                  <a:pt x="7459421" y="1280191"/>
                  <a:pt x="7457479" y="1284266"/>
                  <a:pt x="7452040" y="1286596"/>
                </a:cubicBezTo>
                <a:cubicBezTo>
                  <a:pt x="7445437" y="1284849"/>
                  <a:pt x="7439999" y="1281355"/>
                  <a:pt x="7432231" y="1274370"/>
                </a:cubicBezTo>
                <a:cubicBezTo>
                  <a:pt x="7420384" y="1259427"/>
                  <a:pt x="7421354" y="1250889"/>
                  <a:pt x="7409508" y="1236529"/>
                </a:cubicBezTo>
                <a:cubicBezTo>
                  <a:pt x="7398438" y="1234200"/>
                  <a:pt x="7391446" y="1236529"/>
                  <a:pt x="7382123" y="1233036"/>
                </a:cubicBezTo>
                <a:cubicBezTo>
                  <a:pt x="7373383" y="1226437"/>
                  <a:pt x="7380375" y="1212853"/>
                  <a:pt x="7368139" y="1209749"/>
                </a:cubicBezTo>
                <a:cubicBezTo>
                  <a:pt x="7358041" y="1209749"/>
                  <a:pt x="7347941" y="1212659"/>
                  <a:pt x="7337842" y="1209749"/>
                </a:cubicBezTo>
                <a:cubicBezTo>
                  <a:pt x="7320363" y="1198493"/>
                  <a:pt x="7309875" y="1184909"/>
                  <a:pt x="7295892" y="1172490"/>
                </a:cubicBezTo>
                <a:cubicBezTo>
                  <a:pt x="7286570" y="1160070"/>
                  <a:pt x="7282491" y="1147650"/>
                  <a:pt x="7267925" y="1135231"/>
                </a:cubicBezTo>
                <a:cubicBezTo>
                  <a:pt x="7258214" y="1130574"/>
                  <a:pt x="7250251" y="1132902"/>
                  <a:pt x="7242288" y="1128245"/>
                </a:cubicBezTo>
                <a:cubicBezTo>
                  <a:pt x="7238015" y="1122035"/>
                  <a:pt x="7240734" y="1115826"/>
                  <a:pt x="7239958" y="1109616"/>
                </a:cubicBezTo>
                <a:cubicBezTo>
                  <a:pt x="7235296" y="1109616"/>
                  <a:pt x="7230636" y="1111362"/>
                  <a:pt x="7225974" y="1109616"/>
                </a:cubicBezTo>
                <a:cubicBezTo>
                  <a:pt x="7221507" y="1104377"/>
                  <a:pt x="7222867" y="1100300"/>
                  <a:pt x="7221313" y="1095644"/>
                </a:cubicBezTo>
                <a:cubicBezTo>
                  <a:pt x="7211019" y="1081672"/>
                  <a:pt x="7193734" y="1073521"/>
                  <a:pt x="7179945" y="1062460"/>
                </a:cubicBezTo>
                <a:cubicBezTo>
                  <a:pt x="7169458" y="1055862"/>
                  <a:pt x="7155474" y="1045771"/>
                  <a:pt x="7146735" y="1049070"/>
                </a:cubicBezTo>
                <a:cubicBezTo>
                  <a:pt x="7147122" y="1062459"/>
                  <a:pt x="7163825" y="1071775"/>
                  <a:pt x="7161884" y="1078761"/>
                </a:cubicBezTo>
                <a:cubicBezTo>
                  <a:pt x="7151590" y="1084001"/>
                  <a:pt x="7139548" y="1070029"/>
                  <a:pt x="7130421" y="1070029"/>
                </a:cubicBezTo>
                <a:cubicBezTo>
                  <a:pt x="7126147" y="1079149"/>
                  <a:pt x="7143433" y="1091763"/>
                  <a:pt x="7140325" y="1097390"/>
                </a:cubicBezTo>
                <a:lnTo>
                  <a:pt x="7132751" y="1093315"/>
                </a:lnTo>
                <a:lnTo>
                  <a:pt x="7102454" y="1074686"/>
                </a:lnTo>
                <a:cubicBezTo>
                  <a:pt x="7087694" y="1070805"/>
                  <a:pt x="7069436" y="1073910"/>
                  <a:pt x="7058172" y="1063042"/>
                </a:cubicBezTo>
                <a:cubicBezTo>
                  <a:pt x="7051957" y="1049847"/>
                  <a:pt x="7062639" y="1018604"/>
                  <a:pt x="7053512" y="1016468"/>
                </a:cubicBezTo>
                <a:cubicBezTo>
                  <a:pt x="7042053" y="1015693"/>
                  <a:pt x="7041082" y="1038203"/>
                  <a:pt x="7034867" y="1049070"/>
                </a:cubicBezTo>
                <a:cubicBezTo>
                  <a:pt x="7029817" y="1055862"/>
                  <a:pt x="7025350" y="1059161"/>
                  <a:pt x="7016222" y="1062459"/>
                </a:cubicBezTo>
                <a:cubicBezTo>
                  <a:pt x="7004181" y="1059937"/>
                  <a:pt x="7000297" y="1050429"/>
                  <a:pt x="6983594" y="1046741"/>
                </a:cubicBezTo>
                <a:cubicBezTo>
                  <a:pt x="6967279" y="1043249"/>
                  <a:pt x="6950966" y="1049070"/>
                  <a:pt x="6934652" y="1050235"/>
                </a:cubicBezTo>
                <a:cubicBezTo>
                  <a:pt x="6921833" y="1051010"/>
                  <a:pt x="6909015" y="1052951"/>
                  <a:pt x="6896197" y="1051399"/>
                </a:cubicBezTo>
                <a:cubicBezTo>
                  <a:pt x="6880077" y="1042666"/>
                  <a:pt x="6874445" y="1024037"/>
                  <a:pt x="6864152" y="1015886"/>
                </a:cubicBezTo>
                <a:cubicBezTo>
                  <a:pt x="6852499" y="1013945"/>
                  <a:pt x="6844341" y="1017827"/>
                  <a:pt x="6834437" y="1018797"/>
                </a:cubicBezTo>
                <a:cubicBezTo>
                  <a:pt x="6828999" y="1019962"/>
                  <a:pt x="6823561" y="1018215"/>
                  <a:pt x="6818122" y="1022290"/>
                </a:cubicBezTo>
                <a:cubicBezTo>
                  <a:pt x="6815015" y="1036651"/>
                  <a:pt x="6826474" y="1046354"/>
                  <a:pt x="6826862" y="1059549"/>
                </a:cubicBezTo>
                <a:cubicBezTo>
                  <a:pt x="6816958" y="1065370"/>
                  <a:pt x="6811714" y="1061878"/>
                  <a:pt x="6804139" y="1063042"/>
                </a:cubicBezTo>
                <a:cubicBezTo>
                  <a:pt x="6792680" y="1078373"/>
                  <a:pt x="6791709" y="1115826"/>
                  <a:pt x="6775007" y="1114273"/>
                </a:cubicBezTo>
                <a:cubicBezTo>
                  <a:pt x="6770928" y="1104958"/>
                  <a:pt x="6776172" y="1097972"/>
                  <a:pt x="6773842" y="1088657"/>
                </a:cubicBezTo>
                <a:cubicBezTo>
                  <a:pt x="6768403" y="1083419"/>
                  <a:pt x="6758887" y="1089240"/>
                  <a:pt x="6757528" y="1083419"/>
                </a:cubicBezTo>
                <a:lnTo>
                  <a:pt x="6756951" y="1012534"/>
                </a:lnTo>
                <a:lnTo>
                  <a:pt x="6753798" y="1013208"/>
                </a:lnTo>
                <a:cubicBezTo>
                  <a:pt x="6743970" y="1017089"/>
                  <a:pt x="6736474" y="1074530"/>
                  <a:pt x="6729560" y="1087726"/>
                </a:cubicBezTo>
                <a:cubicBezTo>
                  <a:pt x="6722102" y="1092538"/>
                  <a:pt x="6709401" y="1089783"/>
                  <a:pt x="6707186" y="1095177"/>
                </a:cubicBezTo>
                <a:cubicBezTo>
                  <a:pt x="6704273" y="1107286"/>
                  <a:pt x="6726996" y="1115902"/>
                  <a:pt x="6728162" y="1126265"/>
                </a:cubicBezTo>
                <a:cubicBezTo>
                  <a:pt x="6725326" y="1138686"/>
                  <a:pt x="6717830" y="1151687"/>
                  <a:pt x="6710333" y="1162360"/>
                </a:cubicBezTo>
                <a:cubicBezTo>
                  <a:pt x="6699340" y="1166513"/>
                  <a:pt x="6692426" y="1164843"/>
                  <a:pt x="6686677" y="1167832"/>
                </a:cubicBezTo>
                <a:cubicBezTo>
                  <a:pt x="6677743" y="1174159"/>
                  <a:pt x="6661817" y="1202607"/>
                  <a:pt x="6649388" y="1219995"/>
                </a:cubicBezTo>
                <a:cubicBezTo>
                  <a:pt x="6634939" y="1236062"/>
                  <a:pt x="6619323" y="1250966"/>
                  <a:pt x="6599047" y="1264705"/>
                </a:cubicBezTo>
                <a:cubicBezTo>
                  <a:pt x="6582967" y="1273283"/>
                  <a:pt x="6535422" y="1290592"/>
                  <a:pt x="6528081" y="1283450"/>
                </a:cubicBezTo>
                <a:cubicBezTo>
                  <a:pt x="6528702" y="1272778"/>
                  <a:pt x="6546804" y="1255701"/>
                  <a:pt x="6556164" y="1247938"/>
                </a:cubicBezTo>
                <a:cubicBezTo>
                  <a:pt x="6564827" y="1244989"/>
                  <a:pt x="6572323" y="1249607"/>
                  <a:pt x="6580402" y="1246076"/>
                </a:cubicBezTo>
                <a:cubicBezTo>
                  <a:pt x="6595202" y="1237188"/>
                  <a:pt x="6606505" y="1228300"/>
                  <a:pt x="6615478" y="1213591"/>
                </a:cubicBezTo>
                <a:cubicBezTo>
                  <a:pt x="6617770" y="1205945"/>
                  <a:pt x="6617731" y="1198299"/>
                  <a:pt x="6622353" y="1190653"/>
                </a:cubicBezTo>
                <a:cubicBezTo>
                  <a:pt x="6629578" y="1185763"/>
                  <a:pt x="6639134" y="1196592"/>
                  <a:pt x="6647523" y="1186462"/>
                </a:cubicBezTo>
                <a:cubicBezTo>
                  <a:pt x="6647757" y="1176099"/>
                  <a:pt x="6635754" y="1175633"/>
                  <a:pt x="6630743" y="1164106"/>
                </a:cubicBezTo>
                <a:cubicBezTo>
                  <a:pt x="6630977" y="1154210"/>
                  <a:pt x="6639949" y="1147224"/>
                  <a:pt x="6641930" y="1136162"/>
                </a:cubicBezTo>
                <a:cubicBezTo>
                  <a:pt x="6636920" y="1129487"/>
                  <a:pt x="6634239" y="1129216"/>
                  <a:pt x="6625150" y="1126033"/>
                </a:cubicBezTo>
                <a:cubicBezTo>
                  <a:pt x="6615361" y="1124480"/>
                  <a:pt x="6609069" y="1122345"/>
                  <a:pt x="6602776" y="1123122"/>
                </a:cubicBezTo>
                <a:cubicBezTo>
                  <a:pt x="6597882" y="1123782"/>
                  <a:pt x="6595318" y="1122113"/>
                  <a:pt x="6591589" y="1126848"/>
                </a:cubicBezTo>
                <a:cubicBezTo>
                  <a:pt x="6591551" y="1133834"/>
                  <a:pt x="6597338" y="1139073"/>
                  <a:pt x="6594969" y="1146059"/>
                </a:cubicBezTo>
                <a:cubicBezTo>
                  <a:pt x="6583859" y="1147728"/>
                  <a:pt x="6569837" y="1122035"/>
                  <a:pt x="6559893" y="1123122"/>
                </a:cubicBezTo>
                <a:cubicBezTo>
                  <a:pt x="6552397" y="1127119"/>
                  <a:pt x="6547814" y="1143925"/>
                  <a:pt x="6535655" y="1147340"/>
                </a:cubicBezTo>
                <a:cubicBezTo>
                  <a:pt x="6521789" y="1142101"/>
                  <a:pt x="6518409" y="1131039"/>
                  <a:pt x="6513282" y="1119396"/>
                </a:cubicBezTo>
                <a:cubicBezTo>
                  <a:pt x="6506445" y="1099214"/>
                  <a:pt x="6503105" y="1064478"/>
                  <a:pt x="6492773" y="1058851"/>
                </a:cubicBezTo>
                <a:cubicBezTo>
                  <a:pt x="6481858" y="1060675"/>
                  <a:pt x="6482214" y="1095744"/>
                  <a:pt x="6472263" y="1104492"/>
                </a:cubicBezTo>
                <a:cubicBezTo>
                  <a:pt x="6461732" y="1113752"/>
                  <a:pt x="6436179" y="1096304"/>
                  <a:pt x="6435325" y="1085514"/>
                </a:cubicBezTo>
                <a:cubicBezTo>
                  <a:pt x="6439713" y="1076509"/>
                  <a:pt x="6448181" y="1079731"/>
                  <a:pt x="6455483" y="1076548"/>
                </a:cubicBezTo>
                <a:cubicBezTo>
                  <a:pt x="6449735" y="1065798"/>
                  <a:pt x="6442238" y="1065526"/>
                  <a:pt x="6431245" y="1063507"/>
                </a:cubicBezTo>
                <a:cubicBezTo>
                  <a:pt x="6420680" y="1062266"/>
                  <a:pt x="6410115" y="1063935"/>
                  <a:pt x="6399549" y="1059782"/>
                </a:cubicBezTo>
                <a:cubicBezTo>
                  <a:pt x="6391704" y="1052292"/>
                  <a:pt x="6387936" y="1045383"/>
                  <a:pt x="6386498" y="1034982"/>
                </a:cubicBezTo>
                <a:cubicBezTo>
                  <a:pt x="6384712" y="1027569"/>
                  <a:pt x="6382342" y="1024813"/>
                  <a:pt x="6386382" y="1013324"/>
                </a:cubicBezTo>
                <a:cubicBezTo>
                  <a:pt x="6396481" y="1003661"/>
                  <a:pt x="6410076" y="1003312"/>
                  <a:pt x="6421923" y="998305"/>
                </a:cubicBezTo>
                <a:cubicBezTo>
                  <a:pt x="6417573" y="994578"/>
                  <a:pt x="6408561" y="993764"/>
                  <a:pt x="6408872" y="987128"/>
                </a:cubicBezTo>
                <a:cubicBezTo>
                  <a:pt x="6414504" y="979403"/>
                  <a:pt x="6420719" y="980412"/>
                  <a:pt x="6429848" y="978511"/>
                </a:cubicBezTo>
                <a:lnTo>
                  <a:pt x="6449424" y="977231"/>
                </a:lnTo>
                <a:cubicBezTo>
                  <a:pt x="6456959" y="976066"/>
                  <a:pt x="6458669" y="971408"/>
                  <a:pt x="6468535" y="968497"/>
                </a:cubicBezTo>
                <a:cubicBezTo>
                  <a:pt x="6473506" y="968497"/>
                  <a:pt x="6476730" y="970826"/>
                  <a:pt x="6483450" y="968497"/>
                </a:cubicBezTo>
                <a:cubicBezTo>
                  <a:pt x="6486364" y="963413"/>
                  <a:pt x="6485782" y="957747"/>
                  <a:pt x="6483450" y="948006"/>
                </a:cubicBezTo>
                <a:cubicBezTo>
                  <a:pt x="6476459" y="935004"/>
                  <a:pt x="6464223" y="910358"/>
                  <a:pt x="6455483" y="910747"/>
                </a:cubicBezTo>
                <a:cubicBezTo>
                  <a:pt x="6443831" y="913619"/>
                  <a:pt x="6438587" y="930462"/>
                  <a:pt x="6429264" y="935080"/>
                </a:cubicBezTo>
                <a:cubicBezTo>
                  <a:pt x="6423089" y="934693"/>
                  <a:pt x="6417495" y="936634"/>
                  <a:pt x="6410736" y="933917"/>
                </a:cubicBezTo>
                <a:cubicBezTo>
                  <a:pt x="6404716" y="931084"/>
                  <a:pt x="6407435" y="925922"/>
                  <a:pt x="6401414" y="924253"/>
                </a:cubicBezTo>
                <a:cubicBezTo>
                  <a:pt x="6390305" y="924330"/>
                  <a:pt x="6383274" y="934304"/>
                  <a:pt x="6371582" y="934965"/>
                </a:cubicBezTo>
                <a:cubicBezTo>
                  <a:pt x="6357949" y="931627"/>
                  <a:pt x="6343150" y="925379"/>
                  <a:pt x="6332429" y="914473"/>
                </a:cubicBezTo>
                <a:cubicBezTo>
                  <a:pt x="6331302" y="902402"/>
                  <a:pt x="6361639" y="906632"/>
                  <a:pt x="6365174" y="897473"/>
                </a:cubicBezTo>
                <a:cubicBezTo>
                  <a:pt x="6362260" y="890409"/>
                  <a:pt x="6337207" y="893825"/>
                  <a:pt x="6324971" y="890254"/>
                </a:cubicBezTo>
                <a:cubicBezTo>
                  <a:pt x="6316386" y="887110"/>
                  <a:pt x="6305472" y="889788"/>
                  <a:pt x="6304462" y="879075"/>
                </a:cubicBezTo>
                <a:cubicBezTo>
                  <a:pt x="6306404" y="869800"/>
                  <a:pt x="6330487" y="859359"/>
                  <a:pt x="6345830" y="852412"/>
                </a:cubicBezTo>
                <a:cubicBezTo>
                  <a:pt x="6369330" y="854081"/>
                  <a:pt x="6392829" y="865646"/>
                  <a:pt x="6416330" y="867897"/>
                </a:cubicBezTo>
                <a:cubicBezTo>
                  <a:pt x="6426545" y="862775"/>
                  <a:pt x="6423943" y="852994"/>
                  <a:pt x="6431245" y="845542"/>
                </a:cubicBezTo>
                <a:cubicBezTo>
                  <a:pt x="6441850" y="838595"/>
                  <a:pt x="6454785" y="848531"/>
                  <a:pt x="6465971" y="846241"/>
                </a:cubicBezTo>
                <a:cubicBezTo>
                  <a:pt x="6466632" y="835569"/>
                  <a:pt x="6442821" y="823730"/>
                  <a:pt x="6428915" y="820044"/>
                </a:cubicBezTo>
                <a:cubicBezTo>
                  <a:pt x="6409804" y="815774"/>
                  <a:pt x="6390694" y="822566"/>
                  <a:pt x="6371582" y="819461"/>
                </a:cubicBezTo>
                <a:cubicBezTo>
                  <a:pt x="6357560" y="811311"/>
                  <a:pt x="6358687" y="803742"/>
                  <a:pt x="6347577" y="796175"/>
                </a:cubicBezTo>
                <a:cubicBezTo>
                  <a:pt x="6336274" y="789848"/>
                  <a:pt x="6324388" y="794583"/>
                  <a:pt x="6312503" y="788257"/>
                </a:cubicBezTo>
                <a:cubicBezTo>
                  <a:pt x="6304501" y="783638"/>
                  <a:pt x="6304074" y="777855"/>
                  <a:pt x="6304812" y="769744"/>
                </a:cubicBezTo>
                <a:cubicBezTo>
                  <a:pt x="6309356" y="761089"/>
                  <a:pt x="6323223" y="759420"/>
                  <a:pt x="6332429" y="754258"/>
                </a:cubicBezTo>
                <a:cubicBezTo>
                  <a:pt x="6344120" y="747388"/>
                  <a:pt x="6354064" y="739936"/>
                  <a:pt x="6361678" y="730156"/>
                </a:cubicBezTo>
                <a:cubicBezTo>
                  <a:pt x="6368592" y="717659"/>
                  <a:pt x="6366766" y="706909"/>
                  <a:pt x="6378341" y="692082"/>
                </a:cubicBezTo>
                <a:cubicBezTo>
                  <a:pt x="6391704" y="679896"/>
                  <a:pt x="6413222" y="671202"/>
                  <a:pt x="6431245" y="664837"/>
                </a:cubicBezTo>
                <a:cubicBezTo>
                  <a:pt x="6437422" y="663672"/>
                  <a:pt x="6441267" y="666583"/>
                  <a:pt x="6448025" y="664837"/>
                </a:cubicBezTo>
                <a:cubicBezTo>
                  <a:pt x="6460301" y="660374"/>
                  <a:pt x="6465583" y="652418"/>
                  <a:pt x="6477857" y="646208"/>
                </a:cubicBezTo>
                <a:cubicBezTo>
                  <a:pt x="6481548" y="645043"/>
                  <a:pt x="6484072" y="643297"/>
                  <a:pt x="6487179" y="646208"/>
                </a:cubicBezTo>
                <a:cubicBezTo>
                  <a:pt x="6488889" y="654901"/>
                  <a:pt x="6480110" y="661848"/>
                  <a:pt x="6487063" y="666467"/>
                </a:cubicBezTo>
                <a:cubicBezTo>
                  <a:pt x="6495181" y="666157"/>
                  <a:pt x="6503300" y="651874"/>
                  <a:pt x="6511417" y="648071"/>
                </a:cubicBezTo>
                <a:cubicBezTo>
                  <a:pt x="6519264" y="651913"/>
                  <a:pt x="6514292" y="658666"/>
                  <a:pt x="6520973" y="661926"/>
                </a:cubicBezTo>
                <a:cubicBezTo>
                  <a:pt x="6539190" y="666894"/>
                  <a:pt x="6562651" y="657890"/>
                  <a:pt x="6587860" y="661111"/>
                </a:cubicBezTo>
                <a:cubicBezTo>
                  <a:pt x="6597610" y="664294"/>
                  <a:pt x="6597455" y="669805"/>
                  <a:pt x="6606039" y="671241"/>
                </a:cubicBezTo>
                <a:cubicBezTo>
                  <a:pt x="6648883" y="669417"/>
                  <a:pt x="6691727" y="661771"/>
                  <a:pt x="6734571" y="665768"/>
                </a:cubicBezTo>
                <a:cubicBezTo>
                  <a:pt x="6743893" y="666816"/>
                  <a:pt x="6744475" y="671939"/>
                  <a:pt x="6753798" y="674152"/>
                </a:cubicBezTo>
                <a:cubicBezTo>
                  <a:pt x="6766227" y="673958"/>
                  <a:pt x="6776327" y="667942"/>
                  <a:pt x="6791087" y="664837"/>
                </a:cubicBezTo>
                <a:cubicBezTo>
                  <a:pt x="6814354" y="662625"/>
                  <a:pt x="6870250" y="665070"/>
                  <a:pt x="6901090" y="670426"/>
                </a:cubicBezTo>
                <a:cubicBezTo>
                  <a:pt x="6927854" y="680634"/>
                  <a:pt x="6974426" y="715292"/>
                  <a:pt x="6983127" y="713273"/>
                </a:cubicBezTo>
                <a:cubicBezTo>
                  <a:pt x="6976602" y="701358"/>
                  <a:pt x="6960753" y="685951"/>
                  <a:pt x="6949567" y="672288"/>
                </a:cubicBezTo>
                <a:cubicBezTo>
                  <a:pt x="6944634" y="663168"/>
                  <a:pt x="6964803" y="657354"/>
                  <a:pt x="6973222" y="653077"/>
                </a:cubicBezTo>
                <a:cubicBezTo>
                  <a:pt x="6985865" y="646654"/>
                  <a:pt x="6992683" y="660956"/>
                  <a:pt x="7004452" y="658200"/>
                </a:cubicBezTo>
                <a:cubicBezTo>
                  <a:pt x="7019135" y="656531"/>
                  <a:pt x="7051297" y="607126"/>
                  <a:pt x="7060736" y="614771"/>
                </a:cubicBezTo>
                <a:cubicBezTo>
                  <a:pt x="7074136" y="624318"/>
                  <a:pt x="7044421" y="651331"/>
                  <a:pt x="7050248" y="657385"/>
                </a:cubicBezTo>
                <a:cubicBezTo>
                  <a:pt x="7056502" y="660024"/>
                  <a:pt x="7061590" y="647527"/>
                  <a:pt x="7070757" y="644345"/>
                </a:cubicBezTo>
                <a:cubicBezTo>
                  <a:pt x="7076312" y="643763"/>
                  <a:pt x="7080701" y="644345"/>
                  <a:pt x="7085672" y="644345"/>
                </a:cubicBezTo>
                <a:lnTo>
                  <a:pt x="7081944" y="629441"/>
                </a:lnTo>
                <a:cubicBezTo>
                  <a:pt x="7080041" y="621873"/>
                  <a:pt x="7074059" y="615469"/>
                  <a:pt x="7076234" y="606737"/>
                </a:cubicBezTo>
                <a:cubicBezTo>
                  <a:pt x="7083614" y="602157"/>
                  <a:pt x="7087499" y="602817"/>
                  <a:pt x="7093130" y="605223"/>
                </a:cubicBezTo>
                <a:cubicBezTo>
                  <a:pt x="7118145" y="618264"/>
                  <a:pt x="7129760" y="637126"/>
                  <a:pt x="7147200" y="644345"/>
                </a:cubicBezTo>
                <a:cubicBezTo>
                  <a:pt x="7155901" y="642482"/>
                  <a:pt x="7164601" y="642365"/>
                  <a:pt x="7173302" y="638756"/>
                </a:cubicBezTo>
                <a:cubicBezTo>
                  <a:pt x="7177498" y="633633"/>
                  <a:pt x="7169457" y="619195"/>
                  <a:pt x="7178896" y="616400"/>
                </a:cubicBezTo>
                <a:cubicBezTo>
                  <a:pt x="7184412" y="613684"/>
                  <a:pt x="7187014" y="624358"/>
                  <a:pt x="7191365" y="627462"/>
                </a:cubicBezTo>
                <a:cubicBezTo>
                  <a:pt x="7191559" y="634332"/>
                  <a:pt x="7191753" y="641201"/>
                  <a:pt x="7191947" y="648071"/>
                </a:cubicBezTo>
                <a:cubicBezTo>
                  <a:pt x="7199988" y="647877"/>
                  <a:pt x="7206280" y="645354"/>
                  <a:pt x="7214321" y="638756"/>
                </a:cubicBezTo>
                <a:cubicBezTo>
                  <a:pt x="7219914" y="632546"/>
                  <a:pt x="7221429" y="626919"/>
                  <a:pt x="7231101" y="620126"/>
                </a:cubicBezTo>
                <a:cubicBezTo>
                  <a:pt x="7253320" y="613024"/>
                  <a:pt x="7270294" y="612908"/>
                  <a:pt x="7290764" y="614538"/>
                </a:cubicBezTo>
                <a:cubicBezTo>
                  <a:pt x="7322421" y="619661"/>
                  <a:pt x="7344173" y="627113"/>
                  <a:pt x="7375248" y="634564"/>
                </a:cubicBezTo>
                <a:cubicBezTo>
                  <a:pt x="7385425" y="633361"/>
                  <a:pt x="7388027" y="627501"/>
                  <a:pt x="7397038" y="625715"/>
                </a:cubicBezTo>
                <a:cubicBezTo>
                  <a:pt x="7410206" y="626569"/>
                  <a:pt x="7440853" y="629169"/>
                  <a:pt x="7441203" y="642831"/>
                </a:cubicBezTo>
                <a:cubicBezTo>
                  <a:pt x="7435454" y="650438"/>
                  <a:pt x="7411857" y="646887"/>
                  <a:pt x="7408225" y="649933"/>
                </a:cubicBezTo>
                <a:cubicBezTo>
                  <a:pt x="7404594" y="652980"/>
                  <a:pt x="7415683" y="657385"/>
                  <a:pt x="7419412" y="661111"/>
                </a:cubicBezTo>
                <a:cubicBezTo>
                  <a:pt x="7433706" y="665730"/>
                  <a:pt x="7449166" y="662780"/>
                  <a:pt x="7462294" y="659248"/>
                </a:cubicBezTo>
                <a:cubicBezTo>
                  <a:pt x="7479075" y="653660"/>
                  <a:pt x="7493524" y="644577"/>
                  <a:pt x="7512635" y="642482"/>
                </a:cubicBezTo>
                <a:cubicBezTo>
                  <a:pt x="7527280" y="643413"/>
                  <a:pt x="7533766" y="653660"/>
                  <a:pt x="7544331" y="659248"/>
                </a:cubicBezTo>
                <a:cubicBezTo>
                  <a:pt x="7554935" y="663362"/>
                  <a:pt x="7565540" y="658744"/>
                  <a:pt x="7577891" y="661111"/>
                </a:cubicBezTo>
                <a:cubicBezTo>
                  <a:pt x="7588185" y="671707"/>
                  <a:pt x="7587408" y="688706"/>
                  <a:pt x="7596536" y="694644"/>
                </a:cubicBezTo>
                <a:cubicBezTo>
                  <a:pt x="7601975" y="689482"/>
                  <a:pt x="7606247" y="681410"/>
                  <a:pt x="7605858" y="670426"/>
                </a:cubicBezTo>
                <a:cubicBezTo>
                  <a:pt x="7601896" y="658045"/>
                  <a:pt x="7584534" y="647411"/>
                  <a:pt x="7583485" y="635030"/>
                </a:cubicBezTo>
                <a:cubicBezTo>
                  <a:pt x="7588146" y="624124"/>
                  <a:pt x="7607373" y="619039"/>
                  <a:pt x="7612617" y="612791"/>
                </a:cubicBezTo>
                <a:cubicBezTo>
                  <a:pt x="7602596" y="605805"/>
                  <a:pt x="7545962" y="622106"/>
                  <a:pt x="7540602" y="614538"/>
                </a:cubicBezTo>
                <a:cubicBezTo>
                  <a:pt x="7545457" y="604292"/>
                  <a:pt x="7564879" y="601614"/>
                  <a:pt x="7577891" y="597771"/>
                </a:cubicBezTo>
                <a:cubicBezTo>
                  <a:pt x="7593933" y="594899"/>
                  <a:pt x="7606480" y="596102"/>
                  <a:pt x="7620774" y="599634"/>
                </a:cubicBezTo>
                <a:cubicBezTo>
                  <a:pt x="7656820" y="608949"/>
                  <a:pt x="7695780" y="621175"/>
                  <a:pt x="7728913" y="627578"/>
                </a:cubicBezTo>
                <a:cubicBezTo>
                  <a:pt x="7745344" y="627772"/>
                  <a:pt x="7746626" y="618069"/>
                  <a:pt x="7757813" y="611860"/>
                </a:cubicBezTo>
                <a:cubicBezTo>
                  <a:pt x="7766319" y="607280"/>
                  <a:pt x="7775407" y="611433"/>
                  <a:pt x="7781001" y="608017"/>
                </a:cubicBezTo>
                <a:cubicBezTo>
                  <a:pt x="7781313" y="601032"/>
                  <a:pt x="7767639" y="601614"/>
                  <a:pt x="7766202" y="594045"/>
                </a:cubicBezTo>
                <a:cubicBezTo>
                  <a:pt x="7768299" y="587564"/>
                  <a:pt x="7776807" y="588069"/>
                  <a:pt x="7782982" y="590319"/>
                </a:cubicBezTo>
                <a:cubicBezTo>
                  <a:pt x="7799413" y="595287"/>
                  <a:pt x="7824001" y="625289"/>
                  <a:pt x="7844509" y="633167"/>
                </a:cubicBezTo>
                <a:cubicBezTo>
                  <a:pt x="7847811" y="632119"/>
                  <a:pt x="7851113" y="633982"/>
                  <a:pt x="7854414" y="630023"/>
                </a:cubicBezTo>
                <a:cubicBezTo>
                  <a:pt x="7846607" y="615198"/>
                  <a:pt x="7834139" y="608522"/>
                  <a:pt x="7824001" y="597771"/>
                </a:cubicBezTo>
                <a:cubicBezTo>
                  <a:pt x="7821204" y="587564"/>
                  <a:pt x="7825399" y="585507"/>
                  <a:pt x="7829011" y="579957"/>
                </a:cubicBezTo>
                <a:cubicBezTo>
                  <a:pt x="7834799" y="574097"/>
                  <a:pt x="7844083" y="572893"/>
                  <a:pt x="7846374" y="562375"/>
                </a:cubicBezTo>
                <a:cubicBezTo>
                  <a:pt x="7846025" y="546269"/>
                  <a:pt x="7838683" y="545880"/>
                  <a:pt x="7829593" y="543746"/>
                </a:cubicBezTo>
                <a:cubicBezTo>
                  <a:pt x="7823379" y="543746"/>
                  <a:pt x="7815999" y="545493"/>
                  <a:pt x="7810949" y="543746"/>
                </a:cubicBezTo>
                <a:cubicBezTo>
                  <a:pt x="7810057" y="539904"/>
                  <a:pt x="7821981" y="532568"/>
                  <a:pt x="7824001" y="526979"/>
                </a:cubicBezTo>
                <a:cubicBezTo>
                  <a:pt x="7812853" y="521662"/>
                  <a:pt x="7784225" y="524496"/>
                  <a:pt x="7764337" y="523253"/>
                </a:cubicBezTo>
                <a:lnTo>
                  <a:pt x="7736371" y="521390"/>
                </a:lnTo>
                <a:cubicBezTo>
                  <a:pt x="7719513" y="512503"/>
                  <a:pt x="7712560" y="497211"/>
                  <a:pt x="7710268" y="485995"/>
                </a:cubicBezTo>
                <a:cubicBezTo>
                  <a:pt x="7707395" y="478543"/>
                  <a:pt x="7708598" y="472255"/>
                  <a:pt x="7712133" y="463639"/>
                </a:cubicBezTo>
                <a:cubicBezTo>
                  <a:pt x="7722621" y="455256"/>
                  <a:pt x="7728447" y="452112"/>
                  <a:pt x="7740100" y="452462"/>
                </a:cubicBezTo>
                <a:close/>
                <a:moveTo>
                  <a:pt x="7449561" y="442058"/>
                </a:moveTo>
                <a:cubicBezTo>
                  <a:pt x="7455581" y="442079"/>
                  <a:pt x="7461710" y="445145"/>
                  <a:pt x="7466023" y="448736"/>
                </a:cubicBezTo>
                <a:cubicBezTo>
                  <a:pt x="7468049" y="450423"/>
                  <a:pt x="7469536" y="452707"/>
                  <a:pt x="7471617" y="454325"/>
                </a:cubicBezTo>
                <a:lnTo>
                  <a:pt x="7488397" y="465502"/>
                </a:lnTo>
                <a:lnTo>
                  <a:pt x="7499584" y="472954"/>
                </a:lnTo>
                <a:lnTo>
                  <a:pt x="7505177" y="476680"/>
                </a:lnTo>
                <a:cubicBezTo>
                  <a:pt x="7506420" y="478543"/>
                  <a:pt x="7507220" y="480795"/>
                  <a:pt x="7508906" y="482269"/>
                </a:cubicBezTo>
                <a:cubicBezTo>
                  <a:pt x="7512279" y="485217"/>
                  <a:pt x="7516364" y="487237"/>
                  <a:pt x="7520093" y="489720"/>
                </a:cubicBezTo>
                <a:lnTo>
                  <a:pt x="7531280" y="497173"/>
                </a:lnTo>
                <a:lnTo>
                  <a:pt x="7542466" y="504624"/>
                </a:lnTo>
                <a:lnTo>
                  <a:pt x="7548060" y="508350"/>
                </a:lnTo>
                <a:cubicBezTo>
                  <a:pt x="7549303" y="510213"/>
                  <a:pt x="7550102" y="512464"/>
                  <a:pt x="7551789" y="513939"/>
                </a:cubicBezTo>
                <a:cubicBezTo>
                  <a:pt x="7562409" y="523224"/>
                  <a:pt x="7562681" y="521349"/>
                  <a:pt x="7576027" y="523253"/>
                </a:cubicBezTo>
                <a:cubicBezTo>
                  <a:pt x="7596418" y="530045"/>
                  <a:pt x="7574834" y="523429"/>
                  <a:pt x="7626367" y="526979"/>
                </a:cubicBezTo>
                <a:cubicBezTo>
                  <a:pt x="7641145" y="527998"/>
                  <a:pt x="7640720" y="528514"/>
                  <a:pt x="7637142" y="528762"/>
                </a:cubicBezTo>
                <a:lnTo>
                  <a:pt x="7634272" y="528877"/>
                </a:lnTo>
                <a:lnTo>
                  <a:pt x="7628991" y="528933"/>
                </a:lnTo>
                <a:cubicBezTo>
                  <a:pt x="7627551" y="528971"/>
                  <a:pt x="7630063" y="528993"/>
                  <a:pt x="7632958" y="528929"/>
                </a:cubicBezTo>
                <a:lnTo>
                  <a:pt x="7634272" y="528877"/>
                </a:lnTo>
                <a:lnTo>
                  <a:pt x="7634563" y="528873"/>
                </a:lnTo>
                <a:cubicBezTo>
                  <a:pt x="7637706" y="528856"/>
                  <a:pt x="7642283" y="528842"/>
                  <a:pt x="7648741" y="528842"/>
                </a:cubicBezTo>
                <a:lnTo>
                  <a:pt x="7656199" y="528842"/>
                </a:lnTo>
                <a:cubicBezTo>
                  <a:pt x="7655749" y="530039"/>
                  <a:pt x="7651049" y="546000"/>
                  <a:pt x="7646876" y="549335"/>
                </a:cubicBezTo>
                <a:cubicBezTo>
                  <a:pt x="7645342" y="550561"/>
                  <a:pt x="7643041" y="550320"/>
                  <a:pt x="7641283" y="551198"/>
                </a:cubicBezTo>
                <a:cubicBezTo>
                  <a:pt x="7639280" y="552199"/>
                  <a:pt x="7637554" y="553681"/>
                  <a:pt x="7635690" y="554924"/>
                </a:cubicBezTo>
                <a:cubicBezTo>
                  <a:pt x="7634447" y="556786"/>
                  <a:pt x="7631521" y="558317"/>
                  <a:pt x="7631961" y="560512"/>
                </a:cubicBezTo>
                <a:cubicBezTo>
                  <a:pt x="7632400" y="562708"/>
                  <a:pt x="7635457" y="563452"/>
                  <a:pt x="7637554" y="564238"/>
                </a:cubicBezTo>
                <a:cubicBezTo>
                  <a:pt x="7640522" y="565350"/>
                  <a:pt x="7643802" y="565333"/>
                  <a:pt x="7646876" y="566101"/>
                </a:cubicBezTo>
                <a:cubicBezTo>
                  <a:pt x="7648783" y="566577"/>
                  <a:pt x="7650605" y="567343"/>
                  <a:pt x="7652470" y="567964"/>
                </a:cubicBezTo>
                <a:cubicBezTo>
                  <a:pt x="7653713" y="569827"/>
                  <a:pt x="7655831" y="571345"/>
                  <a:pt x="7656199" y="573553"/>
                </a:cubicBezTo>
                <a:cubicBezTo>
                  <a:pt x="7657216" y="579650"/>
                  <a:pt x="7652696" y="579876"/>
                  <a:pt x="7648741" y="581005"/>
                </a:cubicBezTo>
                <a:cubicBezTo>
                  <a:pt x="7637823" y="584122"/>
                  <a:pt x="7637497" y="583246"/>
                  <a:pt x="7622638" y="584731"/>
                </a:cubicBezTo>
                <a:cubicBezTo>
                  <a:pt x="7613571" y="587750"/>
                  <a:pt x="7611209" y="589384"/>
                  <a:pt x="7598400" y="584731"/>
                </a:cubicBezTo>
                <a:cubicBezTo>
                  <a:pt x="7596553" y="584059"/>
                  <a:pt x="7598070" y="580368"/>
                  <a:pt x="7596536" y="579142"/>
                </a:cubicBezTo>
                <a:cubicBezTo>
                  <a:pt x="7594535" y="577542"/>
                  <a:pt x="7591533" y="578015"/>
                  <a:pt x="7589078" y="577279"/>
                </a:cubicBezTo>
                <a:cubicBezTo>
                  <a:pt x="7585314" y="576150"/>
                  <a:pt x="7581620" y="574795"/>
                  <a:pt x="7577891" y="573553"/>
                </a:cubicBezTo>
                <a:lnTo>
                  <a:pt x="7572298" y="571690"/>
                </a:lnTo>
                <a:cubicBezTo>
                  <a:pt x="7568569" y="572932"/>
                  <a:pt x="7563891" y="572639"/>
                  <a:pt x="7561111" y="575416"/>
                </a:cubicBezTo>
                <a:cubicBezTo>
                  <a:pt x="7548340" y="588177"/>
                  <a:pt x="7554313" y="583671"/>
                  <a:pt x="7544331" y="590319"/>
                </a:cubicBezTo>
                <a:cubicBezTo>
                  <a:pt x="7533644" y="606336"/>
                  <a:pt x="7547874" y="587487"/>
                  <a:pt x="7535008" y="597771"/>
                </a:cubicBezTo>
                <a:cubicBezTo>
                  <a:pt x="7533260" y="599170"/>
                  <a:pt x="7533180" y="602173"/>
                  <a:pt x="7531280" y="603360"/>
                </a:cubicBezTo>
                <a:cubicBezTo>
                  <a:pt x="7527947" y="605442"/>
                  <a:pt x="7523822" y="605844"/>
                  <a:pt x="7520093" y="607086"/>
                </a:cubicBezTo>
                <a:lnTo>
                  <a:pt x="7514499" y="608949"/>
                </a:lnTo>
                <a:cubicBezTo>
                  <a:pt x="7512635" y="609570"/>
                  <a:pt x="7510864" y="610649"/>
                  <a:pt x="7508906" y="610812"/>
                </a:cubicBezTo>
                <a:cubicBezTo>
                  <a:pt x="7482765" y="612988"/>
                  <a:pt x="7493915" y="611445"/>
                  <a:pt x="7475346" y="614538"/>
                </a:cubicBezTo>
                <a:cubicBezTo>
                  <a:pt x="7453594" y="613296"/>
                  <a:pt x="7430759" y="617696"/>
                  <a:pt x="7410089" y="610812"/>
                </a:cubicBezTo>
                <a:cubicBezTo>
                  <a:pt x="7386521" y="602962"/>
                  <a:pt x="7424203" y="616057"/>
                  <a:pt x="7398903" y="605223"/>
                </a:cubicBezTo>
                <a:cubicBezTo>
                  <a:pt x="7396548" y="604214"/>
                  <a:pt x="7391445" y="603360"/>
                  <a:pt x="7391445" y="603360"/>
                </a:cubicBezTo>
                <a:lnTo>
                  <a:pt x="7372800" y="605223"/>
                </a:lnTo>
                <a:lnTo>
                  <a:pt x="7357884" y="599634"/>
                </a:lnTo>
                <a:cubicBezTo>
                  <a:pt x="7354183" y="598313"/>
                  <a:pt x="7346698" y="595908"/>
                  <a:pt x="7346698" y="595908"/>
                </a:cubicBezTo>
                <a:cubicBezTo>
                  <a:pt x="7343818" y="591591"/>
                  <a:pt x="7338843" y="586990"/>
                  <a:pt x="7344833" y="581005"/>
                </a:cubicBezTo>
                <a:cubicBezTo>
                  <a:pt x="7347613" y="578228"/>
                  <a:pt x="7352291" y="578521"/>
                  <a:pt x="7356020" y="577279"/>
                </a:cubicBezTo>
                <a:lnTo>
                  <a:pt x="7367207" y="573553"/>
                </a:lnTo>
                <a:cubicBezTo>
                  <a:pt x="7369071" y="572932"/>
                  <a:pt x="7370873" y="572075"/>
                  <a:pt x="7372800" y="571690"/>
                </a:cubicBezTo>
                <a:cubicBezTo>
                  <a:pt x="7385977" y="569057"/>
                  <a:pt x="7379117" y="570828"/>
                  <a:pt x="7393309" y="566101"/>
                </a:cubicBezTo>
                <a:lnTo>
                  <a:pt x="7410089" y="560512"/>
                </a:lnTo>
                <a:lnTo>
                  <a:pt x="7415683" y="558649"/>
                </a:lnTo>
                <a:cubicBezTo>
                  <a:pt x="7417464" y="553310"/>
                  <a:pt x="7419683" y="549741"/>
                  <a:pt x="7415683" y="543746"/>
                </a:cubicBezTo>
                <a:cubicBezTo>
                  <a:pt x="7414593" y="542112"/>
                  <a:pt x="7411954" y="542504"/>
                  <a:pt x="7410089" y="541883"/>
                </a:cubicBezTo>
                <a:cubicBezTo>
                  <a:pt x="7400767" y="542504"/>
                  <a:pt x="7391372" y="542426"/>
                  <a:pt x="7382122" y="543746"/>
                </a:cubicBezTo>
                <a:cubicBezTo>
                  <a:pt x="7378232" y="544301"/>
                  <a:pt x="7374750" y="546519"/>
                  <a:pt x="7370936" y="547472"/>
                </a:cubicBezTo>
                <a:cubicBezTo>
                  <a:pt x="7368450" y="548093"/>
                  <a:pt x="7366006" y="548914"/>
                  <a:pt x="7363478" y="549335"/>
                </a:cubicBezTo>
                <a:cubicBezTo>
                  <a:pt x="7358535" y="550158"/>
                  <a:pt x="7353505" y="550374"/>
                  <a:pt x="7348562" y="551198"/>
                </a:cubicBezTo>
                <a:cubicBezTo>
                  <a:pt x="7338099" y="552940"/>
                  <a:pt x="7344378" y="552709"/>
                  <a:pt x="7335511" y="554924"/>
                </a:cubicBezTo>
                <a:cubicBezTo>
                  <a:pt x="7331847" y="555839"/>
                  <a:pt x="7318142" y="558280"/>
                  <a:pt x="7315002" y="558649"/>
                </a:cubicBezTo>
                <a:cubicBezTo>
                  <a:pt x="7308185" y="559451"/>
                  <a:pt x="7301329" y="559892"/>
                  <a:pt x="7294493" y="560512"/>
                </a:cubicBezTo>
                <a:cubicBezTo>
                  <a:pt x="7292628" y="559892"/>
                  <a:pt x="7290289" y="560038"/>
                  <a:pt x="7288899" y="558649"/>
                </a:cubicBezTo>
                <a:cubicBezTo>
                  <a:pt x="7286383" y="556135"/>
                  <a:pt x="7286352" y="547791"/>
                  <a:pt x="7288899" y="545609"/>
                </a:cubicBezTo>
                <a:cubicBezTo>
                  <a:pt x="7291884" y="543053"/>
                  <a:pt x="7296816" y="544061"/>
                  <a:pt x="7300086" y="541883"/>
                </a:cubicBezTo>
                <a:cubicBezTo>
                  <a:pt x="7307315" y="537068"/>
                  <a:pt x="7303554" y="538865"/>
                  <a:pt x="7311273" y="536294"/>
                </a:cubicBezTo>
                <a:cubicBezTo>
                  <a:pt x="7312516" y="534432"/>
                  <a:pt x="7315441" y="532901"/>
                  <a:pt x="7315002" y="530705"/>
                </a:cubicBezTo>
                <a:cubicBezTo>
                  <a:pt x="7314562" y="528510"/>
                  <a:pt x="7311644" y="527139"/>
                  <a:pt x="7309408" y="526979"/>
                </a:cubicBezTo>
                <a:cubicBezTo>
                  <a:pt x="7302561" y="526491"/>
                  <a:pt x="7295735" y="528222"/>
                  <a:pt x="7288899" y="528842"/>
                </a:cubicBezTo>
                <a:cubicBezTo>
                  <a:pt x="7274707" y="533569"/>
                  <a:pt x="7281567" y="531798"/>
                  <a:pt x="7268390" y="534432"/>
                </a:cubicBezTo>
                <a:cubicBezTo>
                  <a:pt x="7244159" y="532413"/>
                  <a:pt x="7246638" y="532879"/>
                  <a:pt x="7246016" y="526979"/>
                </a:cubicBezTo>
                <a:cubicBezTo>
                  <a:pt x="7245395" y="521080"/>
                  <a:pt x="7258446" y="508350"/>
                  <a:pt x="7264661" y="499035"/>
                </a:cubicBezTo>
                <a:cubicBezTo>
                  <a:pt x="7268390" y="494689"/>
                  <a:pt x="7272562" y="490685"/>
                  <a:pt x="7275848" y="485995"/>
                </a:cubicBezTo>
                <a:cubicBezTo>
                  <a:pt x="7276975" y="484386"/>
                  <a:pt x="7276758" y="482123"/>
                  <a:pt x="7277712" y="480406"/>
                </a:cubicBezTo>
                <a:cubicBezTo>
                  <a:pt x="7284512" y="468177"/>
                  <a:pt x="7281686" y="470389"/>
                  <a:pt x="7290764" y="467366"/>
                </a:cubicBezTo>
                <a:cubicBezTo>
                  <a:pt x="7294493" y="467986"/>
                  <a:pt x="7298669" y="467355"/>
                  <a:pt x="7301950" y="469228"/>
                </a:cubicBezTo>
                <a:cubicBezTo>
                  <a:pt x="7303657" y="470202"/>
                  <a:pt x="7302726" y="473184"/>
                  <a:pt x="7303815" y="474817"/>
                </a:cubicBezTo>
                <a:cubicBezTo>
                  <a:pt x="7305278" y="477009"/>
                  <a:pt x="7307721" y="478382"/>
                  <a:pt x="7309408" y="480406"/>
                </a:cubicBezTo>
                <a:cubicBezTo>
                  <a:pt x="7315896" y="488184"/>
                  <a:pt x="7309548" y="484799"/>
                  <a:pt x="7318731" y="487858"/>
                </a:cubicBezTo>
                <a:cubicBezTo>
                  <a:pt x="7324945" y="487237"/>
                  <a:pt x="7331202" y="486944"/>
                  <a:pt x="7337375" y="485995"/>
                </a:cubicBezTo>
                <a:cubicBezTo>
                  <a:pt x="7339318" y="485696"/>
                  <a:pt x="7341579" y="485521"/>
                  <a:pt x="7342969" y="484132"/>
                </a:cubicBezTo>
                <a:cubicBezTo>
                  <a:pt x="7344358" y="482743"/>
                  <a:pt x="7343606" y="480076"/>
                  <a:pt x="7344833" y="478543"/>
                </a:cubicBezTo>
                <a:cubicBezTo>
                  <a:pt x="7347462" y="475260"/>
                  <a:pt x="7352336" y="474181"/>
                  <a:pt x="7356020" y="472954"/>
                </a:cubicBezTo>
                <a:cubicBezTo>
                  <a:pt x="7357884" y="474196"/>
                  <a:pt x="7360214" y="474932"/>
                  <a:pt x="7361613" y="476680"/>
                </a:cubicBezTo>
                <a:cubicBezTo>
                  <a:pt x="7371905" y="489535"/>
                  <a:pt x="7353042" y="475317"/>
                  <a:pt x="7369071" y="485995"/>
                </a:cubicBezTo>
                <a:cubicBezTo>
                  <a:pt x="7369693" y="487858"/>
                  <a:pt x="7370057" y="489827"/>
                  <a:pt x="7370936" y="491583"/>
                </a:cubicBezTo>
                <a:cubicBezTo>
                  <a:pt x="7378205" y="506108"/>
                  <a:pt x="7383439" y="496657"/>
                  <a:pt x="7406360" y="495310"/>
                </a:cubicBezTo>
                <a:cubicBezTo>
                  <a:pt x="7406982" y="493446"/>
                  <a:pt x="7408225" y="491685"/>
                  <a:pt x="7408225" y="489720"/>
                </a:cubicBezTo>
                <a:cubicBezTo>
                  <a:pt x="7408225" y="483722"/>
                  <a:pt x="7405063" y="483267"/>
                  <a:pt x="7400767" y="480406"/>
                </a:cubicBezTo>
                <a:cubicBezTo>
                  <a:pt x="7401388" y="477301"/>
                  <a:pt x="7399653" y="472173"/>
                  <a:pt x="7402631" y="471091"/>
                </a:cubicBezTo>
                <a:cubicBezTo>
                  <a:pt x="7409529" y="468585"/>
                  <a:pt x="7419663" y="472417"/>
                  <a:pt x="7426870" y="474817"/>
                </a:cubicBezTo>
                <a:cubicBezTo>
                  <a:pt x="7431696" y="479639"/>
                  <a:pt x="7436960" y="485630"/>
                  <a:pt x="7443650" y="487858"/>
                </a:cubicBezTo>
                <a:cubicBezTo>
                  <a:pt x="7447379" y="489100"/>
                  <a:pt x="7451567" y="489405"/>
                  <a:pt x="7454836" y="491583"/>
                </a:cubicBezTo>
                <a:cubicBezTo>
                  <a:pt x="7462065" y="496399"/>
                  <a:pt x="7458304" y="494601"/>
                  <a:pt x="7466023" y="497173"/>
                </a:cubicBezTo>
                <a:cubicBezTo>
                  <a:pt x="7466645" y="495310"/>
                  <a:pt x="7468211" y="493520"/>
                  <a:pt x="7467888" y="491583"/>
                </a:cubicBezTo>
                <a:cubicBezTo>
                  <a:pt x="7467520" y="489375"/>
                  <a:pt x="7465743" y="487578"/>
                  <a:pt x="7464159" y="485995"/>
                </a:cubicBezTo>
                <a:cubicBezTo>
                  <a:pt x="7460544" y="482383"/>
                  <a:pt x="7457522" y="481921"/>
                  <a:pt x="7452972" y="480406"/>
                </a:cubicBezTo>
                <a:cubicBezTo>
                  <a:pt x="7451729" y="476680"/>
                  <a:pt x="7451424" y="472496"/>
                  <a:pt x="7449243" y="469228"/>
                </a:cubicBezTo>
                <a:cubicBezTo>
                  <a:pt x="7448000" y="467366"/>
                  <a:pt x="7446424" y="465685"/>
                  <a:pt x="7445514" y="463639"/>
                </a:cubicBezTo>
                <a:cubicBezTo>
                  <a:pt x="7443918" y="460050"/>
                  <a:pt x="7441785" y="452462"/>
                  <a:pt x="7441785" y="452462"/>
                </a:cubicBezTo>
                <a:cubicBezTo>
                  <a:pt x="7442407" y="449357"/>
                  <a:pt x="7440708" y="444323"/>
                  <a:pt x="7443650" y="443147"/>
                </a:cubicBezTo>
                <a:cubicBezTo>
                  <a:pt x="7445561" y="442384"/>
                  <a:pt x="7447555" y="442052"/>
                  <a:pt x="7449561" y="442058"/>
                </a:cubicBezTo>
                <a:close/>
                <a:moveTo>
                  <a:pt x="7219914" y="441284"/>
                </a:moveTo>
                <a:cubicBezTo>
                  <a:pt x="7226750" y="441905"/>
                  <a:pt x="7233628" y="442177"/>
                  <a:pt x="7240423" y="443147"/>
                </a:cubicBezTo>
                <a:cubicBezTo>
                  <a:pt x="7242369" y="443425"/>
                  <a:pt x="7244079" y="444687"/>
                  <a:pt x="7246016" y="445010"/>
                </a:cubicBezTo>
                <a:cubicBezTo>
                  <a:pt x="7251568" y="445934"/>
                  <a:pt x="7257203" y="446252"/>
                  <a:pt x="7262797" y="446873"/>
                </a:cubicBezTo>
                <a:cubicBezTo>
                  <a:pt x="7264040" y="448736"/>
                  <a:pt x="7266209" y="450245"/>
                  <a:pt x="7266526" y="452462"/>
                </a:cubicBezTo>
                <a:cubicBezTo>
                  <a:pt x="7267061" y="456203"/>
                  <a:pt x="7263509" y="462927"/>
                  <a:pt x="7260932" y="465502"/>
                </a:cubicBezTo>
                <a:cubicBezTo>
                  <a:pt x="7259348" y="467086"/>
                  <a:pt x="7257203" y="467986"/>
                  <a:pt x="7255339" y="469228"/>
                </a:cubicBezTo>
                <a:cubicBezTo>
                  <a:pt x="7246638" y="482269"/>
                  <a:pt x="7251610" y="477922"/>
                  <a:pt x="7242287" y="484132"/>
                </a:cubicBezTo>
                <a:cubicBezTo>
                  <a:pt x="7239802" y="487858"/>
                  <a:pt x="7236247" y="491061"/>
                  <a:pt x="7234830" y="495310"/>
                </a:cubicBezTo>
                <a:cubicBezTo>
                  <a:pt x="7234208" y="497173"/>
                  <a:pt x="7233505" y="499010"/>
                  <a:pt x="7232965" y="500898"/>
                </a:cubicBezTo>
                <a:cubicBezTo>
                  <a:pt x="7228283" y="517273"/>
                  <a:pt x="7233707" y="500539"/>
                  <a:pt x="7229236" y="513939"/>
                </a:cubicBezTo>
                <a:cubicBezTo>
                  <a:pt x="7228615" y="520769"/>
                  <a:pt x="7228810" y="527725"/>
                  <a:pt x="7227372" y="534432"/>
                </a:cubicBezTo>
                <a:cubicBezTo>
                  <a:pt x="7226903" y="536621"/>
                  <a:pt x="7224553" y="537974"/>
                  <a:pt x="7223643" y="540020"/>
                </a:cubicBezTo>
                <a:cubicBezTo>
                  <a:pt x="7222047" y="543609"/>
                  <a:pt x="7221157" y="547472"/>
                  <a:pt x="7219914" y="551198"/>
                </a:cubicBezTo>
                <a:cubicBezTo>
                  <a:pt x="7219292" y="553061"/>
                  <a:pt x="7219977" y="556401"/>
                  <a:pt x="7218049" y="556786"/>
                </a:cubicBezTo>
                <a:cubicBezTo>
                  <a:pt x="7203814" y="559631"/>
                  <a:pt x="7211872" y="558257"/>
                  <a:pt x="7193811" y="560512"/>
                </a:cubicBezTo>
                <a:cubicBezTo>
                  <a:pt x="7191947" y="561134"/>
                  <a:pt x="7190183" y="562375"/>
                  <a:pt x="7188218" y="562375"/>
                </a:cubicBezTo>
                <a:cubicBezTo>
                  <a:pt x="7138392" y="562375"/>
                  <a:pt x="7166831" y="562945"/>
                  <a:pt x="7145335" y="558649"/>
                </a:cubicBezTo>
                <a:cubicBezTo>
                  <a:pt x="7128929" y="555371"/>
                  <a:pt x="7139441" y="558549"/>
                  <a:pt x="7128555" y="554924"/>
                </a:cubicBezTo>
                <a:cubicBezTo>
                  <a:pt x="7126691" y="553061"/>
                  <a:pt x="7125156" y="550796"/>
                  <a:pt x="7122962" y="549335"/>
                </a:cubicBezTo>
                <a:cubicBezTo>
                  <a:pt x="7121327" y="548246"/>
                  <a:pt x="7118511" y="549070"/>
                  <a:pt x="7117368" y="547472"/>
                </a:cubicBezTo>
                <a:cubicBezTo>
                  <a:pt x="7115084" y="544276"/>
                  <a:pt x="7113639" y="536294"/>
                  <a:pt x="7113639" y="536294"/>
                </a:cubicBezTo>
                <a:cubicBezTo>
                  <a:pt x="7114261" y="534432"/>
                  <a:pt x="7114625" y="532462"/>
                  <a:pt x="7115504" y="530705"/>
                </a:cubicBezTo>
                <a:cubicBezTo>
                  <a:pt x="7116506" y="528703"/>
                  <a:pt x="7119233" y="527356"/>
                  <a:pt x="7119233" y="525117"/>
                </a:cubicBezTo>
                <a:cubicBezTo>
                  <a:pt x="7119233" y="522878"/>
                  <a:pt x="7115821" y="521744"/>
                  <a:pt x="7115504" y="519527"/>
                </a:cubicBezTo>
                <a:cubicBezTo>
                  <a:pt x="7114538" y="512765"/>
                  <a:pt x="7115504" y="497794"/>
                  <a:pt x="7115504" y="493446"/>
                </a:cubicBezTo>
                <a:cubicBezTo>
                  <a:pt x="7111775" y="489100"/>
                  <a:pt x="7108600" y="484209"/>
                  <a:pt x="7104317" y="480406"/>
                </a:cubicBezTo>
                <a:cubicBezTo>
                  <a:pt x="7102849" y="479101"/>
                  <a:pt x="7099200" y="480448"/>
                  <a:pt x="7098724" y="478543"/>
                </a:cubicBezTo>
                <a:cubicBezTo>
                  <a:pt x="7097658" y="474283"/>
                  <a:pt x="7099727" y="469808"/>
                  <a:pt x="7100588" y="465502"/>
                </a:cubicBezTo>
                <a:cubicBezTo>
                  <a:pt x="7100974" y="463577"/>
                  <a:pt x="7101225" y="461447"/>
                  <a:pt x="7102453" y="459914"/>
                </a:cubicBezTo>
                <a:cubicBezTo>
                  <a:pt x="7103853" y="458165"/>
                  <a:pt x="7106182" y="457429"/>
                  <a:pt x="7108046" y="456188"/>
                </a:cubicBezTo>
                <a:cubicBezTo>
                  <a:pt x="7108668" y="454325"/>
                  <a:pt x="7108311" y="451740"/>
                  <a:pt x="7109910" y="450599"/>
                </a:cubicBezTo>
                <a:cubicBezTo>
                  <a:pt x="7113109" y="448316"/>
                  <a:pt x="7117243" y="447643"/>
                  <a:pt x="7121097" y="446873"/>
                </a:cubicBezTo>
                <a:cubicBezTo>
                  <a:pt x="7132347" y="444625"/>
                  <a:pt x="7127414" y="446011"/>
                  <a:pt x="7136013" y="443147"/>
                </a:cubicBezTo>
                <a:cubicBezTo>
                  <a:pt x="7152172" y="443768"/>
                  <a:pt x="7168348" y="444032"/>
                  <a:pt x="7184489" y="445010"/>
                </a:cubicBezTo>
                <a:cubicBezTo>
                  <a:pt x="7188876" y="445276"/>
                  <a:pt x="7193146" y="446873"/>
                  <a:pt x="7197540" y="446873"/>
                </a:cubicBezTo>
                <a:cubicBezTo>
                  <a:pt x="7201321" y="446873"/>
                  <a:pt x="7205060" y="445926"/>
                  <a:pt x="7208727" y="445010"/>
                </a:cubicBezTo>
                <a:cubicBezTo>
                  <a:pt x="7212541" y="444058"/>
                  <a:pt x="7219914" y="441284"/>
                  <a:pt x="7219914" y="441284"/>
                </a:cubicBezTo>
                <a:close/>
                <a:moveTo>
                  <a:pt x="4365487" y="413340"/>
                </a:moveTo>
                <a:lnTo>
                  <a:pt x="4415827" y="433832"/>
                </a:lnTo>
                <a:lnTo>
                  <a:pt x="4395318" y="445010"/>
                </a:lnTo>
                <a:lnTo>
                  <a:pt x="4425150" y="458050"/>
                </a:lnTo>
                <a:lnTo>
                  <a:pt x="4492270" y="459914"/>
                </a:lnTo>
                <a:lnTo>
                  <a:pt x="4531424" y="495310"/>
                </a:lnTo>
                <a:lnTo>
                  <a:pt x="4533289" y="536294"/>
                </a:lnTo>
                <a:lnTo>
                  <a:pt x="4477355" y="547472"/>
                </a:lnTo>
                <a:lnTo>
                  <a:pt x="4449388" y="553061"/>
                </a:lnTo>
                <a:lnTo>
                  <a:pt x="4428879" y="571690"/>
                </a:lnTo>
                <a:lnTo>
                  <a:pt x="4393454" y="571690"/>
                </a:lnTo>
                <a:lnTo>
                  <a:pt x="4341249" y="610812"/>
                </a:lnTo>
                <a:lnTo>
                  <a:pt x="4290908" y="633167"/>
                </a:lnTo>
                <a:lnTo>
                  <a:pt x="4296501" y="640619"/>
                </a:lnTo>
                <a:lnTo>
                  <a:pt x="4350571" y="633167"/>
                </a:lnTo>
                <a:lnTo>
                  <a:pt x="4384131" y="599634"/>
                </a:lnTo>
                <a:lnTo>
                  <a:pt x="4427014" y="601497"/>
                </a:lnTo>
                <a:lnTo>
                  <a:pt x="4449388" y="590319"/>
                </a:lnTo>
                <a:lnTo>
                  <a:pt x="4456845" y="573553"/>
                </a:lnTo>
                <a:lnTo>
                  <a:pt x="4503457" y="584731"/>
                </a:lnTo>
                <a:lnTo>
                  <a:pt x="4516508" y="558649"/>
                </a:lnTo>
                <a:lnTo>
                  <a:pt x="4533289" y="594045"/>
                </a:lnTo>
                <a:lnTo>
                  <a:pt x="4564984" y="579142"/>
                </a:lnTo>
                <a:lnTo>
                  <a:pt x="4591087" y="595908"/>
                </a:lnTo>
                <a:lnTo>
                  <a:pt x="4637699" y="594045"/>
                </a:lnTo>
                <a:lnTo>
                  <a:pt x="4676852" y="610812"/>
                </a:lnTo>
                <a:lnTo>
                  <a:pt x="4716006" y="620126"/>
                </a:lnTo>
                <a:lnTo>
                  <a:pt x="4760753" y="586593"/>
                </a:lnTo>
                <a:lnTo>
                  <a:pt x="4799907" y="599634"/>
                </a:lnTo>
                <a:lnTo>
                  <a:pt x="4846519" y="614538"/>
                </a:lnTo>
                <a:lnTo>
                  <a:pt x="4857705" y="629441"/>
                </a:lnTo>
                <a:lnTo>
                  <a:pt x="4860788" y="652545"/>
                </a:lnTo>
                <a:lnTo>
                  <a:pt x="4861434" y="651796"/>
                </a:lnTo>
                <a:lnTo>
                  <a:pt x="4865163" y="705822"/>
                </a:lnTo>
                <a:lnTo>
                  <a:pt x="4921097" y="705822"/>
                </a:lnTo>
                <a:lnTo>
                  <a:pt x="4930420" y="677878"/>
                </a:lnTo>
                <a:lnTo>
                  <a:pt x="4954658" y="700233"/>
                </a:lnTo>
                <a:lnTo>
                  <a:pt x="5021778" y="700233"/>
                </a:lnTo>
                <a:lnTo>
                  <a:pt x="5059068" y="709547"/>
                </a:lnTo>
                <a:lnTo>
                  <a:pt x="5047881" y="681603"/>
                </a:lnTo>
                <a:lnTo>
                  <a:pt x="5098221" y="707685"/>
                </a:lnTo>
                <a:lnTo>
                  <a:pt x="5098221" y="674152"/>
                </a:lnTo>
                <a:lnTo>
                  <a:pt x="5081441" y="651796"/>
                </a:lnTo>
                <a:lnTo>
                  <a:pt x="5129917" y="649933"/>
                </a:lnTo>
                <a:lnTo>
                  <a:pt x="5197038" y="657385"/>
                </a:lnTo>
                <a:lnTo>
                  <a:pt x="5200767" y="662974"/>
                </a:lnTo>
                <a:lnTo>
                  <a:pt x="5200767" y="683466"/>
                </a:lnTo>
                <a:lnTo>
                  <a:pt x="5219412" y="679740"/>
                </a:lnTo>
                <a:lnTo>
                  <a:pt x="5245514" y="662974"/>
                </a:lnTo>
                <a:lnTo>
                  <a:pt x="5290261" y="662974"/>
                </a:lnTo>
                <a:lnTo>
                  <a:pt x="5318228" y="685330"/>
                </a:lnTo>
                <a:lnTo>
                  <a:pt x="5361107" y="722588"/>
                </a:lnTo>
                <a:lnTo>
                  <a:pt x="5448673" y="713273"/>
                </a:lnTo>
                <a:lnTo>
                  <a:pt x="5500876" y="713273"/>
                </a:lnTo>
                <a:lnTo>
                  <a:pt x="5523250" y="731903"/>
                </a:lnTo>
                <a:lnTo>
                  <a:pt x="5525115" y="767299"/>
                </a:lnTo>
                <a:lnTo>
                  <a:pt x="5553081" y="774750"/>
                </a:lnTo>
                <a:lnTo>
                  <a:pt x="5562404" y="789654"/>
                </a:lnTo>
                <a:lnTo>
                  <a:pt x="5592236" y="767299"/>
                </a:lnTo>
                <a:lnTo>
                  <a:pt x="5696646" y="769162"/>
                </a:lnTo>
                <a:lnTo>
                  <a:pt x="5707834" y="761710"/>
                </a:lnTo>
                <a:lnTo>
                  <a:pt x="5767497" y="795243"/>
                </a:lnTo>
                <a:lnTo>
                  <a:pt x="5767497" y="761710"/>
                </a:lnTo>
                <a:lnTo>
                  <a:pt x="5771226" y="739355"/>
                </a:lnTo>
                <a:lnTo>
                  <a:pt x="5801056" y="754258"/>
                </a:lnTo>
                <a:lnTo>
                  <a:pt x="5881228" y="746806"/>
                </a:lnTo>
                <a:lnTo>
                  <a:pt x="5929704" y="769162"/>
                </a:lnTo>
                <a:lnTo>
                  <a:pt x="5959536" y="765436"/>
                </a:lnTo>
                <a:lnTo>
                  <a:pt x="6011741" y="800832"/>
                </a:lnTo>
                <a:lnTo>
                  <a:pt x="6073268" y="800832"/>
                </a:lnTo>
                <a:lnTo>
                  <a:pt x="6116151" y="839954"/>
                </a:lnTo>
                <a:lnTo>
                  <a:pt x="6188865" y="845542"/>
                </a:lnTo>
                <a:lnTo>
                  <a:pt x="6226154" y="862309"/>
                </a:lnTo>
                <a:lnTo>
                  <a:pt x="6265308" y="860446"/>
                </a:lnTo>
                <a:lnTo>
                  <a:pt x="6229883" y="893980"/>
                </a:lnTo>
                <a:lnTo>
                  <a:pt x="6207509" y="895844"/>
                </a:lnTo>
                <a:lnTo>
                  <a:pt x="6196323" y="914473"/>
                </a:lnTo>
                <a:lnTo>
                  <a:pt x="6201916" y="923787"/>
                </a:lnTo>
                <a:lnTo>
                  <a:pt x="6201916" y="951731"/>
                </a:lnTo>
                <a:lnTo>
                  <a:pt x="6136660" y="940554"/>
                </a:lnTo>
                <a:lnTo>
                  <a:pt x="6110557" y="925650"/>
                </a:lnTo>
                <a:lnTo>
                  <a:pt x="6099371" y="903294"/>
                </a:lnTo>
                <a:lnTo>
                  <a:pt x="6054623" y="903294"/>
                </a:lnTo>
                <a:lnTo>
                  <a:pt x="6049030" y="873486"/>
                </a:lnTo>
                <a:lnTo>
                  <a:pt x="6013605" y="899569"/>
                </a:lnTo>
                <a:lnTo>
                  <a:pt x="6015470" y="920061"/>
                </a:lnTo>
                <a:lnTo>
                  <a:pt x="6000554" y="940554"/>
                </a:lnTo>
                <a:lnTo>
                  <a:pt x="5931569" y="940554"/>
                </a:lnTo>
                <a:lnTo>
                  <a:pt x="5963265" y="957320"/>
                </a:lnTo>
                <a:lnTo>
                  <a:pt x="5993096" y="983401"/>
                </a:lnTo>
                <a:lnTo>
                  <a:pt x="6024792" y="1018797"/>
                </a:lnTo>
                <a:lnTo>
                  <a:pt x="5942755" y="1037426"/>
                </a:lnTo>
                <a:lnTo>
                  <a:pt x="5851397" y="1095177"/>
                </a:lnTo>
                <a:lnTo>
                  <a:pt x="5812243" y="1130574"/>
                </a:lnTo>
                <a:lnTo>
                  <a:pt x="5776819" y="1102629"/>
                </a:lnTo>
                <a:lnTo>
                  <a:pt x="5715292" y="1139888"/>
                </a:lnTo>
                <a:lnTo>
                  <a:pt x="5704105" y="1113807"/>
                </a:lnTo>
                <a:lnTo>
                  <a:pt x="5678001" y="1143614"/>
                </a:lnTo>
                <a:lnTo>
                  <a:pt x="5614610" y="1203228"/>
                </a:lnTo>
                <a:lnTo>
                  <a:pt x="5612745" y="1233035"/>
                </a:lnTo>
                <a:lnTo>
                  <a:pt x="5640713" y="1234898"/>
                </a:lnTo>
                <a:lnTo>
                  <a:pt x="5638849" y="1270293"/>
                </a:lnTo>
                <a:lnTo>
                  <a:pt x="5651900" y="1290786"/>
                </a:lnTo>
                <a:lnTo>
                  <a:pt x="5620203" y="1290786"/>
                </a:lnTo>
                <a:lnTo>
                  <a:pt x="5612745" y="1346674"/>
                </a:lnTo>
                <a:lnTo>
                  <a:pt x="5599694" y="1359715"/>
                </a:lnTo>
                <a:lnTo>
                  <a:pt x="5567998" y="1359715"/>
                </a:lnTo>
                <a:lnTo>
                  <a:pt x="5569862" y="1387659"/>
                </a:lnTo>
                <a:lnTo>
                  <a:pt x="5571727" y="1406289"/>
                </a:lnTo>
                <a:lnTo>
                  <a:pt x="5543760" y="1417466"/>
                </a:lnTo>
                <a:lnTo>
                  <a:pt x="5504605" y="1473354"/>
                </a:lnTo>
                <a:lnTo>
                  <a:pt x="5489691" y="1478944"/>
                </a:lnTo>
                <a:lnTo>
                  <a:pt x="5472911" y="1437958"/>
                </a:lnTo>
                <a:lnTo>
                  <a:pt x="5463588" y="1259117"/>
                </a:lnTo>
                <a:lnTo>
                  <a:pt x="5515792" y="1216269"/>
                </a:lnTo>
                <a:lnTo>
                  <a:pt x="5582914" y="1154791"/>
                </a:lnTo>
                <a:lnTo>
                  <a:pt x="5622068" y="1117533"/>
                </a:lnTo>
                <a:lnTo>
                  <a:pt x="5648170" y="1111944"/>
                </a:lnTo>
                <a:lnTo>
                  <a:pt x="5657493" y="1097040"/>
                </a:lnTo>
                <a:lnTo>
                  <a:pt x="5657493" y="1057919"/>
                </a:lnTo>
                <a:lnTo>
                  <a:pt x="5661222" y="1024386"/>
                </a:lnTo>
                <a:lnTo>
                  <a:pt x="5638849" y="1031838"/>
                </a:lnTo>
                <a:lnTo>
                  <a:pt x="5623932" y="1052330"/>
                </a:lnTo>
                <a:lnTo>
                  <a:pt x="5622068" y="1078411"/>
                </a:lnTo>
                <a:lnTo>
                  <a:pt x="5590372" y="1089588"/>
                </a:lnTo>
                <a:lnTo>
                  <a:pt x="5562404" y="1110081"/>
                </a:lnTo>
                <a:lnTo>
                  <a:pt x="5551217" y="1095177"/>
                </a:lnTo>
                <a:lnTo>
                  <a:pt x="5558675" y="1070959"/>
                </a:lnTo>
                <a:lnTo>
                  <a:pt x="5549353" y="1059781"/>
                </a:lnTo>
                <a:lnTo>
                  <a:pt x="5528843" y="1067233"/>
                </a:lnTo>
                <a:lnTo>
                  <a:pt x="5502742" y="1067233"/>
                </a:lnTo>
                <a:lnTo>
                  <a:pt x="5463588" y="1093315"/>
                </a:lnTo>
                <a:lnTo>
                  <a:pt x="5439413" y="1126848"/>
                </a:lnTo>
                <a:lnTo>
                  <a:pt x="5417039" y="1132436"/>
                </a:lnTo>
                <a:lnTo>
                  <a:pt x="5400261" y="1141751"/>
                </a:lnTo>
                <a:lnTo>
                  <a:pt x="5407718" y="1158517"/>
                </a:lnTo>
                <a:lnTo>
                  <a:pt x="5430091" y="1173420"/>
                </a:lnTo>
                <a:lnTo>
                  <a:pt x="5411448" y="1180873"/>
                </a:lnTo>
                <a:lnTo>
                  <a:pt x="5376023" y="1175283"/>
                </a:lnTo>
                <a:lnTo>
                  <a:pt x="5359243" y="1192051"/>
                </a:lnTo>
                <a:lnTo>
                  <a:pt x="5336873" y="1158517"/>
                </a:lnTo>
                <a:lnTo>
                  <a:pt x="5314499" y="1158517"/>
                </a:lnTo>
                <a:lnTo>
                  <a:pt x="5282802" y="1160380"/>
                </a:lnTo>
                <a:lnTo>
                  <a:pt x="5275346" y="1175283"/>
                </a:lnTo>
                <a:lnTo>
                  <a:pt x="5223141" y="1169695"/>
                </a:lnTo>
                <a:lnTo>
                  <a:pt x="5215683" y="1180873"/>
                </a:lnTo>
                <a:lnTo>
                  <a:pt x="5195174" y="1164106"/>
                </a:lnTo>
                <a:lnTo>
                  <a:pt x="5115002" y="1177147"/>
                </a:lnTo>
                <a:lnTo>
                  <a:pt x="5103815" y="1192051"/>
                </a:lnTo>
                <a:lnTo>
                  <a:pt x="5085170" y="1192051"/>
                </a:lnTo>
                <a:lnTo>
                  <a:pt x="5055339" y="1238624"/>
                </a:lnTo>
                <a:lnTo>
                  <a:pt x="5023643" y="1247938"/>
                </a:lnTo>
                <a:lnTo>
                  <a:pt x="4990082" y="1292649"/>
                </a:lnTo>
                <a:lnTo>
                  <a:pt x="4947200" y="1320593"/>
                </a:lnTo>
                <a:lnTo>
                  <a:pt x="4932284" y="1331771"/>
                </a:lnTo>
                <a:lnTo>
                  <a:pt x="4932284" y="1354126"/>
                </a:lnTo>
                <a:lnTo>
                  <a:pt x="4954658" y="1341086"/>
                </a:lnTo>
                <a:lnTo>
                  <a:pt x="4988218" y="1355989"/>
                </a:lnTo>
                <a:lnTo>
                  <a:pt x="4978896" y="1374619"/>
                </a:lnTo>
                <a:lnTo>
                  <a:pt x="4975167" y="1380208"/>
                </a:lnTo>
                <a:lnTo>
                  <a:pt x="4980760" y="1393248"/>
                </a:lnTo>
                <a:lnTo>
                  <a:pt x="5021778" y="1357853"/>
                </a:lnTo>
                <a:lnTo>
                  <a:pt x="5032965" y="1344811"/>
                </a:lnTo>
                <a:lnTo>
                  <a:pt x="5073983" y="1396974"/>
                </a:lnTo>
                <a:lnTo>
                  <a:pt x="5046016" y="1398836"/>
                </a:lnTo>
                <a:lnTo>
                  <a:pt x="5075848" y="1428644"/>
                </a:lnTo>
                <a:lnTo>
                  <a:pt x="5075848" y="1458451"/>
                </a:lnTo>
                <a:lnTo>
                  <a:pt x="5047881" y="1508751"/>
                </a:lnTo>
                <a:lnTo>
                  <a:pt x="5044152" y="1564639"/>
                </a:lnTo>
                <a:lnTo>
                  <a:pt x="5010592" y="1607486"/>
                </a:lnTo>
                <a:lnTo>
                  <a:pt x="4989295" y="1647916"/>
                </a:lnTo>
                <a:lnTo>
                  <a:pt x="4940440" y="1632753"/>
                </a:lnTo>
                <a:cubicBezTo>
                  <a:pt x="4935803" y="1631121"/>
                  <a:pt x="4931746" y="1630240"/>
                  <a:pt x="4928269" y="1630109"/>
                </a:cubicBezTo>
                <a:cubicBezTo>
                  <a:pt x="4917836" y="1629718"/>
                  <a:pt x="4912620" y="1636086"/>
                  <a:pt x="4912620" y="1649214"/>
                </a:cubicBezTo>
                <a:lnTo>
                  <a:pt x="4916311" y="1723235"/>
                </a:lnTo>
                <a:lnTo>
                  <a:pt x="4902453" y="1734166"/>
                </a:lnTo>
                <a:lnTo>
                  <a:pt x="4852112" y="1786329"/>
                </a:lnTo>
                <a:lnTo>
                  <a:pt x="4777533" y="1788191"/>
                </a:lnTo>
                <a:lnTo>
                  <a:pt x="4774994" y="1785174"/>
                </a:lnTo>
                <a:lnTo>
                  <a:pt x="4774270" y="1787260"/>
                </a:lnTo>
                <a:lnTo>
                  <a:pt x="4760287" y="1796575"/>
                </a:lnTo>
                <a:lnTo>
                  <a:pt x="4729989" y="1822190"/>
                </a:lnTo>
                <a:lnTo>
                  <a:pt x="4729779" y="1823557"/>
                </a:lnTo>
                <a:lnTo>
                  <a:pt x="4481515" y="1828512"/>
                </a:lnTo>
                <a:lnTo>
                  <a:pt x="4524843" y="1888097"/>
                </a:lnTo>
                <a:cubicBezTo>
                  <a:pt x="4551824" y="1879481"/>
                  <a:pt x="4598780" y="1873790"/>
                  <a:pt x="4665711" y="1871024"/>
                </a:cubicBezTo>
                <a:lnTo>
                  <a:pt x="4708178" y="1870269"/>
                </a:lnTo>
                <a:lnTo>
                  <a:pt x="4664733" y="1915375"/>
                </a:lnTo>
                <a:lnTo>
                  <a:pt x="4690369" y="1959620"/>
                </a:lnTo>
                <a:lnTo>
                  <a:pt x="4702022" y="2048109"/>
                </a:lnTo>
                <a:lnTo>
                  <a:pt x="4688039" y="2073725"/>
                </a:lnTo>
                <a:lnTo>
                  <a:pt x="4643758" y="2083040"/>
                </a:lnTo>
                <a:lnTo>
                  <a:pt x="4611130" y="2101669"/>
                </a:lnTo>
                <a:lnTo>
                  <a:pt x="4604138" y="2076053"/>
                </a:lnTo>
                <a:lnTo>
                  <a:pt x="4620453" y="2050438"/>
                </a:lnTo>
                <a:lnTo>
                  <a:pt x="4604138" y="2015508"/>
                </a:lnTo>
                <a:lnTo>
                  <a:pt x="4627444" y="2013179"/>
                </a:lnTo>
                <a:lnTo>
                  <a:pt x="4622783" y="1973592"/>
                </a:lnTo>
                <a:lnTo>
                  <a:pt x="4573841" y="1964277"/>
                </a:lnTo>
                <a:lnTo>
                  <a:pt x="4592486" y="1908351"/>
                </a:lnTo>
                <a:lnTo>
                  <a:pt x="4557527" y="1894379"/>
                </a:lnTo>
                <a:lnTo>
                  <a:pt x="4536552" y="1892050"/>
                </a:lnTo>
                <a:lnTo>
                  <a:pt x="4473626" y="1922361"/>
                </a:lnTo>
                <a:lnTo>
                  <a:pt x="4464303" y="1924689"/>
                </a:lnTo>
                <a:lnTo>
                  <a:pt x="4482948" y="1889722"/>
                </a:lnTo>
                <a:lnTo>
                  <a:pt x="4501593" y="1859448"/>
                </a:lnTo>
                <a:lnTo>
                  <a:pt x="4475956" y="1852463"/>
                </a:lnTo>
                <a:lnTo>
                  <a:pt x="4468965" y="1866435"/>
                </a:lnTo>
                <a:lnTo>
                  <a:pt x="4434006" y="1871093"/>
                </a:lnTo>
                <a:lnTo>
                  <a:pt x="4394385" y="1910679"/>
                </a:lnTo>
                <a:lnTo>
                  <a:pt x="4347775" y="1917704"/>
                </a:lnTo>
                <a:lnTo>
                  <a:pt x="4380402" y="1964277"/>
                </a:lnTo>
                <a:lnTo>
                  <a:pt x="4396717" y="1994550"/>
                </a:lnTo>
                <a:lnTo>
                  <a:pt x="4447989" y="1971263"/>
                </a:lnTo>
                <a:lnTo>
                  <a:pt x="4471295" y="1980578"/>
                </a:lnTo>
                <a:lnTo>
                  <a:pt x="4506253" y="1975921"/>
                </a:lnTo>
                <a:lnTo>
                  <a:pt x="4480618" y="2006193"/>
                </a:lnTo>
                <a:lnTo>
                  <a:pt x="4445659" y="2008522"/>
                </a:lnTo>
                <a:lnTo>
                  <a:pt x="4424684" y="2034137"/>
                </a:lnTo>
                <a:lnTo>
                  <a:pt x="4389725" y="2057424"/>
                </a:lnTo>
                <a:lnTo>
                  <a:pt x="4389725" y="2073725"/>
                </a:lnTo>
                <a:lnTo>
                  <a:pt x="4420022" y="2097012"/>
                </a:lnTo>
                <a:lnTo>
                  <a:pt x="4424684" y="2152900"/>
                </a:lnTo>
                <a:lnTo>
                  <a:pt x="4452651" y="2187830"/>
                </a:lnTo>
                <a:lnTo>
                  <a:pt x="4408369" y="2180844"/>
                </a:lnTo>
                <a:lnTo>
                  <a:pt x="4447989" y="2215774"/>
                </a:lnTo>
                <a:lnTo>
                  <a:pt x="4410700" y="2232075"/>
                </a:lnTo>
                <a:lnTo>
                  <a:pt x="4401377" y="2260019"/>
                </a:lnTo>
                <a:lnTo>
                  <a:pt x="4424684" y="2248375"/>
                </a:lnTo>
                <a:lnTo>
                  <a:pt x="4452651" y="2269333"/>
                </a:lnTo>
                <a:lnTo>
                  <a:pt x="4427014" y="2280977"/>
                </a:lnTo>
                <a:lnTo>
                  <a:pt x="4438667" y="2301935"/>
                </a:lnTo>
                <a:lnTo>
                  <a:pt x="4415361" y="2320565"/>
                </a:lnTo>
                <a:lnTo>
                  <a:pt x="4413031" y="2353166"/>
                </a:lnTo>
                <a:lnTo>
                  <a:pt x="4371080" y="2381110"/>
                </a:lnTo>
                <a:lnTo>
                  <a:pt x="4371080" y="2413711"/>
                </a:lnTo>
                <a:cubicBezTo>
                  <a:pt x="4356709" y="2448447"/>
                  <a:pt x="4329519" y="2470376"/>
                  <a:pt x="4310485" y="2481243"/>
                </a:cubicBezTo>
                <a:lnTo>
                  <a:pt x="4292517" y="2488424"/>
                </a:lnTo>
                <a:lnTo>
                  <a:pt x="4301194" y="2459730"/>
                </a:lnTo>
                <a:lnTo>
                  <a:pt x="4292624" y="2211936"/>
                </a:lnTo>
                <a:lnTo>
                  <a:pt x="4284122" y="1734034"/>
                </a:lnTo>
                <a:lnTo>
                  <a:pt x="4306840" y="1700024"/>
                </a:lnTo>
                <a:cubicBezTo>
                  <a:pt x="4317405" y="1684108"/>
                  <a:pt x="4316158" y="1673089"/>
                  <a:pt x="4303099" y="1666967"/>
                </a:cubicBezTo>
                <a:lnTo>
                  <a:pt x="4193044" y="1610103"/>
                </a:lnTo>
                <a:lnTo>
                  <a:pt x="4151620" y="1678598"/>
                </a:lnTo>
                <a:lnTo>
                  <a:pt x="3572097" y="1678394"/>
                </a:lnTo>
                <a:lnTo>
                  <a:pt x="3478163" y="1614456"/>
                </a:lnTo>
                <a:cubicBezTo>
                  <a:pt x="3460388" y="1614456"/>
                  <a:pt x="3451500" y="1619059"/>
                  <a:pt x="3451500" y="1628264"/>
                </a:cubicBezTo>
                <a:cubicBezTo>
                  <a:pt x="3457168" y="1677193"/>
                  <a:pt x="3460002" y="1739521"/>
                  <a:pt x="3460002" y="1815249"/>
                </a:cubicBezTo>
                <a:lnTo>
                  <a:pt x="3452805" y="2498111"/>
                </a:lnTo>
                <a:lnTo>
                  <a:pt x="3451230" y="2501619"/>
                </a:lnTo>
                <a:cubicBezTo>
                  <a:pt x="3448462" y="2509042"/>
                  <a:pt x="3445840" y="2517046"/>
                  <a:pt x="3441179" y="2520830"/>
                </a:cubicBezTo>
                <a:cubicBezTo>
                  <a:pt x="3431274" y="2524711"/>
                  <a:pt x="3423117" y="2525682"/>
                  <a:pt x="3413212" y="2525488"/>
                </a:cubicBezTo>
                <a:cubicBezTo>
                  <a:pt x="3393792" y="2523935"/>
                  <a:pt x="3374370" y="2521218"/>
                  <a:pt x="3355531" y="2523741"/>
                </a:cubicBezTo>
                <a:cubicBezTo>
                  <a:pt x="3343296" y="2531503"/>
                  <a:pt x="3338052" y="2532862"/>
                  <a:pt x="3332807" y="2547610"/>
                </a:cubicBezTo>
                <a:cubicBezTo>
                  <a:pt x="3331642" y="2561194"/>
                  <a:pt x="3335721" y="2568374"/>
                  <a:pt x="3329312" y="2588362"/>
                </a:cubicBezTo>
                <a:cubicBezTo>
                  <a:pt x="3312804" y="2605051"/>
                  <a:pt x="3295131" y="2596124"/>
                  <a:pt x="3278040" y="2600005"/>
                </a:cubicBezTo>
                <a:cubicBezTo>
                  <a:pt x="3262114" y="2608155"/>
                  <a:pt x="3240944" y="2643668"/>
                  <a:pt x="3226767" y="2655894"/>
                </a:cubicBezTo>
                <a:cubicBezTo>
                  <a:pt x="3210065" y="2670642"/>
                  <a:pt x="3192196" y="2680150"/>
                  <a:pt x="3173163" y="2686166"/>
                </a:cubicBezTo>
                <a:cubicBezTo>
                  <a:pt x="3172581" y="2697033"/>
                  <a:pt x="3175494" y="2707318"/>
                  <a:pt x="3171415" y="2718768"/>
                </a:cubicBezTo>
                <a:cubicBezTo>
                  <a:pt x="3163064" y="2733322"/>
                  <a:pt x="3147721" y="2732740"/>
                  <a:pt x="3135873" y="2739726"/>
                </a:cubicBezTo>
                <a:cubicBezTo>
                  <a:pt x="3130436" y="2738950"/>
                  <a:pt x="3126552" y="2735845"/>
                  <a:pt x="3119560" y="2737397"/>
                </a:cubicBezTo>
                <a:cubicBezTo>
                  <a:pt x="3117230" y="2745159"/>
                  <a:pt x="3121114" y="2749817"/>
                  <a:pt x="3121890" y="2756027"/>
                </a:cubicBezTo>
                <a:cubicBezTo>
                  <a:pt x="3113345" y="2756803"/>
                  <a:pt x="3099362" y="2754475"/>
                  <a:pt x="3086932" y="2765341"/>
                </a:cubicBezTo>
                <a:cubicBezTo>
                  <a:pt x="3075279" y="2780866"/>
                  <a:pt x="3083824" y="2818125"/>
                  <a:pt x="3082271" y="2844516"/>
                </a:cubicBezTo>
                <a:cubicBezTo>
                  <a:pt x="3076833" y="2870132"/>
                  <a:pt x="3062072" y="2889537"/>
                  <a:pt x="3057412" y="2904285"/>
                </a:cubicBezTo>
                <a:cubicBezTo>
                  <a:pt x="3054045" y="2921582"/>
                  <a:pt x="3061555" y="2936590"/>
                  <a:pt x="3058966" y="2949268"/>
                </a:cubicBezTo>
                <a:cubicBezTo>
                  <a:pt x="3057411" y="2962464"/>
                  <a:pt x="3041874" y="2961688"/>
                  <a:pt x="3033329" y="2967897"/>
                </a:cubicBezTo>
                <a:cubicBezTo>
                  <a:pt x="3026337" y="2980576"/>
                  <a:pt x="3030221" y="2996359"/>
                  <a:pt x="3028667" y="3010590"/>
                </a:cubicBezTo>
                <a:cubicBezTo>
                  <a:pt x="3021416" y="3008520"/>
                  <a:pt x="3016497" y="3004897"/>
                  <a:pt x="3006916" y="3004380"/>
                </a:cubicBezTo>
                <a:cubicBezTo>
                  <a:pt x="2995522" y="3010072"/>
                  <a:pt x="2990343" y="3039051"/>
                  <a:pt x="2972734" y="3042415"/>
                </a:cubicBezTo>
                <a:cubicBezTo>
                  <a:pt x="2961081" y="3043967"/>
                  <a:pt x="2955643" y="3033100"/>
                  <a:pt x="2942436" y="3026114"/>
                </a:cubicBezTo>
                <a:cubicBezTo>
                  <a:pt x="2933891" y="3012142"/>
                  <a:pt x="2941659" y="2972555"/>
                  <a:pt x="2933114" y="2946939"/>
                </a:cubicBezTo>
                <a:cubicBezTo>
                  <a:pt x="2926122" y="2936072"/>
                  <a:pt x="2916023" y="2930639"/>
                  <a:pt x="2912138" y="2914338"/>
                </a:cubicBezTo>
                <a:cubicBezTo>
                  <a:pt x="2909808" y="2892642"/>
                  <a:pt x="2911362" y="2826663"/>
                  <a:pt x="2905147" y="2790957"/>
                </a:cubicBezTo>
                <a:cubicBezTo>
                  <a:pt x="2895825" y="2772327"/>
                  <a:pt x="2892716" y="2760684"/>
                  <a:pt x="2886502" y="2745936"/>
                </a:cubicBezTo>
                <a:cubicBezTo>
                  <a:pt x="2881841" y="2725236"/>
                  <a:pt x="2884948" y="2692117"/>
                  <a:pt x="2883395" y="2659775"/>
                </a:cubicBezTo>
                <a:cubicBezTo>
                  <a:pt x="2884431" y="2635970"/>
                  <a:pt x="2884690" y="2614495"/>
                  <a:pt x="2886502" y="2588362"/>
                </a:cubicBezTo>
                <a:cubicBezTo>
                  <a:pt x="2891940" y="2563523"/>
                  <a:pt x="2895825" y="2548775"/>
                  <a:pt x="2903593" y="2526264"/>
                </a:cubicBezTo>
                <a:cubicBezTo>
                  <a:pt x="2907995" y="2508152"/>
                  <a:pt x="2913174" y="2479173"/>
                  <a:pt x="2905147" y="2469599"/>
                </a:cubicBezTo>
                <a:cubicBezTo>
                  <a:pt x="2893494" y="2476585"/>
                  <a:pt x="2882617" y="2520830"/>
                  <a:pt x="2870188" y="2534802"/>
                </a:cubicBezTo>
                <a:cubicBezTo>
                  <a:pt x="2856204" y="2541012"/>
                  <a:pt x="2842997" y="2541788"/>
                  <a:pt x="2830568" y="2537131"/>
                </a:cubicBezTo>
                <a:cubicBezTo>
                  <a:pt x="2810370" y="2523935"/>
                  <a:pt x="2800270" y="2497543"/>
                  <a:pt x="2801047" y="2475809"/>
                </a:cubicBezTo>
                <a:cubicBezTo>
                  <a:pt x="2808558" y="2465201"/>
                  <a:pt x="2847141" y="2460802"/>
                  <a:pt x="2858535" y="2446313"/>
                </a:cubicBezTo>
                <a:cubicBezTo>
                  <a:pt x="2840667" y="2438551"/>
                  <a:pt x="2811923" y="2457180"/>
                  <a:pt x="2797940" y="2450970"/>
                </a:cubicBezTo>
                <a:cubicBezTo>
                  <a:pt x="2794056" y="2440103"/>
                  <a:pt x="2803378" y="2430788"/>
                  <a:pt x="2800270" y="2416040"/>
                </a:cubicBezTo>
                <a:lnTo>
                  <a:pt x="2795181" y="2413551"/>
                </a:lnTo>
                <a:lnTo>
                  <a:pt x="2795181" y="2404294"/>
                </a:lnTo>
                <a:lnTo>
                  <a:pt x="2795181" y="2220575"/>
                </a:lnTo>
                <a:cubicBezTo>
                  <a:pt x="2964821" y="2215178"/>
                  <a:pt x="3085124" y="2216743"/>
                  <a:pt x="3156090" y="2225268"/>
                </a:cubicBezTo>
                <a:cubicBezTo>
                  <a:pt x="3180124" y="2225268"/>
                  <a:pt x="3189080" y="2214476"/>
                  <a:pt x="3182958" y="2192891"/>
                </a:cubicBezTo>
                <a:lnTo>
                  <a:pt x="3174796" y="2168540"/>
                </a:lnTo>
                <a:lnTo>
                  <a:pt x="3170646" y="1926120"/>
                </a:lnTo>
                <a:lnTo>
                  <a:pt x="3193297" y="1892110"/>
                </a:lnTo>
                <a:cubicBezTo>
                  <a:pt x="3201051" y="1880184"/>
                  <a:pt x="3199759" y="1870526"/>
                  <a:pt x="3189420" y="1863134"/>
                </a:cubicBezTo>
                <a:lnTo>
                  <a:pt x="3077188" y="1797904"/>
                </a:lnTo>
                <a:lnTo>
                  <a:pt x="3021957" y="1866535"/>
                </a:lnTo>
                <a:lnTo>
                  <a:pt x="2795181" y="1866195"/>
                </a:lnTo>
                <a:lnTo>
                  <a:pt x="2795181" y="1692882"/>
                </a:lnTo>
                <a:cubicBezTo>
                  <a:pt x="2799806" y="1676739"/>
                  <a:pt x="2805905" y="1664904"/>
                  <a:pt x="2813478" y="1657376"/>
                </a:cubicBezTo>
                <a:cubicBezTo>
                  <a:pt x="2821187" y="1637333"/>
                  <a:pt x="2817015" y="1627312"/>
                  <a:pt x="2800963" y="1627312"/>
                </a:cubicBezTo>
                <a:lnTo>
                  <a:pt x="2657986" y="1588813"/>
                </a:lnTo>
                <a:lnTo>
                  <a:pt x="2662272" y="1790082"/>
                </a:lnTo>
                <a:lnTo>
                  <a:pt x="2662272" y="1871092"/>
                </a:lnTo>
                <a:lnTo>
                  <a:pt x="2415158" y="1879119"/>
                </a:lnTo>
                <a:lnTo>
                  <a:pt x="2338773" y="1834974"/>
                </a:lnTo>
                <a:cubicBezTo>
                  <a:pt x="2334193" y="1830258"/>
                  <a:pt x="2326031" y="1827900"/>
                  <a:pt x="2314286" y="1827900"/>
                </a:cubicBezTo>
                <a:cubicBezTo>
                  <a:pt x="2307257" y="1834929"/>
                  <a:pt x="2303743" y="1842139"/>
                  <a:pt x="2303743" y="1849530"/>
                </a:cubicBezTo>
                <a:lnTo>
                  <a:pt x="2306183" y="2105396"/>
                </a:lnTo>
                <a:lnTo>
                  <a:pt x="2281016" y="2117969"/>
                </a:lnTo>
                <a:lnTo>
                  <a:pt x="2279152" y="2157091"/>
                </a:lnTo>
                <a:lnTo>
                  <a:pt x="2275422" y="2199939"/>
                </a:lnTo>
                <a:lnTo>
                  <a:pt x="2301526" y="2227883"/>
                </a:lnTo>
                <a:lnTo>
                  <a:pt x="2288474" y="2248375"/>
                </a:lnTo>
                <a:lnTo>
                  <a:pt x="2288474" y="2285634"/>
                </a:lnTo>
                <a:lnTo>
                  <a:pt x="2273559" y="2304263"/>
                </a:lnTo>
                <a:lnTo>
                  <a:pt x="2303389" y="2334070"/>
                </a:lnTo>
                <a:lnTo>
                  <a:pt x="2326399" y="2309728"/>
                </a:lnTo>
                <a:lnTo>
                  <a:pt x="2333799" y="2311260"/>
                </a:lnTo>
                <a:lnTo>
                  <a:pt x="2329493" y="2347111"/>
                </a:lnTo>
                <a:lnTo>
                  <a:pt x="2383563" y="2356426"/>
                </a:lnTo>
                <a:lnTo>
                  <a:pt x="2417123" y="2317304"/>
                </a:lnTo>
                <a:lnTo>
                  <a:pt x="2439497" y="2313578"/>
                </a:lnTo>
                <a:lnTo>
                  <a:pt x="2460005" y="2281908"/>
                </a:lnTo>
                <a:lnTo>
                  <a:pt x="2482379" y="2289360"/>
                </a:lnTo>
                <a:lnTo>
                  <a:pt x="2473058" y="2341522"/>
                </a:lnTo>
                <a:lnTo>
                  <a:pt x="2527126" y="2438395"/>
                </a:lnTo>
                <a:lnTo>
                  <a:pt x="2495431" y="2496146"/>
                </a:lnTo>
                <a:lnTo>
                  <a:pt x="2497295" y="2512912"/>
                </a:lnTo>
                <a:lnTo>
                  <a:pt x="2460005" y="2527816"/>
                </a:lnTo>
                <a:lnTo>
                  <a:pt x="2441361" y="2594882"/>
                </a:lnTo>
                <a:lnTo>
                  <a:pt x="2400343" y="2602334"/>
                </a:lnTo>
                <a:lnTo>
                  <a:pt x="2387291" y="2628415"/>
                </a:lnTo>
                <a:lnTo>
                  <a:pt x="2368646" y="2622826"/>
                </a:lnTo>
                <a:lnTo>
                  <a:pt x="2346273" y="2665674"/>
                </a:lnTo>
                <a:lnTo>
                  <a:pt x="2275422" y="2667537"/>
                </a:lnTo>
                <a:lnTo>
                  <a:pt x="2243728" y="2717836"/>
                </a:lnTo>
                <a:lnTo>
                  <a:pt x="2167284" y="2736466"/>
                </a:lnTo>
                <a:lnTo>
                  <a:pt x="2118808" y="2771861"/>
                </a:lnTo>
                <a:lnTo>
                  <a:pt x="2079655" y="2771861"/>
                </a:lnTo>
                <a:lnTo>
                  <a:pt x="2055417" y="2801669"/>
                </a:lnTo>
                <a:lnTo>
                  <a:pt x="1980838" y="2829613"/>
                </a:lnTo>
                <a:lnTo>
                  <a:pt x="1952870" y="2809121"/>
                </a:lnTo>
                <a:lnTo>
                  <a:pt x="1969650" y="2660085"/>
                </a:lnTo>
                <a:lnTo>
                  <a:pt x="1952870" y="2615374"/>
                </a:lnTo>
                <a:lnTo>
                  <a:pt x="1952870" y="2525953"/>
                </a:lnTo>
                <a:lnTo>
                  <a:pt x="1924903" y="2481243"/>
                </a:lnTo>
                <a:lnTo>
                  <a:pt x="1928632" y="2332208"/>
                </a:lnTo>
                <a:lnTo>
                  <a:pt x="1902530" y="2298675"/>
                </a:lnTo>
                <a:lnTo>
                  <a:pt x="1908123" y="2248375"/>
                </a:lnTo>
                <a:lnTo>
                  <a:pt x="1902530" y="2205527"/>
                </a:lnTo>
                <a:lnTo>
                  <a:pt x="1906259" y="2171995"/>
                </a:lnTo>
                <a:lnTo>
                  <a:pt x="1895071" y="2149639"/>
                </a:lnTo>
                <a:lnTo>
                  <a:pt x="1895071" y="2116107"/>
                </a:lnTo>
                <a:lnTo>
                  <a:pt x="1911852" y="2103066"/>
                </a:lnTo>
                <a:lnTo>
                  <a:pt x="1895071" y="2099340"/>
                </a:lnTo>
                <a:lnTo>
                  <a:pt x="1893463" y="2094522"/>
                </a:lnTo>
                <a:lnTo>
                  <a:pt x="1893410" y="2095273"/>
                </a:lnTo>
                <a:cubicBezTo>
                  <a:pt x="1892110" y="2102973"/>
                  <a:pt x="1889263" y="2109264"/>
                  <a:pt x="1883940" y="2113299"/>
                </a:cubicBezTo>
                <a:cubicBezTo>
                  <a:pt x="1880345" y="2132056"/>
                  <a:pt x="1884907" y="2151395"/>
                  <a:pt x="1874320" y="2149777"/>
                </a:cubicBezTo>
                <a:cubicBezTo>
                  <a:pt x="1850872" y="2151112"/>
                  <a:pt x="1859469" y="2073271"/>
                  <a:pt x="1852918" y="2073442"/>
                </a:cubicBezTo>
                <a:cubicBezTo>
                  <a:pt x="1843198" y="2068756"/>
                  <a:pt x="1845130" y="2131602"/>
                  <a:pt x="1844733" y="2160682"/>
                </a:cubicBezTo>
                <a:cubicBezTo>
                  <a:pt x="1843894" y="2209755"/>
                  <a:pt x="1846552" y="2258827"/>
                  <a:pt x="1847461" y="2307900"/>
                </a:cubicBezTo>
                <a:lnTo>
                  <a:pt x="1845277" y="2308742"/>
                </a:lnTo>
                <a:lnTo>
                  <a:pt x="1844896" y="2311669"/>
                </a:lnTo>
                <a:cubicBezTo>
                  <a:pt x="1841529" y="2328279"/>
                  <a:pt x="1835702" y="2344725"/>
                  <a:pt x="1837741" y="2362481"/>
                </a:cubicBezTo>
                <a:cubicBezTo>
                  <a:pt x="1840460" y="2377618"/>
                  <a:pt x="1854832" y="2375290"/>
                  <a:pt x="1861047" y="2398576"/>
                </a:cubicBezTo>
                <a:cubicBezTo>
                  <a:pt x="1864931" y="2442432"/>
                  <a:pt x="1838519" y="2490947"/>
                  <a:pt x="1838906" y="2520831"/>
                </a:cubicBezTo>
                <a:cubicBezTo>
                  <a:pt x="1842015" y="2552269"/>
                  <a:pt x="1861436" y="2555761"/>
                  <a:pt x="1868039" y="2583706"/>
                </a:cubicBezTo>
                <a:cubicBezTo>
                  <a:pt x="1871534" y="2619024"/>
                  <a:pt x="1859881" y="2650849"/>
                  <a:pt x="1864543" y="2682674"/>
                </a:cubicBezTo>
                <a:cubicBezTo>
                  <a:pt x="1876972" y="2703245"/>
                  <a:pt x="1897559" y="2653954"/>
                  <a:pt x="1896005" y="2714112"/>
                </a:cubicBezTo>
                <a:cubicBezTo>
                  <a:pt x="1906882" y="2733905"/>
                  <a:pt x="1897948" y="2752535"/>
                  <a:pt x="1905328" y="2770000"/>
                </a:cubicBezTo>
                <a:cubicBezTo>
                  <a:pt x="1915039" y="2792511"/>
                  <a:pt x="1944560" y="2805706"/>
                  <a:pt x="1948444" y="2834038"/>
                </a:cubicBezTo>
                <a:cubicBezTo>
                  <a:pt x="1945725" y="2854608"/>
                  <a:pt x="1940675" y="2853056"/>
                  <a:pt x="1929800" y="2868969"/>
                </a:cubicBezTo>
                <a:cubicBezTo>
                  <a:pt x="1939122" y="2882941"/>
                  <a:pt x="1950774" y="2910849"/>
                  <a:pt x="1965923" y="2923653"/>
                </a:cubicBezTo>
                <a:cubicBezTo>
                  <a:pt x="1987675" y="2929474"/>
                  <a:pt x="2015254" y="2924817"/>
                  <a:pt x="2034676" y="2920159"/>
                </a:cubicBezTo>
                <a:cubicBezTo>
                  <a:pt x="2049047" y="2916666"/>
                  <a:pt x="2057593" y="2902734"/>
                  <a:pt x="2076626" y="2895748"/>
                </a:cubicBezTo>
                <a:cubicBezTo>
                  <a:pt x="2095271" y="2894584"/>
                  <a:pt x="2102263" y="2898077"/>
                  <a:pt x="2115080" y="2899241"/>
                </a:cubicBezTo>
                <a:cubicBezTo>
                  <a:pt x="2143047" y="2888762"/>
                  <a:pt x="2165188" y="2864311"/>
                  <a:pt x="2189660" y="2863147"/>
                </a:cubicBezTo>
                <a:cubicBezTo>
                  <a:pt x="2194320" y="2881776"/>
                  <a:pt x="2169849" y="2896912"/>
                  <a:pt x="2172180" y="2912009"/>
                </a:cubicBezTo>
                <a:cubicBezTo>
                  <a:pt x="2171015" y="2922488"/>
                  <a:pt x="2184998" y="2916666"/>
                  <a:pt x="2184998" y="2928310"/>
                </a:cubicBezTo>
                <a:cubicBezTo>
                  <a:pt x="2175287" y="2938013"/>
                  <a:pt x="2163246" y="2927922"/>
                  <a:pt x="2159362" y="2932967"/>
                </a:cubicBezTo>
                <a:cubicBezTo>
                  <a:pt x="2148874" y="2953149"/>
                  <a:pt x="2157032" y="2969838"/>
                  <a:pt x="2152370" y="2990020"/>
                </a:cubicBezTo>
                <a:cubicBezTo>
                  <a:pt x="2143437" y="3022621"/>
                  <a:pt x="2127511" y="3043579"/>
                  <a:pt x="2115080" y="3070359"/>
                </a:cubicBezTo>
                <a:lnTo>
                  <a:pt x="2069635" y="3156520"/>
                </a:lnTo>
                <a:cubicBezTo>
                  <a:pt x="2053321" y="3189898"/>
                  <a:pt x="2034676" y="3226768"/>
                  <a:pt x="2014866" y="3256653"/>
                </a:cubicBezTo>
                <a:cubicBezTo>
                  <a:pt x="1990783" y="3277611"/>
                  <a:pt x="1945725" y="3284597"/>
                  <a:pt x="1930964" y="3305555"/>
                </a:cubicBezTo>
                <a:cubicBezTo>
                  <a:pt x="1905328" y="3336604"/>
                  <a:pt x="1883188" y="3367653"/>
                  <a:pt x="1868039" y="3398702"/>
                </a:cubicBezTo>
                <a:cubicBezTo>
                  <a:pt x="1859881" y="3414227"/>
                  <a:pt x="1862212" y="3430916"/>
                  <a:pt x="1854056" y="3445276"/>
                </a:cubicBezTo>
                <a:cubicBezTo>
                  <a:pt x="1838906" y="3467787"/>
                  <a:pt x="1814436" y="3483311"/>
                  <a:pt x="1794626" y="3502329"/>
                </a:cubicBezTo>
                <a:cubicBezTo>
                  <a:pt x="1783167" y="3523481"/>
                  <a:pt x="1794821" y="3549484"/>
                  <a:pt x="1792295" y="3574518"/>
                </a:cubicBezTo>
                <a:cubicBezTo>
                  <a:pt x="1789771" y="3599551"/>
                  <a:pt x="1776370" y="3633510"/>
                  <a:pt x="1779477" y="3652528"/>
                </a:cubicBezTo>
                <a:cubicBezTo>
                  <a:pt x="1782973" y="3666112"/>
                  <a:pt x="1795792" y="3675039"/>
                  <a:pt x="1803949" y="3686294"/>
                </a:cubicBezTo>
                <a:cubicBezTo>
                  <a:pt x="1811717" y="3729763"/>
                  <a:pt x="1804336" y="3763916"/>
                  <a:pt x="1816766" y="3808549"/>
                </a:cubicBezTo>
                <a:cubicBezTo>
                  <a:pt x="1829585" y="3816312"/>
                  <a:pt x="1836577" y="3824074"/>
                  <a:pt x="1865708" y="3824850"/>
                </a:cubicBezTo>
                <a:cubicBezTo>
                  <a:pt x="1873476" y="3841539"/>
                  <a:pt x="1847451" y="3878022"/>
                  <a:pt x="1863377" y="3894710"/>
                </a:cubicBezTo>
                <a:cubicBezTo>
                  <a:pt x="1866291" y="3912951"/>
                  <a:pt x="1861241" y="3918773"/>
                  <a:pt x="1868038" y="3940119"/>
                </a:cubicBezTo>
                <a:cubicBezTo>
                  <a:pt x="1874836" y="3961466"/>
                  <a:pt x="1895229" y="3982036"/>
                  <a:pt x="1894840" y="4011144"/>
                </a:cubicBezTo>
                <a:cubicBezTo>
                  <a:pt x="1896005" y="4056941"/>
                  <a:pt x="1882022" y="4067809"/>
                  <a:pt x="1869204" y="4111277"/>
                </a:cubicBezTo>
                <a:cubicBezTo>
                  <a:pt x="1856774" y="4131848"/>
                  <a:pt x="1823371" y="4143103"/>
                  <a:pt x="1812105" y="4159016"/>
                </a:cubicBezTo>
                <a:cubicBezTo>
                  <a:pt x="1799675" y="4176480"/>
                  <a:pt x="1802007" y="4204036"/>
                  <a:pt x="1795792" y="4219561"/>
                </a:cubicBezTo>
                <a:cubicBezTo>
                  <a:pt x="1789577" y="4235085"/>
                  <a:pt x="1775787" y="4238385"/>
                  <a:pt x="1774817" y="4252163"/>
                </a:cubicBezTo>
                <a:cubicBezTo>
                  <a:pt x="1772875" y="4270791"/>
                  <a:pt x="1774428" y="4282435"/>
                  <a:pt x="1782973" y="4298736"/>
                </a:cubicBezTo>
                <a:cubicBezTo>
                  <a:pt x="1796957" y="4328621"/>
                  <a:pt x="1816766" y="4338712"/>
                  <a:pt x="1828418" y="4359281"/>
                </a:cubicBezTo>
                <a:cubicBezTo>
                  <a:pt x="1841626" y="4388390"/>
                  <a:pt x="1847840" y="4415170"/>
                  <a:pt x="1844733" y="4453593"/>
                </a:cubicBezTo>
                <a:cubicBezTo>
                  <a:pt x="1835023" y="4473775"/>
                  <a:pt x="1805502" y="4486971"/>
                  <a:pt x="1801618" y="4510646"/>
                </a:cubicBezTo>
                <a:cubicBezTo>
                  <a:pt x="1803949" y="4554890"/>
                  <a:pt x="1830750" y="4611943"/>
                  <a:pt x="1826089" y="4642216"/>
                </a:cubicBezTo>
                <a:cubicBezTo>
                  <a:pt x="1821815" y="4670936"/>
                  <a:pt x="1812883" y="4692670"/>
                  <a:pt x="1806278" y="4717898"/>
                </a:cubicBezTo>
                <a:cubicBezTo>
                  <a:pt x="1801229" y="4738468"/>
                  <a:pt x="1803171" y="4745066"/>
                  <a:pt x="1801618" y="4763307"/>
                </a:cubicBezTo>
                <a:cubicBezTo>
                  <a:pt x="1795404" y="4783877"/>
                  <a:pt x="1783362" y="4796296"/>
                  <a:pt x="1784138" y="4820360"/>
                </a:cubicBezTo>
                <a:cubicBezTo>
                  <a:pt x="1778700" y="4838601"/>
                  <a:pt x="1784916" y="4864992"/>
                  <a:pt x="1775982" y="4875083"/>
                </a:cubicBezTo>
                <a:cubicBezTo>
                  <a:pt x="1771515" y="4885368"/>
                  <a:pt x="1744130" y="4876830"/>
                  <a:pt x="1737526" y="4879741"/>
                </a:cubicBezTo>
                <a:cubicBezTo>
                  <a:pt x="1730923" y="4882651"/>
                  <a:pt x="1737526" y="4892161"/>
                  <a:pt x="1730534" y="4892548"/>
                </a:cubicBezTo>
                <a:cubicBezTo>
                  <a:pt x="1723542" y="4892936"/>
                  <a:pt x="1711890" y="4885756"/>
                  <a:pt x="1706063" y="4887891"/>
                </a:cubicBezTo>
                <a:cubicBezTo>
                  <a:pt x="1700237" y="4890026"/>
                  <a:pt x="1703345" y="4899146"/>
                  <a:pt x="1695576" y="4905356"/>
                </a:cubicBezTo>
                <a:cubicBezTo>
                  <a:pt x="1685022" y="4906520"/>
                  <a:pt x="1665214" y="4894877"/>
                  <a:pt x="1659387" y="4896041"/>
                </a:cubicBezTo>
                <a:cubicBezTo>
                  <a:pt x="1651618" y="4904192"/>
                  <a:pt x="1654335" y="4912342"/>
                  <a:pt x="1647733" y="4919328"/>
                </a:cubicBezTo>
                <a:cubicBezTo>
                  <a:pt x="1634527" y="4920105"/>
                  <a:pt x="1631808" y="4912730"/>
                  <a:pt x="1622097" y="4914670"/>
                </a:cubicBezTo>
                <a:cubicBezTo>
                  <a:pt x="1611610" y="4924762"/>
                  <a:pt x="1612774" y="4943003"/>
                  <a:pt x="1597626" y="4950766"/>
                </a:cubicBezTo>
                <a:cubicBezTo>
                  <a:pt x="1575485" y="4944943"/>
                  <a:pt x="1574319" y="4925150"/>
                  <a:pt x="1560336" y="4918164"/>
                </a:cubicBezTo>
                <a:cubicBezTo>
                  <a:pt x="1548685" y="4925926"/>
                  <a:pt x="1549849" y="4941839"/>
                  <a:pt x="1540526" y="4944944"/>
                </a:cubicBezTo>
                <a:cubicBezTo>
                  <a:pt x="1525767" y="4937569"/>
                  <a:pt x="1536641" y="4918552"/>
                  <a:pt x="1525378" y="4897206"/>
                </a:cubicBezTo>
                <a:cubicBezTo>
                  <a:pt x="1515668" y="4889056"/>
                  <a:pt x="1500130" y="4889056"/>
                  <a:pt x="1498578" y="4879741"/>
                </a:cubicBezTo>
                <a:cubicBezTo>
                  <a:pt x="1501294" y="4864605"/>
                  <a:pt x="1511006" y="4866933"/>
                  <a:pt x="1513726" y="4858782"/>
                </a:cubicBezTo>
                <a:cubicBezTo>
                  <a:pt x="1500130" y="4809880"/>
                  <a:pt x="1464395" y="4790087"/>
                  <a:pt x="1439146" y="4763307"/>
                </a:cubicBezTo>
                <a:cubicBezTo>
                  <a:pt x="1430603" y="4752828"/>
                  <a:pt x="1431377" y="4742349"/>
                  <a:pt x="1427492" y="4731870"/>
                </a:cubicBezTo>
                <a:cubicBezTo>
                  <a:pt x="1415065" y="4716345"/>
                  <a:pt x="1410793" y="4713628"/>
                  <a:pt x="1392535" y="4698104"/>
                </a:cubicBezTo>
                <a:cubicBezTo>
                  <a:pt x="1362238" y="4665891"/>
                  <a:pt x="1323783" y="4638334"/>
                  <a:pt x="1301643" y="4601464"/>
                </a:cubicBezTo>
                <a:cubicBezTo>
                  <a:pt x="1295040" y="4589044"/>
                  <a:pt x="1296594" y="4568474"/>
                  <a:pt x="1292320" y="4554890"/>
                </a:cubicBezTo>
                <a:cubicBezTo>
                  <a:pt x="1282609" y="4535097"/>
                  <a:pt x="1265907" y="4524618"/>
                  <a:pt x="1256197" y="4507153"/>
                </a:cubicBezTo>
                <a:cubicBezTo>
                  <a:pt x="1246097" y="4489687"/>
                  <a:pt x="1244155" y="4465236"/>
                  <a:pt x="1244544" y="4444278"/>
                </a:cubicBezTo>
                <a:cubicBezTo>
                  <a:pt x="1238718" y="4429918"/>
                  <a:pt x="1227064" y="4428366"/>
                  <a:pt x="1216577" y="4412841"/>
                </a:cubicBezTo>
                <a:cubicBezTo>
                  <a:pt x="1202593" y="4387225"/>
                  <a:pt x="1200264" y="4367432"/>
                  <a:pt x="1187445" y="4347638"/>
                </a:cubicBezTo>
                <a:cubicBezTo>
                  <a:pt x="1167634" y="4318142"/>
                  <a:pt x="1150154" y="4317754"/>
                  <a:pt x="1136171" y="4297572"/>
                </a:cubicBezTo>
                <a:cubicBezTo>
                  <a:pt x="1126462" y="4286317"/>
                  <a:pt x="1128402" y="4275061"/>
                  <a:pt x="1124518" y="4263806"/>
                </a:cubicBezTo>
                <a:cubicBezTo>
                  <a:pt x="1114808" y="4255268"/>
                  <a:pt x="1113254" y="4252551"/>
                  <a:pt x="1097718" y="4244012"/>
                </a:cubicBezTo>
                <a:cubicBezTo>
                  <a:pt x="1081792" y="4231980"/>
                  <a:pt x="1071693" y="4217621"/>
                  <a:pt x="1063924" y="4199768"/>
                </a:cubicBezTo>
                <a:cubicBezTo>
                  <a:pt x="1050716" y="4160179"/>
                  <a:pt x="1054990" y="4072854"/>
                  <a:pt x="1055767" y="4016966"/>
                </a:cubicBezTo>
                <a:cubicBezTo>
                  <a:pt x="1075965" y="3990574"/>
                  <a:pt x="1076353" y="3943225"/>
                  <a:pt x="1070915" y="3911011"/>
                </a:cubicBezTo>
                <a:cubicBezTo>
                  <a:pt x="1064701" y="3890829"/>
                  <a:pt x="1050327" y="3875304"/>
                  <a:pt x="1045279" y="3853958"/>
                </a:cubicBezTo>
                <a:cubicBezTo>
                  <a:pt x="1037899" y="3827178"/>
                  <a:pt x="1041006" y="3810878"/>
                  <a:pt x="1038286" y="3771290"/>
                </a:cubicBezTo>
                <a:cubicBezTo>
                  <a:pt x="1037510" y="3718895"/>
                  <a:pt x="999443" y="3699102"/>
                  <a:pt x="996336" y="3673486"/>
                </a:cubicBezTo>
                <a:cubicBezTo>
                  <a:pt x="1003328" y="3662231"/>
                  <a:pt x="1010320" y="3664948"/>
                  <a:pt x="1017311" y="3660678"/>
                </a:cubicBezTo>
                <a:cubicBezTo>
                  <a:pt x="1008768" y="3645154"/>
                  <a:pt x="995560" y="3648259"/>
                  <a:pt x="987015" y="3640885"/>
                </a:cubicBezTo>
                <a:cubicBezTo>
                  <a:pt x="977692" y="3626913"/>
                  <a:pt x="980023" y="3612941"/>
                  <a:pt x="976526" y="3598969"/>
                </a:cubicBezTo>
                <a:cubicBezTo>
                  <a:pt x="949727" y="3552007"/>
                  <a:pt x="913600" y="3534154"/>
                  <a:pt x="897287" y="3490685"/>
                </a:cubicBezTo>
                <a:cubicBezTo>
                  <a:pt x="891073" y="3474773"/>
                  <a:pt x="896510" y="3461189"/>
                  <a:pt x="894958" y="3446440"/>
                </a:cubicBezTo>
                <a:cubicBezTo>
                  <a:pt x="889909" y="3428587"/>
                  <a:pt x="869708" y="3420048"/>
                  <a:pt x="869320" y="3410346"/>
                </a:cubicBezTo>
                <a:cubicBezTo>
                  <a:pt x="872818" y="3398702"/>
                  <a:pt x="887966" y="3389388"/>
                  <a:pt x="897287" y="3378908"/>
                </a:cubicBezTo>
                <a:cubicBezTo>
                  <a:pt x="904667" y="3359115"/>
                  <a:pt x="896316" y="3327096"/>
                  <a:pt x="897287" y="3296241"/>
                </a:cubicBezTo>
                <a:cubicBezTo>
                  <a:pt x="898258" y="3265386"/>
                  <a:pt x="908164" y="3219006"/>
                  <a:pt x="903114" y="3193779"/>
                </a:cubicBezTo>
                <a:cubicBezTo>
                  <a:pt x="900785" y="3174761"/>
                  <a:pt x="887966" y="3152251"/>
                  <a:pt x="875148" y="3147205"/>
                </a:cubicBezTo>
                <a:cubicBezTo>
                  <a:pt x="856892" y="3145653"/>
                  <a:pt x="851452" y="3167387"/>
                  <a:pt x="837856" y="3166999"/>
                </a:cubicBezTo>
                <a:cubicBezTo>
                  <a:pt x="822321" y="3165835"/>
                  <a:pt x="797461" y="3153027"/>
                  <a:pt x="787749" y="3139055"/>
                </a:cubicBezTo>
                <a:cubicBezTo>
                  <a:pt x="779593" y="3125471"/>
                  <a:pt x="790082" y="3116545"/>
                  <a:pt x="791247" y="3105289"/>
                </a:cubicBezTo>
                <a:cubicBezTo>
                  <a:pt x="786198" y="3081226"/>
                  <a:pt x="769494" y="3075793"/>
                  <a:pt x="748130" y="3059880"/>
                </a:cubicBezTo>
                <a:cubicBezTo>
                  <a:pt x="723272" y="3048237"/>
                  <a:pt x="706569" y="3051730"/>
                  <a:pt x="679378" y="3068030"/>
                </a:cubicBezTo>
                <a:cubicBezTo>
                  <a:pt x="642479" y="3088212"/>
                  <a:pt x="611402" y="3132845"/>
                  <a:pt x="572171" y="3128576"/>
                </a:cubicBezTo>
                <a:cubicBezTo>
                  <a:pt x="551587" y="3119649"/>
                  <a:pt x="532163" y="3103737"/>
                  <a:pt x="510411" y="3101796"/>
                </a:cubicBezTo>
                <a:cubicBezTo>
                  <a:pt x="482057" y="3104901"/>
                  <a:pt x="453703" y="3128964"/>
                  <a:pt x="427675" y="3133233"/>
                </a:cubicBezTo>
                <a:cubicBezTo>
                  <a:pt x="409033" y="3134786"/>
                  <a:pt x="381066" y="3128188"/>
                  <a:pt x="367082" y="3111111"/>
                </a:cubicBezTo>
                <a:cubicBezTo>
                  <a:pt x="347272" y="3082390"/>
                  <a:pt x="333289" y="3059492"/>
                  <a:pt x="315808" y="3029607"/>
                </a:cubicBezTo>
                <a:cubicBezTo>
                  <a:pt x="306097" y="2999723"/>
                  <a:pt x="264925" y="2984974"/>
                  <a:pt x="289009" y="2966733"/>
                </a:cubicBezTo>
                <a:cubicBezTo>
                  <a:pt x="287454" y="2932579"/>
                  <a:pt x="284734" y="2912397"/>
                  <a:pt x="278520" y="2891091"/>
                </a:cubicBezTo>
                <a:cubicBezTo>
                  <a:pt x="273858" y="2874402"/>
                  <a:pt x="257545" y="2871685"/>
                  <a:pt x="255215" y="2854997"/>
                </a:cubicBezTo>
                <a:cubicBezTo>
                  <a:pt x="256767" y="2831710"/>
                  <a:pt x="262984" y="2817737"/>
                  <a:pt x="273858" y="2793287"/>
                </a:cubicBezTo>
                <a:lnTo>
                  <a:pt x="275316" y="2792825"/>
                </a:lnTo>
                <a:lnTo>
                  <a:pt x="274412" y="2791948"/>
                </a:lnTo>
                <a:cubicBezTo>
                  <a:pt x="274021" y="2790685"/>
                  <a:pt x="274975" y="2788940"/>
                  <a:pt x="277355" y="2786689"/>
                </a:cubicBezTo>
                <a:cubicBezTo>
                  <a:pt x="257194" y="2789946"/>
                  <a:pt x="235225" y="2798552"/>
                  <a:pt x="234864" y="2793174"/>
                </a:cubicBezTo>
                <a:cubicBezTo>
                  <a:pt x="224165" y="2783318"/>
                  <a:pt x="256691" y="2765911"/>
                  <a:pt x="267607" y="2752279"/>
                </a:cubicBezTo>
                <a:cubicBezTo>
                  <a:pt x="248404" y="2757263"/>
                  <a:pt x="236190" y="2772726"/>
                  <a:pt x="209994" y="2767232"/>
                </a:cubicBezTo>
                <a:cubicBezTo>
                  <a:pt x="237707" y="2749226"/>
                  <a:pt x="238032" y="2737625"/>
                  <a:pt x="238358" y="2728936"/>
                </a:cubicBezTo>
                <a:cubicBezTo>
                  <a:pt x="235992" y="2723284"/>
                  <a:pt x="224598" y="2726387"/>
                  <a:pt x="216175" y="2729830"/>
                </a:cubicBezTo>
                <a:cubicBezTo>
                  <a:pt x="212998" y="2726288"/>
                  <a:pt x="209954" y="2720158"/>
                  <a:pt x="215211" y="2711755"/>
                </a:cubicBezTo>
                <a:cubicBezTo>
                  <a:pt x="219052" y="2700585"/>
                  <a:pt x="243287" y="2684757"/>
                  <a:pt x="249458" y="2670676"/>
                </a:cubicBezTo>
                <a:cubicBezTo>
                  <a:pt x="253697" y="2661172"/>
                  <a:pt x="244793" y="2657016"/>
                  <a:pt x="244145" y="2650073"/>
                </a:cubicBezTo>
                <a:cubicBezTo>
                  <a:pt x="243494" y="2643129"/>
                  <a:pt x="249289" y="2635220"/>
                  <a:pt x="245564" y="2629016"/>
                </a:cubicBezTo>
                <a:cubicBezTo>
                  <a:pt x="241722" y="2617997"/>
                  <a:pt x="227395" y="2618040"/>
                  <a:pt x="227048" y="2611678"/>
                </a:cubicBezTo>
                <a:cubicBezTo>
                  <a:pt x="228844" y="2602847"/>
                  <a:pt x="251030" y="2591104"/>
                  <a:pt x="262150" y="2580525"/>
                </a:cubicBezTo>
                <a:cubicBezTo>
                  <a:pt x="267720" y="2571764"/>
                  <a:pt x="266298" y="2564750"/>
                  <a:pt x="264877" y="2555989"/>
                </a:cubicBezTo>
                <a:cubicBezTo>
                  <a:pt x="263959" y="2543152"/>
                  <a:pt x="253717" y="2544289"/>
                  <a:pt x="251632" y="2536692"/>
                </a:cubicBezTo>
                <a:cubicBezTo>
                  <a:pt x="260755" y="2517793"/>
                  <a:pt x="290274" y="2490743"/>
                  <a:pt x="305806" y="2466022"/>
                </a:cubicBezTo>
                <a:cubicBezTo>
                  <a:pt x="319959" y="2439896"/>
                  <a:pt x="329451" y="2395140"/>
                  <a:pt x="341275" y="2359699"/>
                </a:cubicBezTo>
                <a:cubicBezTo>
                  <a:pt x="346731" y="2339706"/>
                  <a:pt x="353936" y="2319714"/>
                  <a:pt x="357645" y="2299721"/>
                </a:cubicBezTo>
                <a:cubicBezTo>
                  <a:pt x="359393" y="2292778"/>
                  <a:pt x="360558" y="2287581"/>
                  <a:pt x="357645" y="2280637"/>
                </a:cubicBezTo>
                <a:cubicBezTo>
                  <a:pt x="348991" y="2277215"/>
                  <a:pt x="323440" y="2293587"/>
                  <a:pt x="319446" y="2286090"/>
                </a:cubicBezTo>
                <a:cubicBezTo>
                  <a:pt x="314076" y="2274390"/>
                  <a:pt x="357645" y="2253375"/>
                  <a:pt x="376744" y="2237018"/>
                </a:cubicBezTo>
                <a:cubicBezTo>
                  <a:pt x="390103" y="2225900"/>
                  <a:pt x="374912" y="2205466"/>
                  <a:pt x="388852" y="2184452"/>
                </a:cubicBezTo>
                <a:cubicBezTo>
                  <a:pt x="404568" y="2163579"/>
                  <a:pt x="423783" y="2161336"/>
                  <a:pt x="436587" y="2148031"/>
                </a:cubicBezTo>
                <a:cubicBezTo>
                  <a:pt x="451650" y="2126150"/>
                  <a:pt x="460888" y="2104269"/>
                  <a:pt x="477698" y="2078895"/>
                </a:cubicBezTo>
                <a:cubicBezTo>
                  <a:pt x="487703" y="2066640"/>
                  <a:pt x="497709" y="2062537"/>
                  <a:pt x="507711" y="2054358"/>
                </a:cubicBezTo>
                <a:cubicBezTo>
                  <a:pt x="526811" y="2038910"/>
                  <a:pt x="547074" y="2025789"/>
                  <a:pt x="565010" y="2008012"/>
                </a:cubicBezTo>
                <a:cubicBezTo>
                  <a:pt x="574942" y="1994310"/>
                  <a:pt x="576720" y="1977697"/>
                  <a:pt x="589566" y="1961666"/>
                </a:cubicBezTo>
                <a:cubicBezTo>
                  <a:pt x="608736" y="1948134"/>
                  <a:pt x="635480" y="1957889"/>
                  <a:pt x="652321" y="1950761"/>
                </a:cubicBezTo>
                <a:cubicBezTo>
                  <a:pt x="667569" y="1940112"/>
                  <a:pt x="671747" y="1925969"/>
                  <a:pt x="684082" y="1915320"/>
                </a:cubicBezTo>
                <a:cubicBezTo>
                  <a:pt x="692472" y="1910359"/>
                  <a:pt x="702027" y="1911258"/>
                  <a:pt x="712746" y="1907499"/>
                </a:cubicBezTo>
                <a:cubicBezTo>
                  <a:pt x="722147" y="1900934"/>
                  <a:pt x="723393" y="1890877"/>
                  <a:pt x="728719" y="1882566"/>
                </a:cubicBezTo>
                <a:cubicBezTo>
                  <a:pt x="735994" y="1860756"/>
                  <a:pt x="740940" y="1839528"/>
                  <a:pt x="750545" y="1817136"/>
                </a:cubicBezTo>
                <a:cubicBezTo>
                  <a:pt x="762583" y="1797143"/>
                  <a:pt x="776950" y="1775404"/>
                  <a:pt x="802387" y="1757158"/>
                </a:cubicBezTo>
                <a:cubicBezTo>
                  <a:pt x="830581" y="1742822"/>
                  <a:pt x="867516" y="1734307"/>
                  <a:pt x="897459" y="1714148"/>
                </a:cubicBezTo>
                <a:cubicBezTo>
                  <a:pt x="928608" y="1693423"/>
                  <a:pt x="932957" y="1655231"/>
                  <a:pt x="957698" y="1642073"/>
                </a:cubicBezTo>
                <a:cubicBezTo>
                  <a:pt x="971553" y="1644255"/>
                  <a:pt x="970260" y="1666813"/>
                  <a:pt x="990526" y="1678310"/>
                </a:cubicBezTo>
                <a:cubicBezTo>
                  <a:pt x="1010383" y="1683937"/>
                  <a:pt x="1030240" y="1686654"/>
                  <a:pt x="1050678" y="1683549"/>
                </a:cubicBezTo>
                <a:cubicBezTo>
                  <a:pt x="1081205" y="1674249"/>
                  <a:pt x="1098912" y="1656798"/>
                  <a:pt x="1130600" y="1643422"/>
                </a:cubicBezTo>
                <a:cubicBezTo>
                  <a:pt x="1141443" y="1639929"/>
                  <a:pt x="1151706" y="1639056"/>
                  <a:pt x="1161527" y="1639056"/>
                </a:cubicBezTo>
                <a:cubicBezTo>
                  <a:pt x="1171350" y="1639056"/>
                  <a:pt x="1180737" y="1639929"/>
                  <a:pt x="1189831" y="1639929"/>
                </a:cubicBezTo>
                <a:cubicBezTo>
                  <a:pt x="1206141" y="1641491"/>
                  <a:pt x="1222450" y="1638977"/>
                  <a:pt x="1238760" y="1644615"/>
                </a:cubicBezTo>
                <a:cubicBezTo>
                  <a:pt x="1250053" y="1647606"/>
                  <a:pt x="1257849" y="1658166"/>
                  <a:pt x="1268560" y="1658828"/>
                </a:cubicBezTo>
                <a:cubicBezTo>
                  <a:pt x="1276675" y="1658033"/>
                  <a:pt x="1280710" y="1647340"/>
                  <a:pt x="1290572" y="1645382"/>
                </a:cubicBezTo>
                <a:cubicBezTo>
                  <a:pt x="1296540" y="1647015"/>
                  <a:pt x="1296099" y="1657379"/>
                  <a:pt x="1304983" y="1660759"/>
                </a:cubicBezTo>
                <a:cubicBezTo>
                  <a:pt x="1314721" y="1659647"/>
                  <a:pt x="1313973" y="1648055"/>
                  <a:pt x="1323713" y="1648690"/>
                </a:cubicBezTo>
                <a:cubicBezTo>
                  <a:pt x="1330069" y="1650517"/>
                  <a:pt x="1329435" y="1657583"/>
                  <a:pt x="1338122" y="1660575"/>
                </a:cubicBezTo>
                <a:cubicBezTo>
                  <a:pt x="1351375" y="1662240"/>
                  <a:pt x="1361135" y="1644113"/>
                  <a:pt x="1378467" y="1649272"/>
                </a:cubicBezTo>
                <a:cubicBezTo>
                  <a:pt x="1386183" y="1659524"/>
                  <a:pt x="1377586" y="1666865"/>
                  <a:pt x="1383553" y="1675370"/>
                </a:cubicBezTo>
                <a:cubicBezTo>
                  <a:pt x="1397655" y="1675351"/>
                  <a:pt x="1415837" y="1654956"/>
                  <a:pt x="1428774" y="1663671"/>
                </a:cubicBezTo>
                <a:cubicBezTo>
                  <a:pt x="1434202" y="1674178"/>
                  <a:pt x="1427394" y="1676535"/>
                  <a:pt x="1421752" y="1683549"/>
                </a:cubicBezTo>
                <a:cubicBezTo>
                  <a:pt x="1409019" y="1693545"/>
                  <a:pt x="1393373" y="1701212"/>
                  <a:pt x="1383553" y="1713538"/>
                </a:cubicBezTo>
                <a:cubicBezTo>
                  <a:pt x="1381551" y="1726189"/>
                  <a:pt x="1388868" y="1736513"/>
                  <a:pt x="1386283" y="1746253"/>
                </a:cubicBezTo>
                <a:cubicBezTo>
                  <a:pt x="1377646" y="1757068"/>
                  <a:pt x="1366099" y="1755658"/>
                  <a:pt x="1360375" y="1762980"/>
                </a:cubicBezTo>
                <a:cubicBezTo>
                  <a:pt x="1355837" y="1773294"/>
                  <a:pt x="1363536" y="1778367"/>
                  <a:pt x="1357833" y="1786352"/>
                </a:cubicBezTo>
                <a:cubicBezTo>
                  <a:pt x="1350434" y="1786872"/>
                  <a:pt x="1347694" y="1785064"/>
                  <a:pt x="1342628" y="1784421"/>
                </a:cubicBezTo>
                <a:lnTo>
                  <a:pt x="1324110" y="1793976"/>
                </a:lnTo>
                <a:cubicBezTo>
                  <a:pt x="1329382" y="1802147"/>
                  <a:pt x="1345141" y="1806822"/>
                  <a:pt x="1351579" y="1819067"/>
                </a:cubicBezTo>
                <a:cubicBezTo>
                  <a:pt x="1352286" y="1829196"/>
                  <a:pt x="1339592" y="1834085"/>
                  <a:pt x="1339714" y="1843049"/>
                </a:cubicBezTo>
                <a:cubicBezTo>
                  <a:pt x="1345170" y="1847053"/>
                  <a:pt x="1351211" y="1842325"/>
                  <a:pt x="1358997" y="1841672"/>
                </a:cubicBezTo>
                <a:cubicBezTo>
                  <a:pt x="1376747" y="1850328"/>
                  <a:pt x="1413723" y="1872957"/>
                  <a:pt x="1424480" y="1890347"/>
                </a:cubicBezTo>
                <a:cubicBezTo>
                  <a:pt x="1432505" y="1909430"/>
                  <a:pt x="1411981" y="1929135"/>
                  <a:pt x="1424083" y="1940069"/>
                </a:cubicBezTo>
                <a:cubicBezTo>
                  <a:pt x="1432340" y="1945095"/>
                  <a:pt x="1440596" y="1933239"/>
                  <a:pt x="1450018" y="1935937"/>
                </a:cubicBezTo>
                <a:cubicBezTo>
                  <a:pt x="1461230" y="1943349"/>
                  <a:pt x="1458460" y="1953089"/>
                  <a:pt x="1462679" y="1961666"/>
                </a:cubicBezTo>
                <a:cubicBezTo>
                  <a:pt x="1468606" y="1973409"/>
                  <a:pt x="1476863" y="1986316"/>
                  <a:pt x="1492694" y="1991655"/>
                </a:cubicBezTo>
                <a:cubicBezTo>
                  <a:pt x="1510750" y="1992720"/>
                  <a:pt x="1524729" y="1980977"/>
                  <a:pt x="1538125" y="1963413"/>
                </a:cubicBezTo>
                <a:cubicBezTo>
                  <a:pt x="1542204" y="1951925"/>
                  <a:pt x="1540456" y="1940438"/>
                  <a:pt x="1544534" y="1928951"/>
                </a:cubicBezTo>
                <a:cubicBezTo>
                  <a:pt x="1549550" y="1916626"/>
                  <a:pt x="1558062" y="1908337"/>
                  <a:pt x="1571819" y="1898923"/>
                </a:cubicBezTo>
                <a:cubicBezTo>
                  <a:pt x="1594609" y="1885974"/>
                  <a:pt x="1614487" y="1886996"/>
                  <a:pt x="1636690" y="1891512"/>
                </a:cubicBezTo>
                <a:cubicBezTo>
                  <a:pt x="1645767" y="1903263"/>
                  <a:pt x="1649018" y="1910358"/>
                  <a:pt x="1645857" y="1925060"/>
                </a:cubicBezTo>
                <a:cubicBezTo>
                  <a:pt x="1666642" y="1938956"/>
                  <a:pt x="1682768" y="1949942"/>
                  <a:pt x="1702454" y="1967913"/>
                </a:cubicBezTo>
                <a:cubicBezTo>
                  <a:pt x="1720388" y="1982496"/>
                  <a:pt x="1737740" y="1997661"/>
                  <a:pt x="1757422" y="1997107"/>
                </a:cubicBezTo>
                <a:cubicBezTo>
                  <a:pt x="1783215" y="1996639"/>
                  <a:pt x="1809006" y="1982780"/>
                  <a:pt x="1831304" y="1979401"/>
                </a:cubicBezTo>
                <a:cubicBezTo>
                  <a:pt x="1848282" y="1976839"/>
                  <a:pt x="1849784" y="1981760"/>
                  <a:pt x="1859299" y="1986982"/>
                </a:cubicBezTo>
                <a:cubicBezTo>
                  <a:pt x="1867624" y="1991553"/>
                  <a:pt x="1880508" y="1989526"/>
                  <a:pt x="1886350" y="2003637"/>
                </a:cubicBezTo>
                <a:lnTo>
                  <a:pt x="1887618" y="2008055"/>
                </a:lnTo>
                <a:lnTo>
                  <a:pt x="1932361" y="1991290"/>
                </a:lnTo>
                <a:lnTo>
                  <a:pt x="1986431" y="1901831"/>
                </a:lnTo>
                <a:lnTo>
                  <a:pt x="2042366" y="1819862"/>
                </a:lnTo>
                <a:lnTo>
                  <a:pt x="2061010" y="1786329"/>
                </a:lnTo>
                <a:lnTo>
                  <a:pt x="2036772" y="1788191"/>
                </a:lnTo>
                <a:lnTo>
                  <a:pt x="2021856" y="1780740"/>
                </a:lnTo>
                <a:lnTo>
                  <a:pt x="1984566" y="1799369"/>
                </a:lnTo>
                <a:lnTo>
                  <a:pt x="1945412" y="1790054"/>
                </a:lnTo>
                <a:lnTo>
                  <a:pt x="1934256" y="1769353"/>
                </a:lnTo>
                <a:lnTo>
                  <a:pt x="1922806" y="1765138"/>
                </a:lnTo>
                <a:lnTo>
                  <a:pt x="1889012" y="1788424"/>
                </a:lnTo>
                <a:lnTo>
                  <a:pt x="1883186" y="1777945"/>
                </a:lnTo>
                <a:lnTo>
                  <a:pt x="1875030" y="1754659"/>
                </a:lnTo>
                <a:lnTo>
                  <a:pt x="1843567" y="1763973"/>
                </a:lnTo>
                <a:lnTo>
                  <a:pt x="1829583" y="1755823"/>
                </a:lnTo>
                <a:lnTo>
                  <a:pt x="1845896" y="1724385"/>
                </a:lnTo>
                <a:lnTo>
                  <a:pt x="1847063" y="1706921"/>
                </a:lnTo>
                <a:lnTo>
                  <a:pt x="1837740" y="1683634"/>
                </a:lnTo>
                <a:lnTo>
                  <a:pt x="1849392" y="1681305"/>
                </a:lnTo>
                <a:lnTo>
                  <a:pt x="1862211" y="1660347"/>
                </a:lnTo>
                <a:lnTo>
                  <a:pt x="1870367" y="1620760"/>
                </a:lnTo>
                <a:lnTo>
                  <a:pt x="1883186" y="1609116"/>
                </a:lnTo>
                <a:lnTo>
                  <a:pt x="1907657" y="1612609"/>
                </a:lnTo>
                <a:lnTo>
                  <a:pt x="1928632" y="1616103"/>
                </a:lnTo>
                <a:lnTo>
                  <a:pt x="1975244" y="1585829"/>
                </a:lnTo>
                <a:lnTo>
                  <a:pt x="2010202" y="1589322"/>
                </a:lnTo>
                <a:lnTo>
                  <a:pt x="2052153" y="1562543"/>
                </a:lnTo>
                <a:lnTo>
                  <a:pt x="2134888" y="1560214"/>
                </a:lnTo>
                <a:lnTo>
                  <a:pt x="2137219" y="1575350"/>
                </a:lnTo>
                <a:lnTo>
                  <a:pt x="2150037" y="1599801"/>
                </a:lnTo>
                <a:lnTo>
                  <a:pt x="2198979" y="1627746"/>
                </a:lnTo>
                <a:lnTo>
                  <a:pt x="2271228" y="1631239"/>
                </a:lnTo>
                <a:lnTo>
                  <a:pt x="2306186" y="1591651"/>
                </a:lnTo>
                <a:lnTo>
                  <a:pt x="2298029" y="1539256"/>
                </a:lnTo>
                <a:lnTo>
                  <a:pt x="2263070" y="1495012"/>
                </a:lnTo>
                <a:lnTo>
                  <a:pt x="2247922" y="1453094"/>
                </a:lnTo>
                <a:lnTo>
                  <a:pt x="2261906" y="1437958"/>
                </a:lnTo>
                <a:lnTo>
                  <a:pt x="2278219" y="1451930"/>
                </a:lnTo>
                <a:lnTo>
                  <a:pt x="2296864" y="1420493"/>
                </a:lnTo>
                <a:lnTo>
                  <a:pt x="2307352" y="1413507"/>
                </a:lnTo>
                <a:lnTo>
                  <a:pt x="2298029" y="1400700"/>
                </a:lnTo>
                <a:lnTo>
                  <a:pt x="2346972" y="1396042"/>
                </a:lnTo>
                <a:lnTo>
                  <a:pt x="2319005" y="1389056"/>
                </a:lnTo>
                <a:lnTo>
                  <a:pt x="2285212" y="1386727"/>
                </a:lnTo>
                <a:lnTo>
                  <a:pt x="2271228" y="1400700"/>
                </a:lnTo>
                <a:lnTo>
                  <a:pt x="2259575" y="1391385"/>
                </a:lnTo>
                <a:lnTo>
                  <a:pt x="2236269" y="1404192"/>
                </a:lnTo>
                <a:lnTo>
                  <a:pt x="2193153" y="1400700"/>
                </a:lnTo>
                <a:lnTo>
                  <a:pt x="2197814" y="1412344"/>
                </a:lnTo>
                <a:lnTo>
                  <a:pt x="2191988" y="1427480"/>
                </a:lnTo>
                <a:lnTo>
                  <a:pt x="2250252" y="1429808"/>
                </a:lnTo>
                <a:lnTo>
                  <a:pt x="2249087" y="1432137"/>
                </a:lnTo>
                <a:lnTo>
                  <a:pt x="2188492" y="1460081"/>
                </a:lnTo>
                <a:lnTo>
                  <a:pt x="2147708" y="1468231"/>
                </a:lnTo>
                <a:lnTo>
                  <a:pt x="2140715" y="1456588"/>
                </a:lnTo>
                <a:lnTo>
                  <a:pt x="2145376" y="1430973"/>
                </a:lnTo>
                <a:lnTo>
                  <a:pt x="2141880" y="1422822"/>
                </a:lnTo>
                <a:lnTo>
                  <a:pt x="2154699" y="1417001"/>
                </a:lnTo>
                <a:lnTo>
                  <a:pt x="2174508" y="1400700"/>
                </a:lnTo>
                <a:lnTo>
                  <a:pt x="2158194" y="1393714"/>
                </a:lnTo>
                <a:lnTo>
                  <a:pt x="2141880" y="1373919"/>
                </a:lnTo>
                <a:lnTo>
                  <a:pt x="2105757" y="1371591"/>
                </a:lnTo>
                <a:lnTo>
                  <a:pt x="2074294" y="1399536"/>
                </a:lnTo>
                <a:lnTo>
                  <a:pt x="2050988" y="1435630"/>
                </a:lnTo>
                <a:lnTo>
                  <a:pt x="2028847" y="1433301"/>
                </a:lnTo>
                <a:lnTo>
                  <a:pt x="2011368" y="1467067"/>
                </a:lnTo>
                <a:lnTo>
                  <a:pt x="1976409" y="1485696"/>
                </a:lnTo>
                <a:lnTo>
                  <a:pt x="1953103" y="1501997"/>
                </a:lnTo>
                <a:cubicBezTo>
                  <a:pt x="1952714" y="1527224"/>
                  <a:pt x="1952326" y="1552451"/>
                  <a:pt x="1951938" y="1577680"/>
                </a:cubicBezTo>
                <a:lnTo>
                  <a:pt x="1929797" y="1583500"/>
                </a:lnTo>
                <a:lnTo>
                  <a:pt x="1912318" y="1578844"/>
                </a:lnTo>
                <a:lnTo>
                  <a:pt x="1873863" y="1602130"/>
                </a:lnTo>
                <a:lnTo>
                  <a:pt x="1872698" y="1580008"/>
                </a:lnTo>
                <a:lnTo>
                  <a:pt x="1857550" y="1569529"/>
                </a:lnTo>
                <a:lnTo>
                  <a:pt x="1816764" y="1567200"/>
                </a:lnTo>
                <a:lnTo>
                  <a:pt x="1814435" y="1605624"/>
                </a:lnTo>
                <a:lnTo>
                  <a:pt x="1799286" y="1599801"/>
                </a:lnTo>
                <a:lnTo>
                  <a:pt x="1798120" y="1578844"/>
                </a:lnTo>
                <a:lnTo>
                  <a:pt x="1782972" y="1578844"/>
                </a:lnTo>
                <a:lnTo>
                  <a:pt x="1780640" y="1596309"/>
                </a:lnTo>
                <a:lnTo>
                  <a:pt x="1772484" y="1603294"/>
                </a:lnTo>
                <a:lnTo>
                  <a:pt x="1773649" y="1632403"/>
                </a:lnTo>
                <a:lnTo>
                  <a:pt x="1757335" y="1634731"/>
                </a:lnTo>
                <a:lnTo>
                  <a:pt x="1752674" y="1647539"/>
                </a:lnTo>
                <a:lnTo>
                  <a:pt x="1765492" y="1662676"/>
                </a:lnTo>
                <a:lnTo>
                  <a:pt x="1770153" y="1685963"/>
                </a:lnTo>
                <a:lnTo>
                  <a:pt x="1758500" y="1697607"/>
                </a:lnTo>
                <a:lnTo>
                  <a:pt x="1725872" y="1699935"/>
                </a:lnTo>
                <a:lnTo>
                  <a:pt x="1714219" y="1748836"/>
                </a:lnTo>
                <a:lnTo>
                  <a:pt x="1692013" y="1738358"/>
                </a:lnTo>
                <a:lnTo>
                  <a:pt x="1682690" y="1709249"/>
                </a:lnTo>
                <a:lnTo>
                  <a:pt x="1694409" y="1701099"/>
                </a:lnTo>
                <a:lnTo>
                  <a:pt x="1697904" y="1682469"/>
                </a:lnTo>
                <a:lnTo>
                  <a:pt x="1707227" y="1684798"/>
                </a:lnTo>
                <a:lnTo>
                  <a:pt x="1715384" y="1675483"/>
                </a:lnTo>
                <a:lnTo>
                  <a:pt x="1735194" y="1685963"/>
                </a:lnTo>
                <a:lnTo>
                  <a:pt x="1746847" y="1680141"/>
                </a:lnTo>
                <a:lnTo>
                  <a:pt x="1709557" y="1663840"/>
                </a:lnTo>
                <a:lnTo>
                  <a:pt x="1703731" y="1648704"/>
                </a:lnTo>
                <a:lnTo>
                  <a:pt x="1708392" y="1627746"/>
                </a:lnTo>
                <a:lnTo>
                  <a:pt x="1694409" y="1610281"/>
                </a:lnTo>
                <a:lnTo>
                  <a:pt x="1708392" y="1592815"/>
                </a:lnTo>
                <a:lnTo>
                  <a:pt x="1703731" y="1576515"/>
                </a:lnTo>
                <a:lnTo>
                  <a:pt x="1697904" y="1552064"/>
                </a:lnTo>
                <a:lnTo>
                  <a:pt x="1720045" y="1535763"/>
                </a:lnTo>
                <a:lnTo>
                  <a:pt x="1724340" y="1515162"/>
                </a:lnTo>
                <a:lnTo>
                  <a:pt x="1723541" y="1475218"/>
                </a:lnTo>
                <a:lnTo>
                  <a:pt x="1709557" y="1462410"/>
                </a:lnTo>
                <a:lnTo>
                  <a:pt x="1715384" y="1449602"/>
                </a:lnTo>
                <a:lnTo>
                  <a:pt x="1687352" y="1422822"/>
                </a:lnTo>
                <a:lnTo>
                  <a:pt x="1680359" y="1369262"/>
                </a:lnTo>
                <a:lnTo>
                  <a:pt x="1692013" y="1344811"/>
                </a:lnTo>
                <a:lnTo>
                  <a:pt x="1669873" y="1358784"/>
                </a:lnTo>
                <a:lnTo>
                  <a:pt x="1655890" y="1357620"/>
                </a:lnTo>
                <a:lnTo>
                  <a:pt x="1676865" y="1323853"/>
                </a:lnTo>
                <a:lnTo>
                  <a:pt x="1660552" y="1322690"/>
                </a:lnTo>
                <a:lnTo>
                  <a:pt x="1647732" y="1330840"/>
                </a:lnTo>
                <a:lnTo>
                  <a:pt x="1637244" y="1349469"/>
                </a:lnTo>
                <a:lnTo>
                  <a:pt x="1619764" y="1365770"/>
                </a:lnTo>
                <a:lnTo>
                  <a:pt x="1617434" y="1451930"/>
                </a:lnTo>
                <a:lnTo>
                  <a:pt x="1624425" y="1469395"/>
                </a:lnTo>
                <a:lnTo>
                  <a:pt x="1648898" y="1483368"/>
                </a:lnTo>
                <a:lnTo>
                  <a:pt x="1645400" y="1522956"/>
                </a:lnTo>
                <a:lnTo>
                  <a:pt x="1673368" y="1563707"/>
                </a:lnTo>
                <a:lnTo>
                  <a:pt x="1664046" y="1569529"/>
                </a:lnTo>
                <a:lnTo>
                  <a:pt x="1637244" y="1559050"/>
                </a:lnTo>
                <a:lnTo>
                  <a:pt x="1622096" y="1570693"/>
                </a:lnTo>
                <a:lnTo>
                  <a:pt x="1625593" y="1588158"/>
                </a:lnTo>
                <a:lnTo>
                  <a:pt x="1608112" y="1620760"/>
                </a:lnTo>
                <a:lnTo>
                  <a:pt x="1559171" y="1642883"/>
                </a:lnTo>
                <a:lnTo>
                  <a:pt x="1590633" y="1602130"/>
                </a:lnTo>
                <a:lnTo>
                  <a:pt x="1591798" y="1562543"/>
                </a:lnTo>
                <a:lnTo>
                  <a:pt x="1585973" y="1559050"/>
                </a:lnTo>
                <a:lnTo>
                  <a:pt x="1580145" y="1519462"/>
                </a:lnTo>
                <a:lnTo>
                  <a:pt x="1551014" y="1493847"/>
                </a:lnTo>
                <a:lnTo>
                  <a:pt x="1551014" y="1451930"/>
                </a:lnTo>
                <a:lnTo>
                  <a:pt x="1537031" y="1435630"/>
                </a:lnTo>
                <a:lnTo>
                  <a:pt x="1552179" y="1384399"/>
                </a:lnTo>
                <a:lnTo>
                  <a:pt x="1519551" y="1357620"/>
                </a:lnTo>
                <a:lnTo>
                  <a:pt x="1493913" y="1368099"/>
                </a:lnTo>
                <a:lnTo>
                  <a:pt x="1448468" y="1390221"/>
                </a:lnTo>
                <a:lnTo>
                  <a:pt x="1401857" y="1376249"/>
                </a:lnTo>
                <a:lnTo>
                  <a:pt x="1375055" y="1377413"/>
                </a:lnTo>
                <a:lnTo>
                  <a:pt x="1350584" y="1384399"/>
                </a:lnTo>
                <a:lnTo>
                  <a:pt x="1336600" y="1420493"/>
                </a:lnTo>
                <a:lnTo>
                  <a:pt x="1296980" y="1442617"/>
                </a:lnTo>
                <a:lnTo>
                  <a:pt x="1271346" y="1439123"/>
                </a:lnTo>
                <a:lnTo>
                  <a:pt x="1245708" y="1453094"/>
                </a:lnTo>
                <a:lnTo>
                  <a:pt x="1232890" y="1484532"/>
                </a:lnTo>
                <a:lnTo>
                  <a:pt x="1181616" y="1489190"/>
                </a:lnTo>
                <a:lnTo>
                  <a:pt x="1173459" y="1496176"/>
                </a:lnTo>
                <a:lnTo>
                  <a:pt x="1174626" y="1541585"/>
                </a:lnTo>
                <a:lnTo>
                  <a:pt x="1159476" y="1561378"/>
                </a:lnTo>
                <a:lnTo>
                  <a:pt x="1109368" y="1589322"/>
                </a:lnTo>
                <a:lnTo>
                  <a:pt x="1080237" y="1619595"/>
                </a:lnTo>
                <a:lnTo>
                  <a:pt x="1045278" y="1620760"/>
                </a:lnTo>
                <a:lnTo>
                  <a:pt x="1019641" y="1609116"/>
                </a:lnTo>
                <a:lnTo>
                  <a:pt x="957881" y="1633568"/>
                </a:lnTo>
                <a:lnTo>
                  <a:pt x="956715" y="1580008"/>
                </a:lnTo>
                <a:lnTo>
                  <a:pt x="907774" y="1564871"/>
                </a:lnTo>
                <a:lnTo>
                  <a:pt x="935740" y="1531106"/>
                </a:lnTo>
                <a:lnTo>
                  <a:pt x="959045" y="1497340"/>
                </a:lnTo>
                <a:lnTo>
                  <a:pt x="953220" y="1483368"/>
                </a:lnTo>
                <a:lnTo>
                  <a:pt x="982353" y="1461245"/>
                </a:lnTo>
                <a:lnTo>
                  <a:pt x="1018476" y="1414672"/>
                </a:lnTo>
                <a:lnTo>
                  <a:pt x="1030130" y="1376249"/>
                </a:lnTo>
                <a:lnTo>
                  <a:pt x="1045278" y="1321525"/>
                </a:lnTo>
                <a:lnTo>
                  <a:pt x="1059261" y="1311046"/>
                </a:lnTo>
                <a:lnTo>
                  <a:pt x="1091891" y="1300567"/>
                </a:lnTo>
                <a:lnTo>
                  <a:pt x="1220071" y="1333168"/>
                </a:lnTo>
                <a:lnTo>
                  <a:pt x="1255030" y="1327346"/>
                </a:lnTo>
                <a:lnTo>
                  <a:pt x="1324947" y="1235365"/>
                </a:lnTo>
                <a:lnTo>
                  <a:pt x="1337765" y="1181804"/>
                </a:lnTo>
                <a:lnTo>
                  <a:pt x="1302806" y="1160846"/>
                </a:lnTo>
                <a:lnTo>
                  <a:pt x="1295815" y="1145709"/>
                </a:lnTo>
                <a:lnTo>
                  <a:pt x="1321452" y="1118930"/>
                </a:lnTo>
                <a:lnTo>
                  <a:pt x="1349417" y="1116602"/>
                </a:lnTo>
                <a:lnTo>
                  <a:pt x="1362236" y="1117766"/>
                </a:lnTo>
                <a:lnTo>
                  <a:pt x="1373888" y="1145709"/>
                </a:lnTo>
                <a:lnTo>
                  <a:pt x="1391369" y="1135231"/>
                </a:lnTo>
                <a:lnTo>
                  <a:pt x="1392534" y="1114273"/>
                </a:lnTo>
                <a:lnTo>
                  <a:pt x="1415839" y="1088657"/>
                </a:lnTo>
                <a:lnTo>
                  <a:pt x="1453130" y="1102629"/>
                </a:lnTo>
                <a:lnTo>
                  <a:pt x="1521882" y="1079343"/>
                </a:lnTo>
                <a:lnTo>
                  <a:pt x="1582475" y="1049070"/>
                </a:lnTo>
                <a:lnTo>
                  <a:pt x="1620931" y="1031604"/>
                </a:lnTo>
                <a:lnTo>
                  <a:pt x="1648898" y="1000168"/>
                </a:lnTo>
                <a:lnTo>
                  <a:pt x="1666379" y="995510"/>
                </a:lnTo>
                <a:lnTo>
                  <a:pt x="1660552" y="1031604"/>
                </a:lnTo>
                <a:lnTo>
                  <a:pt x="1695574" y="972223"/>
                </a:lnTo>
                <a:lnTo>
                  <a:pt x="1765015" y="977818"/>
                </a:lnTo>
                <a:lnTo>
                  <a:pt x="1794392" y="961046"/>
                </a:lnTo>
                <a:lnTo>
                  <a:pt x="1820494" y="921924"/>
                </a:lnTo>
                <a:lnTo>
                  <a:pt x="1833545" y="897705"/>
                </a:lnTo>
                <a:lnTo>
                  <a:pt x="1842867" y="879075"/>
                </a:lnTo>
                <a:lnTo>
                  <a:pt x="1857782" y="888390"/>
                </a:lnTo>
                <a:lnTo>
                  <a:pt x="1870833" y="864172"/>
                </a:lnTo>
                <a:lnTo>
                  <a:pt x="1909987" y="845542"/>
                </a:lnTo>
                <a:lnTo>
                  <a:pt x="1926768" y="858583"/>
                </a:lnTo>
                <a:lnTo>
                  <a:pt x="1898800" y="867897"/>
                </a:lnTo>
                <a:lnTo>
                  <a:pt x="1906259" y="893980"/>
                </a:lnTo>
                <a:lnTo>
                  <a:pt x="1859648" y="921924"/>
                </a:lnTo>
                <a:lnTo>
                  <a:pt x="1827951" y="936828"/>
                </a:lnTo>
                <a:lnTo>
                  <a:pt x="1826087" y="962909"/>
                </a:lnTo>
                <a:lnTo>
                  <a:pt x="1837274" y="972223"/>
                </a:lnTo>
                <a:lnTo>
                  <a:pt x="1878292" y="975949"/>
                </a:lnTo>
                <a:lnTo>
                  <a:pt x="1902530" y="974087"/>
                </a:lnTo>
                <a:lnTo>
                  <a:pt x="1902530" y="1007620"/>
                </a:lnTo>
                <a:lnTo>
                  <a:pt x="1947277" y="1002031"/>
                </a:lnTo>
                <a:lnTo>
                  <a:pt x="1997617" y="981538"/>
                </a:lnTo>
                <a:lnTo>
                  <a:pt x="2019992" y="987127"/>
                </a:lnTo>
                <a:lnTo>
                  <a:pt x="2047959" y="1022522"/>
                </a:lnTo>
                <a:lnTo>
                  <a:pt x="2062874" y="996441"/>
                </a:lnTo>
                <a:lnTo>
                  <a:pt x="2079655" y="1002031"/>
                </a:lnTo>
                <a:lnTo>
                  <a:pt x="2148639" y="949868"/>
                </a:lnTo>
                <a:lnTo>
                  <a:pt x="2193387" y="899569"/>
                </a:lnTo>
                <a:lnTo>
                  <a:pt x="2212032" y="948005"/>
                </a:lnTo>
                <a:lnTo>
                  <a:pt x="2247456" y="912609"/>
                </a:lnTo>
                <a:lnTo>
                  <a:pt x="2225082" y="903294"/>
                </a:lnTo>
                <a:lnTo>
                  <a:pt x="2260507" y="886527"/>
                </a:lnTo>
                <a:lnTo>
                  <a:pt x="2269829" y="856720"/>
                </a:lnTo>
                <a:lnTo>
                  <a:pt x="2346273" y="860446"/>
                </a:lnTo>
                <a:lnTo>
                  <a:pt x="2379833" y="867897"/>
                </a:lnTo>
                <a:lnTo>
                  <a:pt x="2413394" y="858583"/>
                </a:lnTo>
                <a:lnTo>
                  <a:pt x="2433903" y="864172"/>
                </a:lnTo>
                <a:lnTo>
                  <a:pt x="2437631" y="847405"/>
                </a:lnTo>
                <a:lnTo>
                  <a:pt x="2394749" y="821324"/>
                </a:lnTo>
                <a:lnTo>
                  <a:pt x="2377969" y="815735"/>
                </a:lnTo>
                <a:lnTo>
                  <a:pt x="2310847" y="832502"/>
                </a:lnTo>
                <a:lnTo>
                  <a:pt x="2275422" y="804558"/>
                </a:lnTo>
                <a:lnTo>
                  <a:pt x="2286610" y="759847"/>
                </a:lnTo>
                <a:lnTo>
                  <a:pt x="2338815" y="703959"/>
                </a:lnTo>
                <a:lnTo>
                  <a:pt x="2439497" y="659248"/>
                </a:lnTo>
                <a:lnTo>
                  <a:pt x="2499159" y="636893"/>
                </a:lnTo>
                <a:lnTo>
                  <a:pt x="2448818" y="601497"/>
                </a:lnTo>
                <a:lnTo>
                  <a:pt x="2404071" y="629441"/>
                </a:lnTo>
                <a:lnTo>
                  <a:pt x="2370510" y="662974"/>
                </a:lnTo>
                <a:lnTo>
                  <a:pt x="2303389" y="664837"/>
                </a:lnTo>
                <a:lnTo>
                  <a:pt x="2307119" y="683466"/>
                </a:lnTo>
                <a:lnTo>
                  <a:pt x="2264236" y="679740"/>
                </a:lnTo>
                <a:lnTo>
                  <a:pt x="2234405" y="709547"/>
                </a:lnTo>
                <a:lnTo>
                  <a:pt x="2187793" y="739355"/>
                </a:lnTo>
                <a:lnTo>
                  <a:pt x="2184065" y="806421"/>
                </a:lnTo>
                <a:lnTo>
                  <a:pt x="2135588" y="838091"/>
                </a:lnTo>
                <a:lnTo>
                  <a:pt x="2087111" y="845542"/>
                </a:lnTo>
                <a:lnTo>
                  <a:pt x="2027450" y="918198"/>
                </a:lnTo>
                <a:lnTo>
                  <a:pt x="1978972" y="921924"/>
                </a:lnTo>
                <a:lnTo>
                  <a:pt x="1947277" y="948005"/>
                </a:lnTo>
                <a:lnTo>
                  <a:pt x="1911852" y="942417"/>
                </a:lnTo>
                <a:lnTo>
                  <a:pt x="1952870" y="908883"/>
                </a:lnTo>
                <a:lnTo>
                  <a:pt x="1951006" y="864172"/>
                </a:lnTo>
                <a:lnTo>
                  <a:pt x="1977108" y="839954"/>
                </a:lnTo>
                <a:lnTo>
                  <a:pt x="1980837" y="810147"/>
                </a:lnTo>
                <a:lnTo>
                  <a:pt x="2001347" y="778477"/>
                </a:lnTo>
                <a:lnTo>
                  <a:pt x="1943548" y="804558"/>
                </a:lnTo>
                <a:lnTo>
                  <a:pt x="1921174" y="810147"/>
                </a:lnTo>
                <a:lnTo>
                  <a:pt x="1891342" y="823187"/>
                </a:lnTo>
                <a:lnTo>
                  <a:pt x="1865240" y="795243"/>
                </a:lnTo>
                <a:lnTo>
                  <a:pt x="1876426" y="780339"/>
                </a:lnTo>
                <a:lnTo>
                  <a:pt x="1900665" y="776613"/>
                </a:lnTo>
                <a:lnTo>
                  <a:pt x="1900665" y="757984"/>
                </a:lnTo>
                <a:lnTo>
                  <a:pt x="1947277" y="726314"/>
                </a:lnTo>
                <a:lnTo>
                  <a:pt x="1909987" y="716999"/>
                </a:lnTo>
                <a:lnTo>
                  <a:pt x="1939819" y="702096"/>
                </a:lnTo>
                <a:lnTo>
                  <a:pt x="1977108" y="711410"/>
                </a:lnTo>
                <a:lnTo>
                  <a:pt x="1993888" y="694644"/>
                </a:lnTo>
                <a:lnTo>
                  <a:pt x="1960328" y="700233"/>
                </a:lnTo>
                <a:lnTo>
                  <a:pt x="1951006" y="662974"/>
                </a:lnTo>
                <a:lnTo>
                  <a:pt x="1975244" y="681603"/>
                </a:lnTo>
                <a:lnTo>
                  <a:pt x="1973380" y="655522"/>
                </a:lnTo>
                <a:lnTo>
                  <a:pt x="2010669" y="670426"/>
                </a:lnTo>
                <a:lnTo>
                  <a:pt x="2036772" y="635030"/>
                </a:lnTo>
                <a:lnTo>
                  <a:pt x="2057281" y="646208"/>
                </a:lnTo>
                <a:lnTo>
                  <a:pt x="2085248" y="621990"/>
                </a:lnTo>
                <a:lnTo>
                  <a:pt x="2230676" y="581005"/>
                </a:lnTo>
                <a:lnTo>
                  <a:pt x="2236269" y="562375"/>
                </a:lnTo>
                <a:lnTo>
                  <a:pt x="2282880" y="566101"/>
                </a:lnTo>
                <a:lnTo>
                  <a:pt x="2297796" y="541883"/>
                </a:lnTo>
                <a:lnTo>
                  <a:pt x="2320170" y="541883"/>
                </a:lnTo>
                <a:lnTo>
                  <a:pt x="2299661" y="530705"/>
                </a:lnTo>
                <a:lnTo>
                  <a:pt x="2350002" y="525117"/>
                </a:lnTo>
                <a:lnTo>
                  <a:pt x="2402207" y="495310"/>
                </a:lnTo>
                <a:cubicBezTo>
                  <a:pt x="2415491" y="488194"/>
                  <a:pt x="2421628" y="496344"/>
                  <a:pt x="2432815" y="491739"/>
                </a:cubicBezTo>
                <a:cubicBezTo>
                  <a:pt x="2444002" y="487133"/>
                  <a:pt x="2449517" y="469228"/>
                  <a:pt x="2469327" y="467676"/>
                </a:cubicBezTo>
                <a:cubicBezTo>
                  <a:pt x="2492684" y="461388"/>
                  <a:pt x="2527592" y="475955"/>
                  <a:pt x="2548568" y="473109"/>
                </a:cubicBezTo>
                <a:cubicBezTo>
                  <a:pt x="2569542" y="470263"/>
                  <a:pt x="2584173" y="448012"/>
                  <a:pt x="2595179" y="450599"/>
                </a:cubicBezTo>
                <a:cubicBezTo>
                  <a:pt x="2606184" y="453186"/>
                  <a:pt x="2596991" y="473885"/>
                  <a:pt x="2608386" y="473109"/>
                </a:cubicBezTo>
                <a:cubicBezTo>
                  <a:pt x="2619780" y="472333"/>
                  <a:pt x="2654997" y="442966"/>
                  <a:pt x="2663542" y="445942"/>
                </a:cubicBezTo>
                <a:cubicBezTo>
                  <a:pt x="2678303" y="445294"/>
                  <a:pt x="2653573" y="470522"/>
                  <a:pt x="2665096" y="470005"/>
                </a:cubicBezTo>
                <a:cubicBezTo>
                  <a:pt x="2676620" y="469487"/>
                  <a:pt x="2727116" y="437921"/>
                  <a:pt x="2732683" y="442837"/>
                </a:cubicBezTo>
                <a:cubicBezTo>
                  <a:pt x="2746667" y="444389"/>
                  <a:pt x="2709636" y="470393"/>
                  <a:pt x="2717145" y="476214"/>
                </a:cubicBezTo>
                <a:cubicBezTo>
                  <a:pt x="2724655" y="482036"/>
                  <a:pt x="2774064" y="470160"/>
                  <a:pt x="2777741" y="477767"/>
                </a:cubicBezTo>
                <a:lnTo>
                  <a:pt x="2769506" y="500898"/>
                </a:lnTo>
                <a:lnTo>
                  <a:pt x="2786287" y="517665"/>
                </a:lnTo>
                <a:lnTo>
                  <a:pt x="2778829" y="530705"/>
                </a:lnTo>
                <a:lnTo>
                  <a:pt x="2831033" y="540020"/>
                </a:lnTo>
                <a:lnTo>
                  <a:pt x="2877645" y="594045"/>
                </a:lnTo>
                <a:lnTo>
                  <a:pt x="2885103" y="627578"/>
                </a:lnTo>
                <a:lnTo>
                  <a:pt x="2844085" y="668563"/>
                </a:lnTo>
                <a:lnTo>
                  <a:pt x="2765777" y="670426"/>
                </a:lnTo>
                <a:lnTo>
                  <a:pt x="2721031" y="621990"/>
                </a:lnTo>
                <a:lnTo>
                  <a:pt x="2707979" y="623852"/>
                </a:lnTo>
                <a:lnTo>
                  <a:pt x="2704250" y="679740"/>
                </a:lnTo>
                <a:lnTo>
                  <a:pt x="2672555" y="716999"/>
                </a:lnTo>
                <a:lnTo>
                  <a:pt x="2724760" y="752395"/>
                </a:lnTo>
                <a:lnTo>
                  <a:pt x="2722895" y="698370"/>
                </a:lnTo>
                <a:lnTo>
                  <a:pt x="2797474" y="735629"/>
                </a:lnTo>
                <a:lnTo>
                  <a:pt x="2821710" y="685330"/>
                </a:lnTo>
                <a:lnTo>
                  <a:pt x="2888832" y="677878"/>
                </a:lnTo>
                <a:lnTo>
                  <a:pt x="2909341" y="690919"/>
                </a:lnTo>
                <a:lnTo>
                  <a:pt x="2939172" y="642482"/>
                </a:lnTo>
                <a:lnTo>
                  <a:pt x="2974597" y="627578"/>
                </a:lnTo>
                <a:lnTo>
                  <a:pt x="2993242" y="592182"/>
                </a:lnTo>
                <a:lnTo>
                  <a:pt x="3019345" y="620126"/>
                </a:lnTo>
                <a:lnTo>
                  <a:pt x="2980191" y="646208"/>
                </a:lnTo>
                <a:lnTo>
                  <a:pt x="2980191" y="672288"/>
                </a:lnTo>
                <a:lnTo>
                  <a:pt x="3036125" y="659248"/>
                </a:lnTo>
                <a:lnTo>
                  <a:pt x="3099975" y="638514"/>
                </a:lnTo>
                <a:lnTo>
                  <a:pt x="3099516" y="633167"/>
                </a:lnTo>
                <a:lnTo>
                  <a:pt x="3189011" y="623852"/>
                </a:lnTo>
                <a:lnTo>
                  <a:pt x="3203926" y="640619"/>
                </a:lnTo>
                <a:lnTo>
                  <a:pt x="3297150" y="636893"/>
                </a:lnTo>
                <a:lnTo>
                  <a:pt x="3308337" y="655522"/>
                </a:lnTo>
                <a:lnTo>
                  <a:pt x="3326981" y="644345"/>
                </a:lnTo>
                <a:lnTo>
                  <a:pt x="3349354" y="648071"/>
                </a:lnTo>
                <a:lnTo>
                  <a:pt x="3353084" y="638756"/>
                </a:lnTo>
                <a:lnTo>
                  <a:pt x="3340032" y="608949"/>
                </a:lnTo>
                <a:lnTo>
                  <a:pt x="3470545" y="661111"/>
                </a:lnTo>
                <a:lnTo>
                  <a:pt x="3481732" y="703959"/>
                </a:lnTo>
                <a:lnTo>
                  <a:pt x="3515293" y="662974"/>
                </a:lnTo>
                <a:lnTo>
                  <a:pt x="3502242" y="640619"/>
                </a:lnTo>
                <a:lnTo>
                  <a:pt x="3479867" y="633167"/>
                </a:lnTo>
                <a:lnTo>
                  <a:pt x="3511563" y="590319"/>
                </a:lnTo>
                <a:lnTo>
                  <a:pt x="3509699" y="582868"/>
                </a:lnTo>
                <a:lnTo>
                  <a:pt x="3524615" y="567964"/>
                </a:lnTo>
                <a:lnTo>
                  <a:pt x="3565632" y="566101"/>
                </a:lnTo>
                <a:lnTo>
                  <a:pt x="3582414" y="549335"/>
                </a:lnTo>
                <a:lnTo>
                  <a:pt x="3582414" y="540020"/>
                </a:lnTo>
                <a:lnTo>
                  <a:pt x="3591734" y="534432"/>
                </a:lnTo>
                <a:lnTo>
                  <a:pt x="3658856" y="532568"/>
                </a:lnTo>
                <a:lnTo>
                  <a:pt x="3673771" y="540020"/>
                </a:lnTo>
                <a:lnTo>
                  <a:pt x="3634617" y="586593"/>
                </a:lnTo>
                <a:lnTo>
                  <a:pt x="3632752" y="616400"/>
                </a:lnTo>
                <a:lnTo>
                  <a:pt x="3591734" y="672288"/>
                </a:lnTo>
                <a:lnTo>
                  <a:pt x="3612243" y="694644"/>
                </a:lnTo>
                <a:lnTo>
                  <a:pt x="3591734" y="716999"/>
                </a:lnTo>
                <a:lnTo>
                  <a:pt x="3513427" y="757984"/>
                </a:lnTo>
                <a:lnTo>
                  <a:pt x="3463088" y="756121"/>
                </a:lnTo>
                <a:lnTo>
                  <a:pt x="3492919" y="780339"/>
                </a:lnTo>
                <a:lnTo>
                  <a:pt x="3537667" y="778477"/>
                </a:lnTo>
                <a:lnTo>
                  <a:pt x="3574955" y="750532"/>
                </a:lnTo>
                <a:lnTo>
                  <a:pt x="3614108" y="741218"/>
                </a:lnTo>
                <a:lnTo>
                  <a:pt x="3629024" y="709547"/>
                </a:lnTo>
                <a:lnTo>
                  <a:pt x="3640210" y="694644"/>
                </a:lnTo>
                <a:lnTo>
                  <a:pt x="3666313" y="698370"/>
                </a:lnTo>
                <a:lnTo>
                  <a:pt x="3684958" y="726314"/>
                </a:lnTo>
                <a:lnTo>
                  <a:pt x="3684958" y="685330"/>
                </a:lnTo>
                <a:lnTo>
                  <a:pt x="3658856" y="668563"/>
                </a:lnTo>
                <a:lnTo>
                  <a:pt x="3621566" y="662974"/>
                </a:lnTo>
                <a:lnTo>
                  <a:pt x="3656991" y="631304"/>
                </a:lnTo>
                <a:lnTo>
                  <a:pt x="3655126" y="607086"/>
                </a:lnTo>
                <a:lnTo>
                  <a:pt x="3653262" y="586593"/>
                </a:lnTo>
                <a:lnTo>
                  <a:pt x="3683093" y="575416"/>
                </a:lnTo>
                <a:lnTo>
                  <a:pt x="3716653" y="540020"/>
                </a:lnTo>
                <a:lnTo>
                  <a:pt x="3699873" y="579142"/>
                </a:lnTo>
                <a:lnTo>
                  <a:pt x="3718518" y="612674"/>
                </a:lnTo>
                <a:lnTo>
                  <a:pt x="3744620" y="608949"/>
                </a:lnTo>
                <a:lnTo>
                  <a:pt x="3727840" y="586593"/>
                </a:lnTo>
                <a:lnTo>
                  <a:pt x="3755807" y="566101"/>
                </a:lnTo>
                <a:lnTo>
                  <a:pt x="3774452" y="558649"/>
                </a:lnTo>
                <a:lnTo>
                  <a:pt x="3806148" y="571690"/>
                </a:lnTo>
                <a:lnTo>
                  <a:pt x="3826657" y="594045"/>
                </a:lnTo>
                <a:lnTo>
                  <a:pt x="3841573" y="599634"/>
                </a:lnTo>
                <a:lnTo>
                  <a:pt x="3813606" y="620126"/>
                </a:lnTo>
                <a:lnTo>
                  <a:pt x="3843437" y="657385"/>
                </a:lnTo>
                <a:lnTo>
                  <a:pt x="3847166" y="627578"/>
                </a:lnTo>
                <a:lnTo>
                  <a:pt x="3865811" y="601497"/>
                </a:lnTo>
                <a:lnTo>
                  <a:pt x="3837844" y="569827"/>
                </a:lnTo>
                <a:lnTo>
                  <a:pt x="3835979" y="547472"/>
                </a:lnTo>
                <a:lnTo>
                  <a:pt x="3871404" y="526979"/>
                </a:lnTo>
                <a:lnTo>
                  <a:pt x="3977678" y="528842"/>
                </a:lnTo>
                <a:lnTo>
                  <a:pt x="3981407" y="500898"/>
                </a:lnTo>
                <a:lnTo>
                  <a:pt x="4011239" y="478543"/>
                </a:lnTo>
                <a:lnTo>
                  <a:pt x="4141751" y="476680"/>
                </a:lnTo>
                <a:lnTo>
                  <a:pt x="4138022" y="459914"/>
                </a:lnTo>
                <a:lnTo>
                  <a:pt x="4249890" y="458050"/>
                </a:lnTo>
                <a:lnTo>
                  <a:pt x="4274128" y="474817"/>
                </a:lnTo>
                <a:lnTo>
                  <a:pt x="4275992" y="448736"/>
                </a:lnTo>
                <a:lnTo>
                  <a:pt x="4307688" y="459914"/>
                </a:lnTo>
                <a:lnTo>
                  <a:pt x="4315146" y="431970"/>
                </a:lnTo>
                <a:close/>
                <a:moveTo>
                  <a:pt x="7542466" y="396574"/>
                </a:moveTo>
                <a:cubicBezTo>
                  <a:pt x="7561732" y="397194"/>
                  <a:pt x="7581063" y="396744"/>
                  <a:pt x="7600265" y="398436"/>
                </a:cubicBezTo>
                <a:cubicBezTo>
                  <a:pt x="7602497" y="398633"/>
                  <a:pt x="7604274" y="400580"/>
                  <a:pt x="7605858" y="402163"/>
                </a:cubicBezTo>
                <a:cubicBezTo>
                  <a:pt x="7607443" y="403746"/>
                  <a:pt x="7608153" y="406032"/>
                  <a:pt x="7609587" y="407751"/>
                </a:cubicBezTo>
                <a:cubicBezTo>
                  <a:pt x="7611275" y="409775"/>
                  <a:pt x="7613316" y="411477"/>
                  <a:pt x="7615180" y="413340"/>
                </a:cubicBezTo>
                <a:cubicBezTo>
                  <a:pt x="7614559" y="415203"/>
                  <a:pt x="7612174" y="417331"/>
                  <a:pt x="7613316" y="418929"/>
                </a:cubicBezTo>
                <a:cubicBezTo>
                  <a:pt x="7619399" y="427437"/>
                  <a:pt x="7625582" y="425997"/>
                  <a:pt x="7633825" y="428243"/>
                </a:cubicBezTo>
                <a:cubicBezTo>
                  <a:pt x="7637618" y="429277"/>
                  <a:pt x="7641158" y="431199"/>
                  <a:pt x="7645012" y="431970"/>
                </a:cubicBezTo>
                <a:cubicBezTo>
                  <a:pt x="7648119" y="432590"/>
                  <a:pt x="7651278" y="432999"/>
                  <a:pt x="7654334" y="433832"/>
                </a:cubicBezTo>
                <a:cubicBezTo>
                  <a:pt x="7658127" y="434866"/>
                  <a:pt x="7661792" y="436316"/>
                  <a:pt x="7665521" y="437558"/>
                </a:cubicBezTo>
                <a:lnTo>
                  <a:pt x="7671114" y="439421"/>
                </a:lnTo>
                <a:cubicBezTo>
                  <a:pt x="7673600" y="443147"/>
                  <a:pt x="7679451" y="446208"/>
                  <a:pt x="7678572" y="450599"/>
                </a:cubicBezTo>
                <a:cubicBezTo>
                  <a:pt x="7677951" y="453704"/>
                  <a:pt x="7678019" y="457031"/>
                  <a:pt x="7676708" y="459914"/>
                </a:cubicBezTo>
                <a:cubicBezTo>
                  <a:pt x="7673157" y="467720"/>
                  <a:pt x="7666587" y="475704"/>
                  <a:pt x="7658063" y="478543"/>
                </a:cubicBezTo>
                <a:lnTo>
                  <a:pt x="7652470" y="480406"/>
                </a:lnTo>
                <a:cubicBezTo>
                  <a:pt x="7641252" y="479005"/>
                  <a:pt x="7637775" y="481668"/>
                  <a:pt x="7631961" y="472954"/>
                </a:cubicBezTo>
                <a:cubicBezTo>
                  <a:pt x="7630871" y="471321"/>
                  <a:pt x="7631695" y="468507"/>
                  <a:pt x="7630096" y="467366"/>
                </a:cubicBezTo>
                <a:cubicBezTo>
                  <a:pt x="7626898" y="465083"/>
                  <a:pt x="7622638" y="464881"/>
                  <a:pt x="7618909" y="463639"/>
                </a:cubicBezTo>
                <a:cubicBezTo>
                  <a:pt x="7617045" y="463019"/>
                  <a:pt x="7615262" y="462054"/>
                  <a:pt x="7613316" y="461776"/>
                </a:cubicBezTo>
                <a:cubicBezTo>
                  <a:pt x="7587330" y="458067"/>
                  <a:pt x="7604654" y="460122"/>
                  <a:pt x="7561111" y="458050"/>
                </a:cubicBezTo>
                <a:cubicBezTo>
                  <a:pt x="7558197" y="457323"/>
                  <a:pt x="7556100" y="456802"/>
                  <a:pt x="7554625" y="456438"/>
                </a:cubicBezTo>
                <a:lnTo>
                  <a:pt x="7552888" y="456013"/>
                </a:lnTo>
                <a:lnTo>
                  <a:pt x="7554720" y="456343"/>
                </a:lnTo>
                <a:cubicBezTo>
                  <a:pt x="7554440" y="456199"/>
                  <a:pt x="7552741" y="455661"/>
                  <a:pt x="7548060" y="454325"/>
                </a:cubicBezTo>
                <a:cubicBezTo>
                  <a:pt x="7531672" y="449646"/>
                  <a:pt x="7548420" y="455066"/>
                  <a:pt x="7535008" y="450599"/>
                </a:cubicBezTo>
                <a:cubicBezTo>
                  <a:pt x="7534605" y="448986"/>
                  <a:pt x="7530848" y="439637"/>
                  <a:pt x="7535008" y="437558"/>
                </a:cubicBezTo>
                <a:cubicBezTo>
                  <a:pt x="7538939" y="435595"/>
                  <a:pt x="7543704" y="436276"/>
                  <a:pt x="7548060" y="435695"/>
                </a:cubicBezTo>
                <a:lnTo>
                  <a:pt x="7562975" y="433832"/>
                </a:lnTo>
                <a:cubicBezTo>
                  <a:pt x="7576027" y="429486"/>
                  <a:pt x="7572919" y="433832"/>
                  <a:pt x="7576027" y="424518"/>
                </a:cubicBezTo>
                <a:cubicBezTo>
                  <a:pt x="7574162" y="423897"/>
                  <a:pt x="7571968" y="423881"/>
                  <a:pt x="7570433" y="422655"/>
                </a:cubicBezTo>
                <a:cubicBezTo>
                  <a:pt x="7568684" y="421256"/>
                  <a:pt x="7568627" y="418218"/>
                  <a:pt x="7566704" y="417066"/>
                </a:cubicBezTo>
                <a:cubicBezTo>
                  <a:pt x="7565106" y="416107"/>
                  <a:pt x="7560489" y="415513"/>
                  <a:pt x="7559247" y="415203"/>
                </a:cubicBezTo>
                <a:cubicBezTo>
                  <a:pt x="7555363" y="413748"/>
                  <a:pt x="7541735" y="411953"/>
                  <a:pt x="7540602" y="404025"/>
                </a:cubicBezTo>
                <a:cubicBezTo>
                  <a:pt x="7540240" y="401491"/>
                  <a:pt x="7541845" y="399058"/>
                  <a:pt x="7542466" y="396574"/>
                </a:cubicBezTo>
                <a:close/>
                <a:moveTo>
                  <a:pt x="7727123" y="364142"/>
                </a:moveTo>
                <a:cubicBezTo>
                  <a:pt x="7728571" y="363886"/>
                  <a:pt x="7729581" y="363878"/>
                  <a:pt x="7730829" y="364329"/>
                </a:cubicBezTo>
                <a:cubicBezTo>
                  <a:pt x="7732494" y="364931"/>
                  <a:pt x="7734583" y="366351"/>
                  <a:pt x="7738702" y="369095"/>
                </a:cubicBezTo>
                <a:cubicBezTo>
                  <a:pt x="7740166" y="373485"/>
                  <a:pt x="7738190" y="368074"/>
                  <a:pt x="7740450" y="372588"/>
                </a:cubicBezTo>
                <a:cubicBezTo>
                  <a:pt x="7742863" y="377410"/>
                  <a:pt x="7738857" y="371074"/>
                  <a:pt x="7742198" y="376081"/>
                </a:cubicBezTo>
                <a:cubicBezTo>
                  <a:pt x="7743623" y="380356"/>
                  <a:pt x="7742495" y="378707"/>
                  <a:pt x="7745111" y="381321"/>
                </a:cubicBezTo>
                <a:cubicBezTo>
                  <a:pt x="7745305" y="381903"/>
                  <a:pt x="7745525" y="382477"/>
                  <a:pt x="7745693" y="383067"/>
                </a:cubicBezTo>
                <a:cubicBezTo>
                  <a:pt x="7745913" y="383836"/>
                  <a:pt x="7746046" y="384629"/>
                  <a:pt x="7746276" y="385396"/>
                </a:cubicBezTo>
                <a:cubicBezTo>
                  <a:pt x="7746629" y="386571"/>
                  <a:pt x="7747441" y="388889"/>
                  <a:pt x="7747441" y="388889"/>
                </a:cubicBezTo>
                <a:cubicBezTo>
                  <a:pt x="7747091" y="394852"/>
                  <a:pt x="7747594" y="396726"/>
                  <a:pt x="7746276" y="401114"/>
                </a:cubicBezTo>
                <a:cubicBezTo>
                  <a:pt x="7745923" y="402290"/>
                  <a:pt x="7746132" y="403927"/>
                  <a:pt x="7745111" y="404608"/>
                </a:cubicBezTo>
                <a:lnTo>
                  <a:pt x="7743363" y="405772"/>
                </a:lnTo>
                <a:cubicBezTo>
                  <a:pt x="7742253" y="409098"/>
                  <a:pt x="7743695" y="406326"/>
                  <a:pt x="7741032" y="408101"/>
                </a:cubicBezTo>
                <a:cubicBezTo>
                  <a:pt x="7740346" y="408557"/>
                  <a:pt x="7739969" y="409390"/>
                  <a:pt x="7739284" y="409847"/>
                </a:cubicBezTo>
                <a:cubicBezTo>
                  <a:pt x="7738773" y="410187"/>
                  <a:pt x="7738101" y="410187"/>
                  <a:pt x="7737536" y="410429"/>
                </a:cubicBezTo>
                <a:cubicBezTo>
                  <a:pt x="7729634" y="413813"/>
                  <a:pt x="7742932" y="411285"/>
                  <a:pt x="7720640" y="412175"/>
                </a:cubicBezTo>
                <a:cubicBezTo>
                  <a:pt x="7719474" y="412370"/>
                  <a:pt x="7718297" y="412502"/>
                  <a:pt x="7717144" y="412758"/>
                </a:cubicBezTo>
                <a:cubicBezTo>
                  <a:pt x="7716545" y="412891"/>
                  <a:pt x="7715830" y="412906"/>
                  <a:pt x="7715396" y="413340"/>
                </a:cubicBezTo>
                <a:cubicBezTo>
                  <a:pt x="7714405" y="414329"/>
                  <a:pt x="7713065" y="416833"/>
                  <a:pt x="7713065" y="416833"/>
                </a:cubicBezTo>
                <a:cubicBezTo>
                  <a:pt x="7711832" y="420530"/>
                  <a:pt x="7712632" y="416602"/>
                  <a:pt x="7713648" y="420326"/>
                </a:cubicBezTo>
                <a:cubicBezTo>
                  <a:pt x="7714060" y="421835"/>
                  <a:pt x="7713819" y="423474"/>
                  <a:pt x="7714231" y="424983"/>
                </a:cubicBezTo>
                <a:cubicBezTo>
                  <a:pt x="7714415" y="425659"/>
                  <a:pt x="7715112" y="426091"/>
                  <a:pt x="7715396" y="426730"/>
                </a:cubicBezTo>
                <a:cubicBezTo>
                  <a:pt x="7715895" y="427852"/>
                  <a:pt x="7716264" y="429032"/>
                  <a:pt x="7716561" y="430223"/>
                </a:cubicBezTo>
                <a:lnTo>
                  <a:pt x="7717726" y="434880"/>
                </a:lnTo>
                <a:cubicBezTo>
                  <a:pt x="7717532" y="438761"/>
                  <a:pt x="7717480" y="442652"/>
                  <a:pt x="7717144" y="446524"/>
                </a:cubicBezTo>
                <a:cubicBezTo>
                  <a:pt x="7717091" y="447135"/>
                  <a:pt x="7716945" y="447791"/>
                  <a:pt x="7716561" y="448270"/>
                </a:cubicBezTo>
                <a:cubicBezTo>
                  <a:pt x="7716124" y="448816"/>
                  <a:pt x="7715478" y="449213"/>
                  <a:pt x="7714813" y="449434"/>
                </a:cubicBezTo>
                <a:cubicBezTo>
                  <a:pt x="7714260" y="449619"/>
                  <a:pt x="7713357" y="447979"/>
                  <a:pt x="7713065" y="447688"/>
                </a:cubicBezTo>
                <a:cubicBezTo>
                  <a:pt x="7711317" y="447300"/>
                  <a:pt x="7709520" y="447090"/>
                  <a:pt x="7707821" y="446524"/>
                </a:cubicBezTo>
                <a:cubicBezTo>
                  <a:pt x="7705490" y="445747"/>
                  <a:pt x="7706462" y="445166"/>
                  <a:pt x="7704909" y="443613"/>
                </a:cubicBezTo>
                <a:cubicBezTo>
                  <a:pt x="7701542" y="440249"/>
                  <a:pt x="7704753" y="444993"/>
                  <a:pt x="7701413" y="440702"/>
                </a:cubicBezTo>
                <a:cubicBezTo>
                  <a:pt x="7700552" y="439598"/>
                  <a:pt x="7699858" y="438373"/>
                  <a:pt x="7699081" y="437209"/>
                </a:cubicBezTo>
                <a:cubicBezTo>
                  <a:pt x="7698694" y="436627"/>
                  <a:pt x="7698138" y="436126"/>
                  <a:pt x="7697917" y="435463"/>
                </a:cubicBezTo>
                <a:cubicBezTo>
                  <a:pt x="7697722" y="434880"/>
                  <a:pt x="7697674" y="434226"/>
                  <a:pt x="7697333" y="433716"/>
                </a:cubicBezTo>
                <a:cubicBezTo>
                  <a:pt x="7696876" y="433031"/>
                  <a:pt x="7696169" y="432552"/>
                  <a:pt x="7695586" y="431970"/>
                </a:cubicBezTo>
                <a:cubicBezTo>
                  <a:pt x="7694273" y="428036"/>
                  <a:pt x="7696093" y="432300"/>
                  <a:pt x="7693255" y="429059"/>
                </a:cubicBezTo>
                <a:cubicBezTo>
                  <a:pt x="7689406" y="424662"/>
                  <a:pt x="7692771" y="426180"/>
                  <a:pt x="7689177" y="424983"/>
                </a:cubicBezTo>
                <a:cubicBezTo>
                  <a:pt x="7684515" y="421878"/>
                  <a:pt x="7690148" y="425954"/>
                  <a:pt x="7686264" y="422073"/>
                </a:cubicBezTo>
                <a:cubicBezTo>
                  <a:pt x="7685255" y="421065"/>
                  <a:pt x="7683329" y="420429"/>
                  <a:pt x="7682185" y="419744"/>
                </a:cubicBezTo>
                <a:cubicBezTo>
                  <a:pt x="7680984" y="419024"/>
                  <a:pt x="7679854" y="418191"/>
                  <a:pt x="7678689" y="417416"/>
                </a:cubicBezTo>
                <a:cubicBezTo>
                  <a:pt x="7678106" y="417027"/>
                  <a:pt x="7677621" y="416421"/>
                  <a:pt x="7676942" y="416251"/>
                </a:cubicBezTo>
                <a:lnTo>
                  <a:pt x="7674610" y="415669"/>
                </a:lnTo>
                <a:cubicBezTo>
                  <a:pt x="7674417" y="415087"/>
                  <a:pt x="7674528" y="414279"/>
                  <a:pt x="7674028" y="413922"/>
                </a:cubicBezTo>
                <a:cubicBezTo>
                  <a:pt x="7673029" y="413209"/>
                  <a:pt x="7670532" y="412758"/>
                  <a:pt x="7670532" y="412758"/>
                </a:cubicBezTo>
                <a:cubicBezTo>
                  <a:pt x="7669950" y="412176"/>
                  <a:pt x="7669470" y="411468"/>
                  <a:pt x="7668784" y="411011"/>
                </a:cubicBezTo>
                <a:cubicBezTo>
                  <a:pt x="7668273" y="410671"/>
                  <a:pt x="7667516" y="410813"/>
                  <a:pt x="7667036" y="410429"/>
                </a:cubicBezTo>
                <a:cubicBezTo>
                  <a:pt x="7663271" y="407420"/>
                  <a:pt x="7668517" y="409564"/>
                  <a:pt x="7664123" y="408101"/>
                </a:cubicBezTo>
                <a:cubicBezTo>
                  <a:pt x="7663595" y="407705"/>
                  <a:pt x="7660897" y="405615"/>
                  <a:pt x="7660044" y="405190"/>
                </a:cubicBezTo>
                <a:cubicBezTo>
                  <a:pt x="7659495" y="404915"/>
                  <a:pt x="7658879" y="404802"/>
                  <a:pt x="7658297" y="404608"/>
                </a:cubicBezTo>
                <a:cubicBezTo>
                  <a:pt x="7657714" y="404025"/>
                  <a:pt x="7657199" y="403367"/>
                  <a:pt x="7656549" y="402861"/>
                </a:cubicBezTo>
                <a:cubicBezTo>
                  <a:pt x="7654071" y="400935"/>
                  <a:pt x="7653041" y="401016"/>
                  <a:pt x="7651305" y="398786"/>
                </a:cubicBezTo>
                <a:cubicBezTo>
                  <a:pt x="7650445" y="397681"/>
                  <a:pt x="7649751" y="396457"/>
                  <a:pt x="7648975" y="395293"/>
                </a:cubicBezTo>
                <a:lnTo>
                  <a:pt x="7647809" y="393546"/>
                </a:lnTo>
                <a:lnTo>
                  <a:pt x="7646643" y="390053"/>
                </a:lnTo>
                <a:lnTo>
                  <a:pt x="7646061" y="388307"/>
                </a:lnTo>
                <a:cubicBezTo>
                  <a:pt x="7646239" y="386165"/>
                  <a:pt x="7645485" y="381606"/>
                  <a:pt x="7647809" y="379574"/>
                </a:cubicBezTo>
                <a:cubicBezTo>
                  <a:pt x="7648863" y="378653"/>
                  <a:pt x="7649976" y="377688"/>
                  <a:pt x="7651305" y="377245"/>
                </a:cubicBezTo>
                <a:lnTo>
                  <a:pt x="7654801" y="376081"/>
                </a:lnTo>
                <a:cubicBezTo>
                  <a:pt x="7657571" y="374236"/>
                  <a:pt x="7655885" y="375138"/>
                  <a:pt x="7660044" y="373752"/>
                </a:cubicBezTo>
                <a:cubicBezTo>
                  <a:pt x="7660046" y="373752"/>
                  <a:pt x="7663539" y="372589"/>
                  <a:pt x="7663540" y="372588"/>
                </a:cubicBezTo>
                <a:lnTo>
                  <a:pt x="7667036" y="370259"/>
                </a:lnTo>
                <a:lnTo>
                  <a:pt x="7670532" y="367931"/>
                </a:lnTo>
                <a:lnTo>
                  <a:pt x="7672280" y="366767"/>
                </a:lnTo>
                <a:cubicBezTo>
                  <a:pt x="7676165" y="366961"/>
                  <a:pt x="7680044" y="367279"/>
                  <a:pt x="7683933" y="367349"/>
                </a:cubicBezTo>
                <a:cubicBezTo>
                  <a:pt x="7714479" y="367899"/>
                  <a:pt x="7722776" y="364909"/>
                  <a:pt x="7727123" y="364142"/>
                </a:cubicBezTo>
                <a:close/>
                <a:moveTo>
                  <a:pt x="1584239" y="353353"/>
                </a:moveTo>
                <a:lnTo>
                  <a:pt x="1586029" y="371237"/>
                </a:lnTo>
                <a:lnTo>
                  <a:pt x="1577078" y="396276"/>
                </a:lnTo>
                <a:lnTo>
                  <a:pt x="1607508" y="399852"/>
                </a:lnTo>
                <a:lnTo>
                  <a:pt x="1620037" y="387334"/>
                </a:lnTo>
                <a:lnTo>
                  <a:pt x="1650463" y="405218"/>
                </a:lnTo>
                <a:lnTo>
                  <a:pt x="1682682" y="396276"/>
                </a:lnTo>
                <a:lnTo>
                  <a:pt x="1723915" y="405218"/>
                </a:lnTo>
                <a:lnTo>
                  <a:pt x="1727494" y="410583"/>
                </a:lnTo>
                <a:lnTo>
                  <a:pt x="1709595" y="430255"/>
                </a:lnTo>
                <a:lnTo>
                  <a:pt x="1714965" y="435621"/>
                </a:lnTo>
                <a:lnTo>
                  <a:pt x="1688052" y="473177"/>
                </a:lnTo>
                <a:lnTo>
                  <a:pt x="1650463" y="474966"/>
                </a:lnTo>
                <a:lnTo>
                  <a:pt x="1573499" y="474966"/>
                </a:lnTo>
                <a:lnTo>
                  <a:pt x="1534120" y="487485"/>
                </a:lnTo>
                <a:lnTo>
                  <a:pt x="1509064" y="469601"/>
                </a:lnTo>
                <a:lnTo>
                  <a:pt x="1475056" y="440986"/>
                </a:lnTo>
                <a:lnTo>
                  <a:pt x="1498324" y="424890"/>
                </a:lnTo>
                <a:lnTo>
                  <a:pt x="1500113" y="405218"/>
                </a:lnTo>
                <a:lnTo>
                  <a:pt x="1543072" y="408795"/>
                </a:lnTo>
                <a:lnTo>
                  <a:pt x="1548441" y="399852"/>
                </a:lnTo>
                <a:lnTo>
                  <a:pt x="1510853" y="380180"/>
                </a:lnTo>
                <a:lnTo>
                  <a:pt x="1539490" y="371237"/>
                </a:lnTo>
                <a:lnTo>
                  <a:pt x="1564550" y="374814"/>
                </a:lnTo>
                <a:close/>
                <a:moveTo>
                  <a:pt x="4368165" y="348719"/>
                </a:moveTo>
                <a:cubicBezTo>
                  <a:pt x="4368203" y="348725"/>
                  <a:pt x="4372654" y="349280"/>
                  <a:pt x="4373409" y="349884"/>
                </a:cubicBezTo>
                <a:cubicBezTo>
                  <a:pt x="4377175" y="352893"/>
                  <a:pt x="4371929" y="350748"/>
                  <a:pt x="4376322" y="352212"/>
                </a:cubicBezTo>
                <a:cubicBezTo>
                  <a:pt x="4380253" y="356140"/>
                  <a:pt x="4378255" y="355185"/>
                  <a:pt x="4381566" y="356287"/>
                </a:cubicBezTo>
                <a:cubicBezTo>
                  <a:pt x="4382148" y="356870"/>
                  <a:pt x="4382498" y="357917"/>
                  <a:pt x="4383314" y="358034"/>
                </a:cubicBezTo>
                <a:cubicBezTo>
                  <a:pt x="4388125" y="358721"/>
                  <a:pt x="4393032" y="358282"/>
                  <a:pt x="4397880" y="358616"/>
                </a:cubicBezTo>
                <a:cubicBezTo>
                  <a:pt x="4398679" y="358671"/>
                  <a:pt x="4399435" y="359005"/>
                  <a:pt x="4400211" y="359199"/>
                </a:cubicBezTo>
                <a:cubicBezTo>
                  <a:pt x="4400599" y="359781"/>
                  <a:pt x="4400829" y="360507"/>
                  <a:pt x="4401376" y="360945"/>
                </a:cubicBezTo>
                <a:cubicBezTo>
                  <a:pt x="4401856" y="361328"/>
                  <a:pt x="4402574" y="361253"/>
                  <a:pt x="4403124" y="361527"/>
                </a:cubicBezTo>
                <a:cubicBezTo>
                  <a:pt x="4403750" y="361840"/>
                  <a:pt x="4404289" y="362303"/>
                  <a:pt x="4404872" y="362691"/>
                </a:cubicBezTo>
                <a:cubicBezTo>
                  <a:pt x="4408214" y="367700"/>
                  <a:pt x="4404206" y="361360"/>
                  <a:pt x="4406619" y="366185"/>
                </a:cubicBezTo>
                <a:cubicBezTo>
                  <a:pt x="4406933" y="366810"/>
                  <a:pt x="4407397" y="367349"/>
                  <a:pt x="4407785" y="367931"/>
                </a:cubicBezTo>
                <a:cubicBezTo>
                  <a:pt x="4409934" y="374375"/>
                  <a:pt x="4408873" y="370199"/>
                  <a:pt x="4409533" y="380739"/>
                </a:cubicBezTo>
                <a:cubicBezTo>
                  <a:pt x="4409067" y="389595"/>
                  <a:pt x="4409630" y="389035"/>
                  <a:pt x="4408367" y="394711"/>
                </a:cubicBezTo>
                <a:cubicBezTo>
                  <a:pt x="4408335" y="394855"/>
                  <a:pt x="4407502" y="398412"/>
                  <a:pt x="4407203" y="398786"/>
                </a:cubicBezTo>
                <a:cubicBezTo>
                  <a:pt x="4406765" y="399332"/>
                  <a:pt x="4406037" y="399562"/>
                  <a:pt x="4405455" y="399950"/>
                </a:cubicBezTo>
                <a:cubicBezTo>
                  <a:pt x="4405066" y="400533"/>
                  <a:pt x="4404836" y="401259"/>
                  <a:pt x="4404289" y="401697"/>
                </a:cubicBezTo>
                <a:cubicBezTo>
                  <a:pt x="4403810" y="402080"/>
                  <a:pt x="4403156" y="402279"/>
                  <a:pt x="4402541" y="402279"/>
                </a:cubicBezTo>
                <a:cubicBezTo>
                  <a:pt x="4398264" y="402279"/>
                  <a:pt x="4393996" y="401891"/>
                  <a:pt x="4389724" y="401697"/>
                </a:cubicBezTo>
                <a:lnTo>
                  <a:pt x="4386228" y="400533"/>
                </a:lnTo>
                <a:lnTo>
                  <a:pt x="4384480" y="399950"/>
                </a:lnTo>
                <a:cubicBezTo>
                  <a:pt x="4382633" y="397182"/>
                  <a:pt x="4383979" y="398425"/>
                  <a:pt x="4379818" y="397039"/>
                </a:cubicBezTo>
                <a:lnTo>
                  <a:pt x="4376322" y="395875"/>
                </a:lnTo>
                <a:cubicBezTo>
                  <a:pt x="4375740" y="395681"/>
                  <a:pt x="4375086" y="395633"/>
                  <a:pt x="4374574" y="395293"/>
                </a:cubicBezTo>
                <a:cubicBezTo>
                  <a:pt x="4373992" y="394905"/>
                  <a:pt x="4373482" y="394374"/>
                  <a:pt x="4372826" y="394128"/>
                </a:cubicBezTo>
                <a:cubicBezTo>
                  <a:pt x="4371899" y="393781"/>
                  <a:pt x="4370880" y="393761"/>
                  <a:pt x="4369913" y="393546"/>
                </a:cubicBezTo>
                <a:cubicBezTo>
                  <a:pt x="4369131" y="393373"/>
                  <a:pt x="4368349" y="393194"/>
                  <a:pt x="4367583" y="392964"/>
                </a:cubicBezTo>
                <a:cubicBezTo>
                  <a:pt x="4367564" y="392958"/>
                  <a:pt x="4363222" y="391512"/>
                  <a:pt x="4362339" y="391218"/>
                </a:cubicBezTo>
                <a:lnTo>
                  <a:pt x="4360591" y="390636"/>
                </a:lnTo>
                <a:lnTo>
                  <a:pt x="4358843" y="390053"/>
                </a:lnTo>
                <a:cubicBezTo>
                  <a:pt x="4347127" y="390704"/>
                  <a:pt x="4351678" y="389529"/>
                  <a:pt x="4344859" y="391800"/>
                </a:cubicBezTo>
                <a:cubicBezTo>
                  <a:pt x="4344277" y="391994"/>
                  <a:pt x="4343623" y="392041"/>
                  <a:pt x="4343111" y="392382"/>
                </a:cubicBezTo>
                <a:cubicBezTo>
                  <a:pt x="4342529" y="392770"/>
                  <a:pt x="4342003" y="393262"/>
                  <a:pt x="4341363" y="393546"/>
                </a:cubicBezTo>
                <a:cubicBezTo>
                  <a:pt x="4340241" y="394045"/>
                  <a:pt x="4338890" y="394030"/>
                  <a:pt x="4337868" y="394711"/>
                </a:cubicBezTo>
                <a:cubicBezTo>
                  <a:pt x="4337285" y="395098"/>
                  <a:pt x="4336747" y="395562"/>
                  <a:pt x="4336120" y="395875"/>
                </a:cubicBezTo>
                <a:cubicBezTo>
                  <a:pt x="4335474" y="396198"/>
                  <a:pt x="4332540" y="396977"/>
                  <a:pt x="4332042" y="397039"/>
                </a:cubicBezTo>
                <a:lnTo>
                  <a:pt x="4318640" y="398786"/>
                </a:lnTo>
                <a:cubicBezTo>
                  <a:pt x="4317087" y="398009"/>
                  <a:pt x="4315504" y="397288"/>
                  <a:pt x="4313980" y="396457"/>
                </a:cubicBezTo>
                <a:cubicBezTo>
                  <a:pt x="4313365" y="396122"/>
                  <a:pt x="4312669" y="395839"/>
                  <a:pt x="4312232" y="395293"/>
                </a:cubicBezTo>
                <a:cubicBezTo>
                  <a:pt x="4311848" y="394814"/>
                  <a:pt x="4311923" y="394095"/>
                  <a:pt x="4311649" y="393546"/>
                </a:cubicBezTo>
                <a:cubicBezTo>
                  <a:pt x="4311336" y="392921"/>
                  <a:pt x="4310872" y="392382"/>
                  <a:pt x="4310484" y="391800"/>
                </a:cubicBezTo>
                <a:cubicBezTo>
                  <a:pt x="4310289" y="391023"/>
                  <a:pt x="4309901" y="390271"/>
                  <a:pt x="4309901" y="389471"/>
                </a:cubicBezTo>
                <a:cubicBezTo>
                  <a:pt x="4309901" y="386554"/>
                  <a:pt x="4310161" y="383638"/>
                  <a:pt x="4310484" y="380739"/>
                </a:cubicBezTo>
                <a:cubicBezTo>
                  <a:pt x="4310551" y="380129"/>
                  <a:pt x="4310767" y="379529"/>
                  <a:pt x="4311066" y="378992"/>
                </a:cubicBezTo>
                <a:cubicBezTo>
                  <a:pt x="4312186" y="376977"/>
                  <a:pt x="4313387" y="375216"/>
                  <a:pt x="4315144" y="373752"/>
                </a:cubicBezTo>
                <a:cubicBezTo>
                  <a:pt x="4315682" y="373305"/>
                  <a:pt x="4316310" y="372976"/>
                  <a:pt x="4316892" y="372588"/>
                </a:cubicBezTo>
                <a:lnTo>
                  <a:pt x="4319224" y="369095"/>
                </a:lnTo>
                <a:cubicBezTo>
                  <a:pt x="4319611" y="368513"/>
                  <a:pt x="4319724" y="367570"/>
                  <a:pt x="4320388" y="367349"/>
                </a:cubicBezTo>
                <a:lnTo>
                  <a:pt x="4322136" y="366767"/>
                </a:lnTo>
                <a:cubicBezTo>
                  <a:pt x="4322719" y="366378"/>
                  <a:pt x="4323245" y="365886"/>
                  <a:pt x="4323884" y="365602"/>
                </a:cubicBezTo>
                <a:cubicBezTo>
                  <a:pt x="4326377" y="364495"/>
                  <a:pt x="4327337" y="364533"/>
                  <a:pt x="4329711" y="363856"/>
                </a:cubicBezTo>
                <a:cubicBezTo>
                  <a:pt x="4330302" y="363687"/>
                  <a:pt x="4330861" y="363411"/>
                  <a:pt x="4331459" y="363274"/>
                </a:cubicBezTo>
                <a:cubicBezTo>
                  <a:pt x="4333389" y="362829"/>
                  <a:pt x="4335343" y="362497"/>
                  <a:pt x="4337285" y="362109"/>
                </a:cubicBezTo>
                <a:cubicBezTo>
                  <a:pt x="4338257" y="361915"/>
                  <a:pt x="4339259" y="361840"/>
                  <a:pt x="4340198" y="361527"/>
                </a:cubicBezTo>
                <a:lnTo>
                  <a:pt x="4347190" y="359199"/>
                </a:lnTo>
                <a:cubicBezTo>
                  <a:pt x="4347773" y="359005"/>
                  <a:pt x="4348428" y="358956"/>
                  <a:pt x="4348938" y="358616"/>
                </a:cubicBezTo>
                <a:cubicBezTo>
                  <a:pt x="4351197" y="357112"/>
                  <a:pt x="4350022" y="357673"/>
                  <a:pt x="4352434" y="356870"/>
                </a:cubicBezTo>
                <a:cubicBezTo>
                  <a:pt x="4353599" y="356093"/>
                  <a:pt x="4354601" y="354984"/>
                  <a:pt x="4355929" y="354541"/>
                </a:cubicBezTo>
                <a:cubicBezTo>
                  <a:pt x="4356513" y="354347"/>
                  <a:pt x="4357141" y="354257"/>
                  <a:pt x="4357677" y="353959"/>
                </a:cubicBezTo>
                <a:cubicBezTo>
                  <a:pt x="4363687" y="350623"/>
                  <a:pt x="4358967" y="352365"/>
                  <a:pt x="4362921" y="351048"/>
                </a:cubicBezTo>
                <a:cubicBezTo>
                  <a:pt x="4363504" y="350660"/>
                  <a:pt x="4364029" y="350168"/>
                  <a:pt x="4364669" y="349884"/>
                </a:cubicBezTo>
                <a:cubicBezTo>
                  <a:pt x="4365792" y="349385"/>
                  <a:pt x="4368165" y="348719"/>
                  <a:pt x="4368165" y="348719"/>
                </a:cubicBezTo>
                <a:close/>
                <a:moveTo>
                  <a:pt x="7910084" y="339504"/>
                </a:moveTo>
                <a:cubicBezTo>
                  <a:pt x="7915541" y="340413"/>
                  <a:pt x="7921054" y="341031"/>
                  <a:pt x="7926455" y="342230"/>
                </a:cubicBezTo>
                <a:cubicBezTo>
                  <a:pt x="7929263" y="342854"/>
                  <a:pt x="7932607" y="342924"/>
                  <a:pt x="7934641" y="344957"/>
                </a:cubicBezTo>
                <a:cubicBezTo>
                  <a:pt x="7936675" y="346989"/>
                  <a:pt x="7935972" y="350623"/>
                  <a:pt x="7937369" y="353135"/>
                </a:cubicBezTo>
                <a:cubicBezTo>
                  <a:pt x="7947319" y="371031"/>
                  <a:pt x="7943183" y="367794"/>
                  <a:pt x="7956469" y="372219"/>
                </a:cubicBezTo>
                <a:cubicBezTo>
                  <a:pt x="7969416" y="385156"/>
                  <a:pt x="7962501" y="381498"/>
                  <a:pt x="7975568" y="385850"/>
                </a:cubicBezTo>
                <a:cubicBezTo>
                  <a:pt x="7980115" y="384942"/>
                  <a:pt x="7984947" y="384949"/>
                  <a:pt x="7989211" y="383124"/>
                </a:cubicBezTo>
                <a:cubicBezTo>
                  <a:pt x="7991574" y="382112"/>
                  <a:pt x="7992366" y="378821"/>
                  <a:pt x="7994667" y="377671"/>
                </a:cubicBezTo>
                <a:cubicBezTo>
                  <a:pt x="7999812" y="375101"/>
                  <a:pt x="8011038" y="372219"/>
                  <a:pt x="8011038" y="372219"/>
                </a:cubicBezTo>
                <a:cubicBezTo>
                  <a:pt x="8013767" y="374036"/>
                  <a:pt x="8015989" y="377133"/>
                  <a:pt x="8019224" y="377671"/>
                </a:cubicBezTo>
                <a:cubicBezTo>
                  <a:pt x="8030712" y="379585"/>
                  <a:pt x="8030808" y="364757"/>
                  <a:pt x="8032867" y="358588"/>
                </a:cubicBezTo>
                <a:cubicBezTo>
                  <a:pt x="8033775" y="355862"/>
                  <a:pt x="8033022" y="351694"/>
                  <a:pt x="8035594" y="350409"/>
                </a:cubicBezTo>
                <a:lnTo>
                  <a:pt x="8041051" y="347682"/>
                </a:lnTo>
                <a:lnTo>
                  <a:pt x="8041051" y="339504"/>
                </a:lnTo>
                <a:cubicBezTo>
                  <a:pt x="8049237" y="340413"/>
                  <a:pt x="8057484" y="340878"/>
                  <a:pt x="8065607" y="342230"/>
                </a:cubicBezTo>
                <a:cubicBezTo>
                  <a:pt x="8068445" y="342702"/>
                  <a:pt x="8071027" y="344167"/>
                  <a:pt x="8073793" y="344957"/>
                </a:cubicBezTo>
                <a:cubicBezTo>
                  <a:pt x="8077399" y="345986"/>
                  <a:pt x="8081115" y="346606"/>
                  <a:pt x="8084707" y="347682"/>
                </a:cubicBezTo>
                <a:cubicBezTo>
                  <a:pt x="8090217" y="349334"/>
                  <a:pt x="8095621" y="351318"/>
                  <a:pt x="8101079" y="353135"/>
                </a:cubicBezTo>
                <a:lnTo>
                  <a:pt x="8109263" y="355862"/>
                </a:lnTo>
                <a:cubicBezTo>
                  <a:pt x="8110173" y="358588"/>
                  <a:pt x="8111555" y="361200"/>
                  <a:pt x="8111992" y="364040"/>
                </a:cubicBezTo>
                <a:cubicBezTo>
                  <a:pt x="8113382" y="373067"/>
                  <a:pt x="8111597" y="382720"/>
                  <a:pt x="8114721" y="391303"/>
                </a:cubicBezTo>
                <a:cubicBezTo>
                  <a:pt x="8115703" y="394003"/>
                  <a:pt x="8120177" y="393120"/>
                  <a:pt x="8122906" y="394029"/>
                </a:cubicBezTo>
                <a:lnTo>
                  <a:pt x="8128363" y="377671"/>
                </a:lnTo>
                <a:lnTo>
                  <a:pt x="8131092" y="369493"/>
                </a:lnTo>
                <a:cubicBezTo>
                  <a:pt x="8135639" y="370402"/>
                  <a:pt x="8140512" y="370302"/>
                  <a:pt x="8144734" y="372219"/>
                </a:cubicBezTo>
                <a:cubicBezTo>
                  <a:pt x="8150705" y="374931"/>
                  <a:pt x="8161105" y="383124"/>
                  <a:pt x="8161105" y="383124"/>
                </a:cubicBezTo>
                <a:cubicBezTo>
                  <a:pt x="8163833" y="382215"/>
                  <a:pt x="8167257" y="382430"/>
                  <a:pt x="8169291" y="380398"/>
                </a:cubicBezTo>
                <a:cubicBezTo>
                  <a:pt x="8171324" y="378365"/>
                  <a:pt x="8170732" y="374790"/>
                  <a:pt x="8172019" y="372219"/>
                </a:cubicBezTo>
                <a:cubicBezTo>
                  <a:pt x="8175460" y="365341"/>
                  <a:pt x="8177857" y="363659"/>
                  <a:pt x="8182933" y="358588"/>
                </a:cubicBezTo>
                <a:cubicBezTo>
                  <a:pt x="8187480" y="359496"/>
                  <a:pt x="8192549" y="359015"/>
                  <a:pt x="8196575" y="361314"/>
                </a:cubicBezTo>
                <a:cubicBezTo>
                  <a:pt x="8203643" y="365349"/>
                  <a:pt x="8203954" y="381011"/>
                  <a:pt x="8204760" y="385850"/>
                </a:cubicBezTo>
                <a:cubicBezTo>
                  <a:pt x="8202942" y="387668"/>
                  <a:pt x="8196781" y="390799"/>
                  <a:pt x="8199304" y="391303"/>
                </a:cubicBezTo>
                <a:cubicBezTo>
                  <a:pt x="8205610" y="392563"/>
                  <a:pt x="8212137" y="390022"/>
                  <a:pt x="8218403" y="388577"/>
                </a:cubicBezTo>
                <a:cubicBezTo>
                  <a:pt x="8224008" y="387284"/>
                  <a:pt x="8234773" y="383124"/>
                  <a:pt x="8234773" y="383124"/>
                </a:cubicBezTo>
                <a:cubicBezTo>
                  <a:pt x="8248416" y="384941"/>
                  <a:pt x="8262181" y="386004"/>
                  <a:pt x="8275701" y="388577"/>
                </a:cubicBezTo>
                <a:cubicBezTo>
                  <a:pt x="8281352" y="389652"/>
                  <a:pt x="8292072" y="394029"/>
                  <a:pt x="8292072" y="394029"/>
                </a:cubicBezTo>
                <a:cubicBezTo>
                  <a:pt x="8293891" y="399481"/>
                  <a:pt x="8297529" y="404934"/>
                  <a:pt x="8292072" y="410387"/>
                </a:cubicBezTo>
                <a:cubicBezTo>
                  <a:pt x="8290038" y="412419"/>
                  <a:pt x="8286615" y="412204"/>
                  <a:pt x="8283887" y="413113"/>
                </a:cubicBezTo>
                <a:cubicBezTo>
                  <a:pt x="8282977" y="415839"/>
                  <a:pt x="8280595" y="418474"/>
                  <a:pt x="8281159" y="421291"/>
                </a:cubicBezTo>
                <a:cubicBezTo>
                  <a:pt x="8282615" y="428566"/>
                  <a:pt x="8297216" y="428863"/>
                  <a:pt x="8300257" y="429470"/>
                </a:cubicBezTo>
                <a:cubicBezTo>
                  <a:pt x="8303191" y="428884"/>
                  <a:pt x="8317891" y="426533"/>
                  <a:pt x="8322085" y="424018"/>
                </a:cubicBezTo>
                <a:cubicBezTo>
                  <a:pt x="8324291" y="422695"/>
                  <a:pt x="8325723" y="420383"/>
                  <a:pt x="8327543" y="418565"/>
                </a:cubicBezTo>
                <a:cubicBezTo>
                  <a:pt x="8331181" y="419474"/>
                  <a:pt x="8335528" y="418951"/>
                  <a:pt x="8338457" y="421291"/>
                </a:cubicBezTo>
                <a:cubicBezTo>
                  <a:pt x="8344201" y="425883"/>
                  <a:pt x="8339988" y="433057"/>
                  <a:pt x="8338457" y="437649"/>
                </a:cubicBezTo>
                <a:cubicBezTo>
                  <a:pt x="8344225" y="460703"/>
                  <a:pt x="8336328" y="443767"/>
                  <a:pt x="8373927" y="451281"/>
                </a:cubicBezTo>
                <a:cubicBezTo>
                  <a:pt x="8377143" y="451923"/>
                  <a:pt x="8379115" y="455402"/>
                  <a:pt x="8382113" y="456733"/>
                </a:cubicBezTo>
                <a:cubicBezTo>
                  <a:pt x="8387368" y="459067"/>
                  <a:pt x="8398483" y="462186"/>
                  <a:pt x="8398483" y="462186"/>
                </a:cubicBezTo>
                <a:cubicBezTo>
                  <a:pt x="8407869" y="471564"/>
                  <a:pt x="8402940" y="469546"/>
                  <a:pt x="8423040" y="464912"/>
                </a:cubicBezTo>
                <a:cubicBezTo>
                  <a:pt x="8428644" y="463619"/>
                  <a:pt x="8439411" y="459459"/>
                  <a:pt x="8439411" y="459459"/>
                </a:cubicBezTo>
                <a:cubicBezTo>
                  <a:pt x="8440841" y="459745"/>
                  <a:pt x="8457975" y="462583"/>
                  <a:pt x="8461238" y="464912"/>
                </a:cubicBezTo>
                <a:cubicBezTo>
                  <a:pt x="8465424" y="467900"/>
                  <a:pt x="8468514" y="472182"/>
                  <a:pt x="8472152" y="475817"/>
                </a:cubicBezTo>
                <a:cubicBezTo>
                  <a:pt x="8473971" y="477634"/>
                  <a:pt x="8475168" y="480456"/>
                  <a:pt x="8477609" y="481269"/>
                </a:cubicBezTo>
                <a:lnTo>
                  <a:pt x="8485794" y="483995"/>
                </a:lnTo>
                <a:cubicBezTo>
                  <a:pt x="8499437" y="483086"/>
                  <a:pt x="8513457" y="484582"/>
                  <a:pt x="8526722" y="481269"/>
                </a:cubicBezTo>
                <a:cubicBezTo>
                  <a:pt x="8536263" y="478886"/>
                  <a:pt x="8534692" y="476056"/>
                  <a:pt x="8531205" y="474000"/>
                </a:cubicBezTo>
                <a:lnTo>
                  <a:pt x="8528161" y="472590"/>
                </a:lnTo>
                <a:lnTo>
                  <a:pt x="8528828" y="472795"/>
                </a:lnTo>
                <a:cubicBezTo>
                  <a:pt x="8531411" y="473520"/>
                  <a:pt x="8535142" y="474512"/>
                  <a:pt x="8540364" y="475817"/>
                </a:cubicBezTo>
                <a:cubicBezTo>
                  <a:pt x="8542843" y="479532"/>
                  <a:pt x="8546959" y="486858"/>
                  <a:pt x="8551279" y="489448"/>
                </a:cubicBezTo>
                <a:cubicBezTo>
                  <a:pt x="8553744" y="490927"/>
                  <a:pt x="8556735" y="491265"/>
                  <a:pt x="8559464" y="492174"/>
                </a:cubicBezTo>
                <a:cubicBezTo>
                  <a:pt x="8558554" y="497627"/>
                  <a:pt x="8559209" y="503588"/>
                  <a:pt x="8556735" y="508532"/>
                </a:cubicBezTo>
                <a:cubicBezTo>
                  <a:pt x="8555269" y="511462"/>
                  <a:pt x="8550869" y="511667"/>
                  <a:pt x="8548550" y="513985"/>
                </a:cubicBezTo>
                <a:cubicBezTo>
                  <a:pt x="8546230" y="516301"/>
                  <a:pt x="8544912" y="519437"/>
                  <a:pt x="8543093" y="522163"/>
                </a:cubicBezTo>
                <a:cubicBezTo>
                  <a:pt x="8546730" y="524587"/>
                  <a:pt x="8556735" y="529736"/>
                  <a:pt x="8556735" y="535794"/>
                </a:cubicBezTo>
                <a:cubicBezTo>
                  <a:pt x="8556735" y="539071"/>
                  <a:pt x="8553097" y="541247"/>
                  <a:pt x="8551279" y="543973"/>
                </a:cubicBezTo>
                <a:cubicBezTo>
                  <a:pt x="8549704" y="543816"/>
                  <a:pt x="8523675" y="543236"/>
                  <a:pt x="8515808" y="538520"/>
                </a:cubicBezTo>
                <a:cubicBezTo>
                  <a:pt x="8513602" y="537199"/>
                  <a:pt x="8511957" y="535075"/>
                  <a:pt x="8510350" y="533068"/>
                </a:cubicBezTo>
                <a:cubicBezTo>
                  <a:pt x="8508302" y="530509"/>
                  <a:pt x="8506713" y="527616"/>
                  <a:pt x="8504894" y="524889"/>
                </a:cubicBezTo>
                <a:cubicBezTo>
                  <a:pt x="8503985" y="522163"/>
                  <a:pt x="8502165" y="519584"/>
                  <a:pt x="8502165" y="516710"/>
                </a:cubicBezTo>
                <a:cubicBezTo>
                  <a:pt x="8502165" y="505955"/>
                  <a:pt x="8512787" y="506560"/>
                  <a:pt x="8493980" y="511258"/>
                </a:cubicBezTo>
                <a:cubicBezTo>
                  <a:pt x="8491252" y="513076"/>
                  <a:pt x="8487843" y="514152"/>
                  <a:pt x="8485794" y="516710"/>
                </a:cubicBezTo>
                <a:cubicBezTo>
                  <a:pt x="8475211" y="529929"/>
                  <a:pt x="8492740" y="521668"/>
                  <a:pt x="8474881" y="527616"/>
                </a:cubicBezTo>
                <a:cubicBezTo>
                  <a:pt x="8473061" y="524889"/>
                  <a:pt x="8472205" y="521174"/>
                  <a:pt x="8469423" y="519437"/>
                </a:cubicBezTo>
                <a:cubicBezTo>
                  <a:pt x="8464546" y="516391"/>
                  <a:pt x="8453053" y="513985"/>
                  <a:pt x="8453053" y="513985"/>
                </a:cubicBezTo>
                <a:cubicBezTo>
                  <a:pt x="8448505" y="514893"/>
                  <a:pt x="8443269" y="514141"/>
                  <a:pt x="8439411" y="516710"/>
                </a:cubicBezTo>
                <a:cubicBezTo>
                  <a:pt x="8437018" y="518304"/>
                  <a:pt x="8436682" y="522015"/>
                  <a:pt x="8436682" y="524889"/>
                </a:cubicBezTo>
                <a:cubicBezTo>
                  <a:pt x="8436682" y="531001"/>
                  <a:pt x="8440545" y="535066"/>
                  <a:pt x="8444867" y="538520"/>
                </a:cubicBezTo>
                <a:cubicBezTo>
                  <a:pt x="8447427" y="540567"/>
                  <a:pt x="8450120" y="542508"/>
                  <a:pt x="8453053" y="543973"/>
                </a:cubicBezTo>
                <a:cubicBezTo>
                  <a:pt x="8455625" y="545258"/>
                  <a:pt x="8458509" y="545791"/>
                  <a:pt x="8461238" y="546699"/>
                </a:cubicBezTo>
                <a:cubicBezTo>
                  <a:pt x="8463967" y="548517"/>
                  <a:pt x="8466491" y="550686"/>
                  <a:pt x="8469423" y="552152"/>
                </a:cubicBezTo>
                <a:cubicBezTo>
                  <a:pt x="8471996" y="553437"/>
                  <a:pt x="8475938" y="552540"/>
                  <a:pt x="8477609" y="554878"/>
                </a:cubicBezTo>
                <a:cubicBezTo>
                  <a:pt x="8493525" y="577143"/>
                  <a:pt x="8472834" y="567827"/>
                  <a:pt x="8491252" y="573962"/>
                </a:cubicBezTo>
                <a:cubicBezTo>
                  <a:pt x="8495799" y="573054"/>
                  <a:pt x="8500366" y="572241"/>
                  <a:pt x="8504894" y="571236"/>
                </a:cubicBezTo>
                <a:cubicBezTo>
                  <a:pt x="8508554" y="570422"/>
                  <a:pt x="8512067" y="568243"/>
                  <a:pt x="8515808" y="568509"/>
                </a:cubicBezTo>
                <a:cubicBezTo>
                  <a:pt x="8525060" y="569170"/>
                  <a:pt x="8534094" y="571714"/>
                  <a:pt x="8543093" y="573962"/>
                </a:cubicBezTo>
                <a:lnTo>
                  <a:pt x="8564921" y="579414"/>
                </a:lnTo>
                <a:cubicBezTo>
                  <a:pt x="8575579" y="590065"/>
                  <a:pt x="8564395" y="580515"/>
                  <a:pt x="8578563" y="587593"/>
                </a:cubicBezTo>
                <a:cubicBezTo>
                  <a:pt x="8581496" y="589058"/>
                  <a:pt x="8584188" y="590999"/>
                  <a:pt x="8586748" y="593046"/>
                </a:cubicBezTo>
                <a:cubicBezTo>
                  <a:pt x="8588757" y="594652"/>
                  <a:pt x="8590000" y="597176"/>
                  <a:pt x="8592206" y="598498"/>
                </a:cubicBezTo>
                <a:cubicBezTo>
                  <a:pt x="8594671" y="599977"/>
                  <a:pt x="8597662" y="600316"/>
                  <a:pt x="8600391" y="601224"/>
                </a:cubicBezTo>
                <a:cubicBezTo>
                  <a:pt x="8603120" y="603042"/>
                  <a:pt x="8606257" y="604360"/>
                  <a:pt x="8608576" y="606677"/>
                </a:cubicBezTo>
                <a:cubicBezTo>
                  <a:pt x="8613866" y="611962"/>
                  <a:pt x="8614542" y="616382"/>
                  <a:pt x="8616762" y="623035"/>
                </a:cubicBezTo>
                <a:cubicBezTo>
                  <a:pt x="8604881" y="634905"/>
                  <a:pt x="8613722" y="628885"/>
                  <a:pt x="8584020" y="625761"/>
                </a:cubicBezTo>
                <a:cubicBezTo>
                  <a:pt x="8556655" y="622882"/>
                  <a:pt x="8566526" y="624446"/>
                  <a:pt x="8545821" y="620308"/>
                </a:cubicBezTo>
                <a:cubicBezTo>
                  <a:pt x="8535817" y="621217"/>
                  <a:pt x="8525135" y="619307"/>
                  <a:pt x="8515808" y="623035"/>
                </a:cubicBezTo>
                <a:cubicBezTo>
                  <a:pt x="8513138" y="624102"/>
                  <a:pt x="8515833" y="630231"/>
                  <a:pt x="8518536" y="631214"/>
                </a:cubicBezTo>
                <a:cubicBezTo>
                  <a:pt x="8527127" y="634334"/>
                  <a:pt x="8536726" y="633031"/>
                  <a:pt x="8545821" y="633939"/>
                </a:cubicBezTo>
                <a:lnTo>
                  <a:pt x="8570377" y="642118"/>
                </a:lnTo>
                <a:lnTo>
                  <a:pt x="8578563" y="644845"/>
                </a:lnTo>
                <a:cubicBezTo>
                  <a:pt x="8581291" y="645753"/>
                  <a:pt x="8583911" y="647098"/>
                  <a:pt x="8586748" y="647571"/>
                </a:cubicBezTo>
                <a:lnTo>
                  <a:pt x="8603120" y="650297"/>
                </a:lnTo>
                <a:cubicBezTo>
                  <a:pt x="8605848" y="652115"/>
                  <a:pt x="8610087" y="652707"/>
                  <a:pt x="8611305" y="655749"/>
                </a:cubicBezTo>
                <a:cubicBezTo>
                  <a:pt x="8614729" y="664303"/>
                  <a:pt x="8604243" y="665371"/>
                  <a:pt x="8600391" y="666654"/>
                </a:cubicBezTo>
                <a:cubicBezTo>
                  <a:pt x="8568559" y="664837"/>
                  <a:pt x="8535141" y="671277"/>
                  <a:pt x="8504894" y="661202"/>
                </a:cubicBezTo>
                <a:cubicBezTo>
                  <a:pt x="8478540" y="652424"/>
                  <a:pt x="8519518" y="666501"/>
                  <a:pt x="8485794" y="653023"/>
                </a:cubicBezTo>
                <a:cubicBezTo>
                  <a:pt x="8480453" y="650889"/>
                  <a:pt x="8474881" y="649388"/>
                  <a:pt x="8469423" y="647571"/>
                </a:cubicBezTo>
                <a:cubicBezTo>
                  <a:pt x="8466696" y="646662"/>
                  <a:pt x="8463631" y="646438"/>
                  <a:pt x="8461238" y="644845"/>
                </a:cubicBezTo>
                <a:cubicBezTo>
                  <a:pt x="8458509" y="643027"/>
                  <a:pt x="8456049" y="640723"/>
                  <a:pt x="8453053" y="639392"/>
                </a:cubicBezTo>
                <a:cubicBezTo>
                  <a:pt x="8447796" y="637058"/>
                  <a:pt x="8442138" y="635757"/>
                  <a:pt x="8436682" y="633939"/>
                </a:cubicBezTo>
                <a:lnTo>
                  <a:pt x="8428496" y="631214"/>
                </a:lnTo>
                <a:lnTo>
                  <a:pt x="8403940" y="623035"/>
                </a:lnTo>
                <a:cubicBezTo>
                  <a:pt x="8401211" y="622126"/>
                  <a:pt x="8398575" y="620872"/>
                  <a:pt x="8395755" y="620308"/>
                </a:cubicBezTo>
                <a:cubicBezTo>
                  <a:pt x="8391207" y="619400"/>
                  <a:pt x="8386586" y="618801"/>
                  <a:pt x="8382113" y="617582"/>
                </a:cubicBezTo>
                <a:cubicBezTo>
                  <a:pt x="8376563" y="616070"/>
                  <a:pt x="8371322" y="613523"/>
                  <a:pt x="8365741" y="612129"/>
                </a:cubicBezTo>
                <a:lnTo>
                  <a:pt x="8354827" y="609403"/>
                </a:lnTo>
                <a:cubicBezTo>
                  <a:pt x="8353008" y="611221"/>
                  <a:pt x="8349875" y="612335"/>
                  <a:pt x="8349371" y="614856"/>
                </a:cubicBezTo>
                <a:cubicBezTo>
                  <a:pt x="8348807" y="617673"/>
                  <a:pt x="8354802" y="622052"/>
                  <a:pt x="8352099" y="623035"/>
                </a:cubicBezTo>
                <a:cubicBezTo>
                  <a:pt x="8341807" y="626774"/>
                  <a:pt x="8330271" y="624852"/>
                  <a:pt x="8319357" y="625761"/>
                </a:cubicBezTo>
                <a:cubicBezTo>
                  <a:pt x="8314809" y="639392"/>
                  <a:pt x="8319357" y="633031"/>
                  <a:pt x="8300257" y="639392"/>
                </a:cubicBezTo>
                <a:lnTo>
                  <a:pt x="8292072" y="642118"/>
                </a:lnTo>
                <a:cubicBezTo>
                  <a:pt x="8288434" y="641209"/>
                  <a:pt x="8284513" y="641068"/>
                  <a:pt x="8281159" y="639392"/>
                </a:cubicBezTo>
                <a:cubicBezTo>
                  <a:pt x="8272189" y="634911"/>
                  <a:pt x="8275272" y="625118"/>
                  <a:pt x="8270245" y="617582"/>
                </a:cubicBezTo>
                <a:lnTo>
                  <a:pt x="8264787" y="609403"/>
                </a:lnTo>
                <a:cubicBezTo>
                  <a:pt x="8265697" y="604860"/>
                  <a:pt x="8263073" y="597103"/>
                  <a:pt x="8267516" y="595772"/>
                </a:cubicBezTo>
                <a:cubicBezTo>
                  <a:pt x="8284091" y="590804"/>
                  <a:pt x="8302123" y="594611"/>
                  <a:pt x="8319357" y="593046"/>
                </a:cubicBezTo>
                <a:cubicBezTo>
                  <a:pt x="8322221" y="592785"/>
                  <a:pt x="8324814" y="591228"/>
                  <a:pt x="8327543" y="590319"/>
                </a:cubicBezTo>
                <a:cubicBezTo>
                  <a:pt x="8328452" y="586684"/>
                  <a:pt x="8330271" y="583161"/>
                  <a:pt x="8330271" y="579414"/>
                </a:cubicBezTo>
                <a:cubicBezTo>
                  <a:pt x="8330271" y="573770"/>
                  <a:pt x="8324845" y="567192"/>
                  <a:pt x="8322085" y="563057"/>
                </a:cubicBezTo>
                <a:cubicBezTo>
                  <a:pt x="8320147" y="557248"/>
                  <a:pt x="8315154" y="546788"/>
                  <a:pt x="8322085" y="541247"/>
                </a:cubicBezTo>
                <a:cubicBezTo>
                  <a:pt x="8325014" y="538906"/>
                  <a:pt x="8329407" y="542897"/>
                  <a:pt x="8332999" y="543973"/>
                </a:cubicBezTo>
                <a:cubicBezTo>
                  <a:pt x="8338509" y="545625"/>
                  <a:pt x="8343913" y="547608"/>
                  <a:pt x="8349371" y="549425"/>
                </a:cubicBezTo>
                <a:lnTo>
                  <a:pt x="8357555" y="552152"/>
                </a:lnTo>
                <a:cubicBezTo>
                  <a:pt x="8361819" y="551087"/>
                  <a:pt x="8364889" y="550325"/>
                  <a:pt x="8367047" y="549792"/>
                </a:cubicBezTo>
                <a:lnTo>
                  <a:pt x="8369591" y="549169"/>
                </a:lnTo>
                <a:lnTo>
                  <a:pt x="8369625" y="549163"/>
                </a:lnTo>
                <a:cubicBezTo>
                  <a:pt x="8371081" y="548823"/>
                  <a:pt x="8372329" y="548505"/>
                  <a:pt x="8371079" y="548805"/>
                </a:cubicBezTo>
                <a:lnTo>
                  <a:pt x="8369591" y="549169"/>
                </a:lnTo>
                <a:lnTo>
                  <a:pt x="8366910" y="549653"/>
                </a:lnTo>
                <a:cubicBezTo>
                  <a:pt x="8367320" y="549440"/>
                  <a:pt x="8369806" y="548655"/>
                  <a:pt x="8376655" y="546699"/>
                </a:cubicBezTo>
                <a:cubicBezTo>
                  <a:pt x="8400644" y="539851"/>
                  <a:pt x="8376123" y="547785"/>
                  <a:pt x="8395755" y="541247"/>
                </a:cubicBezTo>
                <a:cubicBezTo>
                  <a:pt x="8393935" y="538520"/>
                  <a:pt x="8392616" y="535385"/>
                  <a:pt x="8390297" y="533068"/>
                </a:cubicBezTo>
                <a:cubicBezTo>
                  <a:pt x="8383743" y="526519"/>
                  <a:pt x="8381693" y="528216"/>
                  <a:pt x="8373927" y="524889"/>
                </a:cubicBezTo>
                <a:cubicBezTo>
                  <a:pt x="8350325" y="514782"/>
                  <a:pt x="8374025" y="523104"/>
                  <a:pt x="8354827" y="516710"/>
                </a:cubicBezTo>
                <a:cubicBezTo>
                  <a:pt x="8346641" y="517620"/>
                  <a:pt x="8338395" y="518084"/>
                  <a:pt x="8330271" y="519437"/>
                </a:cubicBezTo>
                <a:cubicBezTo>
                  <a:pt x="8319357" y="521254"/>
                  <a:pt x="8324814" y="524889"/>
                  <a:pt x="8313899" y="519437"/>
                </a:cubicBezTo>
                <a:cubicBezTo>
                  <a:pt x="8310967" y="517971"/>
                  <a:pt x="8308275" y="516031"/>
                  <a:pt x="8305715" y="513985"/>
                </a:cubicBezTo>
                <a:cubicBezTo>
                  <a:pt x="8303706" y="512379"/>
                  <a:pt x="8302558" y="509681"/>
                  <a:pt x="8300257" y="508532"/>
                </a:cubicBezTo>
                <a:cubicBezTo>
                  <a:pt x="8295113" y="505961"/>
                  <a:pt x="8289343" y="504897"/>
                  <a:pt x="8283887" y="503079"/>
                </a:cubicBezTo>
                <a:lnTo>
                  <a:pt x="8275701" y="500353"/>
                </a:lnTo>
                <a:cubicBezTo>
                  <a:pt x="8273883" y="498536"/>
                  <a:pt x="8272253" y="496506"/>
                  <a:pt x="8270245" y="494900"/>
                </a:cubicBezTo>
                <a:cubicBezTo>
                  <a:pt x="8267683" y="492854"/>
                  <a:pt x="8263685" y="492293"/>
                  <a:pt x="8262059" y="489448"/>
                </a:cubicBezTo>
                <a:cubicBezTo>
                  <a:pt x="8251213" y="470483"/>
                  <a:pt x="8268415" y="478842"/>
                  <a:pt x="8251145" y="473090"/>
                </a:cubicBezTo>
                <a:cubicBezTo>
                  <a:pt x="8249325" y="471273"/>
                  <a:pt x="8247989" y="468788"/>
                  <a:pt x="8245687" y="467638"/>
                </a:cubicBezTo>
                <a:cubicBezTo>
                  <a:pt x="8242333" y="465962"/>
                  <a:pt x="8238434" y="465725"/>
                  <a:pt x="8234773" y="464912"/>
                </a:cubicBezTo>
                <a:cubicBezTo>
                  <a:pt x="8215019" y="460526"/>
                  <a:pt x="8227573" y="464331"/>
                  <a:pt x="8212947" y="459459"/>
                </a:cubicBezTo>
                <a:cubicBezTo>
                  <a:pt x="8208398" y="460368"/>
                  <a:pt x="8203331" y="459887"/>
                  <a:pt x="8199304" y="462186"/>
                </a:cubicBezTo>
                <a:cubicBezTo>
                  <a:pt x="8196457" y="463811"/>
                  <a:pt x="8196407" y="468317"/>
                  <a:pt x="8193847" y="470364"/>
                </a:cubicBezTo>
                <a:cubicBezTo>
                  <a:pt x="8191601" y="472159"/>
                  <a:pt x="8188389" y="472182"/>
                  <a:pt x="8185661" y="473090"/>
                </a:cubicBezTo>
                <a:cubicBezTo>
                  <a:pt x="8169289" y="467638"/>
                  <a:pt x="8183842" y="474908"/>
                  <a:pt x="8174747" y="462186"/>
                </a:cubicBezTo>
                <a:cubicBezTo>
                  <a:pt x="8171757" y="458002"/>
                  <a:pt x="8166687" y="455558"/>
                  <a:pt x="8163833" y="451281"/>
                </a:cubicBezTo>
                <a:cubicBezTo>
                  <a:pt x="8162015" y="448554"/>
                  <a:pt x="8160937" y="445149"/>
                  <a:pt x="8158377" y="443101"/>
                </a:cubicBezTo>
                <a:cubicBezTo>
                  <a:pt x="8156131" y="441306"/>
                  <a:pt x="8152919" y="441284"/>
                  <a:pt x="8150191" y="440375"/>
                </a:cubicBezTo>
                <a:cubicBezTo>
                  <a:pt x="8128571" y="447576"/>
                  <a:pt x="8139494" y="446773"/>
                  <a:pt x="8117449" y="443101"/>
                </a:cubicBezTo>
                <a:cubicBezTo>
                  <a:pt x="8106790" y="432452"/>
                  <a:pt x="8117974" y="442001"/>
                  <a:pt x="8103807" y="434923"/>
                </a:cubicBezTo>
                <a:cubicBezTo>
                  <a:pt x="8100874" y="433458"/>
                  <a:pt x="8098755" y="430434"/>
                  <a:pt x="8095621" y="429470"/>
                </a:cubicBezTo>
                <a:cubicBezTo>
                  <a:pt x="8086755" y="426745"/>
                  <a:pt x="8077431" y="425835"/>
                  <a:pt x="8068336" y="424018"/>
                </a:cubicBezTo>
                <a:lnTo>
                  <a:pt x="8054694" y="421291"/>
                </a:lnTo>
                <a:cubicBezTo>
                  <a:pt x="8047418" y="422200"/>
                  <a:pt x="8039675" y="421297"/>
                  <a:pt x="8032867" y="424018"/>
                </a:cubicBezTo>
                <a:cubicBezTo>
                  <a:pt x="8030195" y="425085"/>
                  <a:pt x="8038805" y="424949"/>
                  <a:pt x="8041051" y="426744"/>
                </a:cubicBezTo>
                <a:cubicBezTo>
                  <a:pt x="8045113" y="429991"/>
                  <a:pt x="8046403" y="438152"/>
                  <a:pt x="8051965" y="440375"/>
                </a:cubicBezTo>
                <a:cubicBezTo>
                  <a:pt x="8058929" y="443159"/>
                  <a:pt x="8073793" y="445828"/>
                  <a:pt x="8073793" y="445828"/>
                </a:cubicBezTo>
                <a:cubicBezTo>
                  <a:pt x="8057517" y="462091"/>
                  <a:pt x="8073793" y="448554"/>
                  <a:pt x="8024681" y="448554"/>
                </a:cubicBezTo>
                <a:cubicBezTo>
                  <a:pt x="8017347" y="448554"/>
                  <a:pt x="8010129" y="450372"/>
                  <a:pt x="8002853" y="451281"/>
                </a:cubicBezTo>
                <a:cubicBezTo>
                  <a:pt x="7983804" y="470313"/>
                  <a:pt x="7997587" y="451664"/>
                  <a:pt x="8002853" y="462186"/>
                </a:cubicBezTo>
                <a:cubicBezTo>
                  <a:pt x="8004139" y="464756"/>
                  <a:pt x="8001033" y="467638"/>
                  <a:pt x="8000124" y="470364"/>
                </a:cubicBezTo>
                <a:lnTo>
                  <a:pt x="7970111" y="467638"/>
                </a:lnTo>
                <a:cubicBezTo>
                  <a:pt x="7881795" y="460850"/>
                  <a:pt x="7970253" y="468642"/>
                  <a:pt x="7899170" y="462186"/>
                </a:cubicBezTo>
                <a:cubicBezTo>
                  <a:pt x="7894623" y="463094"/>
                  <a:pt x="7890003" y="463692"/>
                  <a:pt x="7885527" y="464912"/>
                </a:cubicBezTo>
                <a:cubicBezTo>
                  <a:pt x="7879979" y="466424"/>
                  <a:pt x="7869157" y="470364"/>
                  <a:pt x="7869157" y="470364"/>
                </a:cubicBezTo>
                <a:cubicBezTo>
                  <a:pt x="7865519" y="469455"/>
                  <a:pt x="7860493" y="470635"/>
                  <a:pt x="7858243" y="467638"/>
                </a:cubicBezTo>
                <a:cubicBezTo>
                  <a:pt x="7856517" y="465339"/>
                  <a:pt x="7858937" y="461491"/>
                  <a:pt x="7860971" y="459459"/>
                </a:cubicBezTo>
                <a:cubicBezTo>
                  <a:pt x="7865609" y="454826"/>
                  <a:pt x="7877343" y="448554"/>
                  <a:pt x="7877343" y="448554"/>
                </a:cubicBezTo>
                <a:cubicBezTo>
                  <a:pt x="7878252" y="445828"/>
                  <a:pt x="7880635" y="443194"/>
                  <a:pt x="7880071" y="440375"/>
                </a:cubicBezTo>
                <a:cubicBezTo>
                  <a:pt x="7879473" y="437387"/>
                  <a:pt x="7867605" y="430254"/>
                  <a:pt x="7866428" y="429470"/>
                </a:cubicBezTo>
                <a:cubicBezTo>
                  <a:pt x="7863700" y="430379"/>
                  <a:pt x="7860709" y="430718"/>
                  <a:pt x="7858243" y="432197"/>
                </a:cubicBezTo>
                <a:cubicBezTo>
                  <a:pt x="7856037" y="433519"/>
                  <a:pt x="7855087" y="436500"/>
                  <a:pt x="7852785" y="437649"/>
                </a:cubicBezTo>
                <a:cubicBezTo>
                  <a:pt x="7847641" y="440220"/>
                  <a:pt x="7841871" y="441284"/>
                  <a:pt x="7836415" y="443101"/>
                </a:cubicBezTo>
                <a:lnTo>
                  <a:pt x="7828229" y="445828"/>
                </a:lnTo>
                <a:cubicBezTo>
                  <a:pt x="7823682" y="444919"/>
                  <a:pt x="7819425" y="445180"/>
                  <a:pt x="7814587" y="443101"/>
                </a:cubicBezTo>
                <a:cubicBezTo>
                  <a:pt x="7809748" y="441024"/>
                  <a:pt x="7803193" y="437353"/>
                  <a:pt x="7799197" y="433361"/>
                </a:cubicBezTo>
                <a:cubicBezTo>
                  <a:pt x="7797961" y="427521"/>
                  <a:pt x="7796561" y="420123"/>
                  <a:pt x="7795488" y="415839"/>
                </a:cubicBezTo>
                <a:cubicBezTo>
                  <a:pt x="7794415" y="411556"/>
                  <a:pt x="7793669" y="410387"/>
                  <a:pt x="7792759" y="407660"/>
                </a:cubicBezTo>
                <a:cubicBezTo>
                  <a:pt x="7795713" y="381104"/>
                  <a:pt x="7791805" y="390484"/>
                  <a:pt x="7798217" y="377671"/>
                </a:cubicBezTo>
                <a:cubicBezTo>
                  <a:pt x="7799126" y="374945"/>
                  <a:pt x="7799515" y="371892"/>
                  <a:pt x="7800945" y="369493"/>
                </a:cubicBezTo>
                <a:cubicBezTo>
                  <a:pt x="7802375" y="367093"/>
                  <a:pt x="7804767" y="365306"/>
                  <a:pt x="7806800" y="363274"/>
                </a:cubicBezTo>
                <a:cubicBezTo>
                  <a:pt x="7808834" y="361242"/>
                  <a:pt x="7808287" y="360732"/>
                  <a:pt x="7811859" y="358588"/>
                </a:cubicBezTo>
                <a:cubicBezTo>
                  <a:pt x="7815431" y="356444"/>
                  <a:pt x="7820383" y="352369"/>
                  <a:pt x="7828229" y="350409"/>
                </a:cubicBezTo>
                <a:cubicBezTo>
                  <a:pt x="7835506" y="351318"/>
                  <a:pt x="7846463" y="346750"/>
                  <a:pt x="7850058" y="353135"/>
                </a:cubicBezTo>
                <a:cubicBezTo>
                  <a:pt x="7856761" y="365042"/>
                  <a:pt x="7851277" y="380451"/>
                  <a:pt x="7852785" y="394029"/>
                </a:cubicBezTo>
                <a:cubicBezTo>
                  <a:pt x="7853103" y="396885"/>
                  <a:pt x="7854228" y="399637"/>
                  <a:pt x="7855514" y="402208"/>
                </a:cubicBezTo>
                <a:cubicBezTo>
                  <a:pt x="7858893" y="408959"/>
                  <a:pt x="7862140" y="412723"/>
                  <a:pt x="7869157" y="415839"/>
                </a:cubicBezTo>
                <a:cubicBezTo>
                  <a:pt x="7874413" y="418173"/>
                  <a:pt x="7885527" y="421291"/>
                  <a:pt x="7885527" y="421291"/>
                </a:cubicBezTo>
                <a:cubicBezTo>
                  <a:pt x="7895051" y="430809"/>
                  <a:pt x="7888544" y="425931"/>
                  <a:pt x="7907356" y="432197"/>
                </a:cubicBezTo>
                <a:lnTo>
                  <a:pt x="7915541" y="434923"/>
                </a:lnTo>
                <a:lnTo>
                  <a:pt x="7923726" y="437649"/>
                </a:lnTo>
                <a:cubicBezTo>
                  <a:pt x="7926559" y="436706"/>
                  <a:pt x="7942833" y="433841"/>
                  <a:pt x="7934641" y="424018"/>
                </a:cubicBezTo>
                <a:cubicBezTo>
                  <a:pt x="7930958" y="419603"/>
                  <a:pt x="7918270" y="418565"/>
                  <a:pt x="7918270" y="418565"/>
                </a:cubicBezTo>
                <a:cubicBezTo>
                  <a:pt x="7916123" y="412132"/>
                  <a:pt x="7916326" y="408676"/>
                  <a:pt x="7910084" y="404934"/>
                </a:cubicBezTo>
                <a:cubicBezTo>
                  <a:pt x="7907619" y="403455"/>
                  <a:pt x="7904627" y="403117"/>
                  <a:pt x="7901899" y="402208"/>
                </a:cubicBezTo>
                <a:cubicBezTo>
                  <a:pt x="7896823" y="397136"/>
                  <a:pt x="7895141" y="394742"/>
                  <a:pt x="7888257" y="391303"/>
                </a:cubicBezTo>
                <a:cubicBezTo>
                  <a:pt x="7885684" y="390018"/>
                  <a:pt x="7882799" y="389485"/>
                  <a:pt x="7880071" y="388577"/>
                </a:cubicBezTo>
                <a:cubicBezTo>
                  <a:pt x="7875959" y="376249"/>
                  <a:pt x="7871569" y="372851"/>
                  <a:pt x="7877343" y="361314"/>
                </a:cubicBezTo>
                <a:cubicBezTo>
                  <a:pt x="7878493" y="359015"/>
                  <a:pt x="7880981" y="357679"/>
                  <a:pt x="7882799" y="355862"/>
                </a:cubicBezTo>
                <a:cubicBezTo>
                  <a:pt x="7887347" y="342230"/>
                  <a:pt x="7882799" y="348592"/>
                  <a:pt x="7901899" y="342230"/>
                </a:cubicBezTo>
                <a:close/>
                <a:moveTo>
                  <a:pt x="3682782" y="327955"/>
                </a:moveTo>
                <a:cubicBezTo>
                  <a:pt x="3690551" y="330542"/>
                  <a:pt x="3686926" y="327955"/>
                  <a:pt x="3690551" y="338823"/>
                </a:cubicBezTo>
                <a:lnTo>
                  <a:pt x="3692105" y="343480"/>
                </a:lnTo>
                <a:cubicBezTo>
                  <a:pt x="3690087" y="357587"/>
                  <a:pt x="3691709" y="350875"/>
                  <a:pt x="3687444" y="363661"/>
                </a:cubicBezTo>
                <a:cubicBezTo>
                  <a:pt x="3686926" y="365214"/>
                  <a:pt x="3686798" y="366958"/>
                  <a:pt x="3685890" y="368319"/>
                </a:cubicBezTo>
                <a:lnTo>
                  <a:pt x="3676568" y="382291"/>
                </a:lnTo>
                <a:cubicBezTo>
                  <a:pt x="3675532" y="383844"/>
                  <a:pt x="3675013" y="385913"/>
                  <a:pt x="3673460" y="386948"/>
                </a:cubicBezTo>
                <a:lnTo>
                  <a:pt x="3664138" y="393158"/>
                </a:lnTo>
                <a:cubicBezTo>
                  <a:pt x="3661179" y="402029"/>
                  <a:pt x="3665026" y="394637"/>
                  <a:pt x="3657923" y="399368"/>
                </a:cubicBezTo>
                <a:cubicBezTo>
                  <a:pt x="3656094" y="400586"/>
                  <a:pt x="3655089" y="402808"/>
                  <a:pt x="3653262" y="404025"/>
                </a:cubicBezTo>
                <a:cubicBezTo>
                  <a:pt x="3651899" y="404933"/>
                  <a:pt x="3650066" y="404846"/>
                  <a:pt x="3648601" y="405578"/>
                </a:cubicBezTo>
                <a:cubicBezTo>
                  <a:pt x="3636017" y="411864"/>
                  <a:pt x="3654928" y="409446"/>
                  <a:pt x="3625294" y="410235"/>
                </a:cubicBezTo>
                <a:cubicBezTo>
                  <a:pt x="3592674" y="411104"/>
                  <a:pt x="3560039" y="411270"/>
                  <a:pt x="3527410" y="411787"/>
                </a:cubicBezTo>
                <a:cubicBezTo>
                  <a:pt x="3524303" y="412823"/>
                  <a:pt x="3521319" y="414354"/>
                  <a:pt x="3518088" y="414892"/>
                </a:cubicBezTo>
                <a:cubicBezTo>
                  <a:pt x="3506660" y="416796"/>
                  <a:pt x="3511822" y="415681"/>
                  <a:pt x="3502551" y="417997"/>
                </a:cubicBezTo>
                <a:cubicBezTo>
                  <a:pt x="3500997" y="419032"/>
                  <a:pt x="3499596" y="420344"/>
                  <a:pt x="3497890" y="421102"/>
                </a:cubicBezTo>
                <a:cubicBezTo>
                  <a:pt x="3490284" y="424480"/>
                  <a:pt x="3489306" y="423676"/>
                  <a:pt x="3482353" y="425760"/>
                </a:cubicBezTo>
                <a:cubicBezTo>
                  <a:pt x="3479216" y="426700"/>
                  <a:pt x="3476138" y="427830"/>
                  <a:pt x="3473030" y="428865"/>
                </a:cubicBezTo>
                <a:cubicBezTo>
                  <a:pt x="3471477" y="429382"/>
                  <a:pt x="3469731" y="429509"/>
                  <a:pt x="3468369" y="430417"/>
                </a:cubicBezTo>
                <a:cubicBezTo>
                  <a:pt x="3466815" y="431452"/>
                  <a:pt x="3465556" y="433258"/>
                  <a:pt x="3463709" y="433522"/>
                </a:cubicBezTo>
                <a:cubicBezTo>
                  <a:pt x="3454465" y="434841"/>
                  <a:pt x="3445063" y="434557"/>
                  <a:pt x="3435741" y="435074"/>
                </a:cubicBezTo>
                <a:cubicBezTo>
                  <a:pt x="3426667" y="438096"/>
                  <a:pt x="3435001" y="434262"/>
                  <a:pt x="3427973" y="441284"/>
                </a:cubicBezTo>
                <a:cubicBezTo>
                  <a:pt x="3422799" y="446453"/>
                  <a:pt x="3424337" y="442785"/>
                  <a:pt x="3418650" y="445942"/>
                </a:cubicBezTo>
                <a:cubicBezTo>
                  <a:pt x="3415386" y="447754"/>
                  <a:pt x="3412871" y="450971"/>
                  <a:pt x="3409327" y="452151"/>
                </a:cubicBezTo>
                <a:cubicBezTo>
                  <a:pt x="3404137" y="453880"/>
                  <a:pt x="3404305" y="453957"/>
                  <a:pt x="3398452" y="455256"/>
                </a:cubicBezTo>
                <a:cubicBezTo>
                  <a:pt x="3395874" y="455828"/>
                  <a:pt x="3393318" y="456627"/>
                  <a:pt x="3390683" y="456809"/>
                </a:cubicBezTo>
                <a:cubicBezTo>
                  <a:pt x="3378272" y="457664"/>
                  <a:pt x="3365824" y="457843"/>
                  <a:pt x="3353394" y="458361"/>
                </a:cubicBezTo>
                <a:cubicBezTo>
                  <a:pt x="3343903" y="460258"/>
                  <a:pt x="3339835" y="461835"/>
                  <a:pt x="3328535" y="458361"/>
                </a:cubicBezTo>
                <a:cubicBezTo>
                  <a:pt x="3325140" y="457317"/>
                  <a:pt x="3325945" y="450599"/>
                  <a:pt x="3325427" y="449046"/>
                </a:cubicBezTo>
                <a:cubicBezTo>
                  <a:pt x="3329570" y="446460"/>
                  <a:pt x="3333568" y="443622"/>
                  <a:pt x="3337856" y="441284"/>
                </a:cubicBezTo>
                <a:cubicBezTo>
                  <a:pt x="3339295" y="440501"/>
                  <a:pt x="3341239" y="440754"/>
                  <a:pt x="3342518" y="439732"/>
                </a:cubicBezTo>
                <a:cubicBezTo>
                  <a:pt x="3352876" y="431452"/>
                  <a:pt x="3337856" y="438180"/>
                  <a:pt x="3350287" y="431970"/>
                </a:cubicBezTo>
                <a:cubicBezTo>
                  <a:pt x="3351752" y="431238"/>
                  <a:pt x="3353482" y="431149"/>
                  <a:pt x="3354947" y="430417"/>
                </a:cubicBezTo>
                <a:cubicBezTo>
                  <a:pt x="3356618" y="429583"/>
                  <a:pt x="3357903" y="428070"/>
                  <a:pt x="3359608" y="427312"/>
                </a:cubicBezTo>
                <a:cubicBezTo>
                  <a:pt x="3362602" y="425983"/>
                  <a:pt x="3366206" y="426023"/>
                  <a:pt x="3368931" y="424207"/>
                </a:cubicBezTo>
                <a:cubicBezTo>
                  <a:pt x="3370485" y="423172"/>
                  <a:pt x="3371922" y="421937"/>
                  <a:pt x="3373592" y="421102"/>
                </a:cubicBezTo>
                <a:cubicBezTo>
                  <a:pt x="3375057" y="420370"/>
                  <a:pt x="3376822" y="420344"/>
                  <a:pt x="3378254" y="419550"/>
                </a:cubicBezTo>
                <a:cubicBezTo>
                  <a:pt x="3381518" y="417737"/>
                  <a:pt x="3384469" y="415410"/>
                  <a:pt x="3387575" y="413340"/>
                </a:cubicBezTo>
                <a:lnTo>
                  <a:pt x="3392237" y="410235"/>
                </a:lnTo>
                <a:lnTo>
                  <a:pt x="3396898" y="407130"/>
                </a:lnTo>
                <a:cubicBezTo>
                  <a:pt x="3406221" y="407648"/>
                  <a:pt x="3415566" y="407838"/>
                  <a:pt x="3424865" y="408683"/>
                </a:cubicBezTo>
                <a:cubicBezTo>
                  <a:pt x="3426992" y="408876"/>
                  <a:pt x="3428944" y="410235"/>
                  <a:pt x="3431080" y="410235"/>
                </a:cubicBezTo>
                <a:cubicBezTo>
                  <a:pt x="3434742" y="410235"/>
                  <a:pt x="3438330" y="409200"/>
                  <a:pt x="3441956" y="408683"/>
                </a:cubicBezTo>
                <a:lnTo>
                  <a:pt x="3465261" y="400920"/>
                </a:lnTo>
                <a:lnTo>
                  <a:pt x="3469923" y="399368"/>
                </a:lnTo>
                <a:cubicBezTo>
                  <a:pt x="3471477" y="398850"/>
                  <a:pt x="3472995" y="398212"/>
                  <a:pt x="3474584" y="397815"/>
                </a:cubicBezTo>
                <a:cubicBezTo>
                  <a:pt x="3476575" y="397318"/>
                  <a:pt x="3483231" y="395824"/>
                  <a:pt x="3485460" y="394711"/>
                </a:cubicBezTo>
                <a:cubicBezTo>
                  <a:pt x="3487131" y="393876"/>
                  <a:pt x="3488415" y="392363"/>
                  <a:pt x="3490122" y="391606"/>
                </a:cubicBezTo>
                <a:cubicBezTo>
                  <a:pt x="3493115" y="390276"/>
                  <a:pt x="3496336" y="389536"/>
                  <a:pt x="3499443" y="388501"/>
                </a:cubicBezTo>
                <a:cubicBezTo>
                  <a:pt x="3500997" y="387983"/>
                  <a:pt x="3502516" y="387345"/>
                  <a:pt x="3504105" y="386948"/>
                </a:cubicBezTo>
                <a:cubicBezTo>
                  <a:pt x="3511908" y="384999"/>
                  <a:pt x="3508294" y="386071"/>
                  <a:pt x="3514981" y="383844"/>
                </a:cubicBezTo>
                <a:cubicBezTo>
                  <a:pt x="3517053" y="384361"/>
                  <a:pt x="3519232" y="384555"/>
                  <a:pt x="3521196" y="385396"/>
                </a:cubicBezTo>
                <a:cubicBezTo>
                  <a:pt x="3522912" y="386131"/>
                  <a:pt x="3523991" y="388436"/>
                  <a:pt x="3525857" y="388501"/>
                </a:cubicBezTo>
                <a:lnTo>
                  <a:pt x="3566253" y="386948"/>
                </a:lnTo>
                <a:cubicBezTo>
                  <a:pt x="3568842" y="386431"/>
                  <a:pt x="3571417" y="385830"/>
                  <a:pt x="3574022" y="385396"/>
                </a:cubicBezTo>
                <a:cubicBezTo>
                  <a:pt x="3577634" y="384794"/>
                  <a:pt x="3581330" y="384666"/>
                  <a:pt x="3584898" y="383844"/>
                </a:cubicBezTo>
                <a:lnTo>
                  <a:pt x="3598881" y="379186"/>
                </a:lnTo>
                <a:cubicBezTo>
                  <a:pt x="3600435" y="378668"/>
                  <a:pt x="3602180" y="378542"/>
                  <a:pt x="3603543" y="377634"/>
                </a:cubicBezTo>
                <a:cubicBezTo>
                  <a:pt x="3605096" y="376599"/>
                  <a:pt x="3606534" y="375363"/>
                  <a:pt x="3608204" y="374529"/>
                </a:cubicBezTo>
                <a:cubicBezTo>
                  <a:pt x="3609668" y="373797"/>
                  <a:pt x="3611433" y="373771"/>
                  <a:pt x="3612864" y="372976"/>
                </a:cubicBezTo>
                <a:cubicBezTo>
                  <a:pt x="3616130" y="371164"/>
                  <a:pt x="3619079" y="368837"/>
                  <a:pt x="3622187" y="366767"/>
                </a:cubicBezTo>
                <a:lnTo>
                  <a:pt x="3631510" y="360557"/>
                </a:lnTo>
                <a:lnTo>
                  <a:pt x="3636171" y="357452"/>
                </a:lnTo>
                <a:lnTo>
                  <a:pt x="3640831" y="354347"/>
                </a:lnTo>
                <a:cubicBezTo>
                  <a:pt x="3649737" y="340999"/>
                  <a:pt x="3637879" y="356707"/>
                  <a:pt x="3648601" y="348137"/>
                </a:cubicBezTo>
                <a:cubicBezTo>
                  <a:pt x="3658640" y="340112"/>
                  <a:pt x="3644653" y="345830"/>
                  <a:pt x="3656369" y="341927"/>
                </a:cubicBezTo>
                <a:cubicBezTo>
                  <a:pt x="3663823" y="330755"/>
                  <a:pt x="3653267" y="344511"/>
                  <a:pt x="3668798" y="334165"/>
                </a:cubicBezTo>
                <a:cubicBezTo>
                  <a:pt x="3670353" y="333130"/>
                  <a:pt x="3671754" y="331818"/>
                  <a:pt x="3673460" y="331060"/>
                </a:cubicBezTo>
                <a:cubicBezTo>
                  <a:pt x="3676454" y="329731"/>
                  <a:pt x="3682782" y="327955"/>
                  <a:pt x="3682782" y="327955"/>
                </a:cubicBezTo>
                <a:close/>
                <a:moveTo>
                  <a:pt x="7304049" y="327179"/>
                </a:moveTo>
                <a:cubicBezTo>
                  <a:pt x="7305976" y="327179"/>
                  <a:pt x="7308995" y="327730"/>
                  <a:pt x="7311040" y="328343"/>
                </a:cubicBezTo>
                <a:cubicBezTo>
                  <a:pt x="7312216" y="328696"/>
                  <a:pt x="7313371" y="329120"/>
                  <a:pt x="7314536" y="329508"/>
                </a:cubicBezTo>
                <a:lnTo>
                  <a:pt x="7316284" y="330090"/>
                </a:lnTo>
                <a:lnTo>
                  <a:pt x="7318032" y="330672"/>
                </a:lnTo>
                <a:cubicBezTo>
                  <a:pt x="7319197" y="331448"/>
                  <a:pt x="7320537" y="332011"/>
                  <a:pt x="7321528" y="333001"/>
                </a:cubicBezTo>
                <a:cubicBezTo>
                  <a:pt x="7323710" y="335181"/>
                  <a:pt x="7322494" y="334487"/>
                  <a:pt x="7325024" y="335329"/>
                </a:cubicBezTo>
                <a:cubicBezTo>
                  <a:pt x="7325412" y="335911"/>
                  <a:pt x="7325693" y="336581"/>
                  <a:pt x="7326188" y="337076"/>
                </a:cubicBezTo>
                <a:cubicBezTo>
                  <a:pt x="7327530" y="338416"/>
                  <a:pt x="7328484" y="338377"/>
                  <a:pt x="7330268" y="338823"/>
                </a:cubicBezTo>
                <a:cubicBezTo>
                  <a:pt x="7330655" y="339404"/>
                  <a:pt x="7330937" y="340074"/>
                  <a:pt x="7331432" y="340569"/>
                </a:cubicBezTo>
                <a:cubicBezTo>
                  <a:pt x="7331928" y="341064"/>
                  <a:pt x="7332719" y="341206"/>
                  <a:pt x="7333180" y="341733"/>
                </a:cubicBezTo>
                <a:cubicBezTo>
                  <a:pt x="7337939" y="347167"/>
                  <a:pt x="7333326" y="343771"/>
                  <a:pt x="7337259" y="346390"/>
                </a:cubicBezTo>
                <a:cubicBezTo>
                  <a:pt x="7339931" y="350395"/>
                  <a:pt x="7338261" y="349441"/>
                  <a:pt x="7341338" y="350466"/>
                </a:cubicBezTo>
                <a:cubicBezTo>
                  <a:pt x="7341920" y="350854"/>
                  <a:pt x="7342460" y="351317"/>
                  <a:pt x="7343085" y="351630"/>
                </a:cubicBezTo>
                <a:cubicBezTo>
                  <a:pt x="7347360" y="353766"/>
                  <a:pt x="7358642" y="351638"/>
                  <a:pt x="7358817" y="351630"/>
                </a:cubicBezTo>
                <a:cubicBezTo>
                  <a:pt x="7359399" y="351436"/>
                  <a:pt x="7359954" y="351112"/>
                  <a:pt x="7360565" y="351048"/>
                </a:cubicBezTo>
                <a:cubicBezTo>
                  <a:pt x="7363662" y="350722"/>
                  <a:pt x="7366774" y="350466"/>
                  <a:pt x="7369887" y="350466"/>
                </a:cubicBezTo>
                <a:cubicBezTo>
                  <a:pt x="7371975" y="350466"/>
                  <a:pt x="7374256" y="351120"/>
                  <a:pt x="7376296" y="351630"/>
                </a:cubicBezTo>
                <a:cubicBezTo>
                  <a:pt x="7378781" y="353285"/>
                  <a:pt x="7379615" y="354049"/>
                  <a:pt x="7382122" y="355123"/>
                </a:cubicBezTo>
                <a:cubicBezTo>
                  <a:pt x="7382687" y="355365"/>
                  <a:pt x="7383288" y="355511"/>
                  <a:pt x="7383870" y="355705"/>
                </a:cubicBezTo>
                <a:lnTo>
                  <a:pt x="7387366" y="358034"/>
                </a:lnTo>
                <a:cubicBezTo>
                  <a:pt x="7387949" y="358422"/>
                  <a:pt x="7388450" y="358977"/>
                  <a:pt x="7389114" y="359199"/>
                </a:cubicBezTo>
                <a:cubicBezTo>
                  <a:pt x="7389697" y="359392"/>
                  <a:pt x="7390313" y="359506"/>
                  <a:pt x="7390862" y="359781"/>
                </a:cubicBezTo>
                <a:cubicBezTo>
                  <a:pt x="7391489" y="360093"/>
                  <a:pt x="7391970" y="360661"/>
                  <a:pt x="7392610" y="360945"/>
                </a:cubicBezTo>
                <a:cubicBezTo>
                  <a:pt x="7393733" y="361443"/>
                  <a:pt x="7394941" y="361721"/>
                  <a:pt x="7396106" y="362109"/>
                </a:cubicBezTo>
                <a:lnTo>
                  <a:pt x="7397854" y="362691"/>
                </a:lnTo>
                <a:lnTo>
                  <a:pt x="7401350" y="365020"/>
                </a:lnTo>
                <a:lnTo>
                  <a:pt x="7403098" y="366185"/>
                </a:lnTo>
                <a:cubicBezTo>
                  <a:pt x="7403292" y="366767"/>
                  <a:pt x="7403246" y="367497"/>
                  <a:pt x="7403681" y="367931"/>
                </a:cubicBezTo>
                <a:cubicBezTo>
                  <a:pt x="7404115" y="368365"/>
                  <a:pt x="7405259" y="367923"/>
                  <a:pt x="7405429" y="368513"/>
                </a:cubicBezTo>
                <a:cubicBezTo>
                  <a:pt x="7406125" y="370946"/>
                  <a:pt x="7405817" y="373558"/>
                  <a:pt x="7406011" y="376081"/>
                </a:cubicBezTo>
                <a:cubicBezTo>
                  <a:pt x="7405758" y="377349"/>
                  <a:pt x="7405648" y="379816"/>
                  <a:pt x="7404263" y="380739"/>
                </a:cubicBezTo>
                <a:cubicBezTo>
                  <a:pt x="7403597" y="381182"/>
                  <a:pt x="7402710" y="381127"/>
                  <a:pt x="7401933" y="381321"/>
                </a:cubicBezTo>
                <a:cubicBezTo>
                  <a:pt x="7401350" y="381709"/>
                  <a:pt x="7400884" y="382452"/>
                  <a:pt x="7400185" y="382485"/>
                </a:cubicBezTo>
                <a:cubicBezTo>
                  <a:pt x="7396688" y="382652"/>
                  <a:pt x="7393175" y="382304"/>
                  <a:pt x="7389697" y="381903"/>
                </a:cubicBezTo>
                <a:cubicBezTo>
                  <a:pt x="7388106" y="381719"/>
                  <a:pt x="7386606" y="381053"/>
                  <a:pt x="7385036" y="380739"/>
                </a:cubicBezTo>
                <a:lnTo>
                  <a:pt x="7382122" y="380157"/>
                </a:lnTo>
                <a:cubicBezTo>
                  <a:pt x="7378627" y="380350"/>
                  <a:pt x="7375110" y="380305"/>
                  <a:pt x="7371635" y="380739"/>
                </a:cubicBezTo>
                <a:cubicBezTo>
                  <a:pt x="7370417" y="380891"/>
                  <a:pt x="7369305" y="381515"/>
                  <a:pt x="7368139" y="381903"/>
                </a:cubicBezTo>
                <a:cubicBezTo>
                  <a:pt x="7367557" y="382097"/>
                  <a:pt x="7366902" y="382145"/>
                  <a:pt x="7366391" y="382485"/>
                </a:cubicBezTo>
                <a:cubicBezTo>
                  <a:pt x="7364132" y="383990"/>
                  <a:pt x="7365308" y="383428"/>
                  <a:pt x="7362895" y="384232"/>
                </a:cubicBezTo>
                <a:lnTo>
                  <a:pt x="7359399" y="386560"/>
                </a:lnTo>
                <a:cubicBezTo>
                  <a:pt x="7358817" y="386948"/>
                  <a:pt x="7358316" y="387504"/>
                  <a:pt x="7357651" y="387725"/>
                </a:cubicBezTo>
                <a:lnTo>
                  <a:pt x="7355903" y="388307"/>
                </a:lnTo>
                <a:cubicBezTo>
                  <a:pt x="7355321" y="388695"/>
                  <a:pt x="7354651" y="388976"/>
                  <a:pt x="7354155" y="389471"/>
                </a:cubicBezTo>
                <a:cubicBezTo>
                  <a:pt x="7353661" y="389966"/>
                  <a:pt x="7353538" y="390780"/>
                  <a:pt x="7352991" y="391218"/>
                </a:cubicBezTo>
                <a:cubicBezTo>
                  <a:pt x="7352511" y="391601"/>
                  <a:pt x="7351825" y="391606"/>
                  <a:pt x="7351243" y="391800"/>
                </a:cubicBezTo>
                <a:lnTo>
                  <a:pt x="7347747" y="395293"/>
                </a:lnTo>
                <a:cubicBezTo>
                  <a:pt x="7347164" y="395875"/>
                  <a:pt x="7346456" y="396354"/>
                  <a:pt x="7345999" y="397039"/>
                </a:cubicBezTo>
                <a:lnTo>
                  <a:pt x="7341338" y="404025"/>
                </a:lnTo>
                <a:cubicBezTo>
                  <a:pt x="7340949" y="404608"/>
                  <a:pt x="7340755" y="405384"/>
                  <a:pt x="7340172" y="405772"/>
                </a:cubicBezTo>
                <a:lnTo>
                  <a:pt x="7336676" y="408101"/>
                </a:lnTo>
                <a:cubicBezTo>
                  <a:pt x="7336288" y="408683"/>
                  <a:pt x="7336006" y="409352"/>
                  <a:pt x="7335511" y="409847"/>
                </a:cubicBezTo>
                <a:cubicBezTo>
                  <a:pt x="7334381" y="410976"/>
                  <a:pt x="7333437" y="411120"/>
                  <a:pt x="7332016" y="411593"/>
                </a:cubicBezTo>
                <a:lnTo>
                  <a:pt x="7326772" y="415087"/>
                </a:lnTo>
                <a:cubicBezTo>
                  <a:pt x="7326188" y="415474"/>
                  <a:pt x="7325688" y="416030"/>
                  <a:pt x="7325024" y="416251"/>
                </a:cubicBezTo>
                <a:lnTo>
                  <a:pt x="7319780" y="417997"/>
                </a:lnTo>
                <a:lnTo>
                  <a:pt x="7316284" y="419161"/>
                </a:lnTo>
                <a:cubicBezTo>
                  <a:pt x="7315507" y="419356"/>
                  <a:pt x="7314751" y="419672"/>
                  <a:pt x="7313953" y="419744"/>
                </a:cubicBezTo>
                <a:cubicBezTo>
                  <a:pt x="7310466" y="420061"/>
                  <a:pt x="7306961" y="420132"/>
                  <a:pt x="7303465" y="420326"/>
                </a:cubicBezTo>
                <a:cubicBezTo>
                  <a:pt x="7298291" y="420972"/>
                  <a:pt x="7297132" y="421432"/>
                  <a:pt x="7291230" y="420326"/>
                </a:cubicBezTo>
                <a:cubicBezTo>
                  <a:pt x="7290541" y="420197"/>
                  <a:pt x="7290109" y="419474"/>
                  <a:pt x="7289482" y="419161"/>
                </a:cubicBezTo>
                <a:cubicBezTo>
                  <a:pt x="7288932" y="418887"/>
                  <a:pt x="7288317" y="418773"/>
                  <a:pt x="7287734" y="418579"/>
                </a:cubicBezTo>
                <a:cubicBezTo>
                  <a:pt x="7288614" y="415061"/>
                  <a:pt x="7288064" y="417008"/>
                  <a:pt x="7289482" y="412758"/>
                </a:cubicBezTo>
                <a:cubicBezTo>
                  <a:pt x="7290149" y="410760"/>
                  <a:pt x="7290050" y="410444"/>
                  <a:pt x="7291813" y="408683"/>
                </a:cubicBezTo>
                <a:cubicBezTo>
                  <a:pt x="7292308" y="408188"/>
                  <a:pt x="7292978" y="407907"/>
                  <a:pt x="7293561" y="407518"/>
                </a:cubicBezTo>
                <a:cubicBezTo>
                  <a:pt x="7293949" y="406936"/>
                  <a:pt x="7294379" y="406379"/>
                  <a:pt x="7294726" y="405772"/>
                </a:cubicBezTo>
                <a:cubicBezTo>
                  <a:pt x="7295157" y="405018"/>
                  <a:pt x="7295335" y="404110"/>
                  <a:pt x="7295891" y="403443"/>
                </a:cubicBezTo>
                <a:cubicBezTo>
                  <a:pt x="7296339" y="402905"/>
                  <a:pt x="7297057" y="402667"/>
                  <a:pt x="7297639" y="402279"/>
                </a:cubicBezTo>
                <a:cubicBezTo>
                  <a:pt x="7298028" y="401697"/>
                  <a:pt x="7298492" y="401158"/>
                  <a:pt x="7298805" y="400533"/>
                </a:cubicBezTo>
                <a:cubicBezTo>
                  <a:pt x="7300125" y="397894"/>
                  <a:pt x="7299237" y="395410"/>
                  <a:pt x="7298805" y="392382"/>
                </a:cubicBezTo>
                <a:cubicBezTo>
                  <a:pt x="7298718" y="391774"/>
                  <a:pt x="7298605" y="391115"/>
                  <a:pt x="7298221" y="390636"/>
                </a:cubicBezTo>
                <a:cubicBezTo>
                  <a:pt x="7297784" y="390089"/>
                  <a:pt x="7297114" y="389756"/>
                  <a:pt x="7296473" y="389471"/>
                </a:cubicBezTo>
                <a:cubicBezTo>
                  <a:pt x="7295352" y="388973"/>
                  <a:pt x="7292978" y="388307"/>
                  <a:pt x="7292978" y="388307"/>
                </a:cubicBezTo>
                <a:cubicBezTo>
                  <a:pt x="7291424" y="388501"/>
                  <a:pt x="7289857" y="388609"/>
                  <a:pt x="7288317" y="388889"/>
                </a:cubicBezTo>
                <a:cubicBezTo>
                  <a:pt x="7287713" y="388999"/>
                  <a:pt x="7287165" y="389322"/>
                  <a:pt x="7286569" y="389471"/>
                </a:cubicBezTo>
                <a:cubicBezTo>
                  <a:pt x="7285609" y="389711"/>
                  <a:pt x="7284627" y="389859"/>
                  <a:pt x="7283656" y="390053"/>
                </a:cubicBezTo>
                <a:lnTo>
                  <a:pt x="7245783" y="389471"/>
                </a:lnTo>
                <a:cubicBezTo>
                  <a:pt x="7232425" y="389471"/>
                  <a:pt x="7235597" y="388595"/>
                  <a:pt x="7229470" y="390636"/>
                </a:cubicBezTo>
                <a:cubicBezTo>
                  <a:pt x="7227752" y="391780"/>
                  <a:pt x="7227375" y="391866"/>
                  <a:pt x="7225974" y="393546"/>
                </a:cubicBezTo>
                <a:cubicBezTo>
                  <a:pt x="7225526" y="394084"/>
                  <a:pt x="7225356" y="394856"/>
                  <a:pt x="7224809" y="395293"/>
                </a:cubicBezTo>
                <a:cubicBezTo>
                  <a:pt x="7224329" y="395676"/>
                  <a:pt x="7223643" y="395681"/>
                  <a:pt x="7223061" y="395875"/>
                </a:cubicBezTo>
                <a:cubicBezTo>
                  <a:pt x="7222672" y="396457"/>
                  <a:pt x="7222489" y="397250"/>
                  <a:pt x="7221895" y="397621"/>
                </a:cubicBezTo>
                <a:cubicBezTo>
                  <a:pt x="7220853" y="398272"/>
                  <a:pt x="7219565" y="398398"/>
                  <a:pt x="7218400" y="398786"/>
                </a:cubicBezTo>
                <a:lnTo>
                  <a:pt x="7214904" y="399950"/>
                </a:lnTo>
                <a:lnTo>
                  <a:pt x="7213156" y="400533"/>
                </a:lnTo>
                <a:lnTo>
                  <a:pt x="7211408" y="401114"/>
                </a:lnTo>
                <a:cubicBezTo>
                  <a:pt x="7211373" y="401109"/>
                  <a:pt x="7206918" y="400554"/>
                  <a:pt x="7206164" y="399950"/>
                </a:cubicBezTo>
                <a:cubicBezTo>
                  <a:pt x="7205617" y="399513"/>
                  <a:pt x="7205387" y="398786"/>
                  <a:pt x="7204998" y="398204"/>
                </a:cubicBezTo>
                <a:lnTo>
                  <a:pt x="7203834" y="394711"/>
                </a:lnTo>
                <a:cubicBezTo>
                  <a:pt x="7202513" y="390754"/>
                  <a:pt x="7203250" y="393581"/>
                  <a:pt x="7204998" y="383067"/>
                </a:cubicBezTo>
                <a:lnTo>
                  <a:pt x="7200338" y="381321"/>
                </a:lnTo>
                <a:cubicBezTo>
                  <a:pt x="7199760" y="381111"/>
                  <a:pt x="7199100" y="381079"/>
                  <a:pt x="7198590" y="380739"/>
                </a:cubicBezTo>
                <a:cubicBezTo>
                  <a:pt x="7194225" y="377832"/>
                  <a:pt x="7199250" y="379794"/>
                  <a:pt x="7195094" y="378410"/>
                </a:cubicBezTo>
                <a:cubicBezTo>
                  <a:pt x="7193805" y="377122"/>
                  <a:pt x="7192992" y="376538"/>
                  <a:pt x="7192181" y="374917"/>
                </a:cubicBezTo>
                <a:cubicBezTo>
                  <a:pt x="7191906" y="374368"/>
                  <a:pt x="7191792" y="373752"/>
                  <a:pt x="7191598" y="373170"/>
                </a:cubicBezTo>
                <a:cubicBezTo>
                  <a:pt x="7191792" y="371812"/>
                  <a:pt x="7191623" y="370349"/>
                  <a:pt x="7192181" y="369095"/>
                </a:cubicBezTo>
                <a:cubicBezTo>
                  <a:pt x="7192657" y="368022"/>
                  <a:pt x="7194826" y="367773"/>
                  <a:pt x="7195676" y="367349"/>
                </a:cubicBezTo>
                <a:cubicBezTo>
                  <a:pt x="7196302" y="367036"/>
                  <a:pt x="7196785" y="366468"/>
                  <a:pt x="7197424" y="366185"/>
                </a:cubicBezTo>
                <a:cubicBezTo>
                  <a:pt x="7198546" y="365686"/>
                  <a:pt x="7199755" y="365408"/>
                  <a:pt x="7200920" y="365020"/>
                </a:cubicBezTo>
                <a:lnTo>
                  <a:pt x="7202668" y="364438"/>
                </a:lnTo>
                <a:cubicBezTo>
                  <a:pt x="7207629" y="362786"/>
                  <a:pt x="7204420" y="363684"/>
                  <a:pt x="7214904" y="363274"/>
                </a:cubicBezTo>
                <a:lnTo>
                  <a:pt x="7234131" y="362691"/>
                </a:lnTo>
                <a:cubicBezTo>
                  <a:pt x="7235490" y="362497"/>
                  <a:pt x="7236836" y="362109"/>
                  <a:pt x="7238209" y="362109"/>
                </a:cubicBezTo>
                <a:cubicBezTo>
                  <a:pt x="7243444" y="362109"/>
                  <a:pt x="7247132" y="361932"/>
                  <a:pt x="7251610" y="363274"/>
                </a:cubicBezTo>
                <a:cubicBezTo>
                  <a:pt x="7252787" y="363626"/>
                  <a:pt x="7253941" y="364049"/>
                  <a:pt x="7255106" y="364438"/>
                </a:cubicBezTo>
                <a:lnTo>
                  <a:pt x="7258602" y="365602"/>
                </a:lnTo>
                <a:lnTo>
                  <a:pt x="7260350" y="366185"/>
                </a:lnTo>
                <a:lnTo>
                  <a:pt x="7262098" y="366767"/>
                </a:lnTo>
                <a:cubicBezTo>
                  <a:pt x="7262680" y="367155"/>
                  <a:pt x="7263206" y="367647"/>
                  <a:pt x="7263846" y="367931"/>
                </a:cubicBezTo>
                <a:cubicBezTo>
                  <a:pt x="7264968" y="368429"/>
                  <a:pt x="7266176" y="368707"/>
                  <a:pt x="7267342" y="369095"/>
                </a:cubicBezTo>
                <a:lnTo>
                  <a:pt x="7272586" y="370842"/>
                </a:lnTo>
                <a:cubicBezTo>
                  <a:pt x="7278961" y="372965"/>
                  <a:pt x="7269304" y="369578"/>
                  <a:pt x="7276082" y="372588"/>
                </a:cubicBezTo>
                <a:cubicBezTo>
                  <a:pt x="7277203" y="373087"/>
                  <a:pt x="7278412" y="373364"/>
                  <a:pt x="7279577" y="373752"/>
                </a:cubicBezTo>
                <a:cubicBezTo>
                  <a:pt x="7280160" y="373947"/>
                  <a:pt x="7280730" y="374186"/>
                  <a:pt x="7281325" y="374335"/>
                </a:cubicBezTo>
                <a:cubicBezTo>
                  <a:pt x="7282102" y="374529"/>
                  <a:pt x="7282874" y="374743"/>
                  <a:pt x="7283656" y="374917"/>
                </a:cubicBezTo>
                <a:cubicBezTo>
                  <a:pt x="7286103" y="375460"/>
                  <a:pt x="7287530" y="375659"/>
                  <a:pt x="7290065" y="376081"/>
                </a:cubicBezTo>
                <a:cubicBezTo>
                  <a:pt x="7295309" y="375887"/>
                  <a:pt x="7300560" y="375837"/>
                  <a:pt x="7305796" y="375499"/>
                </a:cubicBezTo>
                <a:cubicBezTo>
                  <a:pt x="7306595" y="375448"/>
                  <a:pt x="7307360" y="375147"/>
                  <a:pt x="7308127" y="374917"/>
                </a:cubicBezTo>
                <a:cubicBezTo>
                  <a:pt x="7309304" y="374564"/>
                  <a:pt x="7311623" y="373752"/>
                  <a:pt x="7311623" y="373752"/>
                </a:cubicBezTo>
                <a:cubicBezTo>
                  <a:pt x="7312205" y="373364"/>
                  <a:pt x="7312999" y="373182"/>
                  <a:pt x="7313371" y="372588"/>
                </a:cubicBezTo>
                <a:cubicBezTo>
                  <a:pt x="7314022" y="371547"/>
                  <a:pt x="7313855" y="370116"/>
                  <a:pt x="7314536" y="369095"/>
                </a:cubicBezTo>
                <a:lnTo>
                  <a:pt x="7315701" y="367349"/>
                </a:lnTo>
                <a:cubicBezTo>
                  <a:pt x="7316587" y="364692"/>
                  <a:pt x="7317696" y="363185"/>
                  <a:pt x="7316284" y="360363"/>
                </a:cubicBezTo>
                <a:cubicBezTo>
                  <a:pt x="7315971" y="359737"/>
                  <a:pt x="7315176" y="359482"/>
                  <a:pt x="7314536" y="359199"/>
                </a:cubicBezTo>
                <a:cubicBezTo>
                  <a:pt x="7313413" y="358700"/>
                  <a:pt x="7312063" y="358714"/>
                  <a:pt x="7311040" y="358034"/>
                </a:cubicBezTo>
                <a:cubicBezTo>
                  <a:pt x="7310457" y="357646"/>
                  <a:pt x="7309918" y="357183"/>
                  <a:pt x="7309292" y="356870"/>
                </a:cubicBezTo>
                <a:cubicBezTo>
                  <a:pt x="7308743" y="356595"/>
                  <a:pt x="7308081" y="356585"/>
                  <a:pt x="7307544" y="356287"/>
                </a:cubicBezTo>
                <a:cubicBezTo>
                  <a:pt x="7306320" y="355608"/>
                  <a:pt x="7305377" y="354401"/>
                  <a:pt x="7304049" y="353959"/>
                </a:cubicBezTo>
                <a:cubicBezTo>
                  <a:pt x="7297677" y="351837"/>
                  <a:pt x="7307326" y="355220"/>
                  <a:pt x="7300553" y="352212"/>
                </a:cubicBezTo>
                <a:cubicBezTo>
                  <a:pt x="7299430" y="351714"/>
                  <a:pt x="7298221" y="351436"/>
                  <a:pt x="7297057" y="351048"/>
                </a:cubicBezTo>
                <a:lnTo>
                  <a:pt x="7295309" y="350466"/>
                </a:lnTo>
                <a:lnTo>
                  <a:pt x="7290065" y="346973"/>
                </a:lnTo>
                <a:lnTo>
                  <a:pt x="7288317" y="345808"/>
                </a:lnTo>
                <a:cubicBezTo>
                  <a:pt x="7287928" y="345226"/>
                  <a:pt x="7287646" y="344557"/>
                  <a:pt x="7287151" y="344062"/>
                </a:cubicBezTo>
                <a:cubicBezTo>
                  <a:pt x="7286657" y="343567"/>
                  <a:pt x="7285752" y="343505"/>
                  <a:pt x="7285404" y="342898"/>
                </a:cubicBezTo>
                <a:cubicBezTo>
                  <a:pt x="7284913" y="342039"/>
                  <a:pt x="7285016" y="340957"/>
                  <a:pt x="7284821" y="339987"/>
                </a:cubicBezTo>
                <a:cubicBezTo>
                  <a:pt x="7285016" y="338240"/>
                  <a:pt x="7284977" y="336452"/>
                  <a:pt x="7285404" y="334747"/>
                </a:cubicBezTo>
                <a:cubicBezTo>
                  <a:pt x="7285861" y="332917"/>
                  <a:pt x="7288955" y="331227"/>
                  <a:pt x="7290065" y="330672"/>
                </a:cubicBezTo>
                <a:cubicBezTo>
                  <a:pt x="7290842" y="330284"/>
                  <a:pt x="7291589" y="329830"/>
                  <a:pt x="7292395" y="329508"/>
                </a:cubicBezTo>
                <a:cubicBezTo>
                  <a:pt x="7296734" y="327774"/>
                  <a:pt x="7296750" y="328265"/>
                  <a:pt x="7302301" y="327762"/>
                </a:cubicBezTo>
                <a:cubicBezTo>
                  <a:pt x="7302883" y="327567"/>
                  <a:pt x="7303434" y="327179"/>
                  <a:pt x="7304049" y="327179"/>
                </a:cubicBezTo>
                <a:close/>
                <a:moveTo>
                  <a:pt x="8564893" y="326014"/>
                </a:moveTo>
                <a:cubicBezTo>
                  <a:pt x="8578017" y="326014"/>
                  <a:pt x="8580384" y="326654"/>
                  <a:pt x="8590528" y="328343"/>
                </a:cubicBezTo>
                <a:cubicBezTo>
                  <a:pt x="8591694" y="328732"/>
                  <a:pt x="8592843" y="329171"/>
                  <a:pt x="8594024" y="329508"/>
                </a:cubicBezTo>
                <a:cubicBezTo>
                  <a:pt x="8604269" y="332432"/>
                  <a:pt x="8593798" y="329044"/>
                  <a:pt x="8602182" y="331837"/>
                </a:cubicBezTo>
                <a:cubicBezTo>
                  <a:pt x="8602569" y="333001"/>
                  <a:pt x="8602798" y="334231"/>
                  <a:pt x="8603347" y="335329"/>
                </a:cubicBezTo>
                <a:cubicBezTo>
                  <a:pt x="8603973" y="336581"/>
                  <a:pt x="8605479" y="337437"/>
                  <a:pt x="8605677" y="338823"/>
                </a:cubicBezTo>
                <a:cubicBezTo>
                  <a:pt x="8606224" y="342645"/>
                  <a:pt x="8604050" y="344509"/>
                  <a:pt x="8601016" y="345808"/>
                </a:cubicBezTo>
                <a:cubicBezTo>
                  <a:pt x="8599544" y="346439"/>
                  <a:pt x="8597956" y="346924"/>
                  <a:pt x="8596355" y="346972"/>
                </a:cubicBezTo>
                <a:cubicBezTo>
                  <a:pt x="8585095" y="347313"/>
                  <a:pt x="8570136" y="345032"/>
                  <a:pt x="8564893" y="344644"/>
                </a:cubicBezTo>
                <a:cubicBezTo>
                  <a:pt x="8559432" y="345250"/>
                  <a:pt x="8552919" y="346937"/>
                  <a:pt x="8547413" y="344644"/>
                </a:cubicBezTo>
                <a:cubicBezTo>
                  <a:pt x="8544827" y="343568"/>
                  <a:pt x="8542752" y="341539"/>
                  <a:pt x="8540421" y="339987"/>
                </a:cubicBezTo>
                <a:cubicBezTo>
                  <a:pt x="8539399" y="339306"/>
                  <a:pt x="8538090" y="339211"/>
                  <a:pt x="8536926" y="338823"/>
                </a:cubicBezTo>
                <a:cubicBezTo>
                  <a:pt x="8536149" y="336494"/>
                  <a:pt x="8533818" y="334165"/>
                  <a:pt x="8534594" y="331837"/>
                </a:cubicBezTo>
                <a:cubicBezTo>
                  <a:pt x="8534983" y="330672"/>
                  <a:pt x="8534551" y="328563"/>
                  <a:pt x="8535760" y="328343"/>
                </a:cubicBezTo>
                <a:cubicBezTo>
                  <a:pt x="8543794" y="326884"/>
                  <a:pt x="8552074" y="327567"/>
                  <a:pt x="8560231" y="327179"/>
                </a:cubicBezTo>
                <a:cubicBezTo>
                  <a:pt x="8561785" y="326791"/>
                  <a:pt x="8563290" y="326014"/>
                  <a:pt x="8564893" y="326014"/>
                </a:cubicBezTo>
                <a:close/>
                <a:moveTo>
                  <a:pt x="7608189" y="325432"/>
                </a:moveTo>
                <a:lnTo>
                  <a:pt x="7631495" y="326014"/>
                </a:lnTo>
                <a:cubicBezTo>
                  <a:pt x="7633247" y="326089"/>
                  <a:pt x="7636060" y="326626"/>
                  <a:pt x="7637904" y="327179"/>
                </a:cubicBezTo>
                <a:cubicBezTo>
                  <a:pt x="7639081" y="327532"/>
                  <a:pt x="7640235" y="327955"/>
                  <a:pt x="7641399" y="328343"/>
                </a:cubicBezTo>
                <a:lnTo>
                  <a:pt x="7643147" y="328926"/>
                </a:lnTo>
                <a:lnTo>
                  <a:pt x="7644895" y="334165"/>
                </a:lnTo>
                <a:lnTo>
                  <a:pt x="7645479" y="335912"/>
                </a:lnTo>
                <a:lnTo>
                  <a:pt x="7646061" y="337658"/>
                </a:lnTo>
                <a:cubicBezTo>
                  <a:pt x="7645969" y="338943"/>
                  <a:pt x="7646220" y="344909"/>
                  <a:pt x="7644895" y="347555"/>
                </a:cubicBezTo>
                <a:cubicBezTo>
                  <a:pt x="7644582" y="348181"/>
                  <a:pt x="7644277" y="348864"/>
                  <a:pt x="7643731" y="349301"/>
                </a:cubicBezTo>
                <a:cubicBezTo>
                  <a:pt x="7643251" y="349685"/>
                  <a:pt x="7642552" y="349656"/>
                  <a:pt x="7641983" y="349884"/>
                </a:cubicBezTo>
                <a:cubicBezTo>
                  <a:pt x="7641580" y="350045"/>
                  <a:pt x="7641012" y="349884"/>
                  <a:pt x="7640817" y="349884"/>
                </a:cubicBezTo>
                <a:cubicBezTo>
                  <a:pt x="7634214" y="349690"/>
                  <a:pt x="7627604" y="349648"/>
                  <a:pt x="7621008" y="349301"/>
                </a:cubicBezTo>
                <a:cubicBezTo>
                  <a:pt x="7620208" y="349259"/>
                  <a:pt x="7619470" y="348825"/>
                  <a:pt x="7618676" y="348719"/>
                </a:cubicBezTo>
                <a:cubicBezTo>
                  <a:pt x="7616551" y="348436"/>
                  <a:pt x="7614404" y="348331"/>
                  <a:pt x="7612268" y="348137"/>
                </a:cubicBezTo>
                <a:cubicBezTo>
                  <a:pt x="7611491" y="347943"/>
                  <a:pt x="7610725" y="347698"/>
                  <a:pt x="7609937" y="347555"/>
                </a:cubicBezTo>
                <a:cubicBezTo>
                  <a:pt x="7607438" y="347101"/>
                  <a:pt x="7605359" y="347048"/>
                  <a:pt x="7602945" y="346390"/>
                </a:cubicBezTo>
                <a:cubicBezTo>
                  <a:pt x="7601760" y="346067"/>
                  <a:pt x="7600615" y="345614"/>
                  <a:pt x="7599449" y="345226"/>
                </a:cubicBezTo>
                <a:lnTo>
                  <a:pt x="7594205" y="343480"/>
                </a:lnTo>
                <a:lnTo>
                  <a:pt x="7592457" y="342898"/>
                </a:lnTo>
                <a:cubicBezTo>
                  <a:pt x="7592069" y="342315"/>
                  <a:pt x="7591741" y="341689"/>
                  <a:pt x="7591293" y="341151"/>
                </a:cubicBezTo>
                <a:cubicBezTo>
                  <a:pt x="7590765" y="340519"/>
                  <a:pt x="7590002" y="340089"/>
                  <a:pt x="7589545" y="339404"/>
                </a:cubicBezTo>
                <a:cubicBezTo>
                  <a:pt x="7589204" y="338894"/>
                  <a:pt x="7589156" y="338240"/>
                  <a:pt x="7588961" y="337658"/>
                </a:cubicBezTo>
                <a:cubicBezTo>
                  <a:pt x="7589156" y="335911"/>
                  <a:pt x="7588944" y="334070"/>
                  <a:pt x="7589545" y="332418"/>
                </a:cubicBezTo>
                <a:cubicBezTo>
                  <a:pt x="7589784" y="331761"/>
                  <a:pt x="7590653" y="331538"/>
                  <a:pt x="7591293" y="331254"/>
                </a:cubicBezTo>
                <a:cubicBezTo>
                  <a:pt x="7592414" y="330756"/>
                  <a:pt x="7593766" y="330771"/>
                  <a:pt x="7594788" y="330090"/>
                </a:cubicBezTo>
                <a:cubicBezTo>
                  <a:pt x="7597559" y="328245"/>
                  <a:pt x="7595872" y="329147"/>
                  <a:pt x="7600032" y="327762"/>
                </a:cubicBezTo>
                <a:lnTo>
                  <a:pt x="7603528" y="326597"/>
                </a:lnTo>
                <a:cubicBezTo>
                  <a:pt x="7604110" y="326403"/>
                  <a:pt x="7604674" y="326135"/>
                  <a:pt x="7605276" y="326014"/>
                </a:cubicBezTo>
                <a:close/>
                <a:moveTo>
                  <a:pt x="4265620" y="316700"/>
                </a:moveTo>
                <a:cubicBezTo>
                  <a:pt x="4271058" y="316894"/>
                  <a:pt x="4276504" y="316932"/>
                  <a:pt x="4281934" y="317282"/>
                </a:cubicBezTo>
                <a:cubicBezTo>
                  <a:pt x="4282547" y="317322"/>
                  <a:pt x="4283091" y="317696"/>
                  <a:pt x="4283682" y="317864"/>
                </a:cubicBezTo>
                <a:cubicBezTo>
                  <a:pt x="4288801" y="319326"/>
                  <a:pt x="4283572" y="317633"/>
                  <a:pt x="4287761" y="319028"/>
                </a:cubicBezTo>
                <a:cubicBezTo>
                  <a:pt x="4288343" y="319611"/>
                  <a:pt x="4288823" y="320319"/>
                  <a:pt x="4289509" y="320775"/>
                </a:cubicBezTo>
                <a:cubicBezTo>
                  <a:pt x="4290019" y="321116"/>
                  <a:pt x="4290822" y="320923"/>
                  <a:pt x="4291257" y="321357"/>
                </a:cubicBezTo>
                <a:cubicBezTo>
                  <a:pt x="4292247" y="322347"/>
                  <a:pt x="4293587" y="324851"/>
                  <a:pt x="4293587" y="324851"/>
                </a:cubicBezTo>
                <a:cubicBezTo>
                  <a:pt x="4293782" y="325432"/>
                  <a:pt x="4293895" y="326048"/>
                  <a:pt x="4294169" y="326597"/>
                </a:cubicBezTo>
                <a:cubicBezTo>
                  <a:pt x="4295798" y="329850"/>
                  <a:pt x="4295497" y="326828"/>
                  <a:pt x="4296501" y="331837"/>
                </a:cubicBezTo>
                <a:cubicBezTo>
                  <a:pt x="4296694" y="332807"/>
                  <a:pt x="4296592" y="333888"/>
                  <a:pt x="4297083" y="334747"/>
                </a:cubicBezTo>
                <a:cubicBezTo>
                  <a:pt x="4297753" y="335920"/>
                  <a:pt x="4300145" y="336240"/>
                  <a:pt x="4301161" y="336494"/>
                </a:cubicBezTo>
                <a:cubicBezTo>
                  <a:pt x="4302909" y="336300"/>
                  <a:pt x="4304670" y="336201"/>
                  <a:pt x="4306405" y="335912"/>
                </a:cubicBezTo>
                <a:cubicBezTo>
                  <a:pt x="4307011" y="335811"/>
                  <a:pt x="4307641" y="335669"/>
                  <a:pt x="4308153" y="335329"/>
                </a:cubicBezTo>
                <a:cubicBezTo>
                  <a:pt x="4308838" y="334872"/>
                  <a:pt x="4309250" y="334088"/>
                  <a:pt x="4309901" y="333583"/>
                </a:cubicBezTo>
                <a:cubicBezTo>
                  <a:pt x="4311006" y="332724"/>
                  <a:pt x="4313397" y="331254"/>
                  <a:pt x="4313397" y="331254"/>
                </a:cubicBezTo>
                <a:cubicBezTo>
                  <a:pt x="4313786" y="330672"/>
                  <a:pt x="4314114" y="330045"/>
                  <a:pt x="4314562" y="329508"/>
                </a:cubicBezTo>
                <a:cubicBezTo>
                  <a:pt x="4315483" y="328404"/>
                  <a:pt x="4316748" y="327251"/>
                  <a:pt x="4318058" y="326597"/>
                </a:cubicBezTo>
                <a:cubicBezTo>
                  <a:pt x="4318607" y="326322"/>
                  <a:pt x="4319224" y="326209"/>
                  <a:pt x="4319806" y="326014"/>
                </a:cubicBezTo>
                <a:cubicBezTo>
                  <a:pt x="4321149" y="326239"/>
                  <a:pt x="4323615" y="326462"/>
                  <a:pt x="4325050" y="327179"/>
                </a:cubicBezTo>
                <a:cubicBezTo>
                  <a:pt x="4325676" y="327492"/>
                  <a:pt x="4326215" y="327955"/>
                  <a:pt x="4326798" y="328343"/>
                </a:cubicBezTo>
                <a:cubicBezTo>
                  <a:pt x="4328673" y="333965"/>
                  <a:pt x="4325666" y="325224"/>
                  <a:pt x="4328546" y="332418"/>
                </a:cubicBezTo>
                <a:cubicBezTo>
                  <a:pt x="4329002" y="333558"/>
                  <a:pt x="4329711" y="335912"/>
                  <a:pt x="4329711" y="335912"/>
                </a:cubicBezTo>
                <a:cubicBezTo>
                  <a:pt x="4329517" y="339211"/>
                  <a:pt x="4329403" y="342515"/>
                  <a:pt x="4329128" y="345808"/>
                </a:cubicBezTo>
                <a:cubicBezTo>
                  <a:pt x="4329014" y="347176"/>
                  <a:pt x="4328940" y="348569"/>
                  <a:pt x="4328546" y="349884"/>
                </a:cubicBezTo>
                <a:cubicBezTo>
                  <a:pt x="4328344" y="350554"/>
                  <a:pt x="4327769" y="351048"/>
                  <a:pt x="4327380" y="351630"/>
                </a:cubicBezTo>
                <a:cubicBezTo>
                  <a:pt x="4325916" y="356019"/>
                  <a:pt x="4328061" y="350779"/>
                  <a:pt x="4325050" y="354541"/>
                </a:cubicBezTo>
                <a:cubicBezTo>
                  <a:pt x="4322621" y="357574"/>
                  <a:pt x="4328009" y="355869"/>
                  <a:pt x="4322136" y="359781"/>
                </a:cubicBezTo>
                <a:cubicBezTo>
                  <a:pt x="4320971" y="360557"/>
                  <a:pt x="4319631" y="361120"/>
                  <a:pt x="4318641" y="362109"/>
                </a:cubicBezTo>
                <a:cubicBezTo>
                  <a:pt x="4318058" y="362691"/>
                  <a:pt x="4317543" y="363350"/>
                  <a:pt x="4316892" y="363856"/>
                </a:cubicBezTo>
                <a:cubicBezTo>
                  <a:pt x="4315787" y="364715"/>
                  <a:pt x="4314562" y="365408"/>
                  <a:pt x="4313397" y="366185"/>
                </a:cubicBezTo>
                <a:lnTo>
                  <a:pt x="4311649" y="367349"/>
                </a:lnTo>
                <a:lnTo>
                  <a:pt x="4309901" y="368513"/>
                </a:lnTo>
                <a:cubicBezTo>
                  <a:pt x="4307181" y="368319"/>
                  <a:pt x="4304456" y="368217"/>
                  <a:pt x="4301744" y="367931"/>
                </a:cubicBezTo>
                <a:cubicBezTo>
                  <a:pt x="4300759" y="367827"/>
                  <a:pt x="4299786" y="367609"/>
                  <a:pt x="4298831" y="367349"/>
                </a:cubicBezTo>
                <a:cubicBezTo>
                  <a:pt x="4297646" y="367026"/>
                  <a:pt x="4296553" y="366337"/>
                  <a:pt x="4295335" y="366185"/>
                </a:cubicBezTo>
                <a:lnTo>
                  <a:pt x="4290674" y="365602"/>
                </a:lnTo>
                <a:cubicBezTo>
                  <a:pt x="4287602" y="364579"/>
                  <a:pt x="4290088" y="365696"/>
                  <a:pt x="4287178" y="363274"/>
                </a:cubicBezTo>
                <a:cubicBezTo>
                  <a:pt x="4286640" y="362825"/>
                  <a:pt x="4285968" y="362557"/>
                  <a:pt x="4285430" y="362109"/>
                </a:cubicBezTo>
                <a:cubicBezTo>
                  <a:pt x="4284797" y="361582"/>
                  <a:pt x="4284367" y="360819"/>
                  <a:pt x="4283682" y="360363"/>
                </a:cubicBezTo>
                <a:cubicBezTo>
                  <a:pt x="4283171" y="360022"/>
                  <a:pt x="4282517" y="359974"/>
                  <a:pt x="4281934" y="359781"/>
                </a:cubicBezTo>
                <a:cubicBezTo>
                  <a:pt x="4279781" y="356553"/>
                  <a:pt x="4282001" y="359106"/>
                  <a:pt x="4279021" y="357452"/>
                </a:cubicBezTo>
                <a:cubicBezTo>
                  <a:pt x="4273011" y="354116"/>
                  <a:pt x="4277732" y="355858"/>
                  <a:pt x="4273777" y="354541"/>
                </a:cubicBezTo>
                <a:cubicBezTo>
                  <a:pt x="4273194" y="354153"/>
                  <a:pt x="4272669" y="353661"/>
                  <a:pt x="4272030" y="353376"/>
                </a:cubicBezTo>
                <a:cubicBezTo>
                  <a:pt x="4270907" y="352878"/>
                  <a:pt x="4268534" y="352212"/>
                  <a:pt x="4268534" y="352212"/>
                </a:cubicBezTo>
                <a:lnTo>
                  <a:pt x="4242315" y="352794"/>
                </a:lnTo>
                <a:cubicBezTo>
                  <a:pt x="4240941" y="352847"/>
                  <a:pt x="4239592" y="353163"/>
                  <a:pt x="4238235" y="353376"/>
                </a:cubicBezTo>
                <a:lnTo>
                  <a:pt x="4231243" y="354541"/>
                </a:lnTo>
                <a:cubicBezTo>
                  <a:pt x="4228525" y="354347"/>
                  <a:pt x="4225794" y="354277"/>
                  <a:pt x="4223087" y="353959"/>
                </a:cubicBezTo>
                <a:cubicBezTo>
                  <a:pt x="4222477" y="353887"/>
                  <a:pt x="4221773" y="353810"/>
                  <a:pt x="4221339" y="353376"/>
                </a:cubicBezTo>
                <a:cubicBezTo>
                  <a:pt x="4220572" y="352610"/>
                  <a:pt x="4223281" y="353861"/>
                  <a:pt x="4223670" y="353959"/>
                </a:cubicBezTo>
                <a:cubicBezTo>
                  <a:pt x="4223087" y="352406"/>
                  <a:pt x="4222608" y="350811"/>
                  <a:pt x="4221922" y="349301"/>
                </a:cubicBezTo>
                <a:cubicBezTo>
                  <a:pt x="4221632" y="348665"/>
                  <a:pt x="4221069" y="348181"/>
                  <a:pt x="4220756" y="347555"/>
                </a:cubicBezTo>
                <a:cubicBezTo>
                  <a:pt x="4220481" y="347006"/>
                  <a:pt x="4220416" y="346373"/>
                  <a:pt x="4220174" y="345808"/>
                </a:cubicBezTo>
                <a:cubicBezTo>
                  <a:pt x="4219098" y="343302"/>
                  <a:pt x="4218335" y="342471"/>
                  <a:pt x="4216678" y="339987"/>
                </a:cubicBezTo>
                <a:lnTo>
                  <a:pt x="4215512" y="338240"/>
                </a:lnTo>
                <a:cubicBezTo>
                  <a:pt x="4215124" y="337658"/>
                  <a:pt x="4214930" y="336882"/>
                  <a:pt x="4214348" y="336494"/>
                </a:cubicBezTo>
                <a:lnTo>
                  <a:pt x="4212600" y="335329"/>
                </a:lnTo>
                <a:cubicBezTo>
                  <a:pt x="4211214" y="331177"/>
                  <a:pt x="4213179" y="336198"/>
                  <a:pt x="4210268" y="331837"/>
                </a:cubicBezTo>
                <a:cubicBezTo>
                  <a:pt x="4209929" y="331326"/>
                  <a:pt x="4209881" y="330672"/>
                  <a:pt x="4209686" y="330090"/>
                </a:cubicBezTo>
                <a:cubicBezTo>
                  <a:pt x="4209881" y="328732"/>
                  <a:pt x="4209874" y="327329"/>
                  <a:pt x="4210268" y="326014"/>
                </a:cubicBezTo>
                <a:cubicBezTo>
                  <a:pt x="4210797" y="324254"/>
                  <a:pt x="4213679" y="322357"/>
                  <a:pt x="4214930" y="321939"/>
                </a:cubicBezTo>
                <a:lnTo>
                  <a:pt x="4218426" y="320775"/>
                </a:lnTo>
                <a:cubicBezTo>
                  <a:pt x="4223087" y="320969"/>
                  <a:pt x="4227744" y="321357"/>
                  <a:pt x="4232409" y="321357"/>
                </a:cubicBezTo>
                <a:cubicBezTo>
                  <a:pt x="4239256" y="321357"/>
                  <a:pt x="4244535" y="320785"/>
                  <a:pt x="4251054" y="320193"/>
                </a:cubicBezTo>
                <a:lnTo>
                  <a:pt x="4256298" y="318446"/>
                </a:lnTo>
                <a:lnTo>
                  <a:pt x="4258046" y="317864"/>
                </a:lnTo>
                <a:cubicBezTo>
                  <a:pt x="4258628" y="317671"/>
                  <a:pt x="4259183" y="317343"/>
                  <a:pt x="4259794" y="317282"/>
                </a:cubicBezTo>
                <a:close/>
                <a:moveTo>
                  <a:pt x="7980969" y="314189"/>
                </a:moveTo>
                <a:cubicBezTo>
                  <a:pt x="7983400" y="314300"/>
                  <a:pt x="7987129" y="314860"/>
                  <a:pt x="7996813" y="315536"/>
                </a:cubicBezTo>
                <a:cubicBezTo>
                  <a:pt x="7998039" y="315621"/>
                  <a:pt x="8000309" y="316700"/>
                  <a:pt x="8000309" y="316700"/>
                </a:cubicBezTo>
                <a:cubicBezTo>
                  <a:pt x="8005319" y="320037"/>
                  <a:pt x="7998980" y="316036"/>
                  <a:pt x="8003805" y="318446"/>
                </a:cubicBezTo>
                <a:cubicBezTo>
                  <a:pt x="8004431" y="318759"/>
                  <a:pt x="8004927" y="319298"/>
                  <a:pt x="8005553" y="319611"/>
                </a:cubicBezTo>
                <a:cubicBezTo>
                  <a:pt x="8006747" y="320208"/>
                  <a:pt x="8009106" y="320554"/>
                  <a:pt x="8010214" y="320775"/>
                </a:cubicBezTo>
                <a:lnTo>
                  <a:pt x="8013710" y="323104"/>
                </a:lnTo>
                <a:lnTo>
                  <a:pt x="8015458" y="324268"/>
                </a:lnTo>
                <a:cubicBezTo>
                  <a:pt x="8015847" y="324851"/>
                  <a:pt x="8016129" y="325520"/>
                  <a:pt x="8016623" y="326014"/>
                </a:cubicBezTo>
                <a:cubicBezTo>
                  <a:pt x="8017117" y="326509"/>
                  <a:pt x="8017933" y="326632"/>
                  <a:pt x="8018371" y="327179"/>
                </a:cubicBezTo>
                <a:cubicBezTo>
                  <a:pt x="8018754" y="327658"/>
                  <a:pt x="8018759" y="328343"/>
                  <a:pt x="8018954" y="328926"/>
                </a:cubicBezTo>
                <a:cubicBezTo>
                  <a:pt x="8018759" y="331642"/>
                  <a:pt x="8018775" y="334383"/>
                  <a:pt x="8018371" y="337076"/>
                </a:cubicBezTo>
                <a:cubicBezTo>
                  <a:pt x="8018189" y="338290"/>
                  <a:pt x="8018227" y="339888"/>
                  <a:pt x="8017206" y="340569"/>
                </a:cubicBezTo>
                <a:cubicBezTo>
                  <a:pt x="8010963" y="344726"/>
                  <a:pt x="8020433" y="338254"/>
                  <a:pt x="8013710" y="343480"/>
                </a:cubicBezTo>
                <a:cubicBezTo>
                  <a:pt x="8012604" y="344339"/>
                  <a:pt x="8011379" y="345033"/>
                  <a:pt x="8010214" y="345808"/>
                </a:cubicBezTo>
                <a:cubicBezTo>
                  <a:pt x="8009631" y="346196"/>
                  <a:pt x="8008961" y="346478"/>
                  <a:pt x="8008466" y="346973"/>
                </a:cubicBezTo>
                <a:cubicBezTo>
                  <a:pt x="8007883" y="347555"/>
                  <a:pt x="8007245" y="348087"/>
                  <a:pt x="8006718" y="348719"/>
                </a:cubicBezTo>
                <a:cubicBezTo>
                  <a:pt x="8006269" y="349257"/>
                  <a:pt x="8006099" y="350029"/>
                  <a:pt x="8005553" y="350466"/>
                </a:cubicBezTo>
                <a:cubicBezTo>
                  <a:pt x="8005073" y="350849"/>
                  <a:pt x="8004387" y="350854"/>
                  <a:pt x="8003805" y="351048"/>
                </a:cubicBezTo>
                <a:cubicBezTo>
                  <a:pt x="8001840" y="353992"/>
                  <a:pt x="8003707" y="351971"/>
                  <a:pt x="8000891" y="353376"/>
                </a:cubicBezTo>
                <a:cubicBezTo>
                  <a:pt x="8000265" y="353689"/>
                  <a:pt x="7999783" y="354257"/>
                  <a:pt x="7999143" y="354541"/>
                </a:cubicBezTo>
                <a:cubicBezTo>
                  <a:pt x="7998021" y="355039"/>
                  <a:pt x="7995647" y="355705"/>
                  <a:pt x="7995647" y="355705"/>
                </a:cubicBezTo>
                <a:cubicBezTo>
                  <a:pt x="7990643" y="359040"/>
                  <a:pt x="7996973" y="355043"/>
                  <a:pt x="7992151" y="357452"/>
                </a:cubicBezTo>
                <a:cubicBezTo>
                  <a:pt x="7991525" y="357765"/>
                  <a:pt x="7991030" y="358303"/>
                  <a:pt x="7990403" y="358616"/>
                </a:cubicBezTo>
                <a:cubicBezTo>
                  <a:pt x="7989690" y="358973"/>
                  <a:pt x="7986913" y="359674"/>
                  <a:pt x="7986325" y="359781"/>
                </a:cubicBezTo>
                <a:cubicBezTo>
                  <a:pt x="7982055" y="360556"/>
                  <a:pt x="7982247" y="358967"/>
                  <a:pt x="7977586" y="359781"/>
                </a:cubicBezTo>
                <a:lnTo>
                  <a:pt x="7971759" y="358034"/>
                </a:lnTo>
                <a:cubicBezTo>
                  <a:pt x="7970587" y="357668"/>
                  <a:pt x="7968264" y="356870"/>
                  <a:pt x="7968264" y="356870"/>
                </a:cubicBezTo>
                <a:cubicBezTo>
                  <a:pt x="7967681" y="356482"/>
                  <a:pt x="7967143" y="356018"/>
                  <a:pt x="7966516" y="355705"/>
                </a:cubicBezTo>
                <a:cubicBezTo>
                  <a:pt x="7965966" y="355431"/>
                  <a:pt x="7965247" y="355506"/>
                  <a:pt x="7964768" y="355123"/>
                </a:cubicBezTo>
                <a:cubicBezTo>
                  <a:pt x="7961003" y="352113"/>
                  <a:pt x="7966247" y="354259"/>
                  <a:pt x="7961854" y="352794"/>
                </a:cubicBezTo>
                <a:cubicBezTo>
                  <a:pt x="7960689" y="352018"/>
                  <a:pt x="7958801" y="351793"/>
                  <a:pt x="7958358" y="350466"/>
                </a:cubicBezTo>
                <a:cubicBezTo>
                  <a:pt x="7957581" y="348137"/>
                  <a:pt x="7958358" y="348913"/>
                  <a:pt x="7956028" y="348137"/>
                </a:cubicBezTo>
                <a:cubicBezTo>
                  <a:pt x="7951687" y="345246"/>
                  <a:pt x="7957019" y="348963"/>
                  <a:pt x="7952532" y="345226"/>
                </a:cubicBezTo>
                <a:cubicBezTo>
                  <a:pt x="7951296" y="344197"/>
                  <a:pt x="7949879" y="343610"/>
                  <a:pt x="7948453" y="342898"/>
                </a:cubicBezTo>
                <a:cubicBezTo>
                  <a:pt x="7948065" y="342315"/>
                  <a:pt x="7947601" y="341777"/>
                  <a:pt x="7947288" y="341151"/>
                </a:cubicBezTo>
                <a:cubicBezTo>
                  <a:pt x="7947014" y="340602"/>
                  <a:pt x="7947046" y="339915"/>
                  <a:pt x="7946705" y="339404"/>
                </a:cubicBezTo>
                <a:cubicBezTo>
                  <a:pt x="7946249" y="338720"/>
                  <a:pt x="7945540" y="338240"/>
                  <a:pt x="7944957" y="337658"/>
                </a:cubicBezTo>
                <a:cubicBezTo>
                  <a:pt x="7943419" y="333046"/>
                  <a:pt x="7943995" y="335376"/>
                  <a:pt x="7943209" y="330672"/>
                </a:cubicBezTo>
                <a:cubicBezTo>
                  <a:pt x="7943405" y="328925"/>
                  <a:pt x="7943503" y="327166"/>
                  <a:pt x="7943792" y="325432"/>
                </a:cubicBezTo>
                <a:cubicBezTo>
                  <a:pt x="7943893" y="324827"/>
                  <a:pt x="7943991" y="324165"/>
                  <a:pt x="7944375" y="323686"/>
                </a:cubicBezTo>
                <a:cubicBezTo>
                  <a:pt x="7944813" y="323140"/>
                  <a:pt x="7945540" y="322910"/>
                  <a:pt x="7946123" y="322522"/>
                </a:cubicBezTo>
                <a:cubicBezTo>
                  <a:pt x="7946899" y="321357"/>
                  <a:pt x="7947125" y="319471"/>
                  <a:pt x="7948453" y="319028"/>
                </a:cubicBezTo>
                <a:lnTo>
                  <a:pt x="7953697" y="317282"/>
                </a:lnTo>
                <a:cubicBezTo>
                  <a:pt x="7954280" y="317088"/>
                  <a:pt x="7954835" y="316767"/>
                  <a:pt x="7955445" y="316700"/>
                </a:cubicBezTo>
                <a:cubicBezTo>
                  <a:pt x="7964747" y="315667"/>
                  <a:pt x="7958933" y="316201"/>
                  <a:pt x="7972925" y="315536"/>
                </a:cubicBezTo>
                <a:cubicBezTo>
                  <a:pt x="7977411" y="314415"/>
                  <a:pt x="7978541" y="314078"/>
                  <a:pt x="7980969" y="314189"/>
                </a:cubicBezTo>
                <a:close/>
                <a:moveTo>
                  <a:pt x="7152793" y="312741"/>
                </a:moveTo>
                <a:cubicBezTo>
                  <a:pt x="7156783" y="314070"/>
                  <a:pt x="7161004" y="314931"/>
                  <a:pt x="7163980" y="318330"/>
                </a:cubicBezTo>
                <a:cubicBezTo>
                  <a:pt x="7166932" y="321700"/>
                  <a:pt x="7168952" y="325782"/>
                  <a:pt x="7171438" y="329508"/>
                </a:cubicBezTo>
                <a:cubicBezTo>
                  <a:pt x="7172681" y="331371"/>
                  <a:pt x="7174458" y="332972"/>
                  <a:pt x="7175167" y="335097"/>
                </a:cubicBezTo>
                <a:cubicBezTo>
                  <a:pt x="7175788" y="336959"/>
                  <a:pt x="7176152" y="338929"/>
                  <a:pt x="7177031" y="340685"/>
                </a:cubicBezTo>
                <a:cubicBezTo>
                  <a:pt x="7184260" y="355131"/>
                  <a:pt x="7177938" y="337816"/>
                  <a:pt x="7182625" y="351863"/>
                </a:cubicBezTo>
                <a:cubicBezTo>
                  <a:pt x="7180760" y="353105"/>
                  <a:pt x="7178616" y="354006"/>
                  <a:pt x="7177031" y="355589"/>
                </a:cubicBezTo>
                <a:cubicBezTo>
                  <a:pt x="7175447" y="357172"/>
                  <a:pt x="7175203" y="359991"/>
                  <a:pt x="7173302" y="361178"/>
                </a:cubicBezTo>
                <a:cubicBezTo>
                  <a:pt x="7169970" y="363259"/>
                  <a:pt x="7165844" y="363661"/>
                  <a:pt x="7162116" y="364903"/>
                </a:cubicBezTo>
                <a:cubicBezTo>
                  <a:pt x="7160251" y="365525"/>
                  <a:pt x="7158429" y="366290"/>
                  <a:pt x="7156522" y="366767"/>
                </a:cubicBezTo>
                <a:cubicBezTo>
                  <a:pt x="7154133" y="367363"/>
                  <a:pt x="7146146" y="369156"/>
                  <a:pt x="7143471" y="370492"/>
                </a:cubicBezTo>
                <a:cubicBezTo>
                  <a:pt x="7141467" y="371494"/>
                  <a:pt x="7139742" y="372976"/>
                  <a:pt x="7137877" y="374218"/>
                </a:cubicBezTo>
                <a:cubicBezTo>
                  <a:pt x="7134793" y="383467"/>
                  <a:pt x="7136648" y="385528"/>
                  <a:pt x="7128555" y="389122"/>
                </a:cubicBezTo>
                <a:cubicBezTo>
                  <a:pt x="7124963" y="390717"/>
                  <a:pt x="7117368" y="392848"/>
                  <a:pt x="7117368" y="392848"/>
                </a:cubicBezTo>
                <a:cubicBezTo>
                  <a:pt x="7106803" y="392227"/>
                  <a:pt x="7096208" y="391987"/>
                  <a:pt x="7085672" y="390985"/>
                </a:cubicBezTo>
                <a:cubicBezTo>
                  <a:pt x="7056600" y="388218"/>
                  <a:pt x="7068582" y="387880"/>
                  <a:pt x="7065163" y="387259"/>
                </a:cubicBezTo>
                <a:cubicBezTo>
                  <a:pt x="7061434" y="382912"/>
                  <a:pt x="7055624" y="379702"/>
                  <a:pt x="7053977" y="374218"/>
                </a:cubicBezTo>
                <a:cubicBezTo>
                  <a:pt x="7053219" y="371695"/>
                  <a:pt x="7057489" y="370247"/>
                  <a:pt x="7059570" y="368629"/>
                </a:cubicBezTo>
                <a:cubicBezTo>
                  <a:pt x="7063108" y="365880"/>
                  <a:pt x="7067028" y="363661"/>
                  <a:pt x="7070757" y="361178"/>
                </a:cubicBezTo>
                <a:lnTo>
                  <a:pt x="7076350" y="357452"/>
                </a:lnTo>
                <a:cubicBezTo>
                  <a:pt x="7083240" y="347126"/>
                  <a:pt x="7076138" y="355293"/>
                  <a:pt x="7085672" y="350000"/>
                </a:cubicBezTo>
                <a:cubicBezTo>
                  <a:pt x="7089590" y="347825"/>
                  <a:pt x="7093130" y="345033"/>
                  <a:pt x="7096859" y="342548"/>
                </a:cubicBezTo>
                <a:cubicBezTo>
                  <a:pt x="7107650" y="335361"/>
                  <a:pt x="7100223" y="339045"/>
                  <a:pt x="7121097" y="336959"/>
                </a:cubicBezTo>
                <a:cubicBezTo>
                  <a:pt x="7127549" y="334811"/>
                  <a:pt x="7127047" y="336249"/>
                  <a:pt x="7130420" y="329508"/>
                </a:cubicBezTo>
                <a:cubicBezTo>
                  <a:pt x="7131298" y="327751"/>
                  <a:pt x="7130894" y="325308"/>
                  <a:pt x="7132284" y="323919"/>
                </a:cubicBezTo>
                <a:cubicBezTo>
                  <a:pt x="7133674" y="322530"/>
                  <a:pt x="7136013" y="322677"/>
                  <a:pt x="7137877" y="322056"/>
                </a:cubicBezTo>
                <a:cubicBezTo>
                  <a:pt x="7139120" y="320193"/>
                  <a:pt x="7139707" y="317654"/>
                  <a:pt x="7141606" y="316467"/>
                </a:cubicBezTo>
                <a:cubicBezTo>
                  <a:pt x="7144940" y="314385"/>
                  <a:pt x="7152793" y="312741"/>
                  <a:pt x="7152793" y="312741"/>
                </a:cubicBezTo>
                <a:close/>
                <a:moveTo>
                  <a:pt x="4168145" y="305961"/>
                </a:moveTo>
                <a:cubicBezTo>
                  <a:pt x="4170029" y="306489"/>
                  <a:pt x="4171972" y="307362"/>
                  <a:pt x="4173756" y="307773"/>
                </a:cubicBezTo>
                <a:cubicBezTo>
                  <a:pt x="4176949" y="308509"/>
                  <a:pt x="4183078" y="310878"/>
                  <a:pt x="4183078" y="310878"/>
                </a:cubicBezTo>
                <a:cubicBezTo>
                  <a:pt x="4187856" y="325200"/>
                  <a:pt x="4188296" y="316532"/>
                  <a:pt x="4181525" y="323298"/>
                </a:cubicBezTo>
                <a:cubicBezTo>
                  <a:pt x="4180706" y="324116"/>
                  <a:pt x="4178935" y="328473"/>
                  <a:pt x="4178418" y="329508"/>
                </a:cubicBezTo>
                <a:cubicBezTo>
                  <a:pt x="4173756" y="327955"/>
                  <a:pt x="4168237" y="327959"/>
                  <a:pt x="4164434" y="324851"/>
                </a:cubicBezTo>
                <a:cubicBezTo>
                  <a:pt x="4161899" y="322778"/>
                  <a:pt x="4161326" y="315536"/>
                  <a:pt x="4161326" y="315536"/>
                </a:cubicBezTo>
                <a:cubicBezTo>
                  <a:pt x="4161845" y="312431"/>
                  <a:pt x="4160208" y="307889"/>
                  <a:pt x="4162880" y="306221"/>
                </a:cubicBezTo>
                <a:cubicBezTo>
                  <a:pt x="4164434" y="305251"/>
                  <a:pt x="4166260" y="305434"/>
                  <a:pt x="4168145" y="305961"/>
                </a:cubicBezTo>
                <a:close/>
                <a:moveTo>
                  <a:pt x="7228887" y="302146"/>
                </a:moveTo>
                <a:lnTo>
                  <a:pt x="7255689" y="302728"/>
                </a:lnTo>
                <a:cubicBezTo>
                  <a:pt x="7261547" y="302937"/>
                  <a:pt x="7260130" y="302387"/>
                  <a:pt x="7263263" y="304474"/>
                </a:cubicBezTo>
                <a:cubicBezTo>
                  <a:pt x="7263457" y="305056"/>
                  <a:pt x="7263571" y="305672"/>
                  <a:pt x="7263846" y="306221"/>
                </a:cubicBezTo>
                <a:cubicBezTo>
                  <a:pt x="7266105" y="310736"/>
                  <a:pt x="7264130" y="305324"/>
                  <a:pt x="7265594" y="309714"/>
                </a:cubicBezTo>
                <a:cubicBezTo>
                  <a:pt x="7265205" y="310296"/>
                  <a:pt x="7264923" y="310966"/>
                  <a:pt x="7264428" y="311460"/>
                </a:cubicBezTo>
                <a:cubicBezTo>
                  <a:pt x="7262852" y="313036"/>
                  <a:pt x="7260605" y="313189"/>
                  <a:pt x="7258602" y="313789"/>
                </a:cubicBezTo>
                <a:cubicBezTo>
                  <a:pt x="7257965" y="313980"/>
                  <a:pt x="7253939" y="315456"/>
                  <a:pt x="7252775" y="315536"/>
                </a:cubicBezTo>
                <a:cubicBezTo>
                  <a:pt x="7247928" y="315869"/>
                  <a:pt x="7243065" y="315924"/>
                  <a:pt x="7238209" y="316118"/>
                </a:cubicBezTo>
                <a:cubicBezTo>
                  <a:pt x="7237264" y="316307"/>
                  <a:pt x="7232544" y="317282"/>
                  <a:pt x="7231800" y="317282"/>
                </a:cubicBezTo>
                <a:cubicBezTo>
                  <a:pt x="7228881" y="317282"/>
                  <a:pt x="7225977" y="316832"/>
                  <a:pt x="7223061" y="316700"/>
                </a:cubicBezTo>
                <a:cubicBezTo>
                  <a:pt x="7221702" y="316638"/>
                  <a:pt x="7217720" y="316700"/>
                  <a:pt x="7216652" y="316700"/>
                </a:cubicBezTo>
                <a:cubicBezTo>
                  <a:pt x="7210330" y="316306"/>
                  <a:pt x="7207983" y="316725"/>
                  <a:pt x="7202668" y="314953"/>
                </a:cubicBezTo>
                <a:cubicBezTo>
                  <a:pt x="7202086" y="314759"/>
                  <a:pt x="7201469" y="314646"/>
                  <a:pt x="7200920" y="314371"/>
                </a:cubicBezTo>
                <a:cubicBezTo>
                  <a:pt x="7200293" y="314058"/>
                  <a:pt x="7199755" y="313595"/>
                  <a:pt x="7199172" y="313207"/>
                </a:cubicBezTo>
                <a:cubicBezTo>
                  <a:pt x="7199367" y="312236"/>
                  <a:pt x="7199054" y="310996"/>
                  <a:pt x="7199755" y="310296"/>
                </a:cubicBezTo>
                <a:cubicBezTo>
                  <a:pt x="7199755" y="310296"/>
                  <a:pt x="7204124" y="308841"/>
                  <a:pt x="7204998" y="308550"/>
                </a:cubicBezTo>
                <a:cubicBezTo>
                  <a:pt x="7209190" y="307154"/>
                  <a:pt x="7203956" y="308847"/>
                  <a:pt x="7209078" y="307385"/>
                </a:cubicBezTo>
                <a:cubicBezTo>
                  <a:pt x="7209668" y="307216"/>
                  <a:pt x="7210229" y="306952"/>
                  <a:pt x="7210826" y="306803"/>
                </a:cubicBezTo>
                <a:cubicBezTo>
                  <a:pt x="7211786" y="306563"/>
                  <a:pt x="7212783" y="306482"/>
                  <a:pt x="7213738" y="306221"/>
                </a:cubicBezTo>
                <a:cubicBezTo>
                  <a:pt x="7214923" y="305898"/>
                  <a:pt x="7216029" y="305297"/>
                  <a:pt x="7217234" y="305056"/>
                </a:cubicBezTo>
                <a:cubicBezTo>
                  <a:pt x="7218205" y="304862"/>
                  <a:pt x="7219181" y="304689"/>
                  <a:pt x="7220148" y="304474"/>
                </a:cubicBezTo>
                <a:cubicBezTo>
                  <a:pt x="7225384" y="303312"/>
                  <a:pt x="7219946" y="304476"/>
                  <a:pt x="7224226" y="303310"/>
                </a:cubicBezTo>
                <a:cubicBezTo>
                  <a:pt x="7225771" y="302889"/>
                  <a:pt x="7228887" y="302146"/>
                  <a:pt x="7228887" y="302146"/>
                </a:cubicBezTo>
                <a:close/>
                <a:moveTo>
                  <a:pt x="7482920" y="297488"/>
                </a:moveTo>
                <a:cubicBezTo>
                  <a:pt x="7506285" y="298655"/>
                  <a:pt x="7486205" y="297416"/>
                  <a:pt x="7499818" y="298653"/>
                </a:cubicBezTo>
                <a:cubicBezTo>
                  <a:pt x="7502339" y="298882"/>
                  <a:pt x="7504871" y="298995"/>
                  <a:pt x="7507392" y="299235"/>
                </a:cubicBezTo>
                <a:cubicBezTo>
                  <a:pt x="7508950" y="299383"/>
                  <a:pt x="7510497" y="299635"/>
                  <a:pt x="7512053" y="299817"/>
                </a:cubicBezTo>
                <a:cubicBezTo>
                  <a:pt x="7513800" y="300022"/>
                  <a:pt x="7515555" y="300151"/>
                  <a:pt x="7517297" y="300399"/>
                </a:cubicBezTo>
                <a:cubicBezTo>
                  <a:pt x="7518277" y="300539"/>
                  <a:pt x="7519235" y="300804"/>
                  <a:pt x="7520209" y="300981"/>
                </a:cubicBezTo>
                <a:cubicBezTo>
                  <a:pt x="7525451" y="301934"/>
                  <a:pt x="7521912" y="301115"/>
                  <a:pt x="7526037" y="302146"/>
                </a:cubicBezTo>
                <a:cubicBezTo>
                  <a:pt x="7533222" y="310878"/>
                  <a:pt x="7540721" y="319363"/>
                  <a:pt x="7547594" y="328343"/>
                </a:cubicBezTo>
                <a:cubicBezTo>
                  <a:pt x="7548341" y="329319"/>
                  <a:pt x="7548078" y="330815"/>
                  <a:pt x="7548760" y="331837"/>
                </a:cubicBezTo>
                <a:cubicBezTo>
                  <a:pt x="7551478" y="335911"/>
                  <a:pt x="7549925" y="334553"/>
                  <a:pt x="7552838" y="336494"/>
                </a:cubicBezTo>
                <a:cubicBezTo>
                  <a:pt x="7555732" y="340832"/>
                  <a:pt x="7552011" y="335502"/>
                  <a:pt x="7555752" y="339987"/>
                </a:cubicBezTo>
                <a:cubicBezTo>
                  <a:pt x="7558180" y="342898"/>
                  <a:pt x="7555459" y="340762"/>
                  <a:pt x="7558664" y="342898"/>
                </a:cubicBezTo>
                <a:lnTo>
                  <a:pt x="7562160" y="348137"/>
                </a:lnTo>
                <a:lnTo>
                  <a:pt x="7563326" y="349884"/>
                </a:lnTo>
                <a:cubicBezTo>
                  <a:pt x="7563520" y="350466"/>
                  <a:pt x="7563908" y="351016"/>
                  <a:pt x="7563908" y="351630"/>
                </a:cubicBezTo>
                <a:cubicBezTo>
                  <a:pt x="7563908" y="354741"/>
                  <a:pt x="7564001" y="357908"/>
                  <a:pt x="7563326" y="360945"/>
                </a:cubicBezTo>
                <a:cubicBezTo>
                  <a:pt x="7563174" y="361625"/>
                  <a:pt x="7560394" y="362611"/>
                  <a:pt x="7559830" y="362691"/>
                </a:cubicBezTo>
                <a:cubicBezTo>
                  <a:pt x="7557706" y="362995"/>
                  <a:pt x="7555556" y="363070"/>
                  <a:pt x="7553420" y="363274"/>
                </a:cubicBezTo>
                <a:cubicBezTo>
                  <a:pt x="7551477" y="363458"/>
                  <a:pt x="7549529" y="363598"/>
                  <a:pt x="7547594" y="363856"/>
                </a:cubicBezTo>
                <a:cubicBezTo>
                  <a:pt x="7546612" y="363987"/>
                  <a:pt x="7545652" y="364244"/>
                  <a:pt x="7544681" y="364438"/>
                </a:cubicBezTo>
                <a:cubicBezTo>
                  <a:pt x="7543041" y="364289"/>
                  <a:pt x="7538766" y="364394"/>
                  <a:pt x="7536524" y="363274"/>
                </a:cubicBezTo>
                <a:cubicBezTo>
                  <a:pt x="7535897" y="362960"/>
                  <a:pt x="7535416" y="362393"/>
                  <a:pt x="7534776" y="362109"/>
                </a:cubicBezTo>
                <a:cubicBezTo>
                  <a:pt x="7533653" y="361611"/>
                  <a:pt x="7532445" y="361333"/>
                  <a:pt x="7531280" y="360945"/>
                </a:cubicBezTo>
                <a:lnTo>
                  <a:pt x="7529532" y="360363"/>
                </a:lnTo>
                <a:cubicBezTo>
                  <a:pt x="7528949" y="360169"/>
                  <a:pt x="7528390" y="359881"/>
                  <a:pt x="7527785" y="359781"/>
                </a:cubicBezTo>
                <a:cubicBezTo>
                  <a:pt x="7522553" y="358910"/>
                  <a:pt x="7525462" y="359329"/>
                  <a:pt x="7519045" y="358616"/>
                </a:cubicBezTo>
                <a:cubicBezTo>
                  <a:pt x="7518462" y="358034"/>
                  <a:pt x="7517697" y="357590"/>
                  <a:pt x="7517297" y="356870"/>
                </a:cubicBezTo>
                <a:cubicBezTo>
                  <a:pt x="7516700" y="355797"/>
                  <a:pt x="7516131" y="353376"/>
                  <a:pt x="7516131" y="353376"/>
                </a:cubicBezTo>
                <a:cubicBezTo>
                  <a:pt x="7515834" y="350406"/>
                  <a:pt x="7516327" y="346132"/>
                  <a:pt x="7513218" y="344062"/>
                </a:cubicBezTo>
                <a:cubicBezTo>
                  <a:pt x="7508699" y="341051"/>
                  <a:pt x="7511051" y="342176"/>
                  <a:pt x="7506226" y="340569"/>
                </a:cubicBezTo>
                <a:lnTo>
                  <a:pt x="7504478" y="339987"/>
                </a:lnTo>
                <a:cubicBezTo>
                  <a:pt x="7501953" y="340181"/>
                  <a:pt x="7499353" y="339925"/>
                  <a:pt x="7496904" y="340569"/>
                </a:cubicBezTo>
                <a:cubicBezTo>
                  <a:pt x="7495549" y="340925"/>
                  <a:pt x="7494661" y="342272"/>
                  <a:pt x="7493408" y="342898"/>
                </a:cubicBezTo>
                <a:cubicBezTo>
                  <a:pt x="7492631" y="343285"/>
                  <a:pt x="7491831" y="343631"/>
                  <a:pt x="7491078" y="344062"/>
                </a:cubicBezTo>
                <a:cubicBezTo>
                  <a:pt x="7488151" y="345732"/>
                  <a:pt x="7490522" y="344882"/>
                  <a:pt x="7486999" y="346390"/>
                </a:cubicBezTo>
                <a:cubicBezTo>
                  <a:pt x="7486435" y="346632"/>
                  <a:pt x="7485834" y="346778"/>
                  <a:pt x="7485251" y="346973"/>
                </a:cubicBezTo>
                <a:cubicBezTo>
                  <a:pt x="7481945" y="346719"/>
                  <a:pt x="7477126" y="346513"/>
                  <a:pt x="7473598" y="345808"/>
                </a:cubicBezTo>
                <a:cubicBezTo>
                  <a:pt x="7472996" y="345688"/>
                  <a:pt x="7472459" y="345307"/>
                  <a:pt x="7471851" y="345226"/>
                </a:cubicBezTo>
                <a:cubicBezTo>
                  <a:pt x="7464817" y="344289"/>
                  <a:pt x="7463111" y="344741"/>
                  <a:pt x="7461363" y="344644"/>
                </a:cubicBezTo>
                <a:cubicBezTo>
                  <a:pt x="7458060" y="344450"/>
                  <a:pt x="7454751" y="344361"/>
                  <a:pt x="7451458" y="344062"/>
                </a:cubicBezTo>
                <a:cubicBezTo>
                  <a:pt x="7448853" y="343826"/>
                  <a:pt x="7448919" y="343504"/>
                  <a:pt x="7446796" y="342898"/>
                </a:cubicBezTo>
                <a:cubicBezTo>
                  <a:pt x="7446026" y="342678"/>
                  <a:pt x="7445243" y="342510"/>
                  <a:pt x="7444466" y="342315"/>
                </a:cubicBezTo>
                <a:lnTo>
                  <a:pt x="7440970" y="339987"/>
                </a:lnTo>
                <a:lnTo>
                  <a:pt x="7439222" y="338823"/>
                </a:lnTo>
                <a:cubicBezTo>
                  <a:pt x="7439028" y="338240"/>
                  <a:pt x="7438914" y="337625"/>
                  <a:pt x="7438640" y="337076"/>
                </a:cubicBezTo>
                <a:cubicBezTo>
                  <a:pt x="7438326" y="336450"/>
                  <a:pt x="7437518" y="336027"/>
                  <a:pt x="7437474" y="335329"/>
                </a:cubicBezTo>
                <a:cubicBezTo>
                  <a:pt x="7437316" y="332804"/>
                  <a:pt x="7437742" y="330272"/>
                  <a:pt x="7438056" y="327762"/>
                </a:cubicBezTo>
                <a:cubicBezTo>
                  <a:pt x="7438133" y="327152"/>
                  <a:pt x="7438205" y="326449"/>
                  <a:pt x="7438640" y="326014"/>
                </a:cubicBezTo>
                <a:cubicBezTo>
                  <a:pt x="7439073" y="325581"/>
                  <a:pt x="7439796" y="325601"/>
                  <a:pt x="7440388" y="325432"/>
                </a:cubicBezTo>
                <a:cubicBezTo>
                  <a:pt x="7445508" y="323971"/>
                  <a:pt x="7440275" y="325664"/>
                  <a:pt x="7444466" y="324268"/>
                </a:cubicBezTo>
                <a:cubicBezTo>
                  <a:pt x="7447185" y="324462"/>
                  <a:pt x="7449912" y="324565"/>
                  <a:pt x="7452623" y="324851"/>
                </a:cubicBezTo>
                <a:cubicBezTo>
                  <a:pt x="7453607" y="324954"/>
                  <a:pt x="7454553" y="325317"/>
                  <a:pt x="7455536" y="325432"/>
                </a:cubicBezTo>
                <a:cubicBezTo>
                  <a:pt x="7458032" y="325726"/>
                  <a:pt x="7468602" y="326448"/>
                  <a:pt x="7470685" y="326597"/>
                </a:cubicBezTo>
                <a:cubicBezTo>
                  <a:pt x="7477482" y="326403"/>
                  <a:pt x="7484380" y="327196"/>
                  <a:pt x="7491078" y="326014"/>
                </a:cubicBezTo>
                <a:cubicBezTo>
                  <a:pt x="7492052" y="325843"/>
                  <a:pt x="7490843" y="324030"/>
                  <a:pt x="7490495" y="323104"/>
                </a:cubicBezTo>
                <a:cubicBezTo>
                  <a:pt x="7489742" y="321097"/>
                  <a:pt x="7489333" y="321359"/>
                  <a:pt x="7487582" y="320775"/>
                </a:cubicBezTo>
                <a:cubicBezTo>
                  <a:pt x="7483575" y="318106"/>
                  <a:pt x="7485415" y="318889"/>
                  <a:pt x="7482338" y="317864"/>
                </a:cubicBezTo>
                <a:cubicBezTo>
                  <a:pt x="7478331" y="315195"/>
                  <a:pt x="7480171" y="315978"/>
                  <a:pt x="7477094" y="314953"/>
                </a:cubicBezTo>
                <a:cubicBezTo>
                  <a:pt x="7475995" y="313856"/>
                  <a:pt x="7474830" y="312920"/>
                  <a:pt x="7474181" y="311460"/>
                </a:cubicBezTo>
                <a:cubicBezTo>
                  <a:pt x="7473682" y="310339"/>
                  <a:pt x="7473015" y="307967"/>
                  <a:pt x="7473015" y="307967"/>
                </a:cubicBezTo>
                <a:cubicBezTo>
                  <a:pt x="7473228" y="306273"/>
                  <a:pt x="7473216" y="300720"/>
                  <a:pt x="7475929" y="299817"/>
                </a:cubicBezTo>
                <a:lnTo>
                  <a:pt x="7481173" y="298070"/>
                </a:lnTo>
                <a:close/>
                <a:moveTo>
                  <a:pt x="7225974" y="268962"/>
                </a:moveTo>
                <a:cubicBezTo>
                  <a:pt x="7232668" y="269171"/>
                  <a:pt x="7240583" y="268390"/>
                  <a:pt x="7247531" y="270126"/>
                </a:cubicBezTo>
                <a:cubicBezTo>
                  <a:pt x="7248128" y="270275"/>
                  <a:pt x="7248730" y="270434"/>
                  <a:pt x="7249279" y="270709"/>
                </a:cubicBezTo>
                <a:cubicBezTo>
                  <a:pt x="7253796" y="272965"/>
                  <a:pt x="7248384" y="270992"/>
                  <a:pt x="7252775" y="272455"/>
                </a:cubicBezTo>
                <a:cubicBezTo>
                  <a:pt x="7253358" y="273037"/>
                  <a:pt x="7254376" y="273392"/>
                  <a:pt x="7254523" y="274201"/>
                </a:cubicBezTo>
                <a:cubicBezTo>
                  <a:pt x="7254802" y="275733"/>
                  <a:pt x="7253883" y="281595"/>
                  <a:pt x="7251610" y="282352"/>
                </a:cubicBezTo>
                <a:lnTo>
                  <a:pt x="7249862" y="282934"/>
                </a:lnTo>
                <a:cubicBezTo>
                  <a:pt x="7248697" y="283711"/>
                  <a:pt x="7247695" y="284820"/>
                  <a:pt x="7246367" y="285263"/>
                </a:cubicBezTo>
                <a:lnTo>
                  <a:pt x="7235879" y="288756"/>
                </a:lnTo>
                <a:lnTo>
                  <a:pt x="7230635" y="290502"/>
                </a:lnTo>
                <a:cubicBezTo>
                  <a:pt x="7230052" y="290696"/>
                  <a:pt x="7229500" y="291048"/>
                  <a:pt x="7228887" y="291085"/>
                </a:cubicBezTo>
                <a:lnTo>
                  <a:pt x="7218982" y="291667"/>
                </a:lnTo>
                <a:cubicBezTo>
                  <a:pt x="7218672" y="291744"/>
                  <a:pt x="7215405" y="292497"/>
                  <a:pt x="7214904" y="292831"/>
                </a:cubicBezTo>
                <a:cubicBezTo>
                  <a:pt x="7213363" y="293857"/>
                  <a:pt x="7211505" y="295742"/>
                  <a:pt x="7210826" y="296324"/>
                </a:cubicBezTo>
                <a:cubicBezTo>
                  <a:pt x="7208434" y="296590"/>
                  <a:pt x="7202730" y="297611"/>
                  <a:pt x="7200338" y="296324"/>
                </a:cubicBezTo>
                <a:cubicBezTo>
                  <a:pt x="7199104" y="295660"/>
                  <a:pt x="7198007" y="292831"/>
                  <a:pt x="7198007" y="292831"/>
                </a:cubicBezTo>
                <a:cubicBezTo>
                  <a:pt x="7198319" y="291268"/>
                  <a:pt x="7198910" y="287694"/>
                  <a:pt x="7199755" y="286427"/>
                </a:cubicBezTo>
                <a:cubicBezTo>
                  <a:pt x="7200143" y="285845"/>
                  <a:pt x="7200425" y="285175"/>
                  <a:pt x="7200920" y="284681"/>
                </a:cubicBezTo>
                <a:cubicBezTo>
                  <a:pt x="7201415" y="284187"/>
                  <a:pt x="7202086" y="283904"/>
                  <a:pt x="7202668" y="283516"/>
                </a:cubicBezTo>
                <a:cubicBezTo>
                  <a:pt x="7205776" y="278859"/>
                  <a:pt x="7201697" y="284487"/>
                  <a:pt x="7205582" y="280605"/>
                </a:cubicBezTo>
                <a:cubicBezTo>
                  <a:pt x="7206077" y="280111"/>
                  <a:pt x="7206220" y="279320"/>
                  <a:pt x="7206746" y="278859"/>
                </a:cubicBezTo>
                <a:cubicBezTo>
                  <a:pt x="7207800" y="277937"/>
                  <a:pt x="7209252" y="277520"/>
                  <a:pt x="7210242" y="276530"/>
                </a:cubicBezTo>
                <a:cubicBezTo>
                  <a:pt x="7218615" y="268165"/>
                  <a:pt x="7210519" y="275213"/>
                  <a:pt x="7215486" y="272455"/>
                </a:cubicBezTo>
                <a:cubicBezTo>
                  <a:pt x="7217632" y="271264"/>
                  <a:pt x="7218469" y="269921"/>
                  <a:pt x="7220730" y="269544"/>
                </a:cubicBezTo>
                <a:cubicBezTo>
                  <a:pt x="7222464" y="269255"/>
                  <a:pt x="7224226" y="269156"/>
                  <a:pt x="7225974" y="268962"/>
                </a:cubicBezTo>
                <a:close/>
                <a:moveTo>
                  <a:pt x="4263290" y="261976"/>
                </a:moveTo>
                <a:cubicBezTo>
                  <a:pt x="4264067" y="262170"/>
                  <a:pt x="4264903" y="262200"/>
                  <a:pt x="4265620" y="262558"/>
                </a:cubicBezTo>
                <a:cubicBezTo>
                  <a:pt x="4266873" y="263184"/>
                  <a:pt x="4267951" y="264111"/>
                  <a:pt x="4269116" y="264887"/>
                </a:cubicBezTo>
                <a:cubicBezTo>
                  <a:pt x="4269698" y="265275"/>
                  <a:pt x="4270199" y="265830"/>
                  <a:pt x="4270864" y="266051"/>
                </a:cubicBezTo>
                <a:cubicBezTo>
                  <a:pt x="4273941" y="267076"/>
                  <a:pt x="4272100" y="266293"/>
                  <a:pt x="4276108" y="268962"/>
                </a:cubicBezTo>
                <a:cubicBezTo>
                  <a:pt x="4276690" y="269350"/>
                  <a:pt x="4277361" y="269632"/>
                  <a:pt x="4277856" y="270126"/>
                </a:cubicBezTo>
                <a:cubicBezTo>
                  <a:pt x="4278438" y="270709"/>
                  <a:pt x="4278971" y="271346"/>
                  <a:pt x="4279604" y="271873"/>
                </a:cubicBezTo>
                <a:cubicBezTo>
                  <a:pt x="4280142" y="272321"/>
                  <a:pt x="4280814" y="272590"/>
                  <a:pt x="4281352" y="273037"/>
                </a:cubicBezTo>
                <a:cubicBezTo>
                  <a:pt x="4281984" y="273564"/>
                  <a:pt x="4282414" y="274327"/>
                  <a:pt x="4283099" y="274784"/>
                </a:cubicBezTo>
                <a:cubicBezTo>
                  <a:pt x="4283611" y="275124"/>
                  <a:pt x="4284298" y="275092"/>
                  <a:pt x="4284848" y="275366"/>
                </a:cubicBezTo>
                <a:cubicBezTo>
                  <a:pt x="4285473" y="275679"/>
                  <a:pt x="4286013" y="276142"/>
                  <a:pt x="4286596" y="276530"/>
                </a:cubicBezTo>
                <a:cubicBezTo>
                  <a:pt x="4287179" y="278281"/>
                  <a:pt x="4287088" y="278518"/>
                  <a:pt x="4288344" y="280024"/>
                </a:cubicBezTo>
                <a:cubicBezTo>
                  <a:pt x="4288871" y="280656"/>
                  <a:pt x="4289563" y="281137"/>
                  <a:pt x="4290091" y="281770"/>
                </a:cubicBezTo>
                <a:cubicBezTo>
                  <a:pt x="4292519" y="284681"/>
                  <a:pt x="4289800" y="282546"/>
                  <a:pt x="4293005" y="284681"/>
                </a:cubicBezTo>
                <a:cubicBezTo>
                  <a:pt x="4296343" y="289685"/>
                  <a:pt x="4291898" y="283796"/>
                  <a:pt x="4295918" y="287010"/>
                </a:cubicBezTo>
                <a:cubicBezTo>
                  <a:pt x="4296464" y="287447"/>
                  <a:pt x="4296635" y="288218"/>
                  <a:pt x="4297083" y="288756"/>
                </a:cubicBezTo>
                <a:cubicBezTo>
                  <a:pt x="4300822" y="293239"/>
                  <a:pt x="4297102" y="287913"/>
                  <a:pt x="4299997" y="292249"/>
                </a:cubicBezTo>
                <a:cubicBezTo>
                  <a:pt x="4300190" y="292831"/>
                  <a:pt x="4300304" y="293446"/>
                  <a:pt x="4300579" y="293996"/>
                </a:cubicBezTo>
                <a:cubicBezTo>
                  <a:pt x="4300892" y="294621"/>
                  <a:pt x="4301691" y="295044"/>
                  <a:pt x="4301745" y="295742"/>
                </a:cubicBezTo>
                <a:cubicBezTo>
                  <a:pt x="4301894" y="297686"/>
                  <a:pt x="4301601" y="299663"/>
                  <a:pt x="4301161" y="301563"/>
                </a:cubicBezTo>
                <a:cubicBezTo>
                  <a:pt x="4301005" y="302245"/>
                  <a:pt x="4300591" y="302939"/>
                  <a:pt x="4299997" y="303310"/>
                </a:cubicBezTo>
                <a:cubicBezTo>
                  <a:pt x="4298955" y="303961"/>
                  <a:pt x="4296501" y="304474"/>
                  <a:pt x="4296501" y="304474"/>
                </a:cubicBezTo>
                <a:cubicBezTo>
                  <a:pt x="4294061" y="306099"/>
                  <a:pt x="4294561" y="306130"/>
                  <a:pt x="4290674" y="306221"/>
                </a:cubicBezTo>
                <a:cubicBezTo>
                  <a:pt x="4275527" y="306577"/>
                  <a:pt x="4260377" y="306609"/>
                  <a:pt x="4245227" y="306803"/>
                </a:cubicBezTo>
                <a:lnTo>
                  <a:pt x="4236487" y="309714"/>
                </a:lnTo>
                <a:lnTo>
                  <a:pt x="4234740" y="310296"/>
                </a:lnTo>
                <a:lnTo>
                  <a:pt x="4232992" y="310878"/>
                </a:lnTo>
                <a:cubicBezTo>
                  <a:pt x="4227553" y="310684"/>
                  <a:pt x="4222120" y="310296"/>
                  <a:pt x="4216678" y="310296"/>
                </a:cubicBezTo>
                <a:cubicBezTo>
                  <a:pt x="4208605" y="310296"/>
                  <a:pt x="4209942" y="310017"/>
                  <a:pt x="4205608" y="311460"/>
                </a:cubicBezTo>
                <a:lnTo>
                  <a:pt x="4197451" y="311460"/>
                </a:lnTo>
                <a:cubicBezTo>
                  <a:pt x="4196091" y="310490"/>
                  <a:pt x="4194677" y="309592"/>
                  <a:pt x="4193372" y="308550"/>
                </a:cubicBezTo>
                <a:cubicBezTo>
                  <a:pt x="4192728" y="308036"/>
                  <a:pt x="4192257" y="307330"/>
                  <a:pt x="4191624" y="306803"/>
                </a:cubicBezTo>
                <a:cubicBezTo>
                  <a:pt x="4189498" y="305032"/>
                  <a:pt x="4190010" y="306310"/>
                  <a:pt x="4188128" y="303892"/>
                </a:cubicBezTo>
                <a:cubicBezTo>
                  <a:pt x="4187268" y="302788"/>
                  <a:pt x="4186241" y="301727"/>
                  <a:pt x="4185798" y="300399"/>
                </a:cubicBezTo>
                <a:lnTo>
                  <a:pt x="4184633" y="296906"/>
                </a:lnTo>
                <a:cubicBezTo>
                  <a:pt x="4184826" y="293607"/>
                  <a:pt x="4184886" y="290298"/>
                  <a:pt x="4185215" y="287010"/>
                </a:cubicBezTo>
                <a:cubicBezTo>
                  <a:pt x="4185276" y="286399"/>
                  <a:pt x="4185364" y="285697"/>
                  <a:pt x="4185798" y="285263"/>
                </a:cubicBezTo>
                <a:cubicBezTo>
                  <a:pt x="4186232" y="284829"/>
                  <a:pt x="4186963" y="284875"/>
                  <a:pt x="4187545" y="284681"/>
                </a:cubicBezTo>
                <a:cubicBezTo>
                  <a:pt x="4190162" y="282067"/>
                  <a:pt x="4188511" y="283195"/>
                  <a:pt x="4192789" y="281770"/>
                </a:cubicBezTo>
                <a:lnTo>
                  <a:pt x="4194537" y="281187"/>
                </a:lnTo>
                <a:lnTo>
                  <a:pt x="4196285" y="280605"/>
                </a:lnTo>
                <a:cubicBezTo>
                  <a:pt x="4196868" y="280217"/>
                  <a:pt x="4197354" y="279611"/>
                  <a:pt x="4198033" y="279442"/>
                </a:cubicBezTo>
                <a:cubicBezTo>
                  <a:pt x="4199739" y="279015"/>
                  <a:pt x="4201522" y="278976"/>
                  <a:pt x="4203277" y="278859"/>
                </a:cubicBezTo>
                <a:cubicBezTo>
                  <a:pt x="4207352" y="278588"/>
                  <a:pt x="4211434" y="278471"/>
                  <a:pt x="4215512" y="278277"/>
                </a:cubicBezTo>
                <a:cubicBezTo>
                  <a:pt x="4222644" y="276852"/>
                  <a:pt x="4215244" y="278456"/>
                  <a:pt x="4220174" y="277112"/>
                </a:cubicBezTo>
                <a:cubicBezTo>
                  <a:pt x="4221719" y="276691"/>
                  <a:pt x="4223316" y="276454"/>
                  <a:pt x="4224835" y="275948"/>
                </a:cubicBezTo>
                <a:cubicBezTo>
                  <a:pt x="4226000" y="275560"/>
                  <a:pt x="4227309" y="275464"/>
                  <a:pt x="4228331" y="274784"/>
                </a:cubicBezTo>
                <a:cubicBezTo>
                  <a:pt x="4228913" y="274396"/>
                  <a:pt x="4229439" y="273904"/>
                  <a:pt x="4230079" y="273619"/>
                </a:cubicBezTo>
                <a:cubicBezTo>
                  <a:pt x="4231201" y="273121"/>
                  <a:pt x="4232410" y="272843"/>
                  <a:pt x="4233575" y="272455"/>
                </a:cubicBezTo>
                <a:cubicBezTo>
                  <a:pt x="4234157" y="272261"/>
                  <a:pt x="4234774" y="272147"/>
                  <a:pt x="4235323" y="271873"/>
                </a:cubicBezTo>
                <a:cubicBezTo>
                  <a:pt x="4236816" y="271127"/>
                  <a:pt x="4237810" y="270493"/>
                  <a:pt x="4239401" y="270126"/>
                </a:cubicBezTo>
                <a:cubicBezTo>
                  <a:pt x="4241353" y="269676"/>
                  <a:pt x="4245190" y="269090"/>
                  <a:pt x="4247559" y="268380"/>
                </a:cubicBezTo>
                <a:cubicBezTo>
                  <a:pt x="4248735" y="268027"/>
                  <a:pt x="4251055" y="267215"/>
                  <a:pt x="4251055" y="267215"/>
                </a:cubicBezTo>
                <a:cubicBezTo>
                  <a:pt x="4256061" y="263880"/>
                  <a:pt x="4249726" y="267879"/>
                  <a:pt x="4254550" y="265469"/>
                </a:cubicBezTo>
                <a:cubicBezTo>
                  <a:pt x="4255176" y="265156"/>
                  <a:pt x="4255658" y="264589"/>
                  <a:pt x="4256298" y="264305"/>
                </a:cubicBezTo>
                <a:cubicBezTo>
                  <a:pt x="4257420" y="263806"/>
                  <a:pt x="4258629" y="263529"/>
                  <a:pt x="4259794" y="263140"/>
                </a:cubicBezTo>
                <a:lnTo>
                  <a:pt x="4261542" y="262558"/>
                </a:lnTo>
                <a:close/>
                <a:moveTo>
                  <a:pt x="2073063" y="226270"/>
                </a:moveTo>
                <a:cubicBezTo>
                  <a:pt x="2078501" y="228081"/>
                  <a:pt x="2077206" y="226270"/>
                  <a:pt x="2078501" y="230151"/>
                </a:cubicBezTo>
                <a:cubicBezTo>
                  <a:pt x="2078451" y="230354"/>
                  <a:pt x="2077353" y="235078"/>
                  <a:pt x="2076947" y="235585"/>
                </a:cubicBezTo>
                <a:cubicBezTo>
                  <a:pt x="2076323" y="236365"/>
                  <a:pt x="2072416" y="238172"/>
                  <a:pt x="2071510" y="238689"/>
                </a:cubicBezTo>
                <a:cubicBezTo>
                  <a:pt x="2070215" y="236878"/>
                  <a:pt x="2068280" y="235383"/>
                  <a:pt x="2067626" y="233256"/>
                </a:cubicBezTo>
                <a:cubicBezTo>
                  <a:pt x="2066533" y="229711"/>
                  <a:pt x="2068290" y="228266"/>
                  <a:pt x="2070733" y="227046"/>
                </a:cubicBezTo>
                <a:cubicBezTo>
                  <a:pt x="2071465" y="226680"/>
                  <a:pt x="2072286" y="226528"/>
                  <a:pt x="2073063" y="226270"/>
                </a:cubicBezTo>
                <a:close/>
                <a:moveTo>
                  <a:pt x="7387366" y="225881"/>
                </a:moveTo>
                <a:cubicBezTo>
                  <a:pt x="7387677" y="225959"/>
                  <a:pt x="7390945" y="226713"/>
                  <a:pt x="7391445" y="227046"/>
                </a:cubicBezTo>
                <a:cubicBezTo>
                  <a:pt x="7392131" y="227503"/>
                  <a:pt x="7392560" y="228265"/>
                  <a:pt x="7393193" y="228793"/>
                </a:cubicBezTo>
                <a:cubicBezTo>
                  <a:pt x="7393731" y="229240"/>
                  <a:pt x="7394358" y="229569"/>
                  <a:pt x="7394941" y="229957"/>
                </a:cubicBezTo>
                <a:cubicBezTo>
                  <a:pt x="7396051" y="233284"/>
                  <a:pt x="7394608" y="230511"/>
                  <a:pt x="7397272" y="232286"/>
                </a:cubicBezTo>
                <a:cubicBezTo>
                  <a:pt x="7397957" y="232742"/>
                  <a:pt x="7398299" y="233632"/>
                  <a:pt x="7399019" y="234032"/>
                </a:cubicBezTo>
                <a:cubicBezTo>
                  <a:pt x="7400093" y="234628"/>
                  <a:pt x="7401311" y="234956"/>
                  <a:pt x="7402515" y="235196"/>
                </a:cubicBezTo>
                <a:cubicBezTo>
                  <a:pt x="7407153" y="236123"/>
                  <a:pt x="7404444" y="235669"/>
                  <a:pt x="7410673" y="236361"/>
                </a:cubicBezTo>
                <a:cubicBezTo>
                  <a:pt x="7412226" y="236749"/>
                  <a:pt x="7413754" y="237262"/>
                  <a:pt x="7415333" y="237525"/>
                </a:cubicBezTo>
                <a:cubicBezTo>
                  <a:pt x="7416499" y="237719"/>
                  <a:pt x="7417683" y="237821"/>
                  <a:pt x="7418829" y="238108"/>
                </a:cubicBezTo>
                <a:cubicBezTo>
                  <a:pt x="7420021" y="238405"/>
                  <a:pt x="7421160" y="238883"/>
                  <a:pt x="7422325" y="239272"/>
                </a:cubicBezTo>
                <a:lnTo>
                  <a:pt x="7427569" y="241018"/>
                </a:lnTo>
                <a:lnTo>
                  <a:pt x="7429317" y="241600"/>
                </a:lnTo>
                <a:cubicBezTo>
                  <a:pt x="7430482" y="242376"/>
                  <a:pt x="7431823" y="242939"/>
                  <a:pt x="7432813" y="243929"/>
                </a:cubicBezTo>
                <a:cubicBezTo>
                  <a:pt x="7433978" y="245093"/>
                  <a:pt x="7434937" y="246509"/>
                  <a:pt x="7436308" y="247422"/>
                </a:cubicBezTo>
                <a:lnTo>
                  <a:pt x="7443300" y="252079"/>
                </a:lnTo>
                <a:cubicBezTo>
                  <a:pt x="7443304" y="252082"/>
                  <a:pt x="7446792" y="254405"/>
                  <a:pt x="7446796" y="254408"/>
                </a:cubicBezTo>
                <a:lnTo>
                  <a:pt x="7449127" y="256154"/>
                </a:lnTo>
                <a:cubicBezTo>
                  <a:pt x="7449515" y="256736"/>
                  <a:pt x="7449844" y="257363"/>
                  <a:pt x="7450292" y="257901"/>
                </a:cubicBezTo>
                <a:cubicBezTo>
                  <a:pt x="7450820" y="258533"/>
                  <a:pt x="7451583" y="258962"/>
                  <a:pt x="7452040" y="259648"/>
                </a:cubicBezTo>
                <a:cubicBezTo>
                  <a:pt x="7453816" y="262309"/>
                  <a:pt x="7451041" y="260867"/>
                  <a:pt x="7454371" y="261976"/>
                </a:cubicBezTo>
                <a:cubicBezTo>
                  <a:pt x="7454831" y="263354"/>
                  <a:pt x="7455536" y="265229"/>
                  <a:pt x="7455536" y="266634"/>
                </a:cubicBezTo>
                <a:cubicBezTo>
                  <a:pt x="7455536" y="268006"/>
                  <a:pt x="7455691" y="269551"/>
                  <a:pt x="7454953" y="270709"/>
                </a:cubicBezTo>
                <a:cubicBezTo>
                  <a:pt x="7453483" y="273017"/>
                  <a:pt x="7450816" y="273166"/>
                  <a:pt x="7448544" y="273619"/>
                </a:cubicBezTo>
                <a:cubicBezTo>
                  <a:pt x="7446019" y="273425"/>
                  <a:pt x="7443472" y="273432"/>
                  <a:pt x="7440970" y="273037"/>
                </a:cubicBezTo>
                <a:cubicBezTo>
                  <a:pt x="7439756" y="272846"/>
                  <a:pt x="7438640" y="272261"/>
                  <a:pt x="7437474" y="271873"/>
                </a:cubicBezTo>
                <a:lnTo>
                  <a:pt x="7435726" y="271291"/>
                </a:lnTo>
                <a:cubicBezTo>
                  <a:pt x="7435144" y="270709"/>
                  <a:pt x="7434506" y="270177"/>
                  <a:pt x="7433978" y="269544"/>
                </a:cubicBezTo>
                <a:cubicBezTo>
                  <a:pt x="7433530" y="269007"/>
                  <a:pt x="7433359" y="268235"/>
                  <a:pt x="7432813" y="267798"/>
                </a:cubicBezTo>
                <a:cubicBezTo>
                  <a:pt x="7432334" y="267414"/>
                  <a:pt x="7431648" y="267410"/>
                  <a:pt x="7431065" y="267215"/>
                </a:cubicBezTo>
                <a:cubicBezTo>
                  <a:pt x="7430108" y="264348"/>
                  <a:pt x="7431167" y="266330"/>
                  <a:pt x="7428734" y="264305"/>
                </a:cubicBezTo>
                <a:cubicBezTo>
                  <a:pt x="7428102" y="263778"/>
                  <a:pt x="7427619" y="263085"/>
                  <a:pt x="7426986" y="262558"/>
                </a:cubicBezTo>
                <a:cubicBezTo>
                  <a:pt x="7426449" y="262110"/>
                  <a:pt x="7425864" y="261707"/>
                  <a:pt x="7425239" y="261394"/>
                </a:cubicBezTo>
                <a:cubicBezTo>
                  <a:pt x="7423138" y="260345"/>
                  <a:pt x="7419337" y="260397"/>
                  <a:pt x="7417664" y="260230"/>
                </a:cubicBezTo>
                <a:cubicBezTo>
                  <a:pt x="7409507" y="260424"/>
                  <a:pt x="7401342" y="260390"/>
                  <a:pt x="7393193" y="260812"/>
                </a:cubicBezTo>
                <a:cubicBezTo>
                  <a:pt x="7390066" y="260974"/>
                  <a:pt x="7383870" y="261976"/>
                  <a:pt x="7383870" y="261976"/>
                </a:cubicBezTo>
                <a:cubicBezTo>
                  <a:pt x="7373966" y="261782"/>
                  <a:pt x="7364036" y="262125"/>
                  <a:pt x="7354155" y="261394"/>
                </a:cubicBezTo>
                <a:cubicBezTo>
                  <a:pt x="7353334" y="261333"/>
                  <a:pt x="7352913" y="260297"/>
                  <a:pt x="7352407" y="259648"/>
                </a:cubicBezTo>
                <a:cubicBezTo>
                  <a:pt x="7351548" y="258543"/>
                  <a:pt x="7350077" y="256154"/>
                  <a:pt x="7350077" y="256154"/>
                </a:cubicBezTo>
                <a:cubicBezTo>
                  <a:pt x="7349883" y="255573"/>
                  <a:pt x="7349571" y="255017"/>
                  <a:pt x="7349495" y="254408"/>
                </a:cubicBezTo>
                <a:cubicBezTo>
                  <a:pt x="7349181" y="251897"/>
                  <a:pt x="7349526" y="249294"/>
                  <a:pt x="7348912" y="246839"/>
                </a:cubicBezTo>
                <a:cubicBezTo>
                  <a:pt x="7348688" y="245944"/>
                  <a:pt x="7346134" y="244407"/>
                  <a:pt x="7345416" y="243929"/>
                </a:cubicBezTo>
                <a:cubicBezTo>
                  <a:pt x="7344251" y="244123"/>
                  <a:pt x="7343073" y="244255"/>
                  <a:pt x="7341920" y="244511"/>
                </a:cubicBezTo>
                <a:cubicBezTo>
                  <a:pt x="7339264" y="245100"/>
                  <a:pt x="7340723" y="245465"/>
                  <a:pt x="7337259" y="245675"/>
                </a:cubicBezTo>
                <a:cubicBezTo>
                  <a:pt x="7331828" y="246005"/>
                  <a:pt x="7326383" y="246063"/>
                  <a:pt x="7320945" y="246258"/>
                </a:cubicBezTo>
                <a:cubicBezTo>
                  <a:pt x="7319000" y="246906"/>
                  <a:pt x="7319059" y="246935"/>
                  <a:pt x="7316866" y="247422"/>
                </a:cubicBezTo>
                <a:cubicBezTo>
                  <a:pt x="7315900" y="247637"/>
                  <a:pt x="7314914" y="247764"/>
                  <a:pt x="7313953" y="248004"/>
                </a:cubicBezTo>
                <a:cubicBezTo>
                  <a:pt x="7313357" y="248153"/>
                  <a:pt x="7312815" y="248515"/>
                  <a:pt x="7312205" y="248586"/>
                </a:cubicBezTo>
                <a:cubicBezTo>
                  <a:pt x="7307136" y="249182"/>
                  <a:pt x="7307350" y="248101"/>
                  <a:pt x="7306379" y="248004"/>
                </a:cubicBezTo>
                <a:cubicBezTo>
                  <a:pt x="7301540" y="248541"/>
                  <a:pt x="7299792" y="249089"/>
                  <a:pt x="7294726" y="248004"/>
                </a:cubicBezTo>
                <a:cubicBezTo>
                  <a:pt x="7293558" y="247755"/>
                  <a:pt x="7291984" y="245721"/>
                  <a:pt x="7291230" y="245093"/>
                </a:cubicBezTo>
                <a:cubicBezTo>
                  <a:pt x="7290692" y="244646"/>
                  <a:pt x="7290065" y="244317"/>
                  <a:pt x="7289482" y="243929"/>
                </a:cubicBezTo>
                <a:cubicBezTo>
                  <a:pt x="7289676" y="241018"/>
                  <a:pt x="7289056" y="237934"/>
                  <a:pt x="7290065" y="235196"/>
                </a:cubicBezTo>
                <a:cubicBezTo>
                  <a:pt x="7290549" y="233883"/>
                  <a:pt x="7293561" y="232867"/>
                  <a:pt x="7293561" y="232867"/>
                </a:cubicBezTo>
                <a:cubicBezTo>
                  <a:pt x="7301468" y="233160"/>
                  <a:pt x="7309537" y="233279"/>
                  <a:pt x="7317449" y="234032"/>
                </a:cubicBezTo>
                <a:cubicBezTo>
                  <a:pt x="7318816" y="234162"/>
                  <a:pt x="7320168" y="234420"/>
                  <a:pt x="7321528" y="234614"/>
                </a:cubicBezTo>
                <a:cubicBezTo>
                  <a:pt x="7327160" y="234420"/>
                  <a:pt x="7332798" y="234353"/>
                  <a:pt x="7338424" y="234032"/>
                </a:cubicBezTo>
                <a:cubicBezTo>
                  <a:pt x="7339604" y="233965"/>
                  <a:pt x="7340751" y="233617"/>
                  <a:pt x="7341920" y="233450"/>
                </a:cubicBezTo>
                <a:cubicBezTo>
                  <a:pt x="7343471" y="233229"/>
                  <a:pt x="7345017" y="232939"/>
                  <a:pt x="7346581" y="232867"/>
                </a:cubicBezTo>
                <a:cubicBezTo>
                  <a:pt x="7353569" y="232550"/>
                  <a:pt x="7360565" y="232479"/>
                  <a:pt x="7367557" y="232286"/>
                </a:cubicBezTo>
                <a:cubicBezTo>
                  <a:pt x="7373734" y="230742"/>
                  <a:pt x="7364541" y="232939"/>
                  <a:pt x="7374548" y="231121"/>
                </a:cubicBezTo>
                <a:cubicBezTo>
                  <a:pt x="7375153" y="231012"/>
                  <a:pt x="7375706" y="230708"/>
                  <a:pt x="7376296" y="230539"/>
                </a:cubicBezTo>
                <a:cubicBezTo>
                  <a:pt x="7381422" y="229075"/>
                  <a:pt x="7376181" y="230771"/>
                  <a:pt x="7380374" y="229375"/>
                </a:cubicBezTo>
                <a:cubicBezTo>
                  <a:pt x="7381540" y="228599"/>
                  <a:pt x="7382542" y="227488"/>
                  <a:pt x="7383870" y="227046"/>
                </a:cubicBezTo>
                <a:close/>
                <a:moveTo>
                  <a:pt x="7461363" y="222388"/>
                </a:moveTo>
                <a:cubicBezTo>
                  <a:pt x="7466800" y="222583"/>
                  <a:pt x="7472256" y="222493"/>
                  <a:pt x="7477677" y="222971"/>
                </a:cubicBezTo>
                <a:cubicBezTo>
                  <a:pt x="7478900" y="223079"/>
                  <a:pt x="7479981" y="223838"/>
                  <a:pt x="7481173" y="224135"/>
                </a:cubicBezTo>
                <a:lnTo>
                  <a:pt x="7483503" y="224717"/>
                </a:lnTo>
                <a:cubicBezTo>
                  <a:pt x="7488510" y="228053"/>
                  <a:pt x="7482176" y="224054"/>
                  <a:pt x="7486999" y="226464"/>
                </a:cubicBezTo>
                <a:cubicBezTo>
                  <a:pt x="7487626" y="226777"/>
                  <a:pt x="7488107" y="227344"/>
                  <a:pt x="7488747" y="227628"/>
                </a:cubicBezTo>
                <a:cubicBezTo>
                  <a:pt x="7489869" y="228127"/>
                  <a:pt x="7491220" y="228112"/>
                  <a:pt x="7492242" y="228793"/>
                </a:cubicBezTo>
                <a:cubicBezTo>
                  <a:pt x="7493408" y="229569"/>
                  <a:pt x="7494410" y="230679"/>
                  <a:pt x="7495738" y="231121"/>
                </a:cubicBezTo>
                <a:lnTo>
                  <a:pt x="7499234" y="232286"/>
                </a:lnTo>
                <a:cubicBezTo>
                  <a:pt x="7504241" y="235621"/>
                  <a:pt x="7497908" y="231623"/>
                  <a:pt x="7502730" y="234032"/>
                </a:cubicBezTo>
                <a:cubicBezTo>
                  <a:pt x="7507251" y="236290"/>
                  <a:pt x="7501831" y="234314"/>
                  <a:pt x="7506226" y="235779"/>
                </a:cubicBezTo>
                <a:cubicBezTo>
                  <a:pt x="7509139" y="235585"/>
                  <a:pt x="7512086" y="235676"/>
                  <a:pt x="7514966" y="235196"/>
                </a:cubicBezTo>
                <a:cubicBezTo>
                  <a:pt x="7520277" y="234312"/>
                  <a:pt x="7512722" y="233035"/>
                  <a:pt x="7519045" y="234614"/>
                </a:cubicBezTo>
                <a:cubicBezTo>
                  <a:pt x="7521814" y="236459"/>
                  <a:pt x="7520571" y="235115"/>
                  <a:pt x="7521957" y="239272"/>
                </a:cubicBezTo>
                <a:lnTo>
                  <a:pt x="7522541" y="241018"/>
                </a:lnTo>
                <a:cubicBezTo>
                  <a:pt x="7522346" y="243929"/>
                  <a:pt x="7522264" y="246850"/>
                  <a:pt x="7521957" y="249750"/>
                </a:cubicBezTo>
                <a:cubicBezTo>
                  <a:pt x="7521760" y="251634"/>
                  <a:pt x="7520553" y="254567"/>
                  <a:pt x="7519045" y="255573"/>
                </a:cubicBezTo>
                <a:cubicBezTo>
                  <a:pt x="7518462" y="255960"/>
                  <a:pt x="7517835" y="256289"/>
                  <a:pt x="7517297" y="256737"/>
                </a:cubicBezTo>
                <a:cubicBezTo>
                  <a:pt x="7516663" y="257264"/>
                  <a:pt x="7516234" y="258027"/>
                  <a:pt x="7515549" y="258483"/>
                </a:cubicBezTo>
                <a:cubicBezTo>
                  <a:pt x="7515038" y="258823"/>
                  <a:pt x="7514365" y="258823"/>
                  <a:pt x="7513801" y="259065"/>
                </a:cubicBezTo>
                <a:cubicBezTo>
                  <a:pt x="7508765" y="261222"/>
                  <a:pt x="7513818" y="259447"/>
                  <a:pt x="7509722" y="260812"/>
                </a:cubicBezTo>
                <a:cubicBezTo>
                  <a:pt x="7507392" y="260618"/>
                  <a:pt x="7505053" y="260503"/>
                  <a:pt x="7502730" y="260230"/>
                </a:cubicBezTo>
                <a:cubicBezTo>
                  <a:pt x="7501334" y="260065"/>
                  <a:pt x="7498917" y="259423"/>
                  <a:pt x="7497486" y="259065"/>
                </a:cubicBezTo>
                <a:cubicBezTo>
                  <a:pt x="7496322" y="258289"/>
                  <a:pt x="7494981" y="257726"/>
                  <a:pt x="7493990" y="256737"/>
                </a:cubicBezTo>
                <a:cubicBezTo>
                  <a:pt x="7491747" y="254495"/>
                  <a:pt x="7492928" y="255447"/>
                  <a:pt x="7490495" y="253825"/>
                </a:cubicBezTo>
                <a:cubicBezTo>
                  <a:pt x="7488358" y="250624"/>
                  <a:pt x="7490495" y="253341"/>
                  <a:pt x="7487582" y="250915"/>
                </a:cubicBezTo>
                <a:cubicBezTo>
                  <a:pt x="7486948" y="250388"/>
                  <a:pt x="7486554" y="249568"/>
                  <a:pt x="7485834" y="249168"/>
                </a:cubicBezTo>
                <a:cubicBezTo>
                  <a:pt x="7482446" y="247288"/>
                  <a:pt x="7482963" y="248604"/>
                  <a:pt x="7480007" y="247422"/>
                </a:cubicBezTo>
                <a:cubicBezTo>
                  <a:pt x="7479752" y="247320"/>
                  <a:pt x="7477579" y="244996"/>
                  <a:pt x="7477094" y="244511"/>
                </a:cubicBezTo>
                <a:cubicBezTo>
                  <a:pt x="7475540" y="243735"/>
                  <a:pt x="7474015" y="242901"/>
                  <a:pt x="7472433" y="242183"/>
                </a:cubicBezTo>
                <a:cubicBezTo>
                  <a:pt x="7469044" y="240643"/>
                  <a:pt x="7463237" y="241163"/>
                  <a:pt x="7460780" y="241018"/>
                </a:cubicBezTo>
                <a:cubicBezTo>
                  <a:pt x="7457441" y="236014"/>
                  <a:pt x="7461444" y="242344"/>
                  <a:pt x="7459032" y="237525"/>
                </a:cubicBezTo>
                <a:cubicBezTo>
                  <a:pt x="7458719" y="236899"/>
                  <a:pt x="7458151" y="236418"/>
                  <a:pt x="7457867" y="235779"/>
                </a:cubicBezTo>
                <a:cubicBezTo>
                  <a:pt x="7457367" y="234657"/>
                  <a:pt x="7456701" y="232286"/>
                  <a:pt x="7456701" y="232286"/>
                </a:cubicBezTo>
                <a:cubicBezTo>
                  <a:pt x="7456896" y="229763"/>
                  <a:pt x="7456817" y="227204"/>
                  <a:pt x="7457284" y="224717"/>
                </a:cubicBezTo>
                <a:cubicBezTo>
                  <a:pt x="7457412" y="224029"/>
                  <a:pt x="7457841" y="223318"/>
                  <a:pt x="7458449" y="222971"/>
                </a:cubicBezTo>
                <a:cubicBezTo>
                  <a:pt x="7459309" y="222480"/>
                  <a:pt x="7460392" y="222583"/>
                  <a:pt x="7461363" y="222388"/>
                </a:cubicBezTo>
                <a:close/>
                <a:moveTo>
                  <a:pt x="3685889" y="214626"/>
                </a:moveTo>
                <a:cubicBezTo>
                  <a:pt x="3690642" y="228875"/>
                  <a:pt x="3689322" y="220685"/>
                  <a:pt x="3687443" y="239466"/>
                </a:cubicBezTo>
                <a:cubicBezTo>
                  <a:pt x="3676462" y="237271"/>
                  <a:pt x="3682179" y="238747"/>
                  <a:pt x="3670351" y="234808"/>
                </a:cubicBezTo>
                <a:cubicBezTo>
                  <a:pt x="3668798" y="234291"/>
                  <a:pt x="3667322" y="233404"/>
                  <a:pt x="3665691" y="233256"/>
                </a:cubicBezTo>
                <a:cubicBezTo>
                  <a:pt x="3647870" y="231637"/>
                  <a:pt x="3644555" y="235745"/>
                  <a:pt x="3645493" y="228599"/>
                </a:cubicBezTo>
                <a:lnTo>
                  <a:pt x="3657922" y="223941"/>
                </a:lnTo>
                <a:cubicBezTo>
                  <a:pt x="3659460" y="223382"/>
                  <a:pt x="3660946" y="222388"/>
                  <a:pt x="3662583" y="222388"/>
                </a:cubicBezTo>
                <a:cubicBezTo>
                  <a:pt x="3664220" y="222388"/>
                  <a:pt x="3665691" y="223423"/>
                  <a:pt x="3667244" y="223941"/>
                </a:cubicBezTo>
                <a:cubicBezTo>
                  <a:pt x="3668798" y="223423"/>
                  <a:pt x="3670474" y="223184"/>
                  <a:pt x="3671906" y="222388"/>
                </a:cubicBezTo>
                <a:cubicBezTo>
                  <a:pt x="3687933" y="213492"/>
                  <a:pt x="3675342" y="218139"/>
                  <a:pt x="3685889" y="214626"/>
                </a:cubicBezTo>
                <a:close/>
                <a:moveTo>
                  <a:pt x="3386808" y="203242"/>
                </a:moveTo>
                <a:cubicBezTo>
                  <a:pt x="3387625" y="203219"/>
                  <a:pt x="3388806" y="203241"/>
                  <a:pt x="3390452" y="203323"/>
                </a:cubicBezTo>
                <a:lnTo>
                  <a:pt x="3391378" y="203385"/>
                </a:lnTo>
                <a:lnTo>
                  <a:pt x="3389129" y="205312"/>
                </a:lnTo>
                <a:cubicBezTo>
                  <a:pt x="3390099" y="205118"/>
                  <a:pt x="3381908" y="203376"/>
                  <a:pt x="3386808" y="203242"/>
                </a:cubicBezTo>
                <a:close/>
                <a:moveTo>
                  <a:pt x="2863972" y="191340"/>
                </a:moveTo>
                <a:cubicBezTo>
                  <a:pt x="2868337" y="192067"/>
                  <a:pt x="2872258" y="194444"/>
                  <a:pt x="2876402" y="195997"/>
                </a:cubicBezTo>
                <a:cubicBezTo>
                  <a:pt x="2875883" y="196256"/>
                  <a:pt x="2872330" y="196908"/>
                  <a:pt x="2873294" y="197549"/>
                </a:cubicBezTo>
                <a:cubicBezTo>
                  <a:pt x="2877748" y="200516"/>
                  <a:pt x="2873124" y="204791"/>
                  <a:pt x="2871741" y="206864"/>
                </a:cubicBezTo>
                <a:lnTo>
                  <a:pt x="2867079" y="208416"/>
                </a:lnTo>
                <a:lnTo>
                  <a:pt x="2862418" y="209970"/>
                </a:lnTo>
                <a:cubicBezTo>
                  <a:pt x="2856473" y="211949"/>
                  <a:pt x="2852752" y="213453"/>
                  <a:pt x="2846881" y="214626"/>
                </a:cubicBezTo>
                <a:cubicBezTo>
                  <a:pt x="2843792" y="215244"/>
                  <a:pt x="2840666" y="215661"/>
                  <a:pt x="2837559" y="216179"/>
                </a:cubicBezTo>
                <a:cubicBezTo>
                  <a:pt x="2837559" y="216179"/>
                  <a:pt x="2831229" y="214403"/>
                  <a:pt x="2828236" y="213074"/>
                </a:cubicBezTo>
                <a:cubicBezTo>
                  <a:pt x="2826530" y="212316"/>
                  <a:pt x="2824741" y="211426"/>
                  <a:pt x="2823576" y="209970"/>
                </a:cubicBezTo>
                <a:cubicBezTo>
                  <a:pt x="2819578" y="204976"/>
                  <a:pt x="2823210" y="204124"/>
                  <a:pt x="2826683" y="200654"/>
                </a:cubicBezTo>
                <a:lnTo>
                  <a:pt x="2831344" y="199102"/>
                </a:lnTo>
                <a:cubicBezTo>
                  <a:pt x="2834451" y="198067"/>
                  <a:pt x="2837489" y="196791"/>
                  <a:pt x="2840666" y="195997"/>
                </a:cubicBezTo>
                <a:cubicBezTo>
                  <a:pt x="2843723" y="195233"/>
                  <a:pt x="2846889" y="195007"/>
                  <a:pt x="2849989" y="194444"/>
                </a:cubicBezTo>
                <a:cubicBezTo>
                  <a:pt x="2852587" y="193972"/>
                  <a:pt x="2855178" y="193465"/>
                  <a:pt x="2857757" y="192892"/>
                </a:cubicBezTo>
                <a:cubicBezTo>
                  <a:pt x="2859842" y="192429"/>
                  <a:pt x="2861865" y="190989"/>
                  <a:pt x="2863972" y="191340"/>
                </a:cubicBezTo>
                <a:close/>
                <a:moveTo>
                  <a:pt x="3431080" y="183577"/>
                </a:moveTo>
                <a:lnTo>
                  <a:pt x="3440401" y="186682"/>
                </a:lnTo>
                <a:lnTo>
                  <a:pt x="3445063" y="188235"/>
                </a:lnTo>
                <a:cubicBezTo>
                  <a:pt x="3445585" y="189019"/>
                  <a:pt x="3450643" y="195713"/>
                  <a:pt x="3449724" y="197549"/>
                </a:cubicBezTo>
                <a:cubicBezTo>
                  <a:pt x="3448992" y="199013"/>
                  <a:pt x="3446528" y="198370"/>
                  <a:pt x="3445063" y="199102"/>
                </a:cubicBezTo>
                <a:cubicBezTo>
                  <a:pt x="3443393" y="199936"/>
                  <a:pt x="3442107" y="201449"/>
                  <a:pt x="3440401" y="202207"/>
                </a:cubicBezTo>
                <a:cubicBezTo>
                  <a:pt x="3437408" y="203536"/>
                  <a:pt x="3431080" y="205312"/>
                  <a:pt x="3431080" y="205312"/>
                </a:cubicBezTo>
                <a:cubicBezTo>
                  <a:pt x="3419685" y="204794"/>
                  <a:pt x="3408266" y="204668"/>
                  <a:pt x="3396897" y="203759"/>
                </a:cubicBezTo>
                <a:lnTo>
                  <a:pt x="3391378" y="203385"/>
                </a:lnTo>
                <a:lnTo>
                  <a:pt x="3400004" y="195997"/>
                </a:lnTo>
                <a:cubicBezTo>
                  <a:pt x="3401325" y="194678"/>
                  <a:pt x="3401529" y="192329"/>
                  <a:pt x="3403113" y="191340"/>
                </a:cubicBezTo>
                <a:cubicBezTo>
                  <a:pt x="3407126" y="188833"/>
                  <a:pt x="3415521" y="187722"/>
                  <a:pt x="3420203" y="186682"/>
                </a:cubicBezTo>
                <a:cubicBezTo>
                  <a:pt x="3426056" y="185382"/>
                  <a:pt x="3425888" y="185306"/>
                  <a:pt x="3431080" y="183577"/>
                </a:cubicBezTo>
                <a:close/>
                <a:moveTo>
                  <a:pt x="3377175" y="175498"/>
                </a:moveTo>
                <a:cubicBezTo>
                  <a:pt x="3382866" y="176007"/>
                  <a:pt x="3386066" y="178433"/>
                  <a:pt x="3393790" y="183577"/>
                </a:cubicBezTo>
                <a:cubicBezTo>
                  <a:pt x="3392409" y="187717"/>
                  <a:pt x="3393099" y="189787"/>
                  <a:pt x="3387575" y="189787"/>
                </a:cubicBezTo>
                <a:cubicBezTo>
                  <a:pt x="3341810" y="189787"/>
                  <a:pt x="3343553" y="188493"/>
                  <a:pt x="3334749" y="188235"/>
                </a:cubicBezTo>
                <a:cubicBezTo>
                  <a:pt x="3338374" y="185130"/>
                  <a:pt x="3340897" y="179595"/>
                  <a:pt x="3345625" y="178920"/>
                </a:cubicBezTo>
                <a:cubicBezTo>
                  <a:pt x="3363306" y="176396"/>
                  <a:pt x="3371486" y="174988"/>
                  <a:pt x="3377175" y="175498"/>
                </a:cubicBezTo>
                <a:close/>
                <a:moveTo>
                  <a:pt x="7440388" y="124584"/>
                </a:moveTo>
                <a:lnTo>
                  <a:pt x="7452623" y="125166"/>
                </a:lnTo>
                <a:cubicBezTo>
                  <a:pt x="7454377" y="125283"/>
                  <a:pt x="7456124" y="125516"/>
                  <a:pt x="7457867" y="125749"/>
                </a:cubicBezTo>
                <a:cubicBezTo>
                  <a:pt x="7459038" y="125904"/>
                  <a:pt x="7460181" y="126307"/>
                  <a:pt x="7461363" y="126331"/>
                </a:cubicBezTo>
                <a:lnTo>
                  <a:pt x="7516131" y="126914"/>
                </a:lnTo>
                <a:cubicBezTo>
                  <a:pt x="7516519" y="127495"/>
                  <a:pt x="7516983" y="128034"/>
                  <a:pt x="7517297" y="128660"/>
                </a:cubicBezTo>
                <a:cubicBezTo>
                  <a:pt x="7517571" y="129208"/>
                  <a:pt x="7517823" y="129795"/>
                  <a:pt x="7517879" y="130406"/>
                </a:cubicBezTo>
                <a:cubicBezTo>
                  <a:pt x="7518214" y="134083"/>
                  <a:pt x="7517737" y="137847"/>
                  <a:pt x="7518462" y="141467"/>
                </a:cubicBezTo>
                <a:cubicBezTo>
                  <a:pt x="7519059" y="144453"/>
                  <a:pt x="7522136" y="145856"/>
                  <a:pt x="7524289" y="147289"/>
                </a:cubicBezTo>
                <a:lnTo>
                  <a:pt x="7526037" y="148453"/>
                </a:lnTo>
                <a:cubicBezTo>
                  <a:pt x="7526619" y="148841"/>
                  <a:pt x="7527120" y="149396"/>
                  <a:pt x="7527785" y="149618"/>
                </a:cubicBezTo>
                <a:cubicBezTo>
                  <a:pt x="7536102" y="152387"/>
                  <a:pt x="7527440" y="149602"/>
                  <a:pt x="7533611" y="151364"/>
                </a:cubicBezTo>
                <a:cubicBezTo>
                  <a:pt x="7534201" y="151533"/>
                  <a:pt x="7534759" y="151813"/>
                  <a:pt x="7535359" y="151946"/>
                </a:cubicBezTo>
                <a:cubicBezTo>
                  <a:pt x="7541514" y="153313"/>
                  <a:pt x="7536665" y="151799"/>
                  <a:pt x="7540602" y="153110"/>
                </a:cubicBezTo>
                <a:cubicBezTo>
                  <a:pt x="7545457" y="152916"/>
                  <a:pt x="7550320" y="152851"/>
                  <a:pt x="7555168" y="152528"/>
                </a:cubicBezTo>
                <a:cubicBezTo>
                  <a:pt x="7558770" y="152289"/>
                  <a:pt x="7557089" y="151972"/>
                  <a:pt x="7559830" y="151364"/>
                </a:cubicBezTo>
                <a:cubicBezTo>
                  <a:pt x="7560983" y="151108"/>
                  <a:pt x="7562172" y="151038"/>
                  <a:pt x="7563326" y="150782"/>
                </a:cubicBezTo>
                <a:cubicBezTo>
                  <a:pt x="7563925" y="150649"/>
                  <a:pt x="7564483" y="150368"/>
                  <a:pt x="7565074" y="150200"/>
                </a:cubicBezTo>
                <a:cubicBezTo>
                  <a:pt x="7565843" y="149980"/>
                  <a:pt x="7566637" y="149847"/>
                  <a:pt x="7567404" y="149618"/>
                </a:cubicBezTo>
                <a:cubicBezTo>
                  <a:pt x="7568581" y="149265"/>
                  <a:pt x="7569673" y="148504"/>
                  <a:pt x="7570900" y="148453"/>
                </a:cubicBezTo>
                <a:lnTo>
                  <a:pt x="7584883" y="147871"/>
                </a:lnTo>
                <a:lnTo>
                  <a:pt x="7588379" y="147289"/>
                </a:lnTo>
                <a:cubicBezTo>
                  <a:pt x="7589354" y="147112"/>
                  <a:pt x="7590302" y="146706"/>
                  <a:pt x="7591293" y="146706"/>
                </a:cubicBezTo>
                <a:cubicBezTo>
                  <a:pt x="7595764" y="146706"/>
                  <a:pt x="7600227" y="147095"/>
                  <a:pt x="7604693" y="147289"/>
                </a:cubicBezTo>
                <a:lnTo>
                  <a:pt x="7608189" y="148453"/>
                </a:lnTo>
                <a:lnTo>
                  <a:pt x="7609937" y="149035"/>
                </a:lnTo>
                <a:cubicBezTo>
                  <a:pt x="7610520" y="149424"/>
                  <a:pt x="7611190" y="149705"/>
                  <a:pt x="7611685" y="150200"/>
                </a:cubicBezTo>
                <a:cubicBezTo>
                  <a:pt x="7612181" y="150694"/>
                  <a:pt x="7612303" y="151509"/>
                  <a:pt x="7612850" y="151946"/>
                </a:cubicBezTo>
                <a:cubicBezTo>
                  <a:pt x="7613330" y="152329"/>
                  <a:pt x="7614062" y="152231"/>
                  <a:pt x="7614598" y="152528"/>
                </a:cubicBezTo>
                <a:cubicBezTo>
                  <a:pt x="7616614" y="153648"/>
                  <a:pt x="7618378" y="154848"/>
                  <a:pt x="7619842" y="156604"/>
                </a:cubicBezTo>
                <a:cubicBezTo>
                  <a:pt x="7620290" y="157141"/>
                  <a:pt x="7620619" y="157768"/>
                  <a:pt x="7621008" y="158350"/>
                </a:cubicBezTo>
                <a:cubicBezTo>
                  <a:pt x="7622393" y="162503"/>
                  <a:pt x="7620428" y="157482"/>
                  <a:pt x="7623338" y="161843"/>
                </a:cubicBezTo>
                <a:cubicBezTo>
                  <a:pt x="7623679" y="162354"/>
                  <a:pt x="7623544" y="163105"/>
                  <a:pt x="7623920" y="163590"/>
                </a:cubicBezTo>
                <a:cubicBezTo>
                  <a:pt x="7626672" y="167124"/>
                  <a:pt x="7626293" y="166708"/>
                  <a:pt x="7629164" y="167665"/>
                </a:cubicBezTo>
                <a:cubicBezTo>
                  <a:pt x="7632854" y="167471"/>
                  <a:pt x="7636555" y="167417"/>
                  <a:pt x="7640235" y="167082"/>
                </a:cubicBezTo>
                <a:cubicBezTo>
                  <a:pt x="7641449" y="166972"/>
                  <a:pt x="7643354" y="165719"/>
                  <a:pt x="7644313" y="165336"/>
                </a:cubicBezTo>
                <a:cubicBezTo>
                  <a:pt x="7647867" y="163916"/>
                  <a:pt x="7647984" y="164146"/>
                  <a:pt x="7651887" y="163590"/>
                </a:cubicBezTo>
                <a:cubicBezTo>
                  <a:pt x="7653053" y="163784"/>
                  <a:pt x="7654304" y="163692"/>
                  <a:pt x="7655383" y="164172"/>
                </a:cubicBezTo>
                <a:cubicBezTo>
                  <a:pt x="7656136" y="164506"/>
                  <a:pt x="7656498" y="165391"/>
                  <a:pt x="7657131" y="165918"/>
                </a:cubicBezTo>
                <a:cubicBezTo>
                  <a:pt x="7657670" y="166366"/>
                  <a:pt x="7658297" y="166695"/>
                  <a:pt x="7658879" y="167082"/>
                </a:cubicBezTo>
                <a:cubicBezTo>
                  <a:pt x="7659268" y="167665"/>
                  <a:pt x="7659731" y="168203"/>
                  <a:pt x="7660044" y="168829"/>
                </a:cubicBezTo>
                <a:cubicBezTo>
                  <a:pt x="7660319" y="169378"/>
                  <a:pt x="7660287" y="170065"/>
                  <a:pt x="7660627" y="170575"/>
                </a:cubicBezTo>
                <a:cubicBezTo>
                  <a:pt x="7661084" y="171261"/>
                  <a:pt x="7661792" y="171740"/>
                  <a:pt x="7662375" y="172322"/>
                </a:cubicBezTo>
                <a:cubicBezTo>
                  <a:pt x="7662569" y="172904"/>
                  <a:pt x="7662683" y="173520"/>
                  <a:pt x="7662958" y="174068"/>
                </a:cubicBezTo>
                <a:cubicBezTo>
                  <a:pt x="7663271" y="174694"/>
                  <a:pt x="7663877" y="175160"/>
                  <a:pt x="7664123" y="175815"/>
                </a:cubicBezTo>
                <a:cubicBezTo>
                  <a:pt x="7664471" y="176742"/>
                  <a:pt x="7664511" y="177756"/>
                  <a:pt x="7664706" y="178726"/>
                </a:cubicBezTo>
                <a:cubicBezTo>
                  <a:pt x="7664604" y="179644"/>
                  <a:pt x="7664249" y="186169"/>
                  <a:pt x="7662958" y="187458"/>
                </a:cubicBezTo>
                <a:cubicBezTo>
                  <a:pt x="7661792" y="188623"/>
                  <a:pt x="7660376" y="189581"/>
                  <a:pt x="7659462" y="190951"/>
                </a:cubicBezTo>
                <a:cubicBezTo>
                  <a:pt x="7657956" y="193209"/>
                  <a:pt x="7658961" y="192477"/>
                  <a:pt x="7656549" y="193280"/>
                </a:cubicBezTo>
                <a:cubicBezTo>
                  <a:pt x="7655383" y="194056"/>
                  <a:pt x="7654043" y="194619"/>
                  <a:pt x="7653053" y="195609"/>
                </a:cubicBezTo>
                <a:cubicBezTo>
                  <a:pt x="7650871" y="197789"/>
                  <a:pt x="7652087" y="197095"/>
                  <a:pt x="7649557" y="197938"/>
                </a:cubicBezTo>
                <a:lnTo>
                  <a:pt x="7646061" y="200266"/>
                </a:lnTo>
                <a:cubicBezTo>
                  <a:pt x="7645479" y="200654"/>
                  <a:pt x="7644978" y="201209"/>
                  <a:pt x="7644313" y="201430"/>
                </a:cubicBezTo>
                <a:lnTo>
                  <a:pt x="7642565" y="202012"/>
                </a:lnTo>
                <a:cubicBezTo>
                  <a:pt x="7641061" y="203015"/>
                  <a:pt x="7638249" y="204794"/>
                  <a:pt x="7636739" y="206088"/>
                </a:cubicBezTo>
                <a:cubicBezTo>
                  <a:pt x="7636113" y="206624"/>
                  <a:pt x="7635518" y="207202"/>
                  <a:pt x="7634991" y="207834"/>
                </a:cubicBezTo>
                <a:cubicBezTo>
                  <a:pt x="7634543" y="208372"/>
                  <a:pt x="7634353" y="209120"/>
                  <a:pt x="7633825" y="209581"/>
                </a:cubicBezTo>
                <a:cubicBezTo>
                  <a:pt x="7632771" y="210502"/>
                  <a:pt x="7631495" y="211133"/>
                  <a:pt x="7630330" y="211910"/>
                </a:cubicBezTo>
                <a:cubicBezTo>
                  <a:pt x="7629747" y="212298"/>
                  <a:pt x="7629077" y="212579"/>
                  <a:pt x="7628582" y="213074"/>
                </a:cubicBezTo>
                <a:cubicBezTo>
                  <a:pt x="7627999" y="213656"/>
                  <a:pt x="7627519" y="214364"/>
                  <a:pt x="7626834" y="214820"/>
                </a:cubicBezTo>
                <a:cubicBezTo>
                  <a:pt x="7626322" y="215161"/>
                  <a:pt x="7625668" y="215209"/>
                  <a:pt x="7625086" y="215403"/>
                </a:cubicBezTo>
                <a:cubicBezTo>
                  <a:pt x="7624503" y="215985"/>
                  <a:pt x="7623971" y="216622"/>
                  <a:pt x="7623338" y="217149"/>
                </a:cubicBezTo>
                <a:cubicBezTo>
                  <a:pt x="7622800" y="217597"/>
                  <a:pt x="7622085" y="217818"/>
                  <a:pt x="7621590" y="218313"/>
                </a:cubicBezTo>
                <a:cubicBezTo>
                  <a:pt x="7617705" y="222195"/>
                  <a:pt x="7623338" y="218119"/>
                  <a:pt x="7618676" y="221224"/>
                </a:cubicBezTo>
                <a:cubicBezTo>
                  <a:pt x="7618483" y="221806"/>
                  <a:pt x="7618393" y="222434"/>
                  <a:pt x="7618094" y="222971"/>
                </a:cubicBezTo>
                <a:cubicBezTo>
                  <a:pt x="7618094" y="222971"/>
                  <a:pt x="7615181" y="227337"/>
                  <a:pt x="7614598" y="228210"/>
                </a:cubicBezTo>
                <a:cubicBezTo>
                  <a:pt x="7613873" y="229296"/>
                  <a:pt x="7612872" y="231044"/>
                  <a:pt x="7611685" y="231703"/>
                </a:cubicBezTo>
                <a:cubicBezTo>
                  <a:pt x="7610612" y="232299"/>
                  <a:pt x="7609354" y="232479"/>
                  <a:pt x="7608189" y="232867"/>
                </a:cubicBezTo>
                <a:lnTo>
                  <a:pt x="7606441" y="233450"/>
                </a:lnTo>
                <a:lnTo>
                  <a:pt x="7604693" y="234032"/>
                </a:lnTo>
                <a:cubicBezTo>
                  <a:pt x="7602363" y="233838"/>
                  <a:pt x="7600008" y="233834"/>
                  <a:pt x="7597701" y="233450"/>
                </a:cubicBezTo>
                <a:cubicBezTo>
                  <a:pt x="7596490" y="233248"/>
                  <a:pt x="7595371" y="232674"/>
                  <a:pt x="7594205" y="232286"/>
                </a:cubicBezTo>
                <a:lnTo>
                  <a:pt x="7592457" y="231703"/>
                </a:lnTo>
                <a:cubicBezTo>
                  <a:pt x="7589688" y="229858"/>
                  <a:pt x="7591374" y="230760"/>
                  <a:pt x="7587213" y="229375"/>
                </a:cubicBezTo>
                <a:cubicBezTo>
                  <a:pt x="7584956" y="228622"/>
                  <a:pt x="7583432" y="228066"/>
                  <a:pt x="7580805" y="227628"/>
                </a:cubicBezTo>
                <a:cubicBezTo>
                  <a:pt x="7579639" y="227434"/>
                  <a:pt x="7578468" y="227278"/>
                  <a:pt x="7577309" y="227046"/>
                </a:cubicBezTo>
                <a:cubicBezTo>
                  <a:pt x="7576524" y="226889"/>
                  <a:pt x="7575773" y="226563"/>
                  <a:pt x="7574978" y="226464"/>
                </a:cubicBezTo>
                <a:cubicBezTo>
                  <a:pt x="7572658" y="226174"/>
                  <a:pt x="7570317" y="226076"/>
                  <a:pt x="7567987" y="225881"/>
                </a:cubicBezTo>
                <a:cubicBezTo>
                  <a:pt x="7567209" y="225687"/>
                  <a:pt x="7566426" y="225519"/>
                  <a:pt x="7565656" y="225299"/>
                </a:cubicBezTo>
                <a:cubicBezTo>
                  <a:pt x="7565065" y="225131"/>
                  <a:pt x="7564500" y="224879"/>
                  <a:pt x="7563908" y="224717"/>
                </a:cubicBezTo>
                <a:cubicBezTo>
                  <a:pt x="7562363" y="224296"/>
                  <a:pt x="7560766" y="224059"/>
                  <a:pt x="7559247" y="223553"/>
                </a:cubicBezTo>
                <a:cubicBezTo>
                  <a:pt x="7555055" y="222156"/>
                  <a:pt x="7560292" y="223851"/>
                  <a:pt x="7555168" y="222388"/>
                </a:cubicBezTo>
                <a:cubicBezTo>
                  <a:pt x="7554578" y="222220"/>
                  <a:pt x="7554013" y="221968"/>
                  <a:pt x="7553420" y="221807"/>
                </a:cubicBezTo>
                <a:cubicBezTo>
                  <a:pt x="7551876" y="221386"/>
                  <a:pt x="7550278" y="221148"/>
                  <a:pt x="7548760" y="220642"/>
                </a:cubicBezTo>
                <a:lnTo>
                  <a:pt x="7545264" y="219478"/>
                </a:lnTo>
                <a:cubicBezTo>
                  <a:pt x="7544681" y="219089"/>
                  <a:pt x="7543953" y="218860"/>
                  <a:pt x="7543516" y="218313"/>
                </a:cubicBezTo>
                <a:cubicBezTo>
                  <a:pt x="7543132" y="217834"/>
                  <a:pt x="7543207" y="217116"/>
                  <a:pt x="7542933" y="216567"/>
                </a:cubicBezTo>
                <a:cubicBezTo>
                  <a:pt x="7540673" y="212051"/>
                  <a:pt x="7542650" y="217466"/>
                  <a:pt x="7541185" y="213074"/>
                </a:cubicBezTo>
                <a:cubicBezTo>
                  <a:pt x="7540901" y="211089"/>
                  <a:pt x="7540017" y="208131"/>
                  <a:pt x="7541185" y="206088"/>
                </a:cubicBezTo>
                <a:cubicBezTo>
                  <a:pt x="7541683" y="205216"/>
                  <a:pt x="7543813" y="204589"/>
                  <a:pt x="7544681" y="204341"/>
                </a:cubicBezTo>
                <a:cubicBezTo>
                  <a:pt x="7545450" y="204122"/>
                  <a:pt x="7546244" y="203989"/>
                  <a:pt x="7547012" y="203759"/>
                </a:cubicBezTo>
                <a:cubicBezTo>
                  <a:pt x="7548188" y="203407"/>
                  <a:pt x="7549315" y="202892"/>
                  <a:pt x="7550508" y="202595"/>
                </a:cubicBezTo>
                <a:cubicBezTo>
                  <a:pt x="7551284" y="202401"/>
                  <a:pt x="7552071" y="202243"/>
                  <a:pt x="7552838" y="202012"/>
                </a:cubicBezTo>
                <a:cubicBezTo>
                  <a:pt x="7554014" y="201660"/>
                  <a:pt x="7555112" y="200984"/>
                  <a:pt x="7556334" y="200849"/>
                </a:cubicBezTo>
                <a:lnTo>
                  <a:pt x="7566821" y="199684"/>
                </a:lnTo>
                <a:cubicBezTo>
                  <a:pt x="7567568" y="199497"/>
                  <a:pt x="7570064" y="198937"/>
                  <a:pt x="7570900" y="198520"/>
                </a:cubicBezTo>
                <a:cubicBezTo>
                  <a:pt x="7571527" y="198207"/>
                  <a:pt x="7572065" y="197744"/>
                  <a:pt x="7572648" y="197355"/>
                </a:cubicBezTo>
                <a:cubicBezTo>
                  <a:pt x="7573236" y="196474"/>
                  <a:pt x="7574396" y="195067"/>
                  <a:pt x="7574396" y="193862"/>
                </a:cubicBezTo>
                <a:cubicBezTo>
                  <a:pt x="7574396" y="191437"/>
                  <a:pt x="7574055" y="190309"/>
                  <a:pt x="7572648" y="188623"/>
                </a:cubicBezTo>
                <a:cubicBezTo>
                  <a:pt x="7572121" y="187990"/>
                  <a:pt x="7571585" y="187333"/>
                  <a:pt x="7570900" y="186876"/>
                </a:cubicBezTo>
                <a:cubicBezTo>
                  <a:pt x="7570388" y="186536"/>
                  <a:pt x="7569701" y="186569"/>
                  <a:pt x="7569152" y="186294"/>
                </a:cubicBezTo>
                <a:cubicBezTo>
                  <a:pt x="7565130" y="184284"/>
                  <a:pt x="7569923" y="185759"/>
                  <a:pt x="7565074" y="184548"/>
                </a:cubicBezTo>
                <a:cubicBezTo>
                  <a:pt x="7562549" y="184742"/>
                  <a:pt x="7560012" y="184816"/>
                  <a:pt x="7557499" y="185130"/>
                </a:cubicBezTo>
                <a:cubicBezTo>
                  <a:pt x="7556890" y="185206"/>
                  <a:pt x="7556342" y="185544"/>
                  <a:pt x="7555752" y="185712"/>
                </a:cubicBezTo>
                <a:cubicBezTo>
                  <a:pt x="7554981" y="185932"/>
                  <a:pt x="7554197" y="186100"/>
                  <a:pt x="7553420" y="186294"/>
                </a:cubicBezTo>
                <a:cubicBezTo>
                  <a:pt x="7552644" y="186682"/>
                  <a:pt x="7551888" y="187117"/>
                  <a:pt x="7551090" y="187458"/>
                </a:cubicBezTo>
                <a:cubicBezTo>
                  <a:pt x="7550525" y="187700"/>
                  <a:pt x="7549891" y="187766"/>
                  <a:pt x="7549342" y="188041"/>
                </a:cubicBezTo>
                <a:cubicBezTo>
                  <a:pt x="7548715" y="188353"/>
                  <a:pt x="7548234" y="188921"/>
                  <a:pt x="7547594" y="189205"/>
                </a:cubicBezTo>
                <a:cubicBezTo>
                  <a:pt x="7546471" y="189703"/>
                  <a:pt x="7545264" y="189981"/>
                  <a:pt x="7544098" y="190369"/>
                </a:cubicBezTo>
                <a:cubicBezTo>
                  <a:pt x="7542346" y="190953"/>
                  <a:pt x="7541445" y="191334"/>
                  <a:pt x="7539437" y="191534"/>
                </a:cubicBezTo>
                <a:cubicBezTo>
                  <a:pt x="7536531" y="191824"/>
                  <a:pt x="7533611" y="191922"/>
                  <a:pt x="7530697" y="192116"/>
                </a:cubicBezTo>
                <a:cubicBezTo>
                  <a:pt x="7522346" y="191922"/>
                  <a:pt x="7513983" y="192024"/>
                  <a:pt x="7505644" y="191534"/>
                </a:cubicBezTo>
                <a:cubicBezTo>
                  <a:pt x="7504045" y="191440"/>
                  <a:pt x="7502536" y="190757"/>
                  <a:pt x="7500982" y="190369"/>
                </a:cubicBezTo>
                <a:cubicBezTo>
                  <a:pt x="7497458" y="189489"/>
                  <a:pt x="7499415" y="190041"/>
                  <a:pt x="7495156" y="188623"/>
                </a:cubicBezTo>
                <a:lnTo>
                  <a:pt x="7491660" y="187458"/>
                </a:lnTo>
                <a:lnTo>
                  <a:pt x="7489912" y="186876"/>
                </a:lnTo>
                <a:cubicBezTo>
                  <a:pt x="7489135" y="186294"/>
                  <a:pt x="7488319" y="185762"/>
                  <a:pt x="7487582" y="185130"/>
                </a:cubicBezTo>
                <a:cubicBezTo>
                  <a:pt x="7486956" y="184594"/>
                  <a:pt x="7486467" y="183910"/>
                  <a:pt x="7485834" y="183383"/>
                </a:cubicBezTo>
                <a:cubicBezTo>
                  <a:pt x="7485295" y="182936"/>
                  <a:pt x="7484624" y="182667"/>
                  <a:pt x="7484086" y="182219"/>
                </a:cubicBezTo>
                <a:cubicBezTo>
                  <a:pt x="7483452" y="181692"/>
                  <a:pt x="7483008" y="180951"/>
                  <a:pt x="7482338" y="180473"/>
                </a:cubicBezTo>
                <a:cubicBezTo>
                  <a:pt x="7481631" y="179968"/>
                  <a:pt x="7480714" y="179813"/>
                  <a:pt x="7480007" y="179308"/>
                </a:cubicBezTo>
                <a:cubicBezTo>
                  <a:pt x="7476188" y="176583"/>
                  <a:pt x="7480261" y="178228"/>
                  <a:pt x="7476511" y="176979"/>
                </a:cubicBezTo>
                <a:cubicBezTo>
                  <a:pt x="7474384" y="170606"/>
                  <a:pt x="7477778" y="180263"/>
                  <a:pt x="7474763" y="173487"/>
                </a:cubicBezTo>
                <a:cubicBezTo>
                  <a:pt x="7473688" y="171068"/>
                  <a:pt x="7473514" y="169574"/>
                  <a:pt x="7473015" y="167082"/>
                </a:cubicBezTo>
                <a:cubicBezTo>
                  <a:pt x="7473210" y="164754"/>
                  <a:pt x="7473289" y="162413"/>
                  <a:pt x="7473598" y="160096"/>
                </a:cubicBezTo>
                <a:cubicBezTo>
                  <a:pt x="7473838" y="158298"/>
                  <a:pt x="7474313" y="157993"/>
                  <a:pt x="7475929" y="157186"/>
                </a:cubicBezTo>
                <a:cubicBezTo>
                  <a:pt x="7476478" y="156911"/>
                  <a:pt x="7477063" y="156632"/>
                  <a:pt x="7477677" y="156604"/>
                </a:cubicBezTo>
                <a:cubicBezTo>
                  <a:pt x="7485634" y="156243"/>
                  <a:pt x="7493602" y="156215"/>
                  <a:pt x="7501565" y="156021"/>
                </a:cubicBezTo>
                <a:cubicBezTo>
                  <a:pt x="7501759" y="155440"/>
                  <a:pt x="7502148" y="154888"/>
                  <a:pt x="7502148" y="154275"/>
                </a:cubicBezTo>
                <a:cubicBezTo>
                  <a:pt x="7502148" y="152325"/>
                  <a:pt x="7502633" y="149909"/>
                  <a:pt x="7502730" y="149035"/>
                </a:cubicBezTo>
                <a:cubicBezTo>
                  <a:pt x="7486593" y="145452"/>
                  <a:pt x="7502045" y="148453"/>
                  <a:pt x="7465441" y="148453"/>
                </a:cubicBezTo>
                <a:cubicBezTo>
                  <a:pt x="7458641" y="148453"/>
                  <a:pt x="7451846" y="148065"/>
                  <a:pt x="7445048" y="147871"/>
                </a:cubicBezTo>
                <a:cubicBezTo>
                  <a:pt x="7443745" y="147545"/>
                  <a:pt x="7440074" y="146692"/>
                  <a:pt x="7439222" y="146125"/>
                </a:cubicBezTo>
                <a:lnTo>
                  <a:pt x="7437474" y="144960"/>
                </a:lnTo>
                <a:cubicBezTo>
                  <a:pt x="7437085" y="144378"/>
                  <a:pt x="7436902" y="143584"/>
                  <a:pt x="7436308" y="143214"/>
                </a:cubicBezTo>
                <a:cubicBezTo>
                  <a:pt x="7435267" y="142563"/>
                  <a:pt x="7433835" y="142730"/>
                  <a:pt x="7432813" y="142049"/>
                </a:cubicBezTo>
                <a:lnTo>
                  <a:pt x="7431065" y="140885"/>
                </a:lnTo>
                <a:cubicBezTo>
                  <a:pt x="7430677" y="140303"/>
                  <a:pt x="7429937" y="139837"/>
                  <a:pt x="7429900" y="139138"/>
                </a:cubicBezTo>
                <a:cubicBezTo>
                  <a:pt x="7429752" y="136326"/>
                  <a:pt x="7428930" y="130793"/>
                  <a:pt x="7431648" y="128077"/>
                </a:cubicBezTo>
                <a:cubicBezTo>
                  <a:pt x="7433033" y="126693"/>
                  <a:pt x="7435161" y="126325"/>
                  <a:pt x="7436892" y="125749"/>
                </a:cubicBezTo>
                <a:lnTo>
                  <a:pt x="7438640" y="125166"/>
                </a:lnTo>
                <a:close/>
                <a:moveTo>
                  <a:pt x="2873293" y="118374"/>
                </a:moveTo>
                <a:cubicBezTo>
                  <a:pt x="2892854" y="118374"/>
                  <a:pt x="2876786" y="120121"/>
                  <a:pt x="2890385" y="121479"/>
                </a:cubicBezTo>
                <a:cubicBezTo>
                  <a:pt x="2903823" y="122822"/>
                  <a:pt x="2917359" y="123094"/>
                  <a:pt x="2930781" y="124584"/>
                </a:cubicBezTo>
                <a:cubicBezTo>
                  <a:pt x="2954045" y="127167"/>
                  <a:pt x="2940083" y="125877"/>
                  <a:pt x="2972732" y="127689"/>
                </a:cubicBezTo>
                <a:cubicBezTo>
                  <a:pt x="2975840" y="128724"/>
                  <a:pt x="2979329" y="128978"/>
                  <a:pt x="2982054" y="130794"/>
                </a:cubicBezTo>
                <a:lnTo>
                  <a:pt x="2991377" y="137004"/>
                </a:lnTo>
                <a:cubicBezTo>
                  <a:pt x="2992930" y="138039"/>
                  <a:pt x="2994717" y="138789"/>
                  <a:pt x="2996038" y="140109"/>
                </a:cubicBezTo>
                <a:lnTo>
                  <a:pt x="3000699" y="144766"/>
                </a:lnTo>
                <a:cubicBezTo>
                  <a:pt x="3002080" y="148906"/>
                  <a:pt x="3004497" y="150976"/>
                  <a:pt x="2997592" y="150976"/>
                </a:cubicBezTo>
                <a:cubicBezTo>
                  <a:pt x="2958227" y="150976"/>
                  <a:pt x="2918870" y="149941"/>
                  <a:pt x="2879509" y="149424"/>
                </a:cubicBezTo>
                <a:cubicBezTo>
                  <a:pt x="2882479" y="140521"/>
                  <a:pt x="2878519" y="147897"/>
                  <a:pt x="2888831" y="143214"/>
                </a:cubicBezTo>
                <a:cubicBezTo>
                  <a:pt x="2892231" y="141669"/>
                  <a:pt x="2898154" y="137004"/>
                  <a:pt x="2898154" y="137004"/>
                </a:cubicBezTo>
                <a:cubicBezTo>
                  <a:pt x="2898671" y="135451"/>
                  <a:pt x="2899977" y="133960"/>
                  <a:pt x="2899707" y="132347"/>
                </a:cubicBezTo>
                <a:cubicBezTo>
                  <a:pt x="2898202" y="123324"/>
                  <a:pt x="2887897" y="128655"/>
                  <a:pt x="2882616" y="129241"/>
                </a:cubicBezTo>
                <a:cubicBezTo>
                  <a:pt x="2857026" y="127643"/>
                  <a:pt x="2859310" y="126654"/>
                  <a:pt x="2854649" y="126137"/>
                </a:cubicBezTo>
                <a:cubicBezTo>
                  <a:pt x="2857373" y="124776"/>
                  <a:pt x="2867940" y="118374"/>
                  <a:pt x="2873293" y="118374"/>
                </a:cubicBezTo>
                <a:close/>
                <a:moveTo>
                  <a:pt x="2716369" y="104402"/>
                </a:moveTo>
                <a:cubicBezTo>
                  <a:pt x="2719994" y="104920"/>
                  <a:pt x="2723677" y="105132"/>
                  <a:pt x="2727244" y="105955"/>
                </a:cubicBezTo>
                <a:cubicBezTo>
                  <a:pt x="2730436" y="106691"/>
                  <a:pt x="2733336" y="108521"/>
                  <a:pt x="2736567" y="109060"/>
                </a:cubicBezTo>
                <a:lnTo>
                  <a:pt x="2745889" y="110612"/>
                </a:lnTo>
                <a:cubicBezTo>
                  <a:pt x="2745371" y="113199"/>
                  <a:pt x="2745263" y="115904"/>
                  <a:pt x="2744336" y="118374"/>
                </a:cubicBezTo>
                <a:cubicBezTo>
                  <a:pt x="2743680" y="120121"/>
                  <a:pt x="2740061" y="121575"/>
                  <a:pt x="2741228" y="123032"/>
                </a:cubicBezTo>
                <a:cubicBezTo>
                  <a:pt x="2743274" y="125587"/>
                  <a:pt x="2750551" y="126137"/>
                  <a:pt x="2750551" y="126137"/>
                </a:cubicBezTo>
                <a:cubicBezTo>
                  <a:pt x="2759369" y="125256"/>
                  <a:pt x="2765727" y="123091"/>
                  <a:pt x="2773856" y="126137"/>
                </a:cubicBezTo>
                <a:cubicBezTo>
                  <a:pt x="2775605" y="126792"/>
                  <a:pt x="2776963" y="128207"/>
                  <a:pt x="2778518" y="129241"/>
                </a:cubicBezTo>
                <a:cubicBezTo>
                  <a:pt x="2779041" y="130813"/>
                  <a:pt x="2781010" y="138075"/>
                  <a:pt x="2783178" y="138556"/>
                </a:cubicBezTo>
                <a:cubicBezTo>
                  <a:pt x="2786754" y="139350"/>
                  <a:pt x="2790429" y="137521"/>
                  <a:pt x="2794055" y="137004"/>
                </a:cubicBezTo>
                <a:cubicBezTo>
                  <a:pt x="2794572" y="135451"/>
                  <a:pt x="2794450" y="133504"/>
                  <a:pt x="2795609" y="132347"/>
                </a:cubicBezTo>
                <a:cubicBezTo>
                  <a:pt x="2796766" y="131189"/>
                  <a:pt x="2798805" y="131526"/>
                  <a:pt x="2800270" y="130794"/>
                </a:cubicBezTo>
                <a:cubicBezTo>
                  <a:pt x="2801940" y="129960"/>
                  <a:pt x="2803377" y="128724"/>
                  <a:pt x="2804930" y="127689"/>
                </a:cubicBezTo>
                <a:cubicBezTo>
                  <a:pt x="2810628" y="128207"/>
                  <a:pt x="2816428" y="128044"/>
                  <a:pt x="2822022" y="129241"/>
                </a:cubicBezTo>
                <a:cubicBezTo>
                  <a:pt x="2828388" y="130605"/>
                  <a:pt x="2825495" y="133571"/>
                  <a:pt x="2829790" y="137004"/>
                </a:cubicBezTo>
                <a:cubicBezTo>
                  <a:pt x="2831069" y="138026"/>
                  <a:pt x="2832986" y="137825"/>
                  <a:pt x="2834451" y="138556"/>
                </a:cubicBezTo>
                <a:cubicBezTo>
                  <a:pt x="2836121" y="139391"/>
                  <a:pt x="2837559" y="140626"/>
                  <a:pt x="2839112" y="141661"/>
                </a:cubicBezTo>
                <a:cubicBezTo>
                  <a:pt x="2843017" y="153368"/>
                  <a:pt x="2837295" y="139392"/>
                  <a:pt x="2845327" y="149424"/>
                </a:cubicBezTo>
                <a:cubicBezTo>
                  <a:pt x="2846351" y="150701"/>
                  <a:pt x="2846148" y="152617"/>
                  <a:pt x="2846881" y="154081"/>
                </a:cubicBezTo>
                <a:cubicBezTo>
                  <a:pt x="2847716" y="155750"/>
                  <a:pt x="2849230" y="157033"/>
                  <a:pt x="2849989" y="158738"/>
                </a:cubicBezTo>
                <a:cubicBezTo>
                  <a:pt x="2851319" y="161729"/>
                  <a:pt x="2853096" y="168053"/>
                  <a:pt x="2853096" y="168053"/>
                </a:cubicBezTo>
                <a:cubicBezTo>
                  <a:pt x="2852579" y="169605"/>
                  <a:pt x="2852700" y="171553"/>
                  <a:pt x="2851543" y="172710"/>
                </a:cubicBezTo>
                <a:cubicBezTo>
                  <a:pt x="2846199" y="178048"/>
                  <a:pt x="2843421" y="178521"/>
                  <a:pt x="2837559" y="180473"/>
                </a:cubicBezTo>
                <a:cubicBezTo>
                  <a:pt x="2829951" y="175405"/>
                  <a:pt x="2832354" y="175563"/>
                  <a:pt x="2818914" y="178920"/>
                </a:cubicBezTo>
                <a:cubicBezTo>
                  <a:pt x="2817103" y="179373"/>
                  <a:pt x="2815960" y="181267"/>
                  <a:pt x="2814253" y="182025"/>
                </a:cubicBezTo>
                <a:cubicBezTo>
                  <a:pt x="2811260" y="183354"/>
                  <a:pt x="2807656" y="183314"/>
                  <a:pt x="2804930" y="185130"/>
                </a:cubicBezTo>
                <a:cubicBezTo>
                  <a:pt x="2803377" y="186165"/>
                  <a:pt x="2801704" y="187041"/>
                  <a:pt x="2800270" y="188235"/>
                </a:cubicBezTo>
                <a:cubicBezTo>
                  <a:pt x="2795115" y="192526"/>
                  <a:pt x="2796733" y="193106"/>
                  <a:pt x="2790947" y="195997"/>
                </a:cubicBezTo>
                <a:cubicBezTo>
                  <a:pt x="2788718" y="197111"/>
                  <a:pt x="2782062" y="198604"/>
                  <a:pt x="2780071" y="199102"/>
                </a:cubicBezTo>
                <a:cubicBezTo>
                  <a:pt x="2778518" y="198584"/>
                  <a:pt x="2776568" y="198707"/>
                  <a:pt x="2775410" y="197549"/>
                </a:cubicBezTo>
                <a:cubicBezTo>
                  <a:pt x="2767123" y="189269"/>
                  <a:pt x="2781625" y="195480"/>
                  <a:pt x="2769195" y="191340"/>
                </a:cubicBezTo>
                <a:cubicBezTo>
                  <a:pt x="2767641" y="192375"/>
                  <a:pt x="2765763" y="193040"/>
                  <a:pt x="2764534" y="194444"/>
                </a:cubicBezTo>
                <a:cubicBezTo>
                  <a:pt x="2751846" y="208934"/>
                  <a:pt x="2764146" y="199878"/>
                  <a:pt x="2753657" y="206864"/>
                </a:cubicBezTo>
                <a:cubicBezTo>
                  <a:pt x="2752622" y="208416"/>
                  <a:pt x="2751871" y="210202"/>
                  <a:pt x="2750551" y="211521"/>
                </a:cubicBezTo>
                <a:cubicBezTo>
                  <a:pt x="2746974" y="215095"/>
                  <a:pt x="2744429" y="214991"/>
                  <a:pt x="2739674" y="216179"/>
                </a:cubicBezTo>
                <a:cubicBezTo>
                  <a:pt x="2727972" y="223974"/>
                  <a:pt x="2742845" y="214821"/>
                  <a:pt x="2728799" y="220836"/>
                </a:cubicBezTo>
                <a:cubicBezTo>
                  <a:pt x="2727082" y="221571"/>
                  <a:pt x="2725808" y="223107"/>
                  <a:pt x="2724138" y="223941"/>
                </a:cubicBezTo>
                <a:cubicBezTo>
                  <a:pt x="2722672" y="224673"/>
                  <a:pt x="2721030" y="224976"/>
                  <a:pt x="2719476" y="225493"/>
                </a:cubicBezTo>
                <a:cubicBezTo>
                  <a:pt x="2716369" y="224459"/>
                  <a:pt x="2711190" y="225493"/>
                  <a:pt x="2710154" y="222388"/>
                </a:cubicBezTo>
                <a:cubicBezTo>
                  <a:pt x="2709046" y="219067"/>
                  <a:pt x="2708327" y="215552"/>
                  <a:pt x="2705492" y="213074"/>
                </a:cubicBezTo>
                <a:cubicBezTo>
                  <a:pt x="2698917" y="207325"/>
                  <a:pt x="2697911" y="207444"/>
                  <a:pt x="2691509" y="205312"/>
                </a:cubicBezTo>
                <a:cubicBezTo>
                  <a:pt x="2689352" y="198845"/>
                  <a:pt x="2685992" y="193614"/>
                  <a:pt x="2689956" y="186682"/>
                </a:cubicBezTo>
                <a:cubicBezTo>
                  <a:pt x="2690768" y="185261"/>
                  <a:pt x="2693063" y="185647"/>
                  <a:pt x="2694617" y="185130"/>
                </a:cubicBezTo>
                <a:cubicBezTo>
                  <a:pt x="2698242" y="185647"/>
                  <a:pt x="2701924" y="185859"/>
                  <a:pt x="2705492" y="186682"/>
                </a:cubicBezTo>
                <a:cubicBezTo>
                  <a:pt x="2708684" y="187419"/>
                  <a:pt x="2714815" y="189787"/>
                  <a:pt x="2714815" y="189787"/>
                </a:cubicBezTo>
                <a:cubicBezTo>
                  <a:pt x="2715862" y="189613"/>
                  <a:pt x="2727513" y="188982"/>
                  <a:pt x="2728799" y="185130"/>
                </a:cubicBezTo>
                <a:cubicBezTo>
                  <a:pt x="2729473" y="183106"/>
                  <a:pt x="2728579" y="180586"/>
                  <a:pt x="2727244" y="178920"/>
                </a:cubicBezTo>
                <a:cubicBezTo>
                  <a:pt x="2726222" y="177642"/>
                  <a:pt x="2724138" y="177885"/>
                  <a:pt x="2722583" y="177367"/>
                </a:cubicBezTo>
                <a:cubicBezTo>
                  <a:pt x="2724138" y="176333"/>
                  <a:pt x="2725575" y="175098"/>
                  <a:pt x="2727244" y="174263"/>
                </a:cubicBezTo>
                <a:cubicBezTo>
                  <a:pt x="2728710" y="173531"/>
                  <a:pt x="2730274" y="172846"/>
                  <a:pt x="2731906" y="172710"/>
                </a:cubicBezTo>
                <a:cubicBezTo>
                  <a:pt x="2742757" y="171807"/>
                  <a:pt x="2753657" y="171675"/>
                  <a:pt x="2764534" y="171158"/>
                </a:cubicBezTo>
                <a:cubicBezTo>
                  <a:pt x="2766666" y="169737"/>
                  <a:pt x="2773002" y="165957"/>
                  <a:pt x="2773856" y="163395"/>
                </a:cubicBezTo>
                <a:cubicBezTo>
                  <a:pt x="2774374" y="161843"/>
                  <a:pt x="2773799" y="159403"/>
                  <a:pt x="2772303" y="158738"/>
                </a:cubicBezTo>
                <a:cubicBezTo>
                  <a:pt x="2768487" y="157044"/>
                  <a:pt x="2764015" y="157703"/>
                  <a:pt x="2759873" y="157186"/>
                </a:cubicBezTo>
                <a:cubicBezTo>
                  <a:pt x="2758319" y="156668"/>
                  <a:pt x="2756800" y="156030"/>
                  <a:pt x="2755211" y="155633"/>
                </a:cubicBezTo>
                <a:cubicBezTo>
                  <a:pt x="2739865" y="151800"/>
                  <a:pt x="2737304" y="154563"/>
                  <a:pt x="2714815" y="155633"/>
                </a:cubicBezTo>
                <a:cubicBezTo>
                  <a:pt x="2705170" y="158042"/>
                  <a:pt x="2703074" y="159274"/>
                  <a:pt x="2689956" y="155633"/>
                </a:cubicBezTo>
                <a:cubicBezTo>
                  <a:pt x="2686357" y="154634"/>
                  <a:pt x="2680633" y="149424"/>
                  <a:pt x="2680633" y="149424"/>
                </a:cubicBezTo>
                <a:cubicBezTo>
                  <a:pt x="2680273" y="148343"/>
                  <a:pt x="2676850" y="141189"/>
                  <a:pt x="2680633" y="140109"/>
                </a:cubicBezTo>
                <a:cubicBezTo>
                  <a:pt x="2683662" y="139244"/>
                  <a:pt x="2686899" y="140898"/>
                  <a:pt x="2689956" y="141661"/>
                </a:cubicBezTo>
                <a:cubicBezTo>
                  <a:pt x="2693133" y="142455"/>
                  <a:pt x="2699277" y="144766"/>
                  <a:pt x="2699277" y="144766"/>
                </a:cubicBezTo>
                <a:cubicBezTo>
                  <a:pt x="2707000" y="142837"/>
                  <a:pt x="2705751" y="131829"/>
                  <a:pt x="2707046" y="129241"/>
                </a:cubicBezTo>
                <a:cubicBezTo>
                  <a:pt x="2704025" y="123203"/>
                  <a:pt x="2697796" y="117491"/>
                  <a:pt x="2702385" y="110612"/>
                </a:cubicBezTo>
                <a:cubicBezTo>
                  <a:pt x="2703421" y="109060"/>
                  <a:pt x="2705339" y="108265"/>
                  <a:pt x="2707046" y="107507"/>
                </a:cubicBezTo>
                <a:cubicBezTo>
                  <a:pt x="2710039" y="106178"/>
                  <a:pt x="2716369" y="104402"/>
                  <a:pt x="2716369" y="104402"/>
                </a:cubicBezTo>
                <a:close/>
                <a:moveTo>
                  <a:pt x="7995037" y="0"/>
                </a:moveTo>
                <a:lnTo>
                  <a:pt x="8665091" y="0"/>
                </a:lnTo>
                <a:lnTo>
                  <a:pt x="8680310" y="8910"/>
                </a:lnTo>
                <a:cubicBezTo>
                  <a:pt x="8732423" y="38892"/>
                  <a:pt x="8784648" y="68000"/>
                  <a:pt x="8840582" y="104095"/>
                </a:cubicBezTo>
                <a:lnTo>
                  <a:pt x="9070237" y="261282"/>
                </a:lnTo>
                <a:lnTo>
                  <a:pt x="9069463" y="262442"/>
                </a:lnTo>
                <a:cubicBezTo>
                  <a:pt x="9068584" y="264198"/>
                  <a:pt x="9069133" y="266804"/>
                  <a:pt x="9067598" y="268031"/>
                </a:cubicBezTo>
                <a:cubicBezTo>
                  <a:pt x="9065598" y="269630"/>
                  <a:pt x="9062626" y="269273"/>
                  <a:pt x="9060140" y="269894"/>
                </a:cubicBezTo>
                <a:lnTo>
                  <a:pt x="9054547" y="268031"/>
                </a:lnTo>
                <a:cubicBezTo>
                  <a:pt x="9038607" y="262721"/>
                  <a:pt x="9047261" y="264792"/>
                  <a:pt x="9028445" y="262442"/>
                </a:cubicBezTo>
                <a:cubicBezTo>
                  <a:pt x="9028445" y="262442"/>
                  <a:pt x="9020242" y="263612"/>
                  <a:pt x="9017258" y="266168"/>
                </a:cubicBezTo>
                <a:cubicBezTo>
                  <a:pt x="9015312" y="267834"/>
                  <a:pt x="9016015" y="271135"/>
                  <a:pt x="9015393" y="273619"/>
                </a:cubicBezTo>
                <a:lnTo>
                  <a:pt x="9019122" y="279208"/>
                </a:lnTo>
                <a:cubicBezTo>
                  <a:pt x="9024319" y="286998"/>
                  <a:pt x="9025601" y="290503"/>
                  <a:pt x="9032174" y="295975"/>
                </a:cubicBezTo>
                <a:cubicBezTo>
                  <a:pt x="9047748" y="308943"/>
                  <a:pt x="9027020" y="288961"/>
                  <a:pt x="9043360" y="305289"/>
                </a:cubicBezTo>
                <a:cubicBezTo>
                  <a:pt x="9044945" y="306873"/>
                  <a:pt x="9045846" y="309015"/>
                  <a:pt x="9047089" y="310878"/>
                </a:cubicBezTo>
                <a:cubicBezTo>
                  <a:pt x="9049575" y="314604"/>
                  <a:pt x="9052401" y="318125"/>
                  <a:pt x="9054547" y="322056"/>
                </a:cubicBezTo>
                <a:cubicBezTo>
                  <a:pt x="9056459" y="325557"/>
                  <a:pt x="9058714" y="332683"/>
                  <a:pt x="9060140" y="336959"/>
                </a:cubicBezTo>
                <a:cubicBezTo>
                  <a:pt x="9064872" y="351141"/>
                  <a:pt x="9063099" y="344286"/>
                  <a:pt x="9065734" y="357452"/>
                </a:cubicBezTo>
                <a:cubicBezTo>
                  <a:pt x="9065734" y="357452"/>
                  <a:pt x="9061445" y="365463"/>
                  <a:pt x="9058276" y="368629"/>
                </a:cubicBezTo>
                <a:cubicBezTo>
                  <a:pt x="9056886" y="370018"/>
                  <a:pt x="9054547" y="369871"/>
                  <a:pt x="9052683" y="370492"/>
                </a:cubicBezTo>
                <a:cubicBezTo>
                  <a:pt x="9042117" y="371113"/>
                  <a:pt x="9031453" y="370787"/>
                  <a:pt x="9020987" y="372356"/>
                </a:cubicBezTo>
                <a:cubicBezTo>
                  <a:pt x="9018771" y="372688"/>
                  <a:pt x="9016396" y="374079"/>
                  <a:pt x="9015393" y="376081"/>
                </a:cubicBezTo>
                <a:cubicBezTo>
                  <a:pt x="9010962" y="384937"/>
                  <a:pt x="9014503" y="388119"/>
                  <a:pt x="9015393" y="396574"/>
                </a:cubicBezTo>
                <a:cubicBezTo>
                  <a:pt x="9016306" y="405242"/>
                  <a:pt x="9016636" y="413961"/>
                  <a:pt x="9017258" y="422655"/>
                </a:cubicBezTo>
                <a:cubicBezTo>
                  <a:pt x="9021944" y="436702"/>
                  <a:pt x="9015622" y="419387"/>
                  <a:pt x="9022851" y="433832"/>
                </a:cubicBezTo>
                <a:cubicBezTo>
                  <a:pt x="9023730" y="435589"/>
                  <a:pt x="9024094" y="437558"/>
                  <a:pt x="9024716" y="439421"/>
                </a:cubicBezTo>
                <a:cubicBezTo>
                  <a:pt x="9038775" y="444104"/>
                  <a:pt x="9021446" y="437787"/>
                  <a:pt x="9035902" y="445010"/>
                </a:cubicBezTo>
                <a:cubicBezTo>
                  <a:pt x="9037660" y="445888"/>
                  <a:pt x="9039606" y="446333"/>
                  <a:pt x="9041496" y="446873"/>
                </a:cubicBezTo>
                <a:cubicBezTo>
                  <a:pt x="9046322" y="448251"/>
                  <a:pt x="9056410" y="450132"/>
                  <a:pt x="9060140" y="452462"/>
                </a:cubicBezTo>
                <a:cubicBezTo>
                  <a:pt x="9062041" y="453648"/>
                  <a:pt x="9062626" y="456188"/>
                  <a:pt x="9063869" y="458050"/>
                </a:cubicBezTo>
                <a:cubicBezTo>
                  <a:pt x="9065734" y="459292"/>
                  <a:pt x="9067878" y="460193"/>
                  <a:pt x="9069463" y="461776"/>
                </a:cubicBezTo>
                <a:cubicBezTo>
                  <a:pt x="9073077" y="465388"/>
                  <a:pt x="9073540" y="468409"/>
                  <a:pt x="9075056" y="472954"/>
                </a:cubicBezTo>
                <a:lnTo>
                  <a:pt x="9076921" y="478543"/>
                </a:lnTo>
                <a:cubicBezTo>
                  <a:pt x="9078866" y="484376"/>
                  <a:pt x="9081388" y="490979"/>
                  <a:pt x="9082514" y="497172"/>
                </a:cubicBezTo>
                <a:cubicBezTo>
                  <a:pt x="9083300" y="501492"/>
                  <a:pt x="9083757" y="505866"/>
                  <a:pt x="9084379" y="510213"/>
                </a:cubicBezTo>
                <a:cubicBezTo>
                  <a:pt x="9084379" y="510213"/>
                  <a:pt x="9086199" y="517957"/>
                  <a:pt x="9088107" y="521390"/>
                </a:cubicBezTo>
                <a:cubicBezTo>
                  <a:pt x="9089388" y="523694"/>
                  <a:pt x="9091836" y="525117"/>
                  <a:pt x="9093701" y="526979"/>
                </a:cubicBezTo>
                <a:cubicBezTo>
                  <a:pt x="9093701" y="526979"/>
                  <a:pt x="9101554" y="528624"/>
                  <a:pt x="9104888" y="530705"/>
                </a:cubicBezTo>
                <a:cubicBezTo>
                  <a:pt x="9106788" y="531892"/>
                  <a:pt x="9107032" y="534711"/>
                  <a:pt x="9108617" y="536294"/>
                </a:cubicBezTo>
                <a:cubicBezTo>
                  <a:pt x="9121046" y="548714"/>
                  <a:pt x="9107995" y="530705"/>
                  <a:pt x="9117939" y="545609"/>
                </a:cubicBezTo>
                <a:cubicBezTo>
                  <a:pt x="9119803" y="546851"/>
                  <a:pt x="9122133" y="547587"/>
                  <a:pt x="9123532" y="549335"/>
                </a:cubicBezTo>
                <a:cubicBezTo>
                  <a:pt x="9124761" y="550868"/>
                  <a:pt x="9124775" y="553061"/>
                  <a:pt x="9125397" y="554924"/>
                </a:cubicBezTo>
                <a:cubicBezTo>
                  <a:pt x="9126814" y="559171"/>
                  <a:pt x="9130369" y="562375"/>
                  <a:pt x="9132855" y="566101"/>
                </a:cubicBezTo>
                <a:cubicBezTo>
                  <a:pt x="9138675" y="566828"/>
                  <a:pt x="9148663" y="565819"/>
                  <a:pt x="9153364" y="571690"/>
                </a:cubicBezTo>
                <a:cubicBezTo>
                  <a:pt x="9154592" y="573224"/>
                  <a:pt x="9154607" y="575416"/>
                  <a:pt x="9155228" y="577279"/>
                </a:cubicBezTo>
                <a:cubicBezTo>
                  <a:pt x="9154607" y="579142"/>
                  <a:pt x="9154243" y="581111"/>
                  <a:pt x="9153364" y="582868"/>
                </a:cubicBezTo>
                <a:cubicBezTo>
                  <a:pt x="9149607" y="590374"/>
                  <a:pt x="9146512" y="588315"/>
                  <a:pt x="9147770" y="599634"/>
                </a:cubicBezTo>
                <a:cubicBezTo>
                  <a:pt x="9148018" y="601859"/>
                  <a:pt x="9150256" y="603360"/>
                  <a:pt x="9151499" y="605223"/>
                </a:cubicBezTo>
                <a:cubicBezTo>
                  <a:pt x="9153364" y="606465"/>
                  <a:pt x="9155371" y="607516"/>
                  <a:pt x="9157093" y="608949"/>
                </a:cubicBezTo>
                <a:cubicBezTo>
                  <a:pt x="9171449" y="620902"/>
                  <a:pt x="9154392" y="609013"/>
                  <a:pt x="9168279" y="618264"/>
                </a:cubicBezTo>
                <a:cubicBezTo>
                  <a:pt x="9161443" y="618884"/>
                  <a:pt x="9154635" y="620126"/>
                  <a:pt x="9147770" y="620126"/>
                </a:cubicBezTo>
                <a:cubicBezTo>
                  <a:pt x="9143271" y="620126"/>
                  <a:pt x="9137269" y="617871"/>
                  <a:pt x="9132855" y="616400"/>
                </a:cubicBezTo>
                <a:cubicBezTo>
                  <a:pt x="9121668" y="615780"/>
                  <a:pt x="9110448" y="615599"/>
                  <a:pt x="9099294" y="614538"/>
                </a:cubicBezTo>
                <a:cubicBezTo>
                  <a:pt x="9097338" y="614351"/>
                  <a:pt x="9094580" y="614431"/>
                  <a:pt x="9093701" y="612674"/>
                </a:cubicBezTo>
                <a:cubicBezTo>
                  <a:pt x="9091736" y="608747"/>
                  <a:pt x="9092699" y="603940"/>
                  <a:pt x="9091836" y="599634"/>
                </a:cubicBezTo>
                <a:cubicBezTo>
                  <a:pt x="9090733" y="594125"/>
                  <a:pt x="9089386" y="593167"/>
                  <a:pt x="9086243" y="588457"/>
                </a:cubicBezTo>
                <a:cubicBezTo>
                  <a:pt x="9078561" y="591015"/>
                  <a:pt x="9077353" y="590873"/>
                  <a:pt x="9069463" y="597771"/>
                </a:cubicBezTo>
                <a:cubicBezTo>
                  <a:pt x="9064491" y="602118"/>
                  <a:pt x="9067598" y="605223"/>
                  <a:pt x="9060140" y="607086"/>
                </a:cubicBezTo>
                <a:cubicBezTo>
                  <a:pt x="9054681" y="608450"/>
                  <a:pt x="9048954" y="608328"/>
                  <a:pt x="9043360" y="608949"/>
                </a:cubicBezTo>
                <a:cubicBezTo>
                  <a:pt x="9030243" y="604580"/>
                  <a:pt x="9046436" y="610266"/>
                  <a:pt x="9030309" y="603360"/>
                </a:cubicBezTo>
                <a:cubicBezTo>
                  <a:pt x="9025293" y="601212"/>
                  <a:pt x="9020865" y="600728"/>
                  <a:pt x="9015393" y="599634"/>
                </a:cubicBezTo>
                <a:cubicBezTo>
                  <a:pt x="9010999" y="598756"/>
                  <a:pt x="9008124" y="594357"/>
                  <a:pt x="9004207" y="592182"/>
                </a:cubicBezTo>
                <a:cubicBezTo>
                  <a:pt x="8996070" y="587666"/>
                  <a:pt x="8999913" y="594215"/>
                  <a:pt x="8996749" y="584731"/>
                </a:cubicBezTo>
                <a:cubicBezTo>
                  <a:pt x="8994884" y="583489"/>
                  <a:pt x="8993281" y="581712"/>
                  <a:pt x="8991155" y="581005"/>
                </a:cubicBezTo>
                <a:cubicBezTo>
                  <a:pt x="8981067" y="577645"/>
                  <a:pt x="8977395" y="579509"/>
                  <a:pt x="8966917" y="581005"/>
                </a:cubicBezTo>
                <a:cubicBezTo>
                  <a:pt x="8963232" y="579778"/>
                  <a:pt x="8958359" y="578699"/>
                  <a:pt x="8955730" y="575416"/>
                </a:cubicBezTo>
                <a:cubicBezTo>
                  <a:pt x="8945438" y="562561"/>
                  <a:pt x="8964303" y="576779"/>
                  <a:pt x="8948273" y="566101"/>
                </a:cubicBezTo>
                <a:lnTo>
                  <a:pt x="8933357" y="562375"/>
                </a:lnTo>
                <a:cubicBezTo>
                  <a:pt x="8931183" y="561832"/>
                  <a:pt x="8929628" y="559892"/>
                  <a:pt x="8927763" y="558649"/>
                </a:cubicBezTo>
                <a:cubicBezTo>
                  <a:pt x="8914941" y="550108"/>
                  <a:pt x="8920828" y="552614"/>
                  <a:pt x="8910983" y="549335"/>
                </a:cubicBezTo>
                <a:cubicBezTo>
                  <a:pt x="8908858" y="548627"/>
                  <a:pt x="8907254" y="546851"/>
                  <a:pt x="8905390" y="545609"/>
                </a:cubicBezTo>
                <a:lnTo>
                  <a:pt x="8894203" y="538157"/>
                </a:lnTo>
                <a:cubicBezTo>
                  <a:pt x="8890933" y="535978"/>
                  <a:pt x="8886809" y="535464"/>
                  <a:pt x="8883016" y="534431"/>
                </a:cubicBezTo>
                <a:cubicBezTo>
                  <a:pt x="8858267" y="527687"/>
                  <a:pt x="8885073" y="536358"/>
                  <a:pt x="8868101" y="530705"/>
                </a:cubicBezTo>
                <a:cubicBezTo>
                  <a:pt x="8864372" y="529463"/>
                  <a:pt x="8859168" y="530197"/>
                  <a:pt x="8856914" y="526979"/>
                </a:cubicBezTo>
                <a:cubicBezTo>
                  <a:pt x="8854040" y="522878"/>
                  <a:pt x="8855635" y="517048"/>
                  <a:pt x="8855049" y="512076"/>
                </a:cubicBezTo>
                <a:cubicBezTo>
                  <a:pt x="8854392" y="506491"/>
                  <a:pt x="8853806" y="500898"/>
                  <a:pt x="8853185" y="495310"/>
                </a:cubicBezTo>
                <a:cubicBezTo>
                  <a:pt x="8850841" y="488281"/>
                  <a:pt x="8850274" y="484949"/>
                  <a:pt x="8843863" y="478543"/>
                </a:cubicBezTo>
                <a:cubicBezTo>
                  <a:pt x="8842473" y="477154"/>
                  <a:pt x="8840134" y="477301"/>
                  <a:pt x="8838269" y="476680"/>
                </a:cubicBezTo>
                <a:cubicBezTo>
                  <a:pt x="8833919" y="476059"/>
                  <a:pt x="8828525" y="471925"/>
                  <a:pt x="8825218" y="474817"/>
                </a:cubicBezTo>
                <a:cubicBezTo>
                  <a:pt x="8819233" y="480049"/>
                  <a:pt x="8823290" y="489529"/>
                  <a:pt x="8825218" y="495310"/>
                </a:cubicBezTo>
                <a:cubicBezTo>
                  <a:pt x="8827082" y="495930"/>
                  <a:pt x="8829277" y="495946"/>
                  <a:pt x="8830811" y="497172"/>
                </a:cubicBezTo>
                <a:cubicBezTo>
                  <a:pt x="8835650" y="501041"/>
                  <a:pt x="8837961" y="514270"/>
                  <a:pt x="8838269" y="517665"/>
                </a:cubicBezTo>
                <a:cubicBezTo>
                  <a:pt x="8838447" y="519620"/>
                  <a:pt x="8837026" y="521390"/>
                  <a:pt x="8836405" y="523253"/>
                </a:cubicBezTo>
                <a:cubicBezTo>
                  <a:pt x="8834540" y="522632"/>
                  <a:pt x="8832346" y="522617"/>
                  <a:pt x="8830811" y="521390"/>
                </a:cubicBezTo>
                <a:cubicBezTo>
                  <a:pt x="8827526" y="518764"/>
                  <a:pt x="8826446" y="513895"/>
                  <a:pt x="8825218" y="510213"/>
                </a:cubicBezTo>
                <a:cubicBezTo>
                  <a:pt x="8817989" y="505398"/>
                  <a:pt x="8821750" y="507195"/>
                  <a:pt x="8814031" y="504624"/>
                </a:cubicBezTo>
                <a:cubicBezTo>
                  <a:pt x="8809780" y="503208"/>
                  <a:pt x="8806573" y="499656"/>
                  <a:pt x="8802844" y="497172"/>
                </a:cubicBezTo>
                <a:cubicBezTo>
                  <a:pt x="8801209" y="496083"/>
                  <a:pt x="8799115" y="495930"/>
                  <a:pt x="8797251" y="495310"/>
                </a:cubicBezTo>
                <a:cubicBezTo>
                  <a:pt x="8793522" y="494067"/>
                  <a:pt x="8788045" y="494976"/>
                  <a:pt x="8786064" y="491583"/>
                </a:cubicBezTo>
                <a:cubicBezTo>
                  <a:pt x="8782918" y="486193"/>
                  <a:pt x="8785150" y="479122"/>
                  <a:pt x="8784200" y="472954"/>
                </a:cubicBezTo>
                <a:cubicBezTo>
                  <a:pt x="8783901" y="471013"/>
                  <a:pt x="8783971" y="468454"/>
                  <a:pt x="8782335" y="467366"/>
                </a:cubicBezTo>
                <a:cubicBezTo>
                  <a:pt x="8779699" y="465609"/>
                  <a:pt x="8776120" y="466123"/>
                  <a:pt x="8773013" y="465502"/>
                </a:cubicBezTo>
                <a:cubicBezTo>
                  <a:pt x="8771148" y="466123"/>
                  <a:pt x="8769365" y="467088"/>
                  <a:pt x="8767420" y="467366"/>
                </a:cubicBezTo>
                <a:cubicBezTo>
                  <a:pt x="8736465" y="471784"/>
                  <a:pt x="8747169" y="473611"/>
                  <a:pt x="8745046" y="437558"/>
                </a:cubicBezTo>
                <a:cubicBezTo>
                  <a:pt x="8745046" y="437558"/>
                  <a:pt x="8744276" y="428967"/>
                  <a:pt x="8741317" y="426381"/>
                </a:cubicBezTo>
                <a:cubicBezTo>
                  <a:pt x="8738472" y="423893"/>
                  <a:pt x="8733859" y="425139"/>
                  <a:pt x="8730130" y="424518"/>
                </a:cubicBezTo>
                <a:cubicBezTo>
                  <a:pt x="8725572" y="427554"/>
                  <a:pt x="8722880" y="428312"/>
                  <a:pt x="8720808" y="433832"/>
                </a:cubicBezTo>
                <a:cubicBezTo>
                  <a:pt x="8719695" y="436797"/>
                  <a:pt x="8720361" y="440315"/>
                  <a:pt x="8718943" y="443147"/>
                </a:cubicBezTo>
                <a:cubicBezTo>
                  <a:pt x="8717764" y="445504"/>
                  <a:pt x="8715214" y="446873"/>
                  <a:pt x="8713350" y="448736"/>
                </a:cubicBezTo>
                <a:cubicBezTo>
                  <a:pt x="8711486" y="448115"/>
                  <a:pt x="8709514" y="447751"/>
                  <a:pt x="8707757" y="446873"/>
                </a:cubicBezTo>
                <a:cubicBezTo>
                  <a:pt x="8699225" y="442611"/>
                  <a:pt x="8701825" y="441115"/>
                  <a:pt x="8694705" y="431970"/>
                </a:cubicBezTo>
                <a:cubicBezTo>
                  <a:pt x="8690018" y="425948"/>
                  <a:pt x="8681755" y="421130"/>
                  <a:pt x="8676061" y="417066"/>
                </a:cubicBezTo>
                <a:lnTo>
                  <a:pt x="8674196" y="422655"/>
                </a:lnTo>
                <a:lnTo>
                  <a:pt x="8655552" y="413340"/>
                </a:lnTo>
                <a:cubicBezTo>
                  <a:pt x="8655552" y="407651"/>
                  <a:pt x="8655159" y="410792"/>
                  <a:pt x="8657416" y="404025"/>
                </a:cubicBezTo>
                <a:lnTo>
                  <a:pt x="8663009" y="402163"/>
                </a:lnTo>
                <a:cubicBezTo>
                  <a:pt x="8689594" y="393308"/>
                  <a:pt x="8661930" y="402205"/>
                  <a:pt x="8681654" y="396574"/>
                </a:cubicBezTo>
                <a:cubicBezTo>
                  <a:pt x="8683544" y="396034"/>
                  <a:pt x="8685713" y="395937"/>
                  <a:pt x="8687248" y="394711"/>
                </a:cubicBezTo>
                <a:cubicBezTo>
                  <a:pt x="8692219" y="390736"/>
                  <a:pt x="8692219" y="387507"/>
                  <a:pt x="8687248" y="383533"/>
                </a:cubicBezTo>
                <a:cubicBezTo>
                  <a:pt x="8685713" y="382306"/>
                  <a:pt x="8683519" y="382291"/>
                  <a:pt x="8681654" y="381670"/>
                </a:cubicBezTo>
                <a:cubicBezTo>
                  <a:pt x="8654862" y="379611"/>
                  <a:pt x="8665277" y="381771"/>
                  <a:pt x="8649958" y="377944"/>
                </a:cubicBezTo>
                <a:cubicBezTo>
                  <a:pt x="8645611" y="376858"/>
                  <a:pt x="8644677" y="370681"/>
                  <a:pt x="8642500" y="366767"/>
                </a:cubicBezTo>
                <a:cubicBezTo>
                  <a:pt x="8641546" y="365050"/>
                  <a:pt x="8640987" y="363110"/>
                  <a:pt x="8640636" y="361178"/>
                </a:cubicBezTo>
                <a:cubicBezTo>
                  <a:pt x="8639739" y="356252"/>
                  <a:pt x="8639393" y="351242"/>
                  <a:pt x="8638771" y="346275"/>
                </a:cubicBezTo>
                <a:lnTo>
                  <a:pt x="8635043" y="335097"/>
                </a:lnTo>
                <a:cubicBezTo>
                  <a:pt x="8634334" y="332972"/>
                  <a:pt x="8632557" y="331371"/>
                  <a:pt x="8631314" y="329508"/>
                </a:cubicBezTo>
                <a:lnTo>
                  <a:pt x="8623856" y="318330"/>
                </a:lnTo>
                <a:cubicBezTo>
                  <a:pt x="8600239" y="317709"/>
                  <a:pt x="8576604" y="317590"/>
                  <a:pt x="8553006" y="316467"/>
                </a:cubicBezTo>
                <a:cubicBezTo>
                  <a:pt x="8550447" y="316345"/>
                  <a:pt x="8547360" y="316414"/>
                  <a:pt x="8545548" y="314604"/>
                </a:cubicBezTo>
                <a:cubicBezTo>
                  <a:pt x="8543737" y="312794"/>
                  <a:pt x="8544305" y="309636"/>
                  <a:pt x="8543684" y="307152"/>
                </a:cubicBezTo>
                <a:cubicBezTo>
                  <a:pt x="8555492" y="306531"/>
                  <a:pt x="8567392" y="306886"/>
                  <a:pt x="8579109" y="305289"/>
                </a:cubicBezTo>
                <a:cubicBezTo>
                  <a:pt x="8581329" y="304987"/>
                  <a:pt x="8583870" y="303642"/>
                  <a:pt x="8584702" y="301563"/>
                </a:cubicBezTo>
                <a:cubicBezTo>
                  <a:pt x="8585432" y="299740"/>
                  <a:pt x="8583459" y="297838"/>
                  <a:pt x="8582837" y="295975"/>
                </a:cubicBezTo>
                <a:cubicBezTo>
                  <a:pt x="8582837" y="295975"/>
                  <a:pt x="8575569" y="290698"/>
                  <a:pt x="8571651" y="288523"/>
                </a:cubicBezTo>
                <a:cubicBezTo>
                  <a:pt x="8566874" y="285871"/>
                  <a:pt x="8561821" y="286703"/>
                  <a:pt x="8556735" y="284797"/>
                </a:cubicBezTo>
                <a:cubicBezTo>
                  <a:pt x="8554637" y="284011"/>
                  <a:pt x="8553006" y="282313"/>
                  <a:pt x="8551142" y="281072"/>
                </a:cubicBezTo>
                <a:cubicBezTo>
                  <a:pt x="8549506" y="279982"/>
                  <a:pt x="8547413" y="279829"/>
                  <a:pt x="8545548" y="279208"/>
                </a:cubicBezTo>
                <a:lnTo>
                  <a:pt x="8539955" y="277345"/>
                </a:lnTo>
                <a:cubicBezTo>
                  <a:pt x="8521813" y="271303"/>
                  <a:pt x="8526362" y="271756"/>
                  <a:pt x="8498937" y="271756"/>
                </a:cubicBezTo>
                <a:cubicBezTo>
                  <a:pt x="8496971" y="271756"/>
                  <a:pt x="8495208" y="272998"/>
                  <a:pt x="8493343" y="273619"/>
                </a:cubicBezTo>
                <a:cubicBezTo>
                  <a:pt x="8493343" y="273619"/>
                  <a:pt x="8495476" y="281208"/>
                  <a:pt x="8497072" y="284797"/>
                </a:cubicBezTo>
                <a:cubicBezTo>
                  <a:pt x="8497168" y="285013"/>
                  <a:pt x="8504234" y="294407"/>
                  <a:pt x="8502666" y="295975"/>
                </a:cubicBezTo>
                <a:cubicBezTo>
                  <a:pt x="8500425" y="298214"/>
                  <a:pt x="8496451" y="297217"/>
                  <a:pt x="8493343" y="297838"/>
                </a:cubicBezTo>
                <a:cubicBezTo>
                  <a:pt x="8479284" y="293155"/>
                  <a:pt x="8496614" y="299471"/>
                  <a:pt x="8482156" y="292249"/>
                </a:cubicBezTo>
                <a:cubicBezTo>
                  <a:pt x="8480399" y="291371"/>
                  <a:pt x="8478098" y="291613"/>
                  <a:pt x="8476563" y="290386"/>
                </a:cubicBezTo>
                <a:cubicBezTo>
                  <a:pt x="8474813" y="288987"/>
                  <a:pt x="8474077" y="286660"/>
                  <a:pt x="8472834" y="284797"/>
                </a:cubicBezTo>
                <a:cubicBezTo>
                  <a:pt x="8470970" y="283555"/>
                  <a:pt x="8468825" y="282654"/>
                  <a:pt x="8467241" y="281072"/>
                </a:cubicBezTo>
                <a:cubicBezTo>
                  <a:pt x="8463626" y="277460"/>
                  <a:pt x="8463164" y="274439"/>
                  <a:pt x="8461647" y="269894"/>
                </a:cubicBezTo>
                <a:lnTo>
                  <a:pt x="8456054" y="264305"/>
                </a:lnTo>
                <a:cubicBezTo>
                  <a:pt x="8454469" y="262721"/>
                  <a:pt x="8453568" y="260579"/>
                  <a:pt x="8452325" y="258716"/>
                </a:cubicBezTo>
                <a:cubicBezTo>
                  <a:pt x="8449839" y="254990"/>
                  <a:pt x="8447044" y="251453"/>
                  <a:pt x="8444867" y="247538"/>
                </a:cubicBezTo>
                <a:cubicBezTo>
                  <a:pt x="8443913" y="245822"/>
                  <a:pt x="8443624" y="243813"/>
                  <a:pt x="8443003" y="241949"/>
                </a:cubicBezTo>
                <a:cubicBezTo>
                  <a:pt x="8441138" y="240707"/>
                  <a:pt x="8439131" y="239657"/>
                  <a:pt x="8437409" y="238223"/>
                </a:cubicBezTo>
                <a:cubicBezTo>
                  <a:pt x="8435383" y="236537"/>
                  <a:pt x="8434010" y="234096"/>
                  <a:pt x="8431816" y="232635"/>
                </a:cubicBezTo>
                <a:cubicBezTo>
                  <a:pt x="8430180" y="231546"/>
                  <a:pt x="8428087" y="231393"/>
                  <a:pt x="8426222" y="230772"/>
                </a:cubicBezTo>
                <a:cubicBezTo>
                  <a:pt x="8426222" y="230772"/>
                  <a:pt x="8392625" y="228719"/>
                  <a:pt x="8375882" y="227046"/>
                </a:cubicBezTo>
                <a:cubicBezTo>
                  <a:pt x="8370024" y="226461"/>
                  <a:pt x="8369802" y="224008"/>
                  <a:pt x="8364695" y="221457"/>
                </a:cubicBezTo>
                <a:cubicBezTo>
                  <a:pt x="8362937" y="220579"/>
                  <a:pt x="8360637" y="220821"/>
                  <a:pt x="8359101" y="219595"/>
                </a:cubicBezTo>
                <a:cubicBezTo>
                  <a:pt x="8357352" y="218195"/>
                  <a:pt x="8357123" y="215404"/>
                  <a:pt x="8355373" y="214005"/>
                </a:cubicBezTo>
                <a:cubicBezTo>
                  <a:pt x="8353838" y="212778"/>
                  <a:pt x="8351415" y="213232"/>
                  <a:pt x="8349779" y="212143"/>
                </a:cubicBezTo>
                <a:cubicBezTo>
                  <a:pt x="8347586" y="210681"/>
                  <a:pt x="8346051" y="208416"/>
                  <a:pt x="8344186" y="206554"/>
                </a:cubicBezTo>
                <a:cubicBezTo>
                  <a:pt x="8344186" y="206554"/>
                  <a:pt x="8336333" y="204909"/>
                  <a:pt x="8332999" y="202828"/>
                </a:cubicBezTo>
                <a:cubicBezTo>
                  <a:pt x="8331099" y="201641"/>
                  <a:pt x="8330513" y="199102"/>
                  <a:pt x="8329271" y="197239"/>
                </a:cubicBezTo>
                <a:cubicBezTo>
                  <a:pt x="8291883" y="195273"/>
                  <a:pt x="8305063" y="199112"/>
                  <a:pt x="8288252" y="193513"/>
                </a:cubicBezTo>
                <a:lnTo>
                  <a:pt x="8277065" y="189787"/>
                </a:lnTo>
                <a:cubicBezTo>
                  <a:pt x="8272813" y="188371"/>
                  <a:pt x="8269607" y="184819"/>
                  <a:pt x="8265879" y="182335"/>
                </a:cubicBezTo>
                <a:lnTo>
                  <a:pt x="8250963" y="178609"/>
                </a:lnTo>
                <a:cubicBezTo>
                  <a:pt x="8247149" y="177657"/>
                  <a:pt x="8243639" y="175607"/>
                  <a:pt x="8239776" y="174883"/>
                </a:cubicBezTo>
                <a:cubicBezTo>
                  <a:pt x="8231208" y="173278"/>
                  <a:pt x="8195476" y="171419"/>
                  <a:pt x="8191300" y="171158"/>
                </a:cubicBezTo>
                <a:lnTo>
                  <a:pt x="8185707" y="173021"/>
                </a:lnTo>
                <a:lnTo>
                  <a:pt x="8174519" y="176746"/>
                </a:lnTo>
                <a:cubicBezTo>
                  <a:pt x="8170268" y="178163"/>
                  <a:pt x="8167251" y="182024"/>
                  <a:pt x="8163333" y="184198"/>
                </a:cubicBezTo>
                <a:cubicBezTo>
                  <a:pt x="8161615" y="185152"/>
                  <a:pt x="8159129" y="184673"/>
                  <a:pt x="8157739" y="186061"/>
                </a:cubicBezTo>
                <a:cubicBezTo>
                  <a:pt x="8156349" y="187450"/>
                  <a:pt x="8156497" y="189787"/>
                  <a:pt x="8155875" y="191650"/>
                </a:cubicBezTo>
                <a:cubicBezTo>
                  <a:pt x="8155875" y="191650"/>
                  <a:pt x="8148531" y="194553"/>
                  <a:pt x="8144688" y="195376"/>
                </a:cubicBezTo>
                <a:cubicBezTo>
                  <a:pt x="8139789" y="196425"/>
                  <a:pt x="8134745" y="196618"/>
                  <a:pt x="8129773" y="197239"/>
                </a:cubicBezTo>
                <a:cubicBezTo>
                  <a:pt x="8127908" y="196618"/>
                  <a:pt x="8125937" y="196254"/>
                  <a:pt x="8124179" y="195376"/>
                </a:cubicBezTo>
                <a:cubicBezTo>
                  <a:pt x="8122175" y="194374"/>
                  <a:pt x="8120711" y="192358"/>
                  <a:pt x="8118585" y="191650"/>
                </a:cubicBezTo>
                <a:cubicBezTo>
                  <a:pt x="8114999" y="190455"/>
                  <a:pt x="8111128" y="190408"/>
                  <a:pt x="8107399" y="189787"/>
                </a:cubicBezTo>
                <a:cubicBezTo>
                  <a:pt x="8104291" y="190408"/>
                  <a:pt x="8099835" y="189015"/>
                  <a:pt x="8098077" y="191650"/>
                </a:cubicBezTo>
                <a:cubicBezTo>
                  <a:pt x="8095297" y="195816"/>
                  <a:pt x="8096833" y="201586"/>
                  <a:pt x="8096212" y="206554"/>
                </a:cubicBezTo>
                <a:cubicBezTo>
                  <a:pt x="8095725" y="210451"/>
                  <a:pt x="8093726" y="214005"/>
                  <a:pt x="8092483" y="217731"/>
                </a:cubicBezTo>
                <a:lnTo>
                  <a:pt x="8086890" y="215868"/>
                </a:lnTo>
                <a:lnTo>
                  <a:pt x="8070109" y="210280"/>
                </a:lnTo>
                <a:cubicBezTo>
                  <a:pt x="8065759" y="209659"/>
                  <a:pt x="8061383" y="209202"/>
                  <a:pt x="8057059" y="208416"/>
                </a:cubicBezTo>
                <a:cubicBezTo>
                  <a:pt x="8051909" y="207481"/>
                  <a:pt x="8048800" y="206287"/>
                  <a:pt x="8044007" y="204691"/>
                </a:cubicBezTo>
                <a:lnTo>
                  <a:pt x="8032821" y="200965"/>
                </a:lnTo>
                <a:cubicBezTo>
                  <a:pt x="8027282" y="199120"/>
                  <a:pt x="8020472" y="197941"/>
                  <a:pt x="8016040" y="193513"/>
                </a:cubicBezTo>
                <a:cubicBezTo>
                  <a:pt x="8014455" y="191930"/>
                  <a:pt x="8013554" y="189787"/>
                  <a:pt x="8012311" y="187924"/>
                </a:cubicBezTo>
                <a:cubicBezTo>
                  <a:pt x="8012933" y="186061"/>
                  <a:pt x="8012786" y="183724"/>
                  <a:pt x="8014175" y="182335"/>
                </a:cubicBezTo>
                <a:cubicBezTo>
                  <a:pt x="8015067" y="181444"/>
                  <a:pt x="8027163" y="178626"/>
                  <a:pt x="8027227" y="178609"/>
                </a:cubicBezTo>
                <a:cubicBezTo>
                  <a:pt x="8035307" y="177988"/>
                  <a:pt x="8043411" y="177640"/>
                  <a:pt x="8051465" y="176746"/>
                </a:cubicBezTo>
                <a:cubicBezTo>
                  <a:pt x="8054615" y="176397"/>
                  <a:pt x="8058353" y="176911"/>
                  <a:pt x="8060787" y="174883"/>
                </a:cubicBezTo>
                <a:cubicBezTo>
                  <a:pt x="8062755" y="173245"/>
                  <a:pt x="8062031" y="169916"/>
                  <a:pt x="8062652" y="167432"/>
                </a:cubicBezTo>
                <a:cubicBezTo>
                  <a:pt x="8059545" y="166811"/>
                  <a:pt x="8056497" y="165688"/>
                  <a:pt x="8053329" y="165569"/>
                </a:cubicBezTo>
                <a:cubicBezTo>
                  <a:pt x="7969339" y="162402"/>
                  <a:pt x="7991066" y="160985"/>
                  <a:pt x="7945191" y="165569"/>
                </a:cubicBezTo>
                <a:cubicBezTo>
                  <a:pt x="7940049" y="164927"/>
                  <a:pt x="7930429" y="164715"/>
                  <a:pt x="7924681" y="161843"/>
                </a:cubicBezTo>
                <a:cubicBezTo>
                  <a:pt x="7922677" y="160842"/>
                  <a:pt x="7920090" y="160120"/>
                  <a:pt x="7919088" y="158117"/>
                </a:cubicBezTo>
                <a:cubicBezTo>
                  <a:pt x="7917397" y="154739"/>
                  <a:pt x="7917845" y="150665"/>
                  <a:pt x="7917223" y="146939"/>
                </a:cubicBezTo>
                <a:cubicBezTo>
                  <a:pt x="7919088" y="146318"/>
                  <a:pt x="7921059" y="145955"/>
                  <a:pt x="7922817" y="145077"/>
                </a:cubicBezTo>
                <a:cubicBezTo>
                  <a:pt x="7925543" y="143714"/>
                  <a:pt x="7934179" y="137027"/>
                  <a:pt x="7935868" y="135762"/>
                </a:cubicBezTo>
                <a:lnTo>
                  <a:pt x="7947055" y="132036"/>
                </a:lnTo>
                <a:cubicBezTo>
                  <a:pt x="7951917" y="130417"/>
                  <a:pt x="7956999" y="129552"/>
                  <a:pt x="7961971" y="128310"/>
                </a:cubicBezTo>
                <a:cubicBezTo>
                  <a:pt x="7963877" y="127834"/>
                  <a:pt x="7965699" y="127068"/>
                  <a:pt x="7967564" y="126447"/>
                </a:cubicBezTo>
                <a:cubicBezTo>
                  <a:pt x="7971293" y="125205"/>
                  <a:pt x="7975417" y="124803"/>
                  <a:pt x="7978751" y="122721"/>
                </a:cubicBezTo>
                <a:cubicBezTo>
                  <a:pt x="7986025" y="118179"/>
                  <a:pt x="7984318" y="95091"/>
                  <a:pt x="7984345" y="94777"/>
                </a:cubicBezTo>
                <a:cubicBezTo>
                  <a:pt x="7968859" y="93672"/>
                  <a:pt x="7961791" y="94266"/>
                  <a:pt x="7948919" y="91051"/>
                </a:cubicBezTo>
                <a:cubicBezTo>
                  <a:pt x="7947013" y="90575"/>
                  <a:pt x="7944716" y="90577"/>
                  <a:pt x="7943326" y="89188"/>
                </a:cubicBezTo>
                <a:cubicBezTo>
                  <a:pt x="7941937" y="87800"/>
                  <a:pt x="7941938" y="85504"/>
                  <a:pt x="7941461" y="83600"/>
                </a:cubicBezTo>
                <a:cubicBezTo>
                  <a:pt x="7940693" y="80528"/>
                  <a:pt x="7940219" y="77390"/>
                  <a:pt x="7939597" y="74285"/>
                </a:cubicBezTo>
                <a:cubicBezTo>
                  <a:pt x="7939597" y="74285"/>
                  <a:pt x="7941729" y="66696"/>
                  <a:pt x="7943326" y="63107"/>
                </a:cubicBezTo>
                <a:cubicBezTo>
                  <a:pt x="7944236" y="61061"/>
                  <a:pt x="7945812" y="59381"/>
                  <a:pt x="7947055" y="57518"/>
                </a:cubicBezTo>
                <a:cubicBezTo>
                  <a:pt x="7963085" y="46840"/>
                  <a:pt x="7942803" y="59642"/>
                  <a:pt x="7958242" y="51929"/>
                </a:cubicBezTo>
                <a:cubicBezTo>
                  <a:pt x="7960246" y="50928"/>
                  <a:pt x="7961971" y="49446"/>
                  <a:pt x="7963835" y="48204"/>
                </a:cubicBezTo>
                <a:cubicBezTo>
                  <a:pt x="7967106" y="46025"/>
                  <a:pt x="7971293" y="45720"/>
                  <a:pt x="7975022" y="44478"/>
                </a:cubicBezTo>
                <a:cubicBezTo>
                  <a:pt x="7981579" y="43542"/>
                  <a:pt x="7993194" y="42678"/>
                  <a:pt x="7999260" y="38889"/>
                </a:cubicBezTo>
                <a:cubicBezTo>
                  <a:pt x="8001161" y="37702"/>
                  <a:pt x="8002989" y="35539"/>
                  <a:pt x="8002989" y="33300"/>
                </a:cubicBezTo>
                <a:cubicBezTo>
                  <a:pt x="8002989" y="31061"/>
                  <a:pt x="8000503" y="29574"/>
                  <a:pt x="7999260" y="27711"/>
                </a:cubicBezTo>
                <a:cubicBezTo>
                  <a:pt x="7997395" y="26469"/>
                  <a:pt x="7994375" y="26110"/>
                  <a:pt x="7993667" y="23986"/>
                </a:cubicBezTo>
                <a:cubicBezTo>
                  <a:pt x="7990287" y="13854"/>
                  <a:pt x="7990183" y="8681"/>
                  <a:pt x="7992373" y="3969"/>
                </a:cubicBezTo>
                <a:close/>
                <a:moveTo>
                  <a:pt x="7775890" y="0"/>
                </a:moveTo>
                <a:lnTo>
                  <a:pt x="7821938" y="0"/>
                </a:lnTo>
                <a:lnTo>
                  <a:pt x="7822136" y="5356"/>
                </a:lnTo>
                <a:cubicBezTo>
                  <a:pt x="7823035" y="11647"/>
                  <a:pt x="7825024" y="11968"/>
                  <a:pt x="7829593" y="16534"/>
                </a:cubicBezTo>
                <a:lnTo>
                  <a:pt x="7835187" y="12808"/>
                </a:lnTo>
                <a:cubicBezTo>
                  <a:pt x="7840559" y="9230"/>
                  <a:pt x="7847631" y="10772"/>
                  <a:pt x="7851967" y="5356"/>
                </a:cubicBezTo>
                <a:lnTo>
                  <a:pt x="7853753" y="0"/>
                </a:lnTo>
                <a:lnTo>
                  <a:pt x="7953590" y="0"/>
                </a:lnTo>
                <a:lnTo>
                  <a:pt x="7958242" y="3493"/>
                </a:lnTo>
                <a:cubicBezTo>
                  <a:pt x="7959573" y="5355"/>
                  <a:pt x="7953017" y="14120"/>
                  <a:pt x="7952649" y="14671"/>
                </a:cubicBezTo>
                <a:cubicBezTo>
                  <a:pt x="7918991" y="16649"/>
                  <a:pt x="7930993" y="13190"/>
                  <a:pt x="7915359" y="18396"/>
                </a:cubicBezTo>
                <a:lnTo>
                  <a:pt x="7904173" y="22122"/>
                </a:lnTo>
                <a:cubicBezTo>
                  <a:pt x="7899921" y="23538"/>
                  <a:pt x="7896903" y="27399"/>
                  <a:pt x="7892985" y="29574"/>
                </a:cubicBezTo>
                <a:cubicBezTo>
                  <a:pt x="7883975" y="34576"/>
                  <a:pt x="7887126" y="26419"/>
                  <a:pt x="7876205" y="38889"/>
                </a:cubicBezTo>
                <a:cubicBezTo>
                  <a:pt x="7874518" y="40816"/>
                  <a:pt x="7874963" y="43857"/>
                  <a:pt x="7874341" y="46341"/>
                </a:cubicBezTo>
                <a:cubicBezTo>
                  <a:pt x="7876205" y="46962"/>
                  <a:pt x="7877995" y="48526"/>
                  <a:pt x="7879934" y="48204"/>
                </a:cubicBezTo>
                <a:cubicBezTo>
                  <a:pt x="7882144" y="47836"/>
                  <a:pt x="7883429" y="45264"/>
                  <a:pt x="7885527" y="44478"/>
                </a:cubicBezTo>
                <a:cubicBezTo>
                  <a:pt x="7888495" y="43366"/>
                  <a:pt x="7891743" y="43236"/>
                  <a:pt x="7894850" y="42615"/>
                </a:cubicBezTo>
                <a:cubicBezTo>
                  <a:pt x="7898579" y="43236"/>
                  <a:pt x="7902300" y="43903"/>
                  <a:pt x="7906037" y="44478"/>
                </a:cubicBezTo>
                <a:cubicBezTo>
                  <a:pt x="7910381" y="45145"/>
                  <a:pt x="7916169" y="43059"/>
                  <a:pt x="7919088" y="46341"/>
                </a:cubicBezTo>
                <a:cubicBezTo>
                  <a:pt x="7922417" y="50083"/>
                  <a:pt x="7921407" y="56258"/>
                  <a:pt x="7920953" y="61244"/>
                </a:cubicBezTo>
                <a:cubicBezTo>
                  <a:pt x="7920750" y="63474"/>
                  <a:pt x="7918467" y="64970"/>
                  <a:pt x="7917223" y="66833"/>
                </a:cubicBezTo>
                <a:lnTo>
                  <a:pt x="7911630" y="70559"/>
                </a:lnTo>
                <a:cubicBezTo>
                  <a:pt x="7907901" y="73043"/>
                  <a:pt x="7903816" y="75062"/>
                  <a:pt x="7900443" y="78011"/>
                </a:cubicBezTo>
                <a:cubicBezTo>
                  <a:pt x="7898757" y="79485"/>
                  <a:pt x="7898149" y="81879"/>
                  <a:pt x="7896715" y="83600"/>
                </a:cubicBezTo>
                <a:cubicBezTo>
                  <a:pt x="7895026" y="85623"/>
                  <a:pt x="7892985" y="87325"/>
                  <a:pt x="7891121" y="89188"/>
                </a:cubicBezTo>
                <a:cubicBezTo>
                  <a:pt x="7891121" y="89188"/>
                  <a:pt x="7882523" y="89959"/>
                  <a:pt x="7879934" y="92914"/>
                </a:cubicBezTo>
                <a:cubicBezTo>
                  <a:pt x="7865427" y="109482"/>
                  <a:pt x="7880889" y="101103"/>
                  <a:pt x="7883663" y="105955"/>
                </a:cubicBezTo>
                <a:cubicBezTo>
                  <a:pt x="7885539" y="109235"/>
                  <a:pt x="7884906" y="113407"/>
                  <a:pt x="7885527" y="117132"/>
                </a:cubicBezTo>
                <a:cubicBezTo>
                  <a:pt x="7884906" y="118995"/>
                  <a:pt x="7885198" y="121494"/>
                  <a:pt x="7883663" y="122721"/>
                </a:cubicBezTo>
                <a:cubicBezTo>
                  <a:pt x="7878407" y="126923"/>
                  <a:pt x="7858621" y="122827"/>
                  <a:pt x="7857561" y="122721"/>
                </a:cubicBezTo>
                <a:lnTo>
                  <a:pt x="7844509" y="124584"/>
                </a:lnTo>
                <a:cubicBezTo>
                  <a:pt x="7842565" y="124862"/>
                  <a:pt x="7840781" y="125826"/>
                  <a:pt x="7838916" y="126447"/>
                </a:cubicBezTo>
                <a:lnTo>
                  <a:pt x="7822136" y="132036"/>
                </a:lnTo>
                <a:lnTo>
                  <a:pt x="7805355" y="137625"/>
                </a:lnTo>
                <a:cubicBezTo>
                  <a:pt x="7801384" y="140459"/>
                  <a:pt x="7804706" y="148066"/>
                  <a:pt x="7805355" y="150665"/>
                </a:cubicBezTo>
                <a:lnTo>
                  <a:pt x="7810949" y="152528"/>
                </a:lnTo>
                <a:lnTo>
                  <a:pt x="7827729" y="158117"/>
                </a:lnTo>
                <a:lnTo>
                  <a:pt x="7833323" y="159980"/>
                </a:lnTo>
                <a:cubicBezTo>
                  <a:pt x="7846673" y="164427"/>
                  <a:pt x="7845539" y="162197"/>
                  <a:pt x="7855696" y="174883"/>
                </a:cubicBezTo>
                <a:cubicBezTo>
                  <a:pt x="7857433" y="177052"/>
                  <a:pt x="7858182" y="179852"/>
                  <a:pt x="7859425" y="182335"/>
                </a:cubicBezTo>
                <a:cubicBezTo>
                  <a:pt x="7858803" y="184819"/>
                  <a:pt x="7858982" y="187657"/>
                  <a:pt x="7857561" y="189787"/>
                </a:cubicBezTo>
                <a:cubicBezTo>
                  <a:pt x="7851939" y="198214"/>
                  <a:pt x="7851599" y="195975"/>
                  <a:pt x="7851901" y="193913"/>
                </a:cubicBezTo>
                <a:lnTo>
                  <a:pt x="7852166" y="192619"/>
                </a:lnTo>
                <a:lnTo>
                  <a:pt x="7852259" y="192308"/>
                </a:lnTo>
                <a:cubicBezTo>
                  <a:pt x="7852312" y="192102"/>
                  <a:pt x="7852260" y="192246"/>
                  <a:pt x="7852177" y="192570"/>
                </a:cubicBezTo>
                <a:lnTo>
                  <a:pt x="7852166" y="192619"/>
                </a:lnTo>
                <a:lnTo>
                  <a:pt x="7851712" y="194147"/>
                </a:lnTo>
                <a:cubicBezTo>
                  <a:pt x="7851377" y="195223"/>
                  <a:pt x="7850865" y="196819"/>
                  <a:pt x="7850103" y="199102"/>
                </a:cubicBezTo>
                <a:cubicBezTo>
                  <a:pt x="7850103" y="199102"/>
                  <a:pt x="7842730" y="201875"/>
                  <a:pt x="7838916" y="202828"/>
                </a:cubicBezTo>
                <a:cubicBezTo>
                  <a:pt x="7835249" y="203744"/>
                  <a:pt x="7831481" y="204222"/>
                  <a:pt x="7827729" y="204691"/>
                </a:cubicBezTo>
                <a:cubicBezTo>
                  <a:pt x="7821795" y="205432"/>
                  <a:pt x="7804550" y="205532"/>
                  <a:pt x="7797898" y="210280"/>
                </a:cubicBezTo>
                <a:cubicBezTo>
                  <a:pt x="7796299" y="211421"/>
                  <a:pt x="7796655" y="214005"/>
                  <a:pt x="7796033" y="215868"/>
                </a:cubicBezTo>
                <a:cubicBezTo>
                  <a:pt x="7796033" y="215868"/>
                  <a:pt x="7803429" y="218561"/>
                  <a:pt x="7807220" y="219595"/>
                </a:cubicBezTo>
                <a:cubicBezTo>
                  <a:pt x="7810277" y="220427"/>
                  <a:pt x="7813435" y="220836"/>
                  <a:pt x="7816543" y="221457"/>
                </a:cubicBezTo>
                <a:cubicBezTo>
                  <a:pt x="7832701" y="222078"/>
                  <a:pt x="7848886" y="222209"/>
                  <a:pt x="7865019" y="223320"/>
                </a:cubicBezTo>
                <a:cubicBezTo>
                  <a:pt x="7866979" y="223455"/>
                  <a:pt x="7868977" y="224094"/>
                  <a:pt x="7870612" y="225183"/>
                </a:cubicBezTo>
                <a:cubicBezTo>
                  <a:pt x="7874643" y="227868"/>
                  <a:pt x="7878846" y="232797"/>
                  <a:pt x="7878070" y="238224"/>
                </a:cubicBezTo>
                <a:cubicBezTo>
                  <a:pt x="7877753" y="240440"/>
                  <a:pt x="7876091" y="242414"/>
                  <a:pt x="7874341" y="243813"/>
                </a:cubicBezTo>
                <a:cubicBezTo>
                  <a:pt x="7872806" y="245039"/>
                  <a:pt x="7870612" y="245055"/>
                  <a:pt x="7868747" y="245675"/>
                </a:cubicBezTo>
                <a:cubicBezTo>
                  <a:pt x="7860047" y="246296"/>
                  <a:pt x="7851369" y="247538"/>
                  <a:pt x="7842645" y="247538"/>
                </a:cubicBezTo>
                <a:cubicBezTo>
                  <a:pt x="7840679" y="247538"/>
                  <a:pt x="7839002" y="245919"/>
                  <a:pt x="7837051" y="245675"/>
                </a:cubicBezTo>
                <a:cubicBezTo>
                  <a:pt x="7829011" y="244671"/>
                  <a:pt x="7820893" y="244433"/>
                  <a:pt x="7812813" y="243813"/>
                </a:cubicBezTo>
                <a:lnTo>
                  <a:pt x="7807220" y="245675"/>
                </a:lnTo>
                <a:cubicBezTo>
                  <a:pt x="7793907" y="250109"/>
                  <a:pt x="7799304" y="247223"/>
                  <a:pt x="7790440" y="253127"/>
                </a:cubicBezTo>
                <a:cubicBezTo>
                  <a:pt x="7779315" y="255906"/>
                  <a:pt x="7785510" y="254569"/>
                  <a:pt x="7771795" y="256853"/>
                </a:cubicBezTo>
                <a:cubicBezTo>
                  <a:pt x="7767919" y="257499"/>
                  <a:pt x="7764373" y="259450"/>
                  <a:pt x="7760609" y="260579"/>
                </a:cubicBezTo>
                <a:cubicBezTo>
                  <a:pt x="7758155" y="261314"/>
                  <a:pt x="7755615" y="261739"/>
                  <a:pt x="7753151" y="262442"/>
                </a:cubicBezTo>
                <a:cubicBezTo>
                  <a:pt x="7751262" y="262981"/>
                  <a:pt x="7749510" y="264075"/>
                  <a:pt x="7747557" y="264305"/>
                </a:cubicBezTo>
                <a:cubicBezTo>
                  <a:pt x="7713481" y="268310"/>
                  <a:pt x="7731086" y="262960"/>
                  <a:pt x="7715862" y="268031"/>
                </a:cubicBezTo>
                <a:cubicBezTo>
                  <a:pt x="7709647" y="268652"/>
                  <a:pt x="7703391" y="268945"/>
                  <a:pt x="7697217" y="269894"/>
                </a:cubicBezTo>
                <a:cubicBezTo>
                  <a:pt x="7690216" y="270970"/>
                  <a:pt x="7686775" y="275690"/>
                  <a:pt x="7680437" y="279208"/>
                </a:cubicBezTo>
                <a:cubicBezTo>
                  <a:pt x="7677814" y="280665"/>
                  <a:pt x="7670669" y="281253"/>
                  <a:pt x="7669250" y="284797"/>
                </a:cubicBezTo>
                <a:cubicBezTo>
                  <a:pt x="7668521" y="286621"/>
                  <a:pt x="7670493" y="288523"/>
                  <a:pt x="7671114" y="290386"/>
                </a:cubicBezTo>
                <a:cubicBezTo>
                  <a:pt x="7689759" y="291007"/>
                  <a:pt x="7708413" y="291383"/>
                  <a:pt x="7727048" y="292249"/>
                </a:cubicBezTo>
                <a:cubicBezTo>
                  <a:pt x="7744955" y="293081"/>
                  <a:pt x="7750250" y="293982"/>
                  <a:pt x="7766202" y="295975"/>
                </a:cubicBezTo>
                <a:cubicBezTo>
                  <a:pt x="7768067" y="295354"/>
                  <a:pt x="7770037" y="294990"/>
                  <a:pt x="7771795" y="294112"/>
                </a:cubicBezTo>
                <a:cubicBezTo>
                  <a:pt x="7780069" y="289978"/>
                  <a:pt x="7777717" y="289403"/>
                  <a:pt x="7781117" y="279208"/>
                </a:cubicBezTo>
                <a:lnTo>
                  <a:pt x="7792305" y="271756"/>
                </a:lnTo>
                <a:cubicBezTo>
                  <a:pt x="7793940" y="270667"/>
                  <a:pt x="7796033" y="270515"/>
                  <a:pt x="7797898" y="269894"/>
                </a:cubicBezTo>
                <a:cubicBezTo>
                  <a:pt x="7811783" y="265269"/>
                  <a:pt x="7811832" y="264305"/>
                  <a:pt x="7829593" y="264305"/>
                </a:cubicBezTo>
                <a:cubicBezTo>
                  <a:pt x="7831559" y="264305"/>
                  <a:pt x="7833323" y="265547"/>
                  <a:pt x="7835187" y="266168"/>
                </a:cubicBezTo>
                <a:cubicBezTo>
                  <a:pt x="7874439" y="268129"/>
                  <a:pt x="7860670" y="264099"/>
                  <a:pt x="7878070" y="269894"/>
                </a:cubicBezTo>
                <a:cubicBezTo>
                  <a:pt x="7881799" y="271135"/>
                  <a:pt x="7885665" y="272025"/>
                  <a:pt x="7889257" y="273619"/>
                </a:cubicBezTo>
                <a:cubicBezTo>
                  <a:pt x="7893929" y="275694"/>
                  <a:pt x="7896931" y="279424"/>
                  <a:pt x="7900443" y="282934"/>
                </a:cubicBezTo>
                <a:cubicBezTo>
                  <a:pt x="7903223" y="285711"/>
                  <a:pt x="7903138" y="290323"/>
                  <a:pt x="7904173" y="294112"/>
                </a:cubicBezTo>
                <a:cubicBezTo>
                  <a:pt x="7905006" y="297167"/>
                  <a:pt x="7906037" y="300260"/>
                  <a:pt x="7906037" y="303426"/>
                </a:cubicBezTo>
                <a:cubicBezTo>
                  <a:pt x="7906037" y="307283"/>
                  <a:pt x="7902329" y="311778"/>
                  <a:pt x="7900443" y="314604"/>
                </a:cubicBezTo>
                <a:cubicBezTo>
                  <a:pt x="7898579" y="315225"/>
                  <a:pt x="7896795" y="316190"/>
                  <a:pt x="7894850" y="316467"/>
                </a:cubicBezTo>
                <a:cubicBezTo>
                  <a:pt x="7861324" y="321252"/>
                  <a:pt x="7816801" y="317080"/>
                  <a:pt x="7788575" y="316467"/>
                </a:cubicBezTo>
                <a:cubicBezTo>
                  <a:pt x="7788575" y="316467"/>
                  <a:pt x="7781181" y="319160"/>
                  <a:pt x="7777389" y="320193"/>
                </a:cubicBezTo>
                <a:cubicBezTo>
                  <a:pt x="7768446" y="322630"/>
                  <a:pt x="7758402" y="323021"/>
                  <a:pt x="7749422" y="323919"/>
                </a:cubicBezTo>
                <a:cubicBezTo>
                  <a:pt x="7747466" y="324114"/>
                  <a:pt x="7745693" y="325161"/>
                  <a:pt x="7743829" y="325782"/>
                </a:cubicBezTo>
                <a:lnTo>
                  <a:pt x="7738235" y="327645"/>
                </a:lnTo>
                <a:lnTo>
                  <a:pt x="7721455" y="333234"/>
                </a:lnTo>
                <a:cubicBezTo>
                  <a:pt x="7717203" y="334650"/>
                  <a:pt x="7714586" y="339487"/>
                  <a:pt x="7710268" y="340685"/>
                </a:cubicBezTo>
                <a:cubicBezTo>
                  <a:pt x="7703058" y="342687"/>
                  <a:pt x="7695352" y="341927"/>
                  <a:pt x="7687895" y="342548"/>
                </a:cubicBezTo>
                <a:cubicBezTo>
                  <a:pt x="7680862" y="340206"/>
                  <a:pt x="7677526" y="339640"/>
                  <a:pt x="7671114" y="333234"/>
                </a:cubicBezTo>
                <a:cubicBezTo>
                  <a:pt x="7669725" y="331845"/>
                  <a:pt x="7669871" y="329508"/>
                  <a:pt x="7669250" y="327645"/>
                </a:cubicBezTo>
                <a:cubicBezTo>
                  <a:pt x="7667833" y="323397"/>
                  <a:pt x="7664278" y="320193"/>
                  <a:pt x="7661792" y="316467"/>
                </a:cubicBezTo>
                <a:cubicBezTo>
                  <a:pt x="7659928" y="315225"/>
                  <a:pt x="7658203" y="313743"/>
                  <a:pt x="7656199" y="312741"/>
                </a:cubicBezTo>
                <a:cubicBezTo>
                  <a:pt x="7654441" y="311863"/>
                  <a:pt x="7652140" y="312105"/>
                  <a:pt x="7650605" y="310878"/>
                </a:cubicBezTo>
                <a:cubicBezTo>
                  <a:pt x="7648856" y="309479"/>
                  <a:pt x="7648119" y="307152"/>
                  <a:pt x="7646876" y="305289"/>
                </a:cubicBezTo>
                <a:cubicBezTo>
                  <a:pt x="7646876" y="305289"/>
                  <a:pt x="7639455" y="302692"/>
                  <a:pt x="7635690" y="301563"/>
                </a:cubicBezTo>
                <a:cubicBezTo>
                  <a:pt x="7627029" y="298967"/>
                  <a:pt x="7627125" y="299852"/>
                  <a:pt x="7617045" y="297838"/>
                </a:cubicBezTo>
                <a:cubicBezTo>
                  <a:pt x="7614533" y="297336"/>
                  <a:pt x="7612073" y="296596"/>
                  <a:pt x="7609587" y="295975"/>
                </a:cubicBezTo>
                <a:cubicBezTo>
                  <a:pt x="7601508" y="295354"/>
                  <a:pt x="7593453" y="294112"/>
                  <a:pt x="7585349" y="294112"/>
                </a:cubicBezTo>
                <a:cubicBezTo>
                  <a:pt x="7581569" y="294112"/>
                  <a:pt x="7577914" y="295506"/>
                  <a:pt x="7574162" y="295975"/>
                </a:cubicBezTo>
                <a:cubicBezTo>
                  <a:pt x="7567965" y="296749"/>
                  <a:pt x="7561732" y="297217"/>
                  <a:pt x="7555518" y="297838"/>
                </a:cubicBezTo>
                <a:cubicBezTo>
                  <a:pt x="7546440" y="294814"/>
                  <a:pt x="7549266" y="297026"/>
                  <a:pt x="7542466" y="284797"/>
                </a:cubicBezTo>
                <a:cubicBezTo>
                  <a:pt x="7541512" y="283080"/>
                  <a:pt x="7538844" y="280086"/>
                  <a:pt x="7540602" y="279208"/>
                </a:cubicBezTo>
                <a:cubicBezTo>
                  <a:pt x="7545635" y="276693"/>
                  <a:pt x="7551789" y="277966"/>
                  <a:pt x="7557382" y="277346"/>
                </a:cubicBezTo>
                <a:cubicBezTo>
                  <a:pt x="7585499" y="282964"/>
                  <a:pt x="7550465" y="275809"/>
                  <a:pt x="7574162" y="281072"/>
                </a:cubicBezTo>
                <a:cubicBezTo>
                  <a:pt x="7577256" y="281758"/>
                  <a:pt x="7580518" y="281822"/>
                  <a:pt x="7583485" y="282934"/>
                </a:cubicBezTo>
                <a:cubicBezTo>
                  <a:pt x="7590804" y="285677"/>
                  <a:pt x="7588170" y="290096"/>
                  <a:pt x="7598400" y="288523"/>
                </a:cubicBezTo>
                <a:cubicBezTo>
                  <a:pt x="7603649" y="287716"/>
                  <a:pt x="7608344" y="284797"/>
                  <a:pt x="7613316" y="282934"/>
                </a:cubicBezTo>
                <a:lnTo>
                  <a:pt x="7624503" y="275483"/>
                </a:lnTo>
                <a:cubicBezTo>
                  <a:pt x="7633204" y="273930"/>
                  <a:pt x="7634408" y="273619"/>
                  <a:pt x="7639419" y="273619"/>
                </a:cubicBezTo>
                <a:cubicBezTo>
                  <a:pt x="7643919" y="273619"/>
                  <a:pt x="7649921" y="275875"/>
                  <a:pt x="7654334" y="277346"/>
                </a:cubicBezTo>
                <a:cubicBezTo>
                  <a:pt x="7656724" y="276748"/>
                  <a:pt x="7664711" y="274956"/>
                  <a:pt x="7667385" y="273619"/>
                </a:cubicBezTo>
                <a:cubicBezTo>
                  <a:pt x="7669390" y="272618"/>
                  <a:pt x="7670975" y="270895"/>
                  <a:pt x="7672979" y="269894"/>
                </a:cubicBezTo>
                <a:cubicBezTo>
                  <a:pt x="7674737" y="269015"/>
                  <a:pt x="7677182" y="269419"/>
                  <a:pt x="7678572" y="268031"/>
                </a:cubicBezTo>
                <a:cubicBezTo>
                  <a:pt x="7679962" y="266642"/>
                  <a:pt x="7680114" y="264379"/>
                  <a:pt x="7680437" y="262442"/>
                </a:cubicBezTo>
                <a:cubicBezTo>
                  <a:pt x="7685034" y="234882"/>
                  <a:pt x="7678917" y="255822"/>
                  <a:pt x="7686030" y="234498"/>
                </a:cubicBezTo>
                <a:cubicBezTo>
                  <a:pt x="7695352" y="231393"/>
                  <a:pt x="7689759" y="232014"/>
                  <a:pt x="7702810" y="236361"/>
                </a:cubicBezTo>
                <a:cubicBezTo>
                  <a:pt x="7709025" y="236982"/>
                  <a:pt x="7715265" y="237399"/>
                  <a:pt x="7721455" y="238224"/>
                </a:cubicBezTo>
                <a:cubicBezTo>
                  <a:pt x="7724597" y="238642"/>
                  <a:pt x="7727660" y="239520"/>
                  <a:pt x="7730777" y="240087"/>
                </a:cubicBezTo>
                <a:lnTo>
                  <a:pt x="7741964" y="241950"/>
                </a:lnTo>
                <a:cubicBezTo>
                  <a:pt x="7741964" y="241950"/>
                  <a:pt x="7749818" y="240305"/>
                  <a:pt x="7753151" y="238224"/>
                </a:cubicBezTo>
                <a:cubicBezTo>
                  <a:pt x="7755052" y="237037"/>
                  <a:pt x="7755446" y="234355"/>
                  <a:pt x="7756880" y="232635"/>
                </a:cubicBezTo>
                <a:cubicBezTo>
                  <a:pt x="7758568" y="230611"/>
                  <a:pt x="7760785" y="229070"/>
                  <a:pt x="7762473" y="227046"/>
                </a:cubicBezTo>
                <a:cubicBezTo>
                  <a:pt x="7769625" y="218472"/>
                  <a:pt x="7769909" y="210125"/>
                  <a:pt x="7768067" y="197239"/>
                </a:cubicBezTo>
                <a:cubicBezTo>
                  <a:pt x="7767789" y="195295"/>
                  <a:pt x="7764337" y="195997"/>
                  <a:pt x="7762473" y="195376"/>
                </a:cubicBezTo>
                <a:cubicBezTo>
                  <a:pt x="7755245" y="200191"/>
                  <a:pt x="7759006" y="198394"/>
                  <a:pt x="7751286" y="200965"/>
                </a:cubicBezTo>
                <a:cubicBezTo>
                  <a:pt x="7749422" y="201586"/>
                  <a:pt x="7750043" y="204691"/>
                  <a:pt x="7749422" y="206554"/>
                </a:cubicBezTo>
                <a:lnTo>
                  <a:pt x="7747557" y="212143"/>
                </a:lnTo>
                <a:cubicBezTo>
                  <a:pt x="7746314" y="215868"/>
                  <a:pt x="7747049" y="221068"/>
                  <a:pt x="7743829" y="223320"/>
                </a:cubicBezTo>
                <a:cubicBezTo>
                  <a:pt x="7739724" y="226191"/>
                  <a:pt x="7733885" y="224562"/>
                  <a:pt x="7728913" y="225183"/>
                </a:cubicBezTo>
                <a:cubicBezTo>
                  <a:pt x="7728913" y="225183"/>
                  <a:pt x="7721318" y="223052"/>
                  <a:pt x="7717726" y="221457"/>
                </a:cubicBezTo>
                <a:cubicBezTo>
                  <a:pt x="7715679" y="220548"/>
                  <a:pt x="7714279" y="218375"/>
                  <a:pt x="7712133" y="217731"/>
                </a:cubicBezTo>
                <a:cubicBezTo>
                  <a:pt x="7700906" y="214366"/>
                  <a:pt x="7697257" y="216129"/>
                  <a:pt x="7686030" y="217731"/>
                </a:cubicBezTo>
                <a:cubicBezTo>
                  <a:pt x="7686030" y="217731"/>
                  <a:pt x="7678435" y="215601"/>
                  <a:pt x="7674843" y="214005"/>
                </a:cubicBezTo>
                <a:cubicBezTo>
                  <a:pt x="7667149" y="210588"/>
                  <a:pt x="7668950" y="211178"/>
                  <a:pt x="7671114" y="204691"/>
                </a:cubicBezTo>
                <a:cubicBezTo>
                  <a:pt x="7673600" y="204070"/>
                  <a:pt x="7676109" y="203531"/>
                  <a:pt x="7678572" y="202828"/>
                </a:cubicBezTo>
                <a:cubicBezTo>
                  <a:pt x="7680462" y="202288"/>
                  <a:pt x="7682247" y="201391"/>
                  <a:pt x="7684166" y="200965"/>
                </a:cubicBezTo>
                <a:cubicBezTo>
                  <a:pt x="7687856" y="200145"/>
                  <a:pt x="7691624" y="199723"/>
                  <a:pt x="7695352" y="199102"/>
                </a:cubicBezTo>
                <a:cubicBezTo>
                  <a:pt x="7699230" y="198456"/>
                  <a:pt x="7702891" y="196835"/>
                  <a:pt x="7706539" y="195376"/>
                </a:cubicBezTo>
                <a:cubicBezTo>
                  <a:pt x="7712454" y="193012"/>
                  <a:pt x="7714545" y="191285"/>
                  <a:pt x="7719591" y="187924"/>
                </a:cubicBezTo>
                <a:cubicBezTo>
                  <a:pt x="7732413" y="179383"/>
                  <a:pt x="7729360" y="184721"/>
                  <a:pt x="7732642" y="174883"/>
                </a:cubicBezTo>
                <a:cubicBezTo>
                  <a:pt x="7710882" y="172468"/>
                  <a:pt x="7721446" y="173718"/>
                  <a:pt x="7700946" y="171158"/>
                </a:cubicBezTo>
                <a:cubicBezTo>
                  <a:pt x="7698996" y="170914"/>
                  <a:pt x="7697217" y="169916"/>
                  <a:pt x="7695352" y="169295"/>
                </a:cubicBezTo>
                <a:lnTo>
                  <a:pt x="7689759" y="167432"/>
                </a:lnTo>
                <a:lnTo>
                  <a:pt x="7667385" y="159980"/>
                </a:lnTo>
                <a:cubicBezTo>
                  <a:pt x="7663134" y="158564"/>
                  <a:pt x="7660117" y="154703"/>
                  <a:pt x="7656199" y="152528"/>
                </a:cubicBezTo>
                <a:cubicBezTo>
                  <a:pt x="7654481" y="151574"/>
                  <a:pt x="7652363" y="151543"/>
                  <a:pt x="7650605" y="150665"/>
                </a:cubicBezTo>
                <a:cubicBezTo>
                  <a:pt x="7648602" y="149664"/>
                  <a:pt x="7647016" y="147941"/>
                  <a:pt x="7645012" y="146939"/>
                </a:cubicBezTo>
                <a:cubicBezTo>
                  <a:pt x="7635634" y="142254"/>
                  <a:pt x="7639989" y="149372"/>
                  <a:pt x="7628232" y="137625"/>
                </a:cubicBezTo>
                <a:cubicBezTo>
                  <a:pt x="7626842" y="136236"/>
                  <a:pt x="7624478" y="132576"/>
                  <a:pt x="7626367" y="132036"/>
                </a:cubicBezTo>
                <a:cubicBezTo>
                  <a:pt x="7635351" y="129471"/>
                  <a:pt x="7645012" y="130794"/>
                  <a:pt x="7654334" y="130173"/>
                </a:cubicBezTo>
                <a:cubicBezTo>
                  <a:pt x="7659928" y="130794"/>
                  <a:pt x="7665563" y="131111"/>
                  <a:pt x="7671114" y="132036"/>
                </a:cubicBezTo>
                <a:cubicBezTo>
                  <a:pt x="7673053" y="132359"/>
                  <a:pt x="7674843" y="133278"/>
                  <a:pt x="7676708" y="133899"/>
                </a:cubicBezTo>
                <a:cubicBezTo>
                  <a:pt x="7681570" y="135518"/>
                  <a:pt x="7686807" y="135875"/>
                  <a:pt x="7691624" y="137625"/>
                </a:cubicBezTo>
                <a:cubicBezTo>
                  <a:pt x="7693730" y="138390"/>
                  <a:pt x="7695352" y="140109"/>
                  <a:pt x="7697217" y="141351"/>
                </a:cubicBezTo>
                <a:cubicBezTo>
                  <a:pt x="7700946" y="143835"/>
                  <a:pt x="7701724" y="149158"/>
                  <a:pt x="7704675" y="152528"/>
                </a:cubicBezTo>
                <a:cubicBezTo>
                  <a:pt x="7706151" y="154213"/>
                  <a:pt x="7708404" y="155012"/>
                  <a:pt x="7710268" y="156254"/>
                </a:cubicBezTo>
                <a:cubicBezTo>
                  <a:pt x="7713997" y="156875"/>
                  <a:pt x="7718966" y="160960"/>
                  <a:pt x="7721455" y="158117"/>
                </a:cubicBezTo>
                <a:cubicBezTo>
                  <a:pt x="7727485" y="151232"/>
                  <a:pt x="7723721" y="142553"/>
                  <a:pt x="7721455" y="135762"/>
                </a:cubicBezTo>
                <a:cubicBezTo>
                  <a:pt x="7719591" y="134520"/>
                  <a:pt x="7717446" y="133619"/>
                  <a:pt x="7715862" y="132036"/>
                </a:cubicBezTo>
                <a:cubicBezTo>
                  <a:pt x="7711061" y="127239"/>
                  <a:pt x="7711602" y="123797"/>
                  <a:pt x="7710268" y="117132"/>
                </a:cubicBezTo>
                <a:cubicBezTo>
                  <a:pt x="7712133" y="116512"/>
                  <a:pt x="7713943" y="115695"/>
                  <a:pt x="7715862" y="115269"/>
                </a:cubicBezTo>
                <a:cubicBezTo>
                  <a:pt x="7719552" y="114450"/>
                  <a:pt x="7723668" y="115096"/>
                  <a:pt x="7727048" y="113407"/>
                </a:cubicBezTo>
                <a:cubicBezTo>
                  <a:pt x="7737537" y="108167"/>
                  <a:pt x="7746936" y="100987"/>
                  <a:pt x="7756880" y="94777"/>
                </a:cubicBezTo>
                <a:cubicBezTo>
                  <a:pt x="7755446" y="94300"/>
                  <a:pt x="7732942" y="88656"/>
                  <a:pt x="7749422" y="79874"/>
                </a:cubicBezTo>
                <a:cubicBezTo>
                  <a:pt x="7758214" y="75189"/>
                  <a:pt x="7769401" y="79487"/>
                  <a:pt x="7779253" y="78011"/>
                </a:cubicBezTo>
                <a:cubicBezTo>
                  <a:pt x="7782003" y="77599"/>
                  <a:pt x="7784225" y="75527"/>
                  <a:pt x="7786711" y="74285"/>
                </a:cubicBezTo>
                <a:cubicBezTo>
                  <a:pt x="7784847" y="73043"/>
                  <a:pt x="7783122" y="71561"/>
                  <a:pt x="7781117" y="70559"/>
                </a:cubicBezTo>
                <a:cubicBezTo>
                  <a:pt x="7779360" y="69681"/>
                  <a:pt x="7777389" y="69317"/>
                  <a:pt x="7775524" y="68696"/>
                </a:cubicBezTo>
                <a:cubicBezTo>
                  <a:pt x="7768638" y="66402"/>
                  <a:pt x="7752014" y="64276"/>
                  <a:pt x="7743829" y="63107"/>
                </a:cubicBezTo>
                <a:lnTo>
                  <a:pt x="7736371" y="64970"/>
                </a:lnTo>
                <a:cubicBezTo>
                  <a:pt x="7734464" y="65446"/>
                  <a:pt x="7732642" y="66212"/>
                  <a:pt x="7730777" y="66833"/>
                </a:cubicBezTo>
                <a:lnTo>
                  <a:pt x="7719591" y="70559"/>
                </a:lnTo>
                <a:cubicBezTo>
                  <a:pt x="7717465" y="71267"/>
                  <a:pt x="7715862" y="73043"/>
                  <a:pt x="7713997" y="74285"/>
                </a:cubicBezTo>
                <a:lnTo>
                  <a:pt x="7702810" y="81736"/>
                </a:lnTo>
                <a:cubicBezTo>
                  <a:pt x="7699081" y="84220"/>
                  <a:pt x="7695541" y="87014"/>
                  <a:pt x="7691624" y="89188"/>
                </a:cubicBezTo>
                <a:cubicBezTo>
                  <a:pt x="7687690" y="91372"/>
                  <a:pt x="7677879" y="92408"/>
                  <a:pt x="7674843" y="92914"/>
                </a:cubicBezTo>
                <a:cubicBezTo>
                  <a:pt x="7670423" y="93650"/>
                  <a:pt x="7667195" y="97617"/>
                  <a:pt x="7663657" y="100366"/>
                </a:cubicBezTo>
                <a:cubicBezTo>
                  <a:pt x="7658688" y="104228"/>
                  <a:pt x="7657649" y="106576"/>
                  <a:pt x="7654334" y="111544"/>
                </a:cubicBezTo>
                <a:lnTo>
                  <a:pt x="7648741" y="113407"/>
                </a:lnTo>
                <a:cubicBezTo>
                  <a:pt x="7645012" y="114648"/>
                  <a:pt x="7641408" y="116362"/>
                  <a:pt x="7637554" y="117132"/>
                </a:cubicBezTo>
                <a:cubicBezTo>
                  <a:pt x="7632036" y="118235"/>
                  <a:pt x="7626367" y="118374"/>
                  <a:pt x="7620774" y="118995"/>
                </a:cubicBezTo>
                <a:cubicBezTo>
                  <a:pt x="7618909" y="117753"/>
                  <a:pt x="7617185" y="116271"/>
                  <a:pt x="7615180" y="115269"/>
                </a:cubicBezTo>
                <a:cubicBezTo>
                  <a:pt x="7608933" y="112149"/>
                  <a:pt x="7598124" y="112134"/>
                  <a:pt x="7592807" y="111544"/>
                </a:cubicBezTo>
                <a:cubicBezTo>
                  <a:pt x="7577891" y="116512"/>
                  <a:pt x="7595293" y="109060"/>
                  <a:pt x="7585349" y="118995"/>
                </a:cubicBezTo>
                <a:cubicBezTo>
                  <a:pt x="7583959" y="120384"/>
                  <a:pt x="7581290" y="119631"/>
                  <a:pt x="7579756" y="120859"/>
                </a:cubicBezTo>
                <a:cubicBezTo>
                  <a:pt x="7578007" y="122257"/>
                  <a:pt x="7577270" y="124584"/>
                  <a:pt x="7576027" y="126447"/>
                </a:cubicBezTo>
                <a:cubicBezTo>
                  <a:pt x="7574162" y="127068"/>
                  <a:pt x="7572399" y="128310"/>
                  <a:pt x="7570433" y="128310"/>
                </a:cubicBezTo>
                <a:cubicBezTo>
                  <a:pt x="7566574" y="128310"/>
                  <a:pt x="7562075" y="124605"/>
                  <a:pt x="7559247" y="122721"/>
                </a:cubicBezTo>
                <a:cubicBezTo>
                  <a:pt x="7544952" y="122100"/>
                  <a:pt x="7530578" y="122497"/>
                  <a:pt x="7516364" y="120859"/>
                </a:cubicBezTo>
                <a:cubicBezTo>
                  <a:pt x="7512069" y="120363"/>
                  <a:pt x="7508906" y="115468"/>
                  <a:pt x="7508906" y="111544"/>
                </a:cubicBezTo>
                <a:cubicBezTo>
                  <a:pt x="7508906" y="109580"/>
                  <a:pt x="7510149" y="107818"/>
                  <a:pt x="7510770" y="105955"/>
                </a:cubicBezTo>
                <a:cubicBezTo>
                  <a:pt x="7526801" y="95277"/>
                  <a:pt x="7507936" y="109495"/>
                  <a:pt x="7518228" y="96640"/>
                </a:cubicBezTo>
                <a:cubicBezTo>
                  <a:pt x="7521887" y="92072"/>
                  <a:pt x="7528091" y="92061"/>
                  <a:pt x="7533144" y="91051"/>
                </a:cubicBezTo>
                <a:cubicBezTo>
                  <a:pt x="7556101" y="93918"/>
                  <a:pt x="7543064" y="92530"/>
                  <a:pt x="7572298" y="94777"/>
                </a:cubicBezTo>
                <a:cubicBezTo>
                  <a:pt x="7576218" y="95079"/>
                  <a:pt x="7569812" y="87325"/>
                  <a:pt x="7568569" y="83600"/>
                </a:cubicBezTo>
                <a:cubicBezTo>
                  <a:pt x="7566704" y="82357"/>
                  <a:pt x="7564376" y="81622"/>
                  <a:pt x="7562975" y="79874"/>
                </a:cubicBezTo>
                <a:cubicBezTo>
                  <a:pt x="7561748" y="78340"/>
                  <a:pt x="7561497" y="76210"/>
                  <a:pt x="7561111" y="74285"/>
                </a:cubicBezTo>
                <a:cubicBezTo>
                  <a:pt x="7560250" y="69979"/>
                  <a:pt x="7556610" y="64757"/>
                  <a:pt x="7559247" y="61244"/>
                </a:cubicBezTo>
                <a:cubicBezTo>
                  <a:pt x="7561883" y="57731"/>
                  <a:pt x="7567947" y="60002"/>
                  <a:pt x="7572298" y="59381"/>
                </a:cubicBezTo>
                <a:cubicBezTo>
                  <a:pt x="7586357" y="64064"/>
                  <a:pt x="7569028" y="57747"/>
                  <a:pt x="7583485" y="64970"/>
                </a:cubicBezTo>
                <a:cubicBezTo>
                  <a:pt x="7585242" y="65848"/>
                  <a:pt x="7587213" y="66212"/>
                  <a:pt x="7589078" y="66833"/>
                </a:cubicBezTo>
                <a:cubicBezTo>
                  <a:pt x="7596536" y="67454"/>
                  <a:pt x="7604034" y="67708"/>
                  <a:pt x="7611452" y="68696"/>
                </a:cubicBezTo>
                <a:cubicBezTo>
                  <a:pt x="7613400" y="68956"/>
                  <a:pt x="7615156" y="70019"/>
                  <a:pt x="7617045" y="70559"/>
                </a:cubicBezTo>
                <a:cubicBezTo>
                  <a:pt x="7620713" y="71606"/>
                  <a:pt x="7632977" y="74556"/>
                  <a:pt x="7635690" y="74285"/>
                </a:cubicBezTo>
                <a:cubicBezTo>
                  <a:pt x="7638455" y="74008"/>
                  <a:pt x="7641904" y="73043"/>
                  <a:pt x="7643147" y="70559"/>
                </a:cubicBezTo>
                <a:cubicBezTo>
                  <a:pt x="7645389" y="66081"/>
                  <a:pt x="7644390" y="60623"/>
                  <a:pt x="7645012" y="55655"/>
                </a:cubicBezTo>
                <a:cubicBezTo>
                  <a:pt x="7644390" y="53792"/>
                  <a:pt x="7643624" y="51972"/>
                  <a:pt x="7643147" y="50067"/>
                </a:cubicBezTo>
                <a:cubicBezTo>
                  <a:pt x="7638694" y="32268"/>
                  <a:pt x="7640539" y="40805"/>
                  <a:pt x="7667385" y="38889"/>
                </a:cubicBezTo>
                <a:cubicBezTo>
                  <a:pt x="7667385" y="38889"/>
                  <a:pt x="7675240" y="40533"/>
                  <a:pt x="7678572" y="42615"/>
                </a:cubicBezTo>
                <a:cubicBezTo>
                  <a:pt x="7680473" y="43801"/>
                  <a:pt x="7680160" y="47545"/>
                  <a:pt x="7682301" y="48204"/>
                </a:cubicBezTo>
                <a:cubicBezTo>
                  <a:pt x="7688863" y="50221"/>
                  <a:pt x="7695974" y="49446"/>
                  <a:pt x="7702810" y="50067"/>
                </a:cubicBezTo>
                <a:cubicBezTo>
                  <a:pt x="7708720" y="41210"/>
                  <a:pt x="7705831" y="46602"/>
                  <a:pt x="7710268" y="33300"/>
                </a:cubicBezTo>
                <a:cubicBezTo>
                  <a:pt x="7711685" y="29052"/>
                  <a:pt x="7715240" y="25848"/>
                  <a:pt x="7717726" y="22122"/>
                </a:cubicBezTo>
                <a:cubicBezTo>
                  <a:pt x="7717726" y="22122"/>
                  <a:pt x="7725149" y="19525"/>
                  <a:pt x="7728913" y="18396"/>
                </a:cubicBezTo>
                <a:cubicBezTo>
                  <a:pt x="7731367" y="17661"/>
                  <a:pt x="7733885" y="17155"/>
                  <a:pt x="7736371" y="16534"/>
                </a:cubicBezTo>
                <a:cubicBezTo>
                  <a:pt x="7743207" y="15913"/>
                  <a:pt x="7750076" y="15578"/>
                  <a:pt x="7756880" y="14671"/>
                </a:cubicBezTo>
                <a:cubicBezTo>
                  <a:pt x="7759421" y="14332"/>
                  <a:pt x="7762089" y="14034"/>
                  <a:pt x="7764337" y="12808"/>
                </a:cubicBezTo>
                <a:cubicBezTo>
                  <a:pt x="7769031" y="10250"/>
                  <a:pt x="7773038" y="6598"/>
                  <a:pt x="7777389" y="3493"/>
                </a:cubicBezTo>
                <a:close/>
                <a:moveTo>
                  <a:pt x="1940452" y="0"/>
                </a:moveTo>
                <a:lnTo>
                  <a:pt x="2187525" y="0"/>
                </a:lnTo>
                <a:lnTo>
                  <a:pt x="2187069" y="161"/>
                </a:lnTo>
                <a:cubicBezTo>
                  <a:pt x="2186499" y="569"/>
                  <a:pt x="2186015" y="1313"/>
                  <a:pt x="2183833" y="3493"/>
                </a:cubicBezTo>
                <a:cubicBezTo>
                  <a:pt x="2181854" y="5473"/>
                  <a:pt x="2179053" y="6432"/>
                  <a:pt x="2176842" y="8150"/>
                </a:cubicBezTo>
                <a:cubicBezTo>
                  <a:pt x="2175542" y="9161"/>
                  <a:pt x="2174512" y="10479"/>
                  <a:pt x="2173346" y="11644"/>
                </a:cubicBezTo>
                <a:cubicBezTo>
                  <a:pt x="2171366" y="13622"/>
                  <a:pt x="2168649" y="14696"/>
                  <a:pt x="2166354" y="16301"/>
                </a:cubicBezTo>
                <a:cubicBezTo>
                  <a:pt x="2164763" y="17414"/>
                  <a:pt x="2163340" y="18766"/>
                  <a:pt x="2161693" y="19794"/>
                </a:cubicBezTo>
                <a:cubicBezTo>
                  <a:pt x="2160220" y="20714"/>
                  <a:pt x="2158540" y="21262"/>
                  <a:pt x="2157033" y="22122"/>
                </a:cubicBezTo>
                <a:cubicBezTo>
                  <a:pt x="2155816" y="22817"/>
                  <a:pt x="2154701" y="23675"/>
                  <a:pt x="2153537" y="24452"/>
                </a:cubicBezTo>
                <a:cubicBezTo>
                  <a:pt x="2152371" y="25227"/>
                  <a:pt x="2151982" y="26780"/>
                  <a:pt x="2151205" y="27944"/>
                </a:cubicBezTo>
                <a:lnTo>
                  <a:pt x="2141883" y="41916"/>
                </a:lnTo>
                <a:cubicBezTo>
                  <a:pt x="2140718" y="42692"/>
                  <a:pt x="2139640" y="43619"/>
                  <a:pt x="2138388" y="44245"/>
                </a:cubicBezTo>
                <a:cubicBezTo>
                  <a:pt x="2137289" y="44794"/>
                  <a:pt x="2135851" y="44642"/>
                  <a:pt x="2134893" y="45410"/>
                </a:cubicBezTo>
                <a:cubicBezTo>
                  <a:pt x="2133798" y="46284"/>
                  <a:pt x="2133457" y="47828"/>
                  <a:pt x="2132561" y="48902"/>
                </a:cubicBezTo>
                <a:cubicBezTo>
                  <a:pt x="2131506" y="50167"/>
                  <a:pt x="2130437" y="51482"/>
                  <a:pt x="2129066" y="52395"/>
                </a:cubicBezTo>
                <a:cubicBezTo>
                  <a:pt x="2123739" y="55944"/>
                  <a:pt x="2126624" y="50399"/>
                  <a:pt x="2124403" y="57053"/>
                </a:cubicBezTo>
                <a:cubicBezTo>
                  <a:pt x="2116776" y="59593"/>
                  <a:pt x="2124263" y="56065"/>
                  <a:pt x="2119743" y="61710"/>
                </a:cubicBezTo>
                <a:cubicBezTo>
                  <a:pt x="2118868" y="62803"/>
                  <a:pt x="2117238" y="63049"/>
                  <a:pt x="2116247" y="64039"/>
                </a:cubicBezTo>
                <a:cubicBezTo>
                  <a:pt x="2115256" y="65028"/>
                  <a:pt x="2114694" y="66367"/>
                  <a:pt x="2113916" y="67531"/>
                </a:cubicBezTo>
                <a:cubicBezTo>
                  <a:pt x="2113916" y="67531"/>
                  <a:pt x="2109358" y="69529"/>
                  <a:pt x="2106925" y="69860"/>
                </a:cubicBezTo>
                <a:cubicBezTo>
                  <a:pt x="2100754" y="70701"/>
                  <a:pt x="2094495" y="70637"/>
                  <a:pt x="2088280" y="71025"/>
                </a:cubicBezTo>
                <a:lnTo>
                  <a:pt x="2084785" y="69860"/>
                </a:lnTo>
                <a:lnTo>
                  <a:pt x="2074297" y="66367"/>
                </a:lnTo>
                <a:cubicBezTo>
                  <a:pt x="2066311" y="65868"/>
                  <a:pt x="2057739" y="63732"/>
                  <a:pt x="2049826" y="66367"/>
                </a:cubicBezTo>
                <a:cubicBezTo>
                  <a:pt x="2048178" y="66917"/>
                  <a:pt x="2046718" y="67920"/>
                  <a:pt x="2045164" y="68696"/>
                </a:cubicBezTo>
                <a:cubicBezTo>
                  <a:pt x="2030973" y="71531"/>
                  <a:pt x="2048604" y="67758"/>
                  <a:pt x="2032346" y="72189"/>
                </a:cubicBezTo>
                <a:cubicBezTo>
                  <a:pt x="2023818" y="74513"/>
                  <a:pt x="2029108" y="71629"/>
                  <a:pt x="2023024" y="75682"/>
                </a:cubicBezTo>
                <a:cubicBezTo>
                  <a:pt x="2021229" y="76279"/>
                  <a:pt x="2017095" y="77317"/>
                  <a:pt x="2016032" y="79176"/>
                </a:cubicBezTo>
                <a:cubicBezTo>
                  <a:pt x="2015049" y="80893"/>
                  <a:pt x="2015255" y="83056"/>
                  <a:pt x="2014867" y="84997"/>
                </a:cubicBezTo>
                <a:cubicBezTo>
                  <a:pt x="2015644" y="86161"/>
                  <a:pt x="2016953" y="87111"/>
                  <a:pt x="2017197" y="88490"/>
                </a:cubicBezTo>
                <a:cubicBezTo>
                  <a:pt x="2018145" y="93854"/>
                  <a:pt x="2018363" y="99343"/>
                  <a:pt x="2018363" y="104791"/>
                </a:cubicBezTo>
                <a:cubicBezTo>
                  <a:pt x="2018363" y="106018"/>
                  <a:pt x="2018379" y="107946"/>
                  <a:pt x="2017197" y="108284"/>
                </a:cubicBezTo>
                <a:cubicBezTo>
                  <a:pt x="2012328" y="109674"/>
                  <a:pt x="2007098" y="109060"/>
                  <a:pt x="2002049" y="109448"/>
                </a:cubicBezTo>
                <a:cubicBezTo>
                  <a:pt x="1994138" y="106813"/>
                  <a:pt x="2003581" y="110298"/>
                  <a:pt x="1991561" y="103626"/>
                </a:cubicBezTo>
                <a:cubicBezTo>
                  <a:pt x="1989101" y="102261"/>
                  <a:pt x="1982972" y="101614"/>
                  <a:pt x="1981073" y="101297"/>
                </a:cubicBezTo>
                <a:cubicBezTo>
                  <a:pt x="1979031" y="102658"/>
                  <a:pt x="1975849" y="103745"/>
                  <a:pt x="1976412" y="107119"/>
                </a:cubicBezTo>
                <a:cubicBezTo>
                  <a:pt x="1976642" y="108500"/>
                  <a:pt x="1977966" y="109448"/>
                  <a:pt x="1978743" y="110612"/>
                </a:cubicBezTo>
                <a:cubicBezTo>
                  <a:pt x="1979908" y="111000"/>
                  <a:pt x="1981370" y="110908"/>
                  <a:pt x="1982239" y="111776"/>
                </a:cubicBezTo>
                <a:cubicBezTo>
                  <a:pt x="1983107" y="112644"/>
                  <a:pt x="1983163" y="114066"/>
                  <a:pt x="1983403" y="115269"/>
                </a:cubicBezTo>
                <a:cubicBezTo>
                  <a:pt x="1985077" y="123632"/>
                  <a:pt x="1985288" y="121265"/>
                  <a:pt x="1983403" y="126914"/>
                </a:cubicBezTo>
                <a:cubicBezTo>
                  <a:pt x="1972117" y="125503"/>
                  <a:pt x="1977152" y="126362"/>
                  <a:pt x="1968255" y="124584"/>
                </a:cubicBezTo>
                <a:cubicBezTo>
                  <a:pt x="1967050" y="124344"/>
                  <a:pt x="1965924" y="123808"/>
                  <a:pt x="1964759" y="123420"/>
                </a:cubicBezTo>
                <a:lnTo>
                  <a:pt x="1961263" y="122256"/>
                </a:lnTo>
                <a:cubicBezTo>
                  <a:pt x="1958932" y="121480"/>
                  <a:pt x="1956516" y="120924"/>
                  <a:pt x="1954271" y="119927"/>
                </a:cubicBezTo>
                <a:cubicBezTo>
                  <a:pt x="1952992" y="119359"/>
                  <a:pt x="1952028" y="118224"/>
                  <a:pt x="1950775" y="117599"/>
                </a:cubicBezTo>
                <a:cubicBezTo>
                  <a:pt x="1941126" y="112778"/>
                  <a:pt x="1953803" y="120779"/>
                  <a:pt x="1943783" y="114105"/>
                </a:cubicBezTo>
                <a:cubicBezTo>
                  <a:pt x="1942619" y="113717"/>
                  <a:pt x="1941386" y="113490"/>
                  <a:pt x="1940288" y="112941"/>
                </a:cubicBezTo>
                <a:cubicBezTo>
                  <a:pt x="1931251" y="108426"/>
                  <a:pt x="1942085" y="112375"/>
                  <a:pt x="1933296" y="109448"/>
                </a:cubicBezTo>
                <a:cubicBezTo>
                  <a:pt x="1932132" y="109836"/>
                  <a:pt x="1930256" y="109473"/>
                  <a:pt x="1929801" y="110612"/>
                </a:cubicBezTo>
                <a:cubicBezTo>
                  <a:pt x="1925335" y="121766"/>
                  <a:pt x="1928628" y="117947"/>
                  <a:pt x="1929801" y="124584"/>
                </a:cubicBezTo>
                <a:cubicBezTo>
                  <a:pt x="1930755" y="129990"/>
                  <a:pt x="1931354" y="135451"/>
                  <a:pt x="1932132" y="140885"/>
                </a:cubicBezTo>
                <a:lnTo>
                  <a:pt x="1920478" y="146706"/>
                </a:lnTo>
                <a:cubicBezTo>
                  <a:pt x="1912310" y="146706"/>
                  <a:pt x="1919701" y="146685"/>
                  <a:pt x="1898338" y="147871"/>
                </a:cubicBezTo>
                <a:cubicBezTo>
                  <a:pt x="1897172" y="147095"/>
                  <a:pt x="1896095" y="146168"/>
                  <a:pt x="1894842" y="145543"/>
                </a:cubicBezTo>
                <a:cubicBezTo>
                  <a:pt x="1885192" y="140721"/>
                  <a:pt x="1897869" y="148723"/>
                  <a:pt x="1887850" y="142049"/>
                </a:cubicBezTo>
                <a:cubicBezTo>
                  <a:pt x="1886684" y="141661"/>
                  <a:pt x="1885375" y="141566"/>
                  <a:pt x="1884354" y="140885"/>
                </a:cubicBezTo>
                <a:cubicBezTo>
                  <a:pt x="1881662" y="139092"/>
                  <a:pt x="1880246" y="136476"/>
                  <a:pt x="1878527" y="133899"/>
                </a:cubicBezTo>
                <a:cubicBezTo>
                  <a:pt x="1877164" y="131857"/>
                  <a:pt x="1878045" y="128530"/>
                  <a:pt x="1876196" y="126914"/>
                </a:cubicBezTo>
                <a:cubicBezTo>
                  <a:pt x="1874419" y="125358"/>
                  <a:pt x="1871565" y="125843"/>
                  <a:pt x="1869205" y="125749"/>
                </a:cubicBezTo>
                <a:lnTo>
                  <a:pt x="1817932" y="124584"/>
                </a:lnTo>
                <a:cubicBezTo>
                  <a:pt x="1815820" y="125112"/>
                  <a:pt x="1807226" y="127132"/>
                  <a:pt x="1806280" y="128077"/>
                </a:cubicBezTo>
                <a:cubicBezTo>
                  <a:pt x="1805316" y="129041"/>
                  <a:pt x="1809698" y="134946"/>
                  <a:pt x="1809776" y="135063"/>
                </a:cubicBezTo>
                <a:cubicBezTo>
                  <a:pt x="1809776" y="135063"/>
                  <a:pt x="1814660" y="137877"/>
                  <a:pt x="1816768" y="139720"/>
                </a:cubicBezTo>
                <a:cubicBezTo>
                  <a:pt x="1820692" y="143152"/>
                  <a:pt x="1819057" y="143275"/>
                  <a:pt x="1816768" y="146706"/>
                </a:cubicBezTo>
                <a:lnTo>
                  <a:pt x="1813272" y="147871"/>
                </a:lnTo>
                <a:cubicBezTo>
                  <a:pt x="1810942" y="148648"/>
                  <a:pt x="1808279" y="148773"/>
                  <a:pt x="1806280" y="150200"/>
                </a:cubicBezTo>
                <a:cubicBezTo>
                  <a:pt x="1803143" y="152439"/>
                  <a:pt x="1807118" y="159694"/>
                  <a:pt x="1807445" y="160679"/>
                </a:cubicBezTo>
                <a:cubicBezTo>
                  <a:pt x="1816769" y="166889"/>
                  <a:pt x="1805502" y="158738"/>
                  <a:pt x="1813272" y="166500"/>
                </a:cubicBezTo>
                <a:cubicBezTo>
                  <a:pt x="1818543" y="171767"/>
                  <a:pt x="1815664" y="165522"/>
                  <a:pt x="1817932" y="172322"/>
                </a:cubicBezTo>
                <a:cubicBezTo>
                  <a:pt x="1819099" y="172710"/>
                  <a:pt x="1820469" y="172720"/>
                  <a:pt x="1821428" y="173487"/>
                </a:cubicBezTo>
                <a:cubicBezTo>
                  <a:pt x="1822523" y="174361"/>
                  <a:pt x="1823132" y="175728"/>
                  <a:pt x="1823759" y="176979"/>
                </a:cubicBezTo>
                <a:cubicBezTo>
                  <a:pt x="1824308" y="178077"/>
                  <a:pt x="1824602" y="179289"/>
                  <a:pt x="1824924" y="180473"/>
                </a:cubicBezTo>
                <a:cubicBezTo>
                  <a:pt x="1825767" y="183560"/>
                  <a:pt x="1826478" y="186682"/>
                  <a:pt x="1827255" y="189787"/>
                </a:cubicBezTo>
                <a:lnTo>
                  <a:pt x="1824924" y="196774"/>
                </a:lnTo>
                <a:cubicBezTo>
                  <a:pt x="1824482" y="198101"/>
                  <a:pt x="1823371" y="199102"/>
                  <a:pt x="1822595" y="200267"/>
                </a:cubicBezTo>
                <a:lnTo>
                  <a:pt x="1815603" y="210745"/>
                </a:lnTo>
                <a:lnTo>
                  <a:pt x="1812107" y="213074"/>
                </a:lnTo>
                <a:lnTo>
                  <a:pt x="1805115" y="217731"/>
                </a:lnTo>
                <a:lnTo>
                  <a:pt x="1801619" y="218896"/>
                </a:lnTo>
                <a:cubicBezTo>
                  <a:pt x="1799288" y="219672"/>
                  <a:pt x="1796872" y="220227"/>
                  <a:pt x="1794628" y="221224"/>
                </a:cubicBezTo>
                <a:cubicBezTo>
                  <a:pt x="1793348" y="221792"/>
                  <a:pt x="1792383" y="222927"/>
                  <a:pt x="1791132" y="223553"/>
                </a:cubicBezTo>
                <a:cubicBezTo>
                  <a:pt x="1790034" y="224102"/>
                  <a:pt x="1788817" y="224380"/>
                  <a:pt x="1787636" y="224717"/>
                </a:cubicBezTo>
                <a:cubicBezTo>
                  <a:pt x="1781649" y="226426"/>
                  <a:pt x="1781216" y="226102"/>
                  <a:pt x="1773652" y="227046"/>
                </a:cubicBezTo>
                <a:cubicBezTo>
                  <a:pt x="1772487" y="226270"/>
                  <a:pt x="1771409" y="225343"/>
                  <a:pt x="1770156" y="224717"/>
                </a:cubicBezTo>
                <a:cubicBezTo>
                  <a:pt x="1769058" y="224169"/>
                  <a:pt x="1767530" y="224421"/>
                  <a:pt x="1766660" y="223553"/>
                </a:cubicBezTo>
                <a:cubicBezTo>
                  <a:pt x="1765791" y="222685"/>
                  <a:pt x="1765884" y="221224"/>
                  <a:pt x="1765495" y="220060"/>
                </a:cubicBezTo>
                <a:cubicBezTo>
                  <a:pt x="1764330" y="219284"/>
                  <a:pt x="1762874" y="218824"/>
                  <a:pt x="1761999" y="217731"/>
                </a:cubicBezTo>
                <a:cubicBezTo>
                  <a:pt x="1761231" y="216773"/>
                  <a:pt x="1761075" y="215442"/>
                  <a:pt x="1760834" y="214238"/>
                </a:cubicBezTo>
                <a:cubicBezTo>
                  <a:pt x="1758792" y="204038"/>
                  <a:pt x="1759806" y="204436"/>
                  <a:pt x="1760834" y="192116"/>
                </a:cubicBezTo>
                <a:lnTo>
                  <a:pt x="1759668" y="186294"/>
                </a:lnTo>
                <a:cubicBezTo>
                  <a:pt x="1759427" y="185091"/>
                  <a:pt x="1758892" y="183965"/>
                  <a:pt x="1758503" y="182801"/>
                </a:cubicBezTo>
                <a:lnTo>
                  <a:pt x="1755007" y="172322"/>
                </a:lnTo>
                <a:cubicBezTo>
                  <a:pt x="1755007" y="172322"/>
                  <a:pt x="1750123" y="169507"/>
                  <a:pt x="1748015" y="167665"/>
                </a:cubicBezTo>
                <a:cubicBezTo>
                  <a:pt x="1746961" y="166743"/>
                  <a:pt x="1746462" y="165336"/>
                  <a:pt x="1745685" y="164172"/>
                </a:cubicBezTo>
                <a:cubicBezTo>
                  <a:pt x="1740145" y="160481"/>
                  <a:pt x="1743518" y="162285"/>
                  <a:pt x="1735197" y="159515"/>
                </a:cubicBezTo>
                <a:cubicBezTo>
                  <a:pt x="1732159" y="158502"/>
                  <a:pt x="1728540" y="155410"/>
                  <a:pt x="1725875" y="157186"/>
                </a:cubicBezTo>
                <a:cubicBezTo>
                  <a:pt x="1723269" y="158921"/>
                  <a:pt x="1725099" y="163395"/>
                  <a:pt x="1724710" y="166500"/>
                </a:cubicBezTo>
                <a:lnTo>
                  <a:pt x="1727040" y="169993"/>
                </a:lnTo>
                <a:cubicBezTo>
                  <a:pt x="1732589" y="178311"/>
                  <a:pt x="1731021" y="174264"/>
                  <a:pt x="1732867" y="181637"/>
                </a:cubicBezTo>
                <a:cubicBezTo>
                  <a:pt x="1732478" y="182801"/>
                  <a:pt x="1732570" y="184262"/>
                  <a:pt x="1731701" y="185130"/>
                </a:cubicBezTo>
                <a:cubicBezTo>
                  <a:pt x="1730833" y="185998"/>
                  <a:pt x="1729417" y="186092"/>
                  <a:pt x="1728205" y="186294"/>
                </a:cubicBezTo>
                <a:cubicBezTo>
                  <a:pt x="1724735" y="186872"/>
                  <a:pt x="1721214" y="187071"/>
                  <a:pt x="1717717" y="187458"/>
                </a:cubicBezTo>
                <a:lnTo>
                  <a:pt x="1713056" y="186294"/>
                </a:lnTo>
                <a:cubicBezTo>
                  <a:pt x="1704650" y="184194"/>
                  <a:pt x="1706330" y="182943"/>
                  <a:pt x="1696742" y="181637"/>
                </a:cubicBezTo>
                <a:cubicBezTo>
                  <a:pt x="1691275" y="180901"/>
                  <a:pt x="1685800" y="180861"/>
                  <a:pt x="1680362" y="180473"/>
                </a:cubicBezTo>
                <a:cubicBezTo>
                  <a:pt x="1676478" y="180861"/>
                  <a:pt x="1672583" y="181153"/>
                  <a:pt x="1668709" y="181637"/>
                </a:cubicBezTo>
                <a:cubicBezTo>
                  <a:pt x="1663610" y="182274"/>
                  <a:pt x="1659471" y="183023"/>
                  <a:pt x="1654725" y="185130"/>
                </a:cubicBezTo>
                <a:cubicBezTo>
                  <a:pt x="1652041" y="186322"/>
                  <a:pt x="1650064" y="187725"/>
                  <a:pt x="1650064" y="190951"/>
                </a:cubicBezTo>
                <a:cubicBezTo>
                  <a:pt x="1650064" y="193362"/>
                  <a:pt x="1652382" y="196171"/>
                  <a:pt x="1653560" y="197938"/>
                </a:cubicBezTo>
                <a:cubicBezTo>
                  <a:pt x="1658704" y="199651"/>
                  <a:pt x="1655957" y="198553"/>
                  <a:pt x="1661716" y="201430"/>
                </a:cubicBezTo>
                <a:cubicBezTo>
                  <a:pt x="1663916" y="202529"/>
                  <a:pt x="1666356" y="203054"/>
                  <a:pt x="1668709" y="203759"/>
                </a:cubicBezTo>
                <a:cubicBezTo>
                  <a:pt x="1672767" y="204975"/>
                  <a:pt x="1674922" y="205139"/>
                  <a:pt x="1679195" y="206088"/>
                </a:cubicBezTo>
                <a:cubicBezTo>
                  <a:pt x="1680760" y="206435"/>
                  <a:pt x="1682305" y="206864"/>
                  <a:pt x="1683857" y="207252"/>
                </a:cubicBezTo>
                <a:cubicBezTo>
                  <a:pt x="1685049" y="207550"/>
                  <a:pt x="1686189" y="208029"/>
                  <a:pt x="1687352" y="208416"/>
                </a:cubicBezTo>
                <a:lnTo>
                  <a:pt x="1690849" y="209581"/>
                </a:lnTo>
                <a:lnTo>
                  <a:pt x="1704899" y="214238"/>
                </a:lnTo>
                <a:cubicBezTo>
                  <a:pt x="1707230" y="215014"/>
                  <a:pt x="1709646" y="215570"/>
                  <a:pt x="1711891" y="216567"/>
                </a:cubicBezTo>
                <a:cubicBezTo>
                  <a:pt x="1713171" y="217136"/>
                  <a:pt x="1714222" y="218119"/>
                  <a:pt x="1715387" y="218896"/>
                </a:cubicBezTo>
                <a:cubicBezTo>
                  <a:pt x="1717430" y="220257"/>
                  <a:pt x="1720026" y="220519"/>
                  <a:pt x="1722379" y="221224"/>
                </a:cubicBezTo>
                <a:cubicBezTo>
                  <a:pt x="1723913" y="221684"/>
                  <a:pt x="1725499" y="221949"/>
                  <a:pt x="1727040" y="222389"/>
                </a:cubicBezTo>
                <a:cubicBezTo>
                  <a:pt x="1728221" y="222726"/>
                  <a:pt x="1729344" y="223255"/>
                  <a:pt x="1730536" y="223553"/>
                </a:cubicBezTo>
                <a:cubicBezTo>
                  <a:pt x="1732458" y="224033"/>
                  <a:pt x="1734429" y="224288"/>
                  <a:pt x="1736361" y="224717"/>
                </a:cubicBezTo>
                <a:cubicBezTo>
                  <a:pt x="1737926" y="225065"/>
                  <a:pt x="1739460" y="225534"/>
                  <a:pt x="1741024" y="225881"/>
                </a:cubicBezTo>
                <a:cubicBezTo>
                  <a:pt x="1744534" y="226662"/>
                  <a:pt x="1750832" y="227495"/>
                  <a:pt x="1753842" y="229375"/>
                </a:cubicBezTo>
                <a:cubicBezTo>
                  <a:pt x="1755030" y="230116"/>
                  <a:pt x="1755396" y="231703"/>
                  <a:pt x="1756172" y="232867"/>
                </a:cubicBezTo>
                <a:cubicBezTo>
                  <a:pt x="1753630" y="240489"/>
                  <a:pt x="1757162" y="233008"/>
                  <a:pt x="1751511" y="237525"/>
                </a:cubicBezTo>
                <a:cubicBezTo>
                  <a:pt x="1750418" y="238399"/>
                  <a:pt x="1749958" y="239854"/>
                  <a:pt x="1749180" y="241018"/>
                </a:cubicBezTo>
                <a:lnTo>
                  <a:pt x="1745685" y="242183"/>
                </a:lnTo>
                <a:cubicBezTo>
                  <a:pt x="1743354" y="242958"/>
                  <a:pt x="1740938" y="243514"/>
                  <a:pt x="1738692" y="244511"/>
                </a:cubicBezTo>
                <a:cubicBezTo>
                  <a:pt x="1737414" y="245079"/>
                  <a:pt x="1736361" y="246063"/>
                  <a:pt x="1735197" y="246839"/>
                </a:cubicBezTo>
                <a:cubicBezTo>
                  <a:pt x="1733153" y="248201"/>
                  <a:pt x="1730558" y="248463"/>
                  <a:pt x="1728205" y="249169"/>
                </a:cubicBezTo>
                <a:cubicBezTo>
                  <a:pt x="1713560" y="253558"/>
                  <a:pt x="1731806" y="247581"/>
                  <a:pt x="1720048" y="251497"/>
                </a:cubicBezTo>
                <a:cubicBezTo>
                  <a:pt x="1712668" y="251885"/>
                  <a:pt x="1705298" y="252662"/>
                  <a:pt x="1697908" y="252662"/>
                </a:cubicBezTo>
                <a:cubicBezTo>
                  <a:pt x="1695545" y="252662"/>
                  <a:pt x="1693204" y="251701"/>
                  <a:pt x="1690849" y="251497"/>
                </a:cubicBezTo>
                <a:cubicBezTo>
                  <a:pt x="1684259" y="250924"/>
                  <a:pt x="1677642" y="250721"/>
                  <a:pt x="1671038" y="250333"/>
                </a:cubicBezTo>
                <a:cubicBezTo>
                  <a:pt x="1656650" y="253208"/>
                  <a:pt x="1674619" y="249683"/>
                  <a:pt x="1658223" y="252662"/>
                </a:cubicBezTo>
                <a:cubicBezTo>
                  <a:pt x="1656274" y="253015"/>
                  <a:pt x="1654348" y="253500"/>
                  <a:pt x="1652395" y="253825"/>
                </a:cubicBezTo>
                <a:cubicBezTo>
                  <a:pt x="1649686" y="254277"/>
                  <a:pt x="1646932" y="254452"/>
                  <a:pt x="1644239" y="254990"/>
                </a:cubicBezTo>
                <a:cubicBezTo>
                  <a:pt x="1643034" y="255231"/>
                  <a:pt x="1641940" y="255888"/>
                  <a:pt x="1640741" y="256154"/>
                </a:cubicBezTo>
                <a:cubicBezTo>
                  <a:pt x="1638436" y="256667"/>
                  <a:pt x="1636081" y="256931"/>
                  <a:pt x="1633750" y="257319"/>
                </a:cubicBezTo>
                <a:cubicBezTo>
                  <a:pt x="1628103" y="258259"/>
                  <a:pt x="1622824" y="260182"/>
                  <a:pt x="1617437" y="261976"/>
                </a:cubicBezTo>
                <a:cubicBezTo>
                  <a:pt x="1615107" y="262752"/>
                  <a:pt x="1612888" y="264052"/>
                  <a:pt x="1610443" y="264305"/>
                </a:cubicBezTo>
                <a:cubicBezTo>
                  <a:pt x="1601551" y="265224"/>
                  <a:pt x="1592577" y="265081"/>
                  <a:pt x="1583643" y="265469"/>
                </a:cubicBezTo>
                <a:cubicBezTo>
                  <a:pt x="1582478" y="265081"/>
                  <a:pt x="1581327" y="264642"/>
                  <a:pt x="1580145" y="264305"/>
                </a:cubicBezTo>
                <a:cubicBezTo>
                  <a:pt x="1575184" y="262888"/>
                  <a:pt x="1568299" y="261704"/>
                  <a:pt x="1563832" y="260812"/>
                </a:cubicBezTo>
                <a:lnTo>
                  <a:pt x="1548375" y="245366"/>
                </a:lnTo>
                <a:lnTo>
                  <a:pt x="1740563" y="119927"/>
                </a:lnTo>
                <a:cubicBezTo>
                  <a:pt x="1796497" y="83832"/>
                  <a:pt x="1847187" y="54724"/>
                  <a:pt x="1898533" y="24742"/>
                </a:cubicBez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lnSpc>
                <a:spcPct val="150000"/>
              </a:lnSpc>
            </a:pPr>
            <a:endParaRPr lang="zh-CN" altLang="en-US" sz="8800" b="1" dirty="0" smtClean="0">
              <a:latin typeface="+mj-ea"/>
              <a:ea typeface="+mj-ea"/>
              <a:cs typeface="方正仿郭简体" panose="03000509000000000000" pitchFamily="65" charset="-122"/>
            </a:endParaRPr>
          </a:p>
        </p:txBody>
      </p:sp>
    </p:spTree>
    <p:extLst>
      <p:ext uri="{BB962C8B-B14F-4D97-AF65-F5344CB8AC3E}">
        <p14:creationId xmlns:p14="http://schemas.microsoft.com/office/powerpoint/2010/main" val="1362315491"/>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73938" y="997164"/>
            <a:ext cx="6986552" cy="1173605"/>
            <a:chOff x="3552909" y="1155105"/>
            <a:chExt cx="6986552" cy="1173605"/>
          </a:xfrm>
        </p:grpSpPr>
        <p:grpSp>
          <p:nvGrpSpPr>
            <p:cNvPr id="7" name="组合 6"/>
            <p:cNvGrpSpPr/>
            <p:nvPr/>
          </p:nvGrpSpPr>
          <p:grpSpPr>
            <a:xfrm>
              <a:off x="3552909" y="1155105"/>
              <a:ext cx="6986552" cy="1173605"/>
              <a:chOff x="1009997" y="2269374"/>
              <a:chExt cx="6986552" cy="1173605"/>
            </a:xfrm>
          </p:grpSpPr>
          <p:sp>
            <p:nvSpPr>
              <p:cNvPr id="3" name="矩形 2"/>
              <p:cNvSpPr/>
              <p:nvPr/>
            </p:nvSpPr>
            <p:spPr>
              <a:xfrm>
                <a:off x="1009997" y="2269374"/>
                <a:ext cx="6986552" cy="78139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等线" panose="02010600030101010101" pitchFamily="2" charset="-122"/>
                </a:endParaRPr>
              </a:p>
            </p:txBody>
          </p:sp>
          <p:sp>
            <p:nvSpPr>
              <p:cNvPr id="5" name="文本框 4"/>
              <p:cNvSpPr txBox="1"/>
              <p:nvPr/>
            </p:nvSpPr>
            <p:spPr>
              <a:xfrm>
                <a:off x="1152655" y="2427316"/>
                <a:ext cx="806334" cy="1015663"/>
              </a:xfrm>
              <a:prstGeom prst="rect">
                <a:avLst/>
              </a:prstGeom>
              <a:solidFill>
                <a:schemeClr val="bg1"/>
              </a:solidFill>
            </p:spPr>
            <p:txBody>
              <a:bodyPr wrap="square" rtlCol="0">
                <a:spAutoFit/>
              </a:bodyPr>
              <a:lstStyle/>
              <a:p>
                <a:pPr algn="ctr"/>
                <a:r>
                  <a:rPr lang="en-US" altLang="zh-CN" sz="6000" dirty="0" smtClean="0">
                    <a:solidFill>
                      <a:srgbClr val="A6A6A6"/>
                    </a:solidFill>
                    <a:latin typeface="等线" panose="02010600030101010101" pitchFamily="2" charset="-122"/>
                    <a:ea typeface="等线" panose="02010600030101010101" pitchFamily="2" charset="-122"/>
                  </a:rPr>
                  <a:t>1</a:t>
                </a:r>
                <a:endParaRPr lang="zh-CN" altLang="en-US" sz="6000" dirty="0">
                  <a:solidFill>
                    <a:srgbClr val="A6A6A6"/>
                  </a:solidFill>
                  <a:latin typeface="等线" panose="02010600030101010101" pitchFamily="2" charset="-122"/>
                  <a:ea typeface="等线" panose="02010600030101010101" pitchFamily="2" charset="-122"/>
                </a:endParaRPr>
              </a:p>
            </p:txBody>
          </p:sp>
          <p:sp>
            <p:nvSpPr>
              <p:cNvPr id="6" name="矩形 5"/>
              <p:cNvSpPr/>
              <p:nvPr/>
            </p:nvSpPr>
            <p:spPr>
              <a:xfrm>
                <a:off x="1958989" y="3014770"/>
                <a:ext cx="72000" cy="72000"/>
              </a:xfrm>
              <a:prstGeom prst="rect">
                <a:avLst/>
              </a:prstGeom>
              <a:solidFill>
                <a:schemeClr val="accent5"/>
              </a:solidFill>
              <a:ln>
                <a:solidFill>
                  <a:schemeClr val="accent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ea typeface="等线" panose="02010600030101010101" pitchFamily="2" charset="-122"/>
                </a:endParaRPr>
              </a:p>
            </p:txBody>
          </p:sp>
        </p:grpSp>
        <p:sp>
          <p:nvSpPr>
            <p:cNvPr id="23" name="矩形 22"/>
            <p:cNvSpPr/>
            <p:nvPr/>
          </p:nvSpPr>
          <p:spPr>
            <a:xfrm>
              <a:off x="4711685" y="1340884"/>
              <a:ext cx="3332964" cy="400110"/>
            </a:xfrm>
            <a:prstGeom prst="rect">
              <a:avLst/>
            </a:prstGeom>
          </p:spPr>
          <p:txBody>
            <a:bodyPr wrap="none">
              <a:spAutoFit/>
            </a:bodyPr>
            <a:lstStyle/>
            <a:p>
              <a:r>
                <a:rPr lang="zh-CN" altLang="en-US" sz="2000" dirty="0" smtClean="0">
                  <a:solidFill>
                    <a:schemeClr val="bg2">
                      <a:lumMod val="25000"/>
                    </a:schemeClr>
                  </a:solidFill>
                  <a:latin typeface="等线" panose="02010600030101010101" pitchFamily="2" charset="-122"/>
                  <a:ea typeface="等线" panose="02010600030101010101" pitchFamily="2" charset="-122"/>
                  <a:sym typeface="+mn-ea"/>
                </a:rPr>
                <a:t> 中国文化与世界文化的交汇</a:t>
              </a:r>
              <a:endParaRPr lang="zh-CN" altLang="en-US" sz="2000" dirty="0">
                <a:solidFill>
                  <a:schemeClr val="bg2">
                    <a:lumMod val="25000"/>
                  </a:schemeClr>
                </a:solidFill>
                <a:latin typeface="等线" panose="02010600030101010101" pitchFamily="2" charset="-122"/>
                <a:ea typeface="等线" panose="02010600030101010101" pitchFamily="2" charset="-122"/>
              </a:endParaRPr>
            </a:p>
          </p:txBody>
        </p:sp>
      </p:grpSp>
      <p:sp>
        <p:nvSpPr>
          <p:cNvPr id="26" name="等腰三角形 25"/>
          <p:cNvSpPr/>
          <p:nvPr/>
        </p:nvSpPr>
        <p:spPr>
          <a:xfrm rot="5400000">
            <a:off x="-750973" y="2192722"/>
            <a:ext cx="3574989" cy="2073042"/>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等线" panose="02010600030101010101" pitchFamily="2" charset="-122"/>
            </a:endParaRPr>
          </a:p>
        </p:txBody>
      </p:sp>
      <p:sp>
        <p:nvSpPr>
          <p:cNvPr id="27" name="文本框 26"/>
          <p:cNvSpPr txBox="1"/>
          <p:nvPr/>
        </p:nvSpPr>
        <p:spPr>
          <a:xfrm>
            <a:off x="159111" y="2310687"/>
            <a:ext cx="738664" cy="1837113"/>
          </a:xfrm>
          <a:prstGeom prst="rect">
            <a:avLst/>
          </a:prstGeom>
          <a:noFill/>
        </p:spPr>
        <p:txBody>
          <a:bodyPr vert="eaVert" wrap="square" rtlCol="0">
            <a:spAutoFit/>
          </a:bodyPr>
          <a:lstStyle/>
          <a:p>
            <a:pPr algn="ctr"/>
            <a:r>
              <a:rPr lang="zh-CN" altLang="en-US" sz="3600" dirty="0" smtClean="0">
                <a:solidFill>
                  <a:schemeClr val="bg1"/>
                </a:solidFill>
                <a:latin typeface="+mj-ea"/>
                <a:ea typeface="+mj-ea"/>
              </a:rPr>
              <a:t>第七章</a:t>
            </a:r>
            <a:endParaRPr lang="zh-CN" altLang="en-US" sz="3600" dirty="0">
              <a:solidFill>
                <a:schemeClr val="bg1"/>
              </a:solidFill>
              <a:latin typeface="+mj-ea"/>
              <a:ea typeface="+mj-ea"/>
            </a:endParaRPr>
          </a:p>
        </p:txBody>
      </p:sp>
      <p:sp>
        <p:nvSpPr>
          <p:cNvPr id="28" name="等腰三角形 27"/>
          <p:cNvSpPr/>
          <p:nvPr/>
        </p:nvSpPr>
        <p:spPr>
          <a:xfrm rot="5400000">
            <a:off x="-835090" y="2055088"/>
            <a:ext cx="3936719" cy="2348311"/>
          </a:xfrm>
          <a:prstGeom prst="triangle">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等线" panose="02010600030101010101" pitchFamily="2" charset="-122"/>
            </a:endParaRPr>
          </a:p>
        </p:txBody>
      </p:sp>
      <p:grpSp>
        <p:nvGrpSpPr>
          <p:cNvPr id="24" name="组合 23"/>
          <p:cNvGrpSpPr/>
          <p:nvPr/>
        </p:nvGrpSpPr>
        <p:grpSpPr>
          <a:xfrm>
            <a:off x="3473938" y="2261391"/>
            <a:ext cx="6986552" cy="1173605"/>
            <a:chOff x="3552909" y="1155105"/>
            <a:chExt cx="6986552" cy="1173605"/>
          </a:xfrm>
        </p:grpSpPr>
        <p:grpSp>
          <p:nvGrpSpPr>
            <p:cNvPr id="25" name="组合 24"/>
            <p:cNvGrpSpPr/>
            <p:nvPr/>
          </p:nvGrpSpPr>
          <p:grpSpPr>
            <a:xfrm>
              <a:off x="3552909" y="1155105"/>
              <a:ext cx="6986552" cy="1173605"/>
              <a:chOff x="1009997" y="2269374"/>
              <a:chExt cx="6986552" cy="1173605"/>
            </a:xfrm>
          </p:grpSpPr>
          <p:sp>
            <p:nvSpPr>
              <p:cNvPr id="30" name="矩形 29"/>
              <p:cNvSpPr/>
              <p:nvPr/>
            </p:nvSpPr>
            <p:spPr>
              <a:xfrm>
                <a:off x="1009997" y="2269374"/>
                <a:ext cx="6986552" cy="78139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等线" panose="02010600030101010101" pitchFamily="2" charset="-122"/>
                </a:endParaRPr>
              </a:p>
            </p:txBody>
          </p:sp>
          <p:sp>
            <p:nvSpPr>
              <p:cNvPr id="31" name="文本框 30"/>
              <p:cNvSpPr txBox="1"/>
              <p:nvPr/>
            </p:nvSpPr>
            <p:spPr>
              <a:xfrm>
                <a:off x="1152655" y="2427316"/>
                <a:ext cx="806334" cy="1015663"/>
              </a:xfrm>
              <a:prstGeom prst="rect">
                <a:avLst/>
              </a:prstGeom>
              <a:solidFill>
                <a:schemeClr val="bg1"/>
              </a:solidFill>
            </p:spPr>
            <p:txBody>
              <a:bodyPr wrap="square" rtlCol="0">
                <a:spAutoFit/>
              </a:bodyPr>
              <a:lstStyle/>
              <a:p>
                <a:pPr algn="ctr"/>
                <a:r>
                  <a:rPr lang="en-US" altLang="zh-CN" sz="6000" dirty="0" smtClean="0">
                    <a:solidFill>
                      <a:srgbClr val="A6A6A6"/>
                    </a:solidFill>
                    <a:latin typeface="等线" panose="02010600030101010101" pitchFamily="2" charset="-122"/>
                    <a:ea typeface="等线" panose="02010600030101010101" pitchFamily="2" charset="-122"/>
                  </a:rPr>
                  <a:t>2</a:t>
                </a:r>
                <a:endParaRPr lang="zh-CN" altLang="en-US" sz="6000" dirty="0">
                  <a:solidFill>
                    <a:srgbClr val="A6A6A6"/>
                  </a:solidFill>
                  <a:latin typeface="等线" panose="02010600030101010101" pitchFamily="2" charset="-122"/>
                  <a:ea typeface="等线" panose="02010600030101010101" pitchFamily="2" charset="-122"/>
                </a:endParaRPr>
              </a:p>
            </p:txBody>
          </p:sp>
          <p:sp>
            <p:nvSpPr>
              <p:cNvPr id="32" name="矩形 31"/>
              <p:cNvSpPr/>
              <p:nvPr/>
            </p:nvSpPr>
            <p:spPr>
              <a:xfrm>
                <a:off x="1958989" y="3014770"/>
                <a:ext cx="72000" cy="72000"/>
              </a:xfrm>
              <a:prstGeom prst="rect">
                <a:avLst/>
              </a:prstGeom>
              <a:solidFill>
                <a:schemeClr val="accent5"/>
              </a:solidFill>
              <a:ln>
                <a:solidFill>
                  <a:schemeClr val="accent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ea typeface="等线" panose="02010600030101010101" pitchFamily="2" charset="-122"/>
                </a:endParaRPr>
              </a:p>
            </p:txBody>
          </p:sp>
        </p:grpSp>
        <p:sp>
          <p:nvSpPr>
            <p:cNvPr id="29" name="矩形 28"/>
            <p:cNvSpPr/>
            <p:nvPr/>
          </p:nvSpPr>
          <p:spPr>
            <a:xfrm>
              <a:off x="4711685" y="1340884"/>
              <a:ext cx="3332964" cy="400110"/>
            </a:xfrm>
            <a:prstGeom prst="rect">
              <a:avLst/>
            </a:prstGeom>
          </p:spPr>
          <p:txBody>
            <a:bodyPr wrap="none">
              <a:spAutoFit/>
            </a:bodyPr>
            <a:lstStyle/>
            <a:p>
              <a:r>
                <a:rPr lang="zh-CN" altLang="en-US" sz="2000" dirty="0" smtClean="0">
                  <a:solidFill>
                    <a:schemeClr val="bg2">
                      <a:lumMod val="25000"/>
                    </a:schemeClr>
                  </a:solidFill>
                  <a:latin typeface="等线" panose="02010600030101010101" pitchFamily="2" charset="-122"/>
                  <a:ea typeface="等线" panose="02010600030101010101" pitchFamily="2" charset="-122"/>
                </a:rPr>
                <a:t>中国文化对世界文化的影响 </a:t>
              </a:r>
              <a:endParaRPr lang="zh-CN" altLang="en-US" sz="2000" dirty="0">
                <a:solidFill>
                  <a:schemeClr val="bg2">
                    <a:lumMod val="25000"/>
                  </a:schemeClr>
                </a:solidFill>
                <a:latin typeface="等线" panose="02010600030101010101" pitchFamily="2" charset="-122"/>
                <a:ea typeface="等线" panose="02010600030101010101" pitchFamily="2" charset="-122"/>
              </a:endParaRPr>
            </a:p>
          </p:txBody>
        </p:sp>
      </p:grpSp>
      <p:grpSp>
        <p:nvGrpSpPr>
          <p:cNvPr id="39" name="组合 38"/>
          <p:cNvGrpSpPr/>
          <p:nvPr/>
        </p:nvGrpSpPr>
        <p:grpSpPr>
          <a:xfrm>
            <a:off x="3473938" y="3525618"/>
            <a:ext cx="6986552" cy="1173605"/>
            <a:chOff x="3552909" y="1155105"/>
            <a:chExt cx="6986552" cy="1173605"/>
          </a:xfrm>
        </p:grpSpPr>
        <p:grpSp>
          <p:nvGrpSpPr>
            <p:cNvPr id="40" name="组合 39"/>
            <p:cNvGrpSpPr/>
            <p:nvPr/>
          </p:nvGrpSpPr>
          <p:grpSpPr>
            <a:xfrm>
              <a:off x="3552909" y="1155105"/>
              <a:ext cx="6986552" cy="1173605"/>
              <a:chOff x="1009997" y="2269374"/>
              <a:chExt cx="6986552" cy="1173605"/>
            </a:xfrm>
          </p:grpSpPr>
          <p:sp>
            <p:nvSpPr>
              <p:cNvPr id="42" name="矩形 41"/>
              <p:cNvSpPr/>
              <p:nvPr/>
            </p:nvSpPr>
            <p:spPr>
              <a:xfrm>
                <a:off x="1009997" y="2269374"/>
                <a:ext cx="6986552" cy="78139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等线" panose="02010600030101010101" pitchFamily="2" charset="-122"/>
                </a:endParaRPr>
              </a:p>
            </p:txBody>
          </p:sp>
          <p:sp>
            <p:nvSpPr>
              <p:cNvPr id="43" name="文本框 42"/>
              <p:cNvSpPr txBox="1"/>
              <p:nvPr/>
            </p:nvSpPr>
            <p:spPr>
              <a:xfrm>
                <a:off x="1152655" y="2427316"/>
                <a:ext cx="806334" cy="1015663"/>
              </a:xfrm>
              <a:prstGeom prst="rect">
                <a:avLst/>
              </a:prstGeom>
              <a:solidFill>
                <a:schemeClr val="bg1"/>
              </a:solidFill>
            </p:spPr>
            <p:txBody>
              <a:bodyPr wrap="square" rtlCol="0">
                <a:spAutoFit/>
              </a:bodyPr>
              <a:lstStyle/>
              <a:p>
                <a:pPr algn="ctr"/>
                <a:r>
                  <a:rPr lang="en-US" altLang="zh-CN" sz="6000" dirty="0" smtClean="0">
                    <a:solidFill>
                      <a:srgbClr val="A6A6A6"/>
                    </a:solidFill>
                    <a:latin typeface="等线" panose="02010600030101010101" pitchFamily="2" charset="-122"/>
                    <a:ea typeface="等线" panose="02010600030101010101" pitchFamily="2" charset="-122"/>
                  </a:rPr>
                  <a:t>3</a:t>
                </a:r>
                <a:endParaRPr lang="zh-CN" altLang="en-US" sz="6000" dirty="0">
                  <a:solidFill>
                    <a:srgbClr val="A6A6A6"/>
                  </a:solidFill>
                  <a:latin typeface="等线" panose="02010600030101010101" pitchFamily="2" charset="-122"/>
                  <a:ea typeface="等线" panose="02010600030101010101" pitchFamily="2" charset="-122"/>
                </a:endParaRPr>
              </a:p>
            </p:txBody>
          </p:sp>
          <p:sp>
            <p:nvSpPr>
              <p:cNvPr id="44" name="矩形 43"/>
              <p:cNvSpPr/>
              <p:nvPr/>
            </p:nvSpPr>
            <p:spPr>
              <a:xfrm>
                <a:off x="1958989" y="3014770"/>
                <a:ext cx="72000" cy="72000"/>
              </a:xfrm>
              <a:prstGeom prst="rect">
                <a:avLst/>
              </a:prstGeom>
              <a:solidFill>
                <a:schemeClr val="accent5"/>
              </a:solidFill>
              <a:ln>
                <a:solidFill>
                  <a:schemeClr val="accent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ea typeface="等线" panose="02010600030101010101" pitchFamily="2" charset="-122"/>
                </a:endParaRPr>
              </a:p>
            </p:txBody>
          </p:sp>
        </p:grpSp>
        <p:sp>
          <p:nvSpPr>
            <p:cNvPr id="41" name="矩形 40"/>
            <p:cNvSpPr/>
            <p:nvPr/>
          </p:nvSpPr>
          <p:spPr>
            <a:xfrm>
              <a:off x="4711685" y="1340884"/>
              <a:ext cx="4288353" cy="400110"/>
            </a:xfrm>
            <a:prstGeom prst="rect">
              <a:avLst/>
            </a:prstGeom>
          </p:spPr>
          <p:txBody>
            <a:bodyPr wrap="none">
              <a:spAutoFit/>
            </a:bodyPr>
            <a:lstStyle/>
            <a:p>
              <a:r>
                <a:rPr lang="zh-CN" altLang="en-US" sz="2000" dirty="0" smtClean="0">
                  <a:solidFill>
                    <a:schemeClr val="bg2">
                      <a:lumMod val="25000"/>
                    </a:schemeClr>
                  </a:solidFill>
                  <a:latin typeface="等线" panose="02010600030101010101" pitchFamily="2" charset="-122"/>
                  <a:ea typeface="等线" panose="02010600030101010101" pitchFamily="2" charset="-122"/>
                </a:rPr>
                <a:t>中国文化发展的现代趋势与时代规范</a:t>
              </a:r>
              <a:endParaRPr lang="zh-CN" altLang="en-US" sz="2000" dirty="0">
                <a:solidFill>
                  <a:schemeClr val="bg2">
                    <a:lumMod val="25000"/>
                  </a:schemeClr>
                </a:solidFill>
                <a:latin typeface="等线" panose="02010600030101010101" pitchFamily="2" charset="-122"/>
                <a:ea typeface="等线" panose="02010600030101010101" pitchFamily="2" charset="-122"/>
              </a:endParaRPr>
            </a:p>
          </p:txBody>
        </p:sp>
      </p:grpSp>
      <p:grpSp>
        <p:nvGrpSpPr>
          <p:cNvPr id="45" name="组合 44"/>
          <p:cNvGrpSpPr/>
          <p:nvPr/>
        </p:nvGrpSpPr>
        <p:grpSpPr>
          <a:xfrm>
            <a:off x="3473938" y="4789845"/>
            <a:ext cx="6986552" cy="1173605"/>
            <a:chOff x="3552909" y="1155105"/>
            <a:chExt cx="6986552" cy="1173605"/>
          </a:xfrm>
        </p:grpSpPr>
        <p:grpSp>
          <p:nvGrpSpPr>
            <p:cNvPr id="46" name="组合 45"/>
            <p:cNvGrpSpPr/>
            <p:nvPr/>
          </p:nvGrpSpPr>
          <p:grpSpPr>
            <a:xfrm>
              <a:off x="3552909" y="1155105"/>
              <a:ext cx="6986552" cy="1173605"/>
              <a:chOff x="1009997" y="2269374"/>
              <a:chExt cx="6986552" cy="1173605"/>
            </a:xfrm>
          </p:grpSpPr>
          <p:sp>
            <p:nvSpPr>
              <p:cNvPr id="48" name="矩形 47"/>
              <p:cNvSpPr/>
              <p:nvPr/>
            </p:nvSpPr>
            <p:spPr>
              <a:xfrm>
                <a:off x="1009997" y="2269374"/>
                <a:ext cx="6986552" cy="78139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等线" panose="02010600030101010101" pitchFamily="2" charset="-122"/>
                </a:endParaRPr>
              </a:p>
            </p:txBody>
          </p:sp>
          <p:sp>
            <p:nvSpPr>
              <p:cNvPr id="49" name="文本框 48"/>
              <p:cNvSpPr txBox="1"/>
              <p:nvPr/>
            </p:nvSpPr>
            <p:spPr>
              <a:xfrm>
                <a:off x="1152655" y="2427316"/>
                <a:ext cx="806334" cy="1015663"/>
              </a:xfrm>
              <a:prstGeom prst="rect">
                <a:avLst/>
              </a:prstGeom>
              <a:solidFill>
                <a:schemeClr val="bg1"/>
              </a:solidFill>
            </p:spPr>
            <p:txBody>
              <a:bodyPr wrap="square" rtlCol="0">
                <a:spAutoFit/>
              </a:bodyPr>
              <a:lstStyle/>
              <a:p>
                <a:pPr algn="ctr"/>
                <a:r>
                  <a:rPr lang="en-US" altLang="zh-CN" sz="6000" dirty="0" smtClean="0">
                    <a:solidFill>
                      <a:srgbClr val="A6A6A6"/>
                    </a:solidFill>
                    <a:latin typeface="等线" panose="02010600030101010101" pitchFamily="2" charset="-122"/>
                    <a:ea typeface="等线" panose="02010600030101010101" pitchFamily="2" charset="-122"/>
                  </a:rPr>
                  <a:t>4</a:t>
                </a:r>
                <a:endParaRPr lang="zh-CN" altLang="en-US" sz="6000" dirty="0">
                  <a:solidFill>
                    <a:srgbClr val="A6A6A6"/>
                  </a:solidFill>
                  <a:latin typeface="等线" panose="02010600030101010101" pitchFamily="2" charset="-122"/>
                  <a:ea typeface="等线" panose="02010600030101010101" pitchFamily="2" charset="-122"/>
                </a:endParaRPr>
              </a:p>
            </p:txBody>
          </p:sp>
          <p:sp>
            <p:nvSpPr>
              <p:cNvPr id="50" name="矩形 49"/>
              <p:cNvSpPr/>
              <p:nvPr/>
            </p:nvSpPr>
            <p:spPr>
              <a:xfrm>
                <a:off x="1958989" y="3014770"/>
                <a:ext cx="72000" cy="72000"/>
              </a:xfrm>
              <a:prstGeom prst="rect">
                <a:avLst/>
              </a:prstGeom>
              <a:solidFill>
                <a:schemeClr val="accent5"/>
              </a:solidFill>
              <a:ln>
                <a:solidFill>
                  <a:schemeClr val="accent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ea typeface="等线" panose="02010600030101010101" pitchFamily="2" charset="-122"/>
                </a:endParaRPr>
              </a:p>
            </p:txBody>
          </p:sp>
        </p:grpSp>
        <p:sp>
          <p:nvSpPr>
            <p:cNvPr id="47" name="矩形 46"/>
            <p:cNvSpPr/>
            <p:nvPr/>
          </p:nvSpPr>
          <p:spPr>
            <a:xfrm>
              <a:off x="4711685" y="1340884"/>
              <a:ext cx="4871847" cy="400110"/>
            </a:xfrm>
            <a:prstGeom prst="rect">
              <a:avLst/>
            </a:prstGeom>
          </p:spPr>
          <p:txBody>
            <a:bodyPr wrap="none">
              <a:spAutoFit/>
            </a:bodyPr>
            <a:lstStyle/>
            <a:p>
              <a:r>
                <a:rPr lang="zh-CN" altLang="en-US" sz="2000" dirty="0" smtClean="0">
                  <a:solidFill>
                    <a:schemeClr val="bg2">
                      <a:lumMod val="25000"/>
                    </a:schemeClr>
                  </a:solidFill>
                  <a:latin typeface="等线" panose="02010600030101010101" pitchFamily="2" charset="-122"/>
                  <a:ea typeface="等线" panose="02010600030101010101" pitchFamily="2" charset="-122"/>
                  <a:sym typeface="+mn-ea"/>
                </a:rPr>
                <a:t>弘扬优秀传统文化 实现民族复兴的中国梦</a:t>
              </a:r>
              <a:endParaRPr lang="zh-CN" altLang="en-US" sz="2000" dirty="0">
                <a:solidFill>
                  <a:schemeClr val="bg2">
                    <a:lumMod val="25000"/>
                  </a:schemeClr>
                </a:solidFill>
                <a:latin typeface="等线" panose="02010600030101010101" pitchFamily="2" charset="-122"/>
                <a:ea typeface="等线" panose="02010600030101010101" pitchFamily="2" charset="-122"/>
              </a:endParaRPr>
            </a:p>
          </p:txBody>
        </p:sp>
      </p:grpSp>
    </p:spTree>
    <p:extLst>
      <p:ext uri="{BB962C8B-B14F-4D97-AF65-F5344CB8AC3E}">
        <p14:creationId xmlns:p14="http://schemas.microsoft.com/office/powerpoint/2010/main" val="2113296570"/>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F525CE8-A4D9-4C72-B3B7-D1ED057FD700}" type="slidenum">
              <a:rPr lang="zh-CN" altLang="en-US" smtClean="0"/>
              <a:t>85</a:t>
            </a:fld>
            <a:endParaRPr lang="zh-CN" altLang="en-US"/>
          </a:p>
        </p:txBody>
      </p:sp>
      <p:sp>
        <p:nvSpPr>
          <p:cNvPr id="3" name="文本框 2"/>
          <p:cNvSpPr txBox="1"/>
          <p:nvPr/>
        </p:nvSpPr>
        <p:spPr>
          <a:xfrm>
            <a:off x="6159306" y="1403119"/>
            <a:ext cx="4904509" cy="3847207"/>
          </a:xfrm>
          <a:prstGeom prst="rect">
            <a:avLst/>
          </a:prstGeom>
          <a:noFill/>
        </p:spPr>
        <p:txBody>
          <a:bodyPr wrap="square" rtlCol="0">
            <a:spAutoFit/>
          </a:bodyPr>
          <a:lstStyle/>
          <a:p>
            <a:pPr>
              <a:lnSpc>
                <a:spcPct val="250000"/>
              </a:lnSpc>
            </a:pPr>
            <a:r>
              <a:rPr lang="zh-CN" altLang="en-US" sz="2800" dirty="0" smtClean="0">
                <a:latin typeface="方正清刻本悦宋简体" panose="02000000000000000000" pitchFamily="2" charset="-122"/>
                <a:ea typeface="方正清刻本悦宋简体" panose="02000000000000000000" pitchFamily="2" charset="-122"/>
              </a:rPr>
              <a:t>第七章的重要性</a:t>
            </a:r>
            <a:endParaRPr lang="en-US" altLang="zh-CN" sz="2800" dirty="0" smtClean="0">
              <a:latin typeface="方正清刻本悦宋简体" panose="02000000000000000000" pitchFamily="2" charset="-122"/>
              <a:ea typeface="方正清刻本悦宋简体" panose="02000000000000000000" pitchFamily="2" charset="-122"/>
            </a:endParaRPr>
          </a:p>
          <a:p>
            <a:pPr>
              <a:lnSpc>
                <a:spcPct val="250000"/>
              </a:lnSpc>
            </a:pPr>
            <a:r>
              <a:rPr lang="zh-CN" altLang="en-US" sz="2400" dirty="0" smtClean="0">
                <a:latin typeface="等线" panose="02010600030101010101" pitchFamily="2" charset="-122"/>
                <a:ea typeface="等线" panose="02010600030101010101" pitchFamily="2" charset="-122"/>
              </a:rPr>
              <a:t>警戒</a:t>
            </a:r>
            <a:r>
              <a:rPr lang="zh-CN" altLang="en-US" sz="2400" dirty="0">
                <a:latin typeface="等线" panose="02010600030101010101" pitchFamily="2" charset="-122"/>
                <a:ea typeface="等线" panose="02010600030101010101" pitchFamily="2" charset="-122"/>
              </a:rPr>
              <a:t>级别：</a:t>
            </a:r>
            <a:r>
              <a:rPr lang="zh-CN" altLang="en-US" sz="2400" dirty="0" smtClean="0">
                <a:solidFill>
                  <a:schemeClr val="accent5"/>
                </a:solidFill>
                <a:latin typeface="等线" panose="02010600030101010101" pitchFamily="2" charset="-122"/>
                <a:ea typeface="等线" panose="02010600030101010101" pitchFamily="2" charset="-122"/>
              </a:rPr>
              <a:t>★</a:t>
            </a:r>
            <a:endParaRPr lang="en-US" altLang="zh-CN" sz="2400" dirty="0" smtClean="0">
              <a:solidFill>
                <a:schemeClr val="accent5"/>
              </a:solidFill>
              <a:latin typeface="等线" panose="02010600030101010101" pitchFamily="2" charset="-122"/>
              <a:ea typeface="等线" panose="02010600030101010101" pitchFamily="2" charset="-122"/>
            </a:endParaRPr>
          </a:p>
          <a:p>
            <a:pPr>
              <a:lnSpc>
                <a:spcPct val="250000"/>
              </a:lnSpc>
            </a:pPr>
            <a:r>
              <a:rPr lang="zh-CN" altLang="en-US" sz="2400" dirty="0" smtClean="0">
                <a:latin typeface="等线" panose="02010600030101010101" pitchFamily="2" charset="-122"/>
                <a:ea typeface="等线" panose="02010600030101010101" pitchFamily="2" charset="-122"/>
              </a:rPr>
              <a:t>次数占比：</a:t>
            </a:r>
            <a:r>
              <a:rPr lang="en-US" altLang="zh-CN" sz="2400" dirty="0" smtClean="0">
                <a:latin typeface="等线" panose="02010600030101010101" pitchFamily="2" charset="-122"/>
                <a:ea typeface="等线" panose="02010600030101010101" pitchFamily="2" charset="-122"/>
              </a:rPr>
              <a:t>6.41%</a:t>
            </a:r>
          </a:p>
          <a:p>
            <a:pPr>
              <a:lnSpc>
                <a:spcPct val="250000"/>
              </a:lnSpc>
            </a:pPr>
            <a:r>
              <a:rPr lang="zh-CN" altLang="en-US" sz="2400" dirty="0" smtClean="0">
                <a:latin typeface="等线" panose="02010600030101010101" pitchFamily="2" charset="-122"/>
                <a:ea typeface="等线" panose="02010600030101010101" pitchFamily="2" charset="-122"/>
              </a:rPr>
              <a:t>分值</a:t>
            </a:r>
            <a:r>
              <a:rPr lang="zh-CN" altLang="en-US" sz="2400" dirty="0">
                <a:latin typeface="等线" panose="02010600030101010101" pitchFamily="2" charset="-122"/>
                <a:ea typeface="等线" panose="02010600030101010101" pitchFamily="2" charset="-122"/>
              </a:rPr>
              <a:t>占</a:t>
            </a:r>
            <a:r>
              <a:rPr lang="zh-CN" altLang="en-US" sz="2400" dirty="0" smtClean="0">
                <a:latin typeface="等线" panose="02010600030101010101" pitchFamily="2" charset="-122"/>
                <a:ea typeface="等线" panose="02010600030101010101" pitchFamily="2" charset="-122"/>
              </a:rPr>
              <a:t>比：</a:t>
            </a:r>
            <a:r>
              <a:rPr lang="en-US" altLang="zh-CN" sz="2400" dirty="0" smtClean="0">
                <a:latin typeface="等线" panose="02010600030101010101" pitchFamily="2" charset="-122"/>
                <a:ea typeface="等线" panose="02010600030101010101" pitchFamily="2" charset="-122"/>
              </a:rPr>
              <a:t>5.25%</a:t>
            </a:r>
            <a:endParaRPr lang="en-US" altLang="zh-CN" sz="2400" dirty="0">
              <a:latin typeface="等线" panose="02010600030101010101" pitchFamily="2" charset="-122"/>
              <a:ea typeface="等线" panose="02010600030101010101" pitchFamily="2" charset="-122"/>
            </a:endParaRPr>
          </a:p>
        </p:txBody>
      </p:sp>
      <p:grpSp>
        <p:nvGrpSpPr>
          <p:cNvPr id="5" name="组合 4"/>
          <p:cNvGrpSpPr/>
          <p:nvPr/>
        </p:nvGrpSpPr>
        <p:grpSpPr>
          <a:xfrm rot="2709558" flipV="1">
            <a:off x="1206040" y="1670816"/>
            <a:ext cx="3138918" cy="3138918"/>
            <a:chOff x="5052590" y="986565"/>
            <a:chExt cx="3558009" cy="3558009"/>
          </a:xfrm>
        </p:grpSpPr>
        <p:sp>
          <p:nvSpPr>
            <p:cNvPr id="6" name="矩形 5"/>
            <p:cNvSpPr/>
            <p:nvPr/>
          </p:nvSpPr>
          <p:spPr>
            <a:xfrm rot="5400000">
              <a:off x="5211594" y="1145569"/>
              <a:ext cx="3240000" cy="324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等线" panose="02010600030101010101" pitchFamily="2" charset="-122"/>
              </a:endParaRPr>
            </a:p>
          </p:txBody>
        </p:sp>
        <p:sp>
          <p:nvSpPr>
            <p:cNvPr id="7" name="矩形 6"/>
            <p:cNvSpPr/>
            <p:nvPr/>
          </p:nvSpPr>
          <p:spPr>
            <a:xfrm rot="5400000">
              <a:off x="5052590" y="986565"/>
              <a:ext cx="3558009" cy="3558009"/>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等线" panose="02010600030101010101" pitchFamily="2" charset="-122"/>
              </a:endParaRPr>
            </a:p>
          </p:txBody>
        </p:sp>
      </p:grpSp>
      <p:sp>
        <p:nvSpPr>
          <p:cNvPr id="8" name="文本框 7"/>
          <p:cNvSpPr txBox="1"/>
          <p:nvPr/>
        </p:nvSpPr>
        <p:spPr>
          <a:xfrm>
            <a:off x="2344612" y="2027488"/>
            <a:ext cx="861774" cy="2425575"/>
          </a:xfrm>
          <a:prstGeom prst="rect">
            <a:avLst/>
          </a:prstGeom>
          <a:noFill/>
        </p:spPr>
        <p:txBody>
          <a:bodyPr vert="eaVert" wrap="square" rtlCol="0">
            <a:spAutoFit/>
          </a:bodyPr>
          <a:lstStyle/>
          <a:p>
            <a:pPr algn="ctr"/>
            <a:r>
              <a:rPr lang="zh-CN" altLang="en-US" sz="4400" dirty="0" smtClean="0">
                <a:solidFill>
                  <a:schemeClr val="bg1"/>
                </a:solidFill>
                <a:latin typeface="+mj-ea"/>
                <a:ea typeface="+mj-ea"/>
              </a:rPr>
              <a:t>第七章</a:t>
            </a:r>
            <a:endParaRPr lang="zh-CN" altLang="en-US" sz="4400" dirty="0">
              <a:solidFill>
                <a:schemeClr val="bg1"/>
              </a:solidFill>
              <a:latin typeface="+mj-ea"/>
              <a:ea typeface="+mj-ea"/>
            </a:endParaRPr>
          </a:p>
        </p:txBody>
      </p:sp>
    </p:spTree>
    <p:extLst>
      <p:ext uri="{BB962C8B-B14F-4D97-AF65-F5344CB8AC3E}">
        <p14:creationId xmlns:p14="http://schemas.microsoft.com/office/powerpoint/2010/main" val="943414257"/>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F525CE8-A4D9-4C72-B3B7-D1ED057FD700}" type="slidenum">
              <a:rPr lang="zh-CN" altLang="en-US" smtClean="0"/>
              <a:t>86</a:t>
            </a:fld>
            <a:endParaRPr lang="zh-CN" altLang="en-US"/>
          </a:p>
        </p:txBody>
      </p:sp>
      <p:graphicFrame>
        <p:nvGraphicFramePr>
          <p:cNvPr id="3" name="图表 2"/>
          <p:cNvGraphicFramePr/>
          <p:nvPr>
            <p:extLst>
              <p:ext uri="{D42A27DB-BD31-4B8C-83A1-F6EECF244321}">
                <p14:modId xmlns:p14="http://schemas.microsoft.com/office/powerpoint/2010/main" val="2084064041"/>
              </p:ext>
            </p:extLst>
          </p:nvPr>
        </p:nvGraphicFramePr>
        <p:xfrm>
          <a:off x="1471259"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9987681"/>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F525CE8-A4D9-4C72-B3B7-D1ED057FD700}" type="slidenum">
              <a:rPr lang="zh-CN" altLang="en-US" smtClean="0"/>
              <a:t>87</a:t>
            </a:fld>
            <a:endParaRPr lang="zh-CN" altLang="en-US"/>
          </a:p>
        </p:txBody>
      </p:sp>
      <p:graphicFrame>
        <p:nvGraphicFramePr>
          <p:cNvPr id="3" name="图表 2"/>
          <p:cNvGraphicFramePr/>
          <p:nvPr>
            <p:extLst>
              <p:ext uri="{D42A27DB-BD31-4B8C-83A1-F6EECF244321}">
                <p14:modId xmlns:p14="http://schemas.microsoft.com/office/powerpoint/2010/main" val="2434372164"/>
              </p:ext>
            </p:extLst>
          </p:nvPr>
        </p:nvGraphicFramePr>
        <p:xfrm>
          <a:off x="1471259"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3052436"/>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7.1</a:t>
            </a:r>
            <a:r>
              <a:rPr lang="zh-CN" altLang="en-US" dirty="0" smtClean="0"/>
              <a:t> </a:t>
            </a:r>
            <a:r>
              <a:rPr lang="zh-CN" altLang="en-US" dirty="0"/>
              <a:t>中国文化与世界文化的交汇</a:t>
            </a:r>
          </a:p>
        </p:txBody>
      </p:sp>
      <p:sp>
        <p:nvSpPr>
          <p:cNvPr id="3" name="内容占位符 2"/>
          <p:cNvSpPr>
            <a:spLocks noGrp="1"/>
          </p:cNvSpPr>
          <p:nvPr>
            <p:ph idx="1"/>
          </p:nvPr>
        </p:nvSpPr>
        <p:spPr>
          <a:xfrm>
            <a:off x="419100" y="942756"/>
            <a:ext cx="11353800" cy="4909382"/>
          </a:xfrm>
        </p:spPr>
        <p:txBody>
          <a:bodyPr>
            <a:noAutofit/>
          </a:bodyPr>
          <a:lstStyle/>
          <a:p>
            <a:r>
              <a:rPr lang="en-US" altLang="zh-CN" sz="2800" dirty="0" smtClean="0">
                <a:latin typeface="方正清刻本悦宋简体" panose="02000000000000000000" pitchFamily="2" charset="-122"/>
                <a:ea typeface="方正清刻本悦宋简体" panose="02000000000000000000" pitchFamily="2" charset="-122"/>
              </a:rPr>
              <a:t>7.1.1</a:t>
            </a:r>
            <a:r>
              <a:rPr lang="zh-CN" altLang="en-US" sz="2800" dirty="0" smtClean="0">
                <a:latin typeface="方正清刻本悦宋简体" panose="02000000000000000000" pitchFamily="2" charset="-122"/>
                <a:ea typeface="方正清刻本悦宋简体" panose="02000000000000000000" pitchFamily="2" charset="-122"/>
              </a:rPr>
              <a:t>：</a:t>
            </a:r>
            <a:r>
              <a:rPr lang="zh-CN" altLang="zh-CN" sz="2800" dirty="0" smtClean="0">
                <a:latin typeface="方正清刻本悦宋简体" panose="02000000000000000000" pitchFamily="2" charset="-122"/>
                <a:ea typeface="方正清刻本悦宋简体" panose="02000000000000000000" pitchFamily="2" charset="-122"/>
              </a:rPr>
              <a:t>中外</a:t>
            </a:r>
            <a:r>
              <a:rPr lang="zh-CN" altLang="zh-CN" sz="2800" dirty="0">
                <a:latin typeface="方正清刻本悦宋简体" panose="02000000000000000000" pitchFamily="2" charset="-122"/>
                <a:ea typeface="方正清刻本悦宋简体" panose="02000000000000000000" pitchFamily="2" charset="-122"/>
              </a:rPr>
              <a:t>文化的第一次</a:t>
            </a:r>
            <a:r>
              <a:rPr lang="zh-CN" altLang="zh-CN" sz="2800" dirty="0" smtClean="0">
                <a:latin typeface="方正清刻本悦宋简体" panose="02000000000000000000" pitchFamily="2" charset="-122"/>
                <a:ea typeface="方正清刻本悦宋简体" panose="02000000000000000000" pitchFamily="2" charset="-122"/>
              </a:rPr>
              <a:t>交汇</a:t>
            </a:r>
            <a:r>
              <a:rPr lang="zh-CN" altLang="en-US" sz="2800" dirty="0" smtClean="0">
                <a:latin typeface="方正清刻本悦宋简体" panose="02000000000000000000" pitchFamily="2" charset="-122"/>
                <a:ea typeface="方正清刻本悦宋简体" panose="02000000000000000000" pitchFamily="2" charset="-122"/>
              </a:rPr>
              <a:t>（</a:t>
            </a:r>
            <a:r>
              <a:rPr lang="zh-CN" altLang="en-US" sz="2800" b="1" dirty="0" smtClean="0">
                <a:solidFill>
                  <a:schemeClr val="accent1">
                    <a:lumMod val="50000"/>
                  </a:schemeClr>
                </a:solidFill>
                <a:latin typeface="方正清刻本悦宋简体" panose="02000000000000000000" pitchFamily="2" charset="-122"/>
                <a:ea typeface="方正清刻本悦宋简体" panose="02000000000000000000" pitchFamily="2" charset="-122"/>
              </a:rPr>
              <a:t>汉唐时期</a:t>
            </a:r>
            <a:r>
              <a:rPr lang="zh-CN" altLang="en-US" sz="2800" dirty="0" smtClean="0">
                <a:latin typeface="方正清刻本悦宋简体" panose="02000000000000000000" pitchFamily="2" charset="-122"/>
                <a:ea typeface="方正清刻本悦宋简体" panose="02000000000000000000" pitchFamily="2" charset="-122"/>
              </a:rPr>
              <a:t>）</a:t>
            </a:r>
            <a:r>
              <a:rPr lang="zh-CN" altLang="en-US" sz="2800" dirty="0" smtClean="0">
                <a:solidFill>
                  <a:srgbClr val="4472C4"/>
                </a:solidFill>
              </a:rPr>
              <a:t>★★</a:t>
            </a:r>
            <a:r>
              <a:rPr lang="zh-CN" altLang="en-US" sz="2800" dirty="0">
                <a:solidFill>
                  <a:srgbClr val="4472C4"/>
                </a:solidFill>
              </a:rPr>
              <a:t>★</a:t>
            </a:r>
            <a:endParaRPr lang="en-US" altLang="zh-CN" sz="2800" dirty="0" smtClean="0">
              <a:latin typeface="方正清刻本悦宋简体" panose="02000000000000000000" pitchFamily="2" charset="-122"/>
              <a:ea typeface="方正清刻本悦宋简体" panose="02000000000000000000" pitchFamily="2" charset="-122"/>
            </a:endParaRPr>
          </a:p>
          <a:p>
            <a:pPr marL="457200" indent="-457200">
              <a:buFont typeface="+mj-lt"/>
              <a:buAutoNum type="arabicPeriod"/>
            </a:pPr>
            <a:r>
              <a:rPr lang="zh-CN" altLang="en-US" sz="2400" dirty="0"/>
              <a:t>交流和影响是双向的，一方面是外国文化传入中国，另一方面则是中国文化向外输出。</a:t>
            </a:r>
          </a:p>
          <a:p>
            <a:pPr marL="457200" indent="-457200">
              <a:buFont typeface="+mj-lt"/>
              <a:buAutoNum type="arabicPeriod"/>
            </a:pPr>
            <a:r>
              <a:rPr lang="zh-CN" altLang="en-US" sz="2400" b="1" u="sng" dirty="0">
                <a:solidFill>
                  <a:schemeClr val="accent5"/>
                </a:solidFill>
              </a:rPr>
              <a:t>印度佛教</a:t>
            </a:r>
            <a:r>
              <a:rPr lang="zh-CN" altLang="en-US" sz="2400" dirty="0"/>
              <a:t>的传入与中国化</a:t>
            </a:r>
            <a:r>
              <a:rPr lang="zh-CN" altLang="en-US" sz="2400" dirty="0" smtClean="0"/>
              <a:t>过程，</a:t>
            </a:r>
            <a:r>
              <a:rPr lang="zh-CN" altLang="en-US" sz="2400" dirty="0"/>
              <a:t>是中国文化与域外文化的</a:t>
            </a:r>
            <a:r>
              <a:rPr lang="zh-CN" altLang="en-US" sz="2400" b="1" u="sng" dirty="0">
                <a:solidFill>
                  <a:schemeClr val="accent5"/>
                </a:solidFill>
              </a:rPr>
              <a:t>第一次</a:t>
            </a:r>
            <a:r>
              <a:rPr lang="zh-CN" altLang="en-US" sz="2400" dirty="0"/>
              <a:t>大规模的交流与融合</a:t>
            </a:r>
            <a:r>
              <a:rPr lang="zh-CN" altLang="en-US" sz="2400" dirty="0" smtClean="0"/>
              <a:t>。</a:t>
            </a:r>
            <a:endParaRPr lang="en-US" altLang="zh-CN" sz="2400" dirty="0" smtClean="0"/>
          </a:p>
          <a:p>
            <a:pPr marL="457200" indent="-457200">
              <a:buFont typeface="+mj-lt"/>
              <a:buAutoNum type="arabicPeriod"/>
            </a:pPr>
            <a:r>
              <a:rPr lang="zh-CN" altLang="en-US" sz="2400" dirty="0" smtClean="0"/>
              <a:t>中外佛教史上的这一</a:t>
            </a:r>
            <a:r>
              <a:rPr lang="zh-CN" altLang="en-US" sz="2400" b="1" u="sng" dirty="0">
                <a:solidFill>
                  <a:schemeClr val="accent5"/>
                </a:solidFill>
              </a:rPr>
              <a:t>“输入一吸收一输出”</a:t>
            </a:r>
            <a:r>
              <a:rPr lang="zh-CN" altLang="en-US" sz="2400" dirty="0" smtClean="0"/>
              <a:t>的文化流动，有力地显示出中国文化系统的充分开放性、鲜明主体性以及以我为主、善于消化的强劲生命力，同时也生动地显示出文化交流的双向互渗性。</a:t>
            </a:r>
          </a:p>
        </p:txBody>
      </p:sp>
      <p:sp>
        <p:nvSpPr>
          <p:cNvPr id="5" name="圆角矩形 4"/>
          <p:cNvSpPr/>
          <p:nvPr/>
        </p:nvSpPr>
        <p:spPr>
          <a:xfrm>
            <a:off x="5220909" y="5592926"/>
            <a:ext cx="1522614" cy="1208427"/>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mj-ea"/>
                <a:ea typeface="+mj-ea"/>
              </a:rPr>
              <a:t>中国</a:t>
            </a:r>
          </a:p>
        </p:txBody>
      </p:sp>
      <p:sp>
        <p:nvSpPr>
          <p:cNvPr id="6" name="圆角矩形 5"/>
          <p:cNvSpPr/>
          <p:nvPr/>
        </p:nvSpPr>
        <p:spPr>
          <a:xfrm>
            <a:off x="2779045" y="5592926"/>
            <a:ext cx="1522614" cy="1208427"/>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mj-ea"/>
                <a:ea typeface="+mj-ea"/>
              </a:rPr>
              <a:t>印度</a:t>
            </a:r>
          </a:p>
        </p:txBody>
      </p:sp>
      <p:sp>
        <p:nvSpPr>
          <p:cNvPr id="7" name="圆角矩形 6"/>
          <p:cNvSpPr/>
          <p:nvPr/>
        </p:nvSpPr>
        <p:spPr>
          <a:xfrm>
            <a:off x="7662772" y="5592926"/>
            <a:ext cx="1522614" cy="1208427"/>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mj-ea"/>
                <a:ea typeface="+mj-ea"/>
              </a:rPr>
              <a:t>其他国家</a:t>
            </a:r>
          </a:p>
        </p:txBody>
      </p:sp>
      <p:sp>
        <p:nvSpPr>
          <p:cNvPr id="8" name="右箭头 7"/>
          <p:cNvSpPr/>
          <p:nvPr/>
        </p:nvSpPr>
        <p:spPr>
          <a:xfrm>
            <a:off x="4632437" y="5877099"/>
            <a:ext cx="257694" cy="640080"/>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9" name="右箭头 8"/>
          <p:cNvSpPr/>
          <p:nvPr/>
        </p:nvSpPr>
        <p:spPr>
          <a:xfrm>
            <a:off x="7074301" y="5877099"/>
            <a:ext cx="257694" cy="640080"/>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10" name="圆角矩形 9"/>
          <p:cNvSpPr/>
          <p:nvPr/>
        </p:nvSpPr>
        <p:spPr>
          <a:xfrm>
            <a:off x="9185386" y="1213835"/>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选</a:t>
            </a:r>
            <a:endParaRPr lang="zh-CN" altLang="en-US" sz="2000" dirty="0">
              <a:latin typeface="+mj-ea"/>
              <a:ea typeface="+mj-ea"/>
            </a:endParaRPr>
          </a:p>
        </p:txBody>
      </p:sp>
      <p:sp>
        <p:nvSpPr>
          <p:cNvPr id="11" name="任意多边形 73"/>
          <p:cNvSpPr/>
          <p:nvPr/>
        </p:nvSpPr>
        <p:spPr>
          <a:xfrm>
            <a:off x="7923312" y="246792"/>
            <a:ext cx="1218893" cy="390096"/>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第一节</a:t>
            </a:r>
            <a:endParaRPr lang="zh-CN" altLang="en-US" sz="2000" kern="1200" dirty="0"/>
          </a:p>
        </p:txBody>
      </p:sp>
      <p:sp>
        <p:nvSpPr>
          <p:cNvPr id="12" name="任意多边形 74"/>
          <p:cNvSpPr/>
          <p:nvPr/>
        </p:nvSpPr>
        <p:spPr>
          <a:xfrm rot="19522696">
            <a:off x="9160434" y="94741"/>
            <a:ext cx="457168" cy="396774"/>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1" tIns="-10260" rIns="366143" bIns="-10263"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3" name="任意多边形 75"/>
          <p:cNvSpPr/>
          <p:nvPr/>
        </p:nvSpPr>
        <p:spPr>
          <a:xfrm>
            <a:off x="9586675" y="0"/>
            <a:ext cx="2605325" cy="39232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accent1">
              <a:lumMod val="60000"/>
              <a:lumOff val="40000"/>
            </a:schemeClr>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中外文化第一次大交汇</a:t>
            </a:r>
            <a:endParaRPr lang="zh-CN" altLang="en-US" sz="2000" kern="1200" dirty="0"/>
          </a:p>
        </p:txBody>
      </p:sp>
      <p:sp>
        <p:nvSpPr>
          <p:cNvPr id="14" name="任意多边形 76"/>
          <p:cNvSpPr/>
          <p:nvPr/>
        </p:nvSpPr>
        <p:spPr>
          <a:xfrm rot="2226457">
            <a:off x="9121895" y="525368"/>
            <a:ext cx="459463" cy="78157"/>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6" name="任意多边形 75"/>
          <p:cNvSpPr/>
          <p:nvPr/>
        </p:nvSpPr>
        <p:spPr>
          <a:xfrm>
            <a:off x="9552061" y="469150"/>
            <a:ext cx="2605325" cy="39232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中外文化第二次大交汇</a:t>
            </a:r>
            <a:endParaRPr lang="zh-CN" altLang="en-US" sz="2000" kern="1200" dirty="0"/>
          </a:p>
        </p:txBody>
      </p:sp>
      <p:sp>
        <p:nvSpPr>
          <p:cNvPr id="15" name="矩形 14"/>
          <p:cNvSpPr/>
          <p:nvPr/>
        </p:nvSpPr>
        <p:spPr>
          <a:xfrm>
            <a:off x="704218" y="126686"/>
            <a:ext cx="2955056" cy="338554"/>
          </a:xfrm>
          <a:prstGeom prst="rect">
            <a:avLst/>
          </a:prstGeom>
        </p:spPr>
        <p:txBody>
          <a:bodyPr wrap="none">
            <a:spAutoFit/>
          </a:bodyPr>
          <a:lstStyle/>
          <a:p>
            <a:r>
              <a:rPr lang="en-US" altLang="zh-CN" sz="1600" dirty="0" smtClean="0"/>
              <a:t>7.1.1</a:t>
            </a:r>
            <a:r>
              <a:rPr lang="zh-CN" altLang="en-US" sz="1600" dirty="0" smtClean="0"/>
              <a:t> </a:t>
            </a:r>
            <a:r>
              <a:rPr lang="zh-CN" altLang="en-US" sz="1600" dirty="0" smtClean="0"/>
              <a:t>中外</a:t>
            </a:r>
            <a:r>
              <a:rPr lang="zh-CN" altLang="en-US" sz="1600" dirty="0"/>
              <a:t>文化的第一次大交汇</a:t>
            </a:r>
          </a:p>
        </p:txBody>
      </p:sp>
    </p:spTree>
    <p:extLst>
      <p:ext uri="{BB962C8B-B14F-4D97-AF65-F5344CB8AC3E}">
        <p14:creationId xmlns:p14="http://schemas.microsoft.com/office/powerpoint/2010/main" val="14356112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a:bodyPr>
          <a:lstStyle/>
          <a:p>
            <a:r>
              <a:rPr lang="zh-CN" altLang="en-US" sz="2400" dirty="0"/>
              <a:t>印度佛教的传入与中国化过程，是中国文化与域外文化大规模交流与融合的（ ）</a:t>
            </a:r>
          </a:p>
          <a:p>
            <a:endParaRPr lang="en-US" altLang="zh-CN" sz="2400" dirty="0" smtClean="0"/>
          </a:p>
          <a:p>
            <a:r>
              <a:rPr lang="en-US" altLang="zh-CN" sz="2400" dirty="0" smtClean="0"/>
              <a:t>A</a:t>
            </a:r>
            <a:r>
              <a:rPr lang="en-US" altLang="zh-CN" sz="2400" dirty="0"/>
              <a:t>:</a:t>
            </a:r>
            <a:r>
              <a:rPr lang="zh-CN" altLang="en-US" sz="2400" dirty="0"/>
              <a:t>第一次</a:t>
            </a:r>
          </a:p>
          <a:p>
            <a:r>
              <a:rPr lang="en-US" altLang="zh-CN" sz="2400" dirty="0"/>
              <a:t>B:</a:t>
            </a:r>
            <a:r>
              <a:rPr lang="zh-CN" altLang="en-US" sz="2400" dirty="0"/>
              <a:t>第二次</a:t>
            </a:r>
          </a:p>
          <a:p>
            <a:r>
              <a:rPr lang="en-US" altLang="zh-CN" sz="2400" dirty="0"/>
              <a:t>C:</a:t>
            </a:r>
            <a:r>
              <a:rPr lang="zh-CN" altLang="en-US" sz="2400" dirty="0"/>
              <a:t>第三次</a:t>
            </a:r>
          </a:p>
          <a:p>
            <a:r>
              <a:rPr lang="en-US" altLang="zh-CN" sz="2400" dirty="0"/>
              <a:t>D:</a:t>
            </a:r>
            <a:r>
              <a:rPr lang="zh-CN" altLang="en-US" sz="2400" dirty="0"/>
              <a:t>第四次</a:t>
            </a:r>
          </a:p>
          <a:p>
            <a:endParaRPr kumimoji="1" lang="zh-CN" altLang="en-US" sz="2400"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89</a:t>
            </a:fld>
            <a:endParaRPr lang="zh-CN" altLang="en-US"/>
          </a:p>
        </p:txBody>
      </p:sp>
    </p:spTree>
    <p:extLst>
      <p:ext uri="{BB962C8B-B14F-4D97-AF65-F5344CB8AC3E}">
        <p14:creationId xmlns:p14="http://schemas.microsoft.com/office/powerpoint/2010/main" val="926666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a:t>
            </a:r>
            <a:r>
              <a:rPr lang="zh-CN" altLang="en-US" dirty="0" smtClean="0"/>
              <a:t> </a:t>
            </a:r>
            <a:r>
              <a:rPr lang="zh-CN" altLang="en-US" dirty="0"/>
              <a:t>语言文字及其文化特征</a:t>
            </a:r>
          </a:p>
        </p:txBody>
      </p:sp>
      <p:sp>
        <p:nvSpPr>
          <p:cNvPr id="3" name="内容占位符 2"/>
          <p:cNvSpPr>
            <a:spLocks noGrp="1"/>
          </p:cNvSpPr>
          <p:nvPr>
            <p:ph idx="1"/>
          </p:nvPr>
        </p:nvSpPr>
        <p:spPr>
          <a:xfrm>
            <a:off x="838200" y="1458913"/>
            <a:ext cx="10899371" cy="5668178"/>
          </a:xfrm>
        </p:spPr>
        <p:txBody>
          <a:bodyPr>
            <a:normAutofit/>
          </a:bodyPr>
          <a:lstStyle/>
          <a:p>
            <a:r>
              <a:rPr lang="en-US" altLang="zh-CN" sz="2400" dirty="0" smtClean="0">
                <a:latin typeface="方正清刻本悦宋简体" panose="02000000000000000000" pitchFamily="2" charset="-122"/>
                <a:ea typeface="方正清刻本悦宋简体" panose="02000000000000000000" pitchFamily="2" charset="-122"/>
              </a:rPr>
              <a:t>6.1.1</a:t>
            </a:r>
            <a:r>
              <a:rPr lang="zh-CN" altLang="en-US" sz="2400" dirty="0" smtClean="0">
                <a:latin typeface="方正清刻本悦宋简体" panose="02000000000000000000" pitchFamily="2" charset="-122"/>
                <a:ea typeface="方正清刻本悦宋简体" panose="02000000000000000000" pitchFamily="2" charset="-122"/>
              </a:rPr>
              <a:t>：</a:t>
            </a:r>
            <a:r>
              <a:rPr lang="zh-CN" altLang="zh-CN" sz="2400" dirty="0">
                <a:latin typeface="方正清刻本悦宋简体" panose="02000000000000000000" pitchFamily="2" charset="-122"/>
                <a:ea typeface="方正清刻本悦宋简体" panose="02000000000000000000" pitchFamily="2" charset="-122"/>
              </a:rPr>
              <a:t>语言文字的文化特征</a:t>
            </a:r>
            <a:r>
              <a:rPr lang="en-US" altLang="zh-CN" b="1" dirty="0" smtClean="0"/>
              <a:t>——</a:t>
            </a:r>
            <a:r>
              <a:rPr lang="zh-CN" altLang="en-US" dirty="0" smtClean="0"/>
              <a:t>语言</a:t>
            </a:r>
            <a:r>
              <a:rPr lang="zh-CN" altLang="en-US" dirty="0"/>
              <a:t>文字既是重要的</a:t>
            </a:r>
            <a:r>
              <a:rPr lang="zh-CN" altLang="en-US" b="1" u="sng" dirty="0">
                <a:solidFill>
                  <a:schemeClr val="accent5"/>
                </a:solidFill>
              </a:rPr>
              <a:t>文化事项</a:t>
            </a:r>
            <a:r>
              <a:rPr lang="zh-CN" altLang="en-US" dirty="0"/>
              <a:t>，又是文化的</a:t>
            </a:r>
            <a:r>
              <a:rPr lang="zh-CN" altLang="en-US" b="1" u="sng" dirty="0" smtClean="0">
                <a:solidFill>
                  <a:schemeClr val="accent5"/>
                </a:solidFill>
              </a:rPr>
              <a:t>载体</a:t>
            </a:r>
            <a:r>
              <a:rPr lang="zh-CN" altLang="en-US" dirty="0">
                <a:solidFill>
                  <a:srgbClr val="4472C4"/>
                </a:solidFill>
              </a:rPr>
              <a:t>★★★</a:t>
            </a:r>
            <a:endParaRPr lang="zh-CN" altLang="en-US" dirty="0"/>
          </a:p>
          <a:p>
            <a:r>
              <a:rPr lang="zh-CN" altLang="en-US" b="1" dirty="0" smtClean="0"/>
              <a:t>（三）语言</a:t>
            </a:r>
            <a:r>
              <a:rPr lang="zh-CN" altLang="en-US" b="1" dirty="0"/>
              <a:t>是文化的载体，同时又促进其他文化事项的发展</a:t>
            </a:r>
            <a:r>
              <a:rPr lang="zh-CN" altLang="en-US" b="1" dirty="0" smtClean="0"/>
              <a:t>。</a:t>
            </a:r>
            <a:endParaRPr lang="en-US" altLang="zh-CN" b="1" dirty="0" smtClean="0"/>
          </a:p>
          <a:p>
            <a:pPr marL="457200" indent="-457200">
              <a:buFont typeface="+mj-lt"/>
              <a:buAutoNum type="arabicPeriod"/>
            </a:pPr>
            <a:r>
              <a:rPr lang="zh-CN" altLang="en-US" dirty="0" smtClean="0"/>
              <a:t>语言</a:t>
            </a:r>
            <a:r>
              <a:rPr lang="zh-CN" altLang="en-US" dirty="0"/>
              <a:t>是文化的</a:t>
            </a:r>
            <a:r>
              <a:rPr lang="zh-CN" altLang="en-US" b="1" u="sng" dirty="0">
                <a:solidFill>
                  <a:schemeClr val="accent5"/>
                </a:solidFill>
              </a:rPr>
              <a:t>代码</a:t>
            </a:r>
            <a:r>
              <a:rPr lang="zh-CN" altLang="en-US" dirty="0"/>
              <a:t>，是文化传播的</a:t>
            </a:r>
            <a:r>
              <a:rPr lang="zh-CN" altLang="en-US" b="1" u="sng" dirty="0">
                <a:solidFill>
                  <a:schemeClr val="accent5"/>
                </a:solidFill>
              </a:rPr>
              <a:t>媒介</a:t>
            </a:r>
            <a:r>
              <a:rPr lang="zh-CN" altLang="en-US" dirty="0" smtClean="0"/>
              <a:t>。</a:t>
            </a:r>
            <a:endParaRPr lang="en-US" altLang="zh-CN" dirty="0" smtClean="0"/>
          </a:p>
          <a:p>
            <a:pPr marL="457200" indent="-457200">
              <a:buFont typeface="+mj-lt"/>
              <a:buAutoNum type="arabicPeriod"/>
            </a:pPr>
            <a:r>
              <a:rPr lang="zh-CN" altLang="en-US" dirty="0" smtClean="0"/>
              <a:t>语言</a:t>
            </a:r>
            <a:r>
              <a:rPr lang="zh-CN" altLang="en-US" dirty="0"/>
              <a:t>的产生和发展极大地促进了其他文化事项的产生和发展</a:t>
            </a:r>
            <a:r>
              <a:rPr lang="zh-CN" altLang="en-US" dirty="0" smtClean="0"/>
              <a:t>。</a:t>
            </a:r>
            <a:endParaRPr lang="en-US" altLang="zh-CN" dirty="0" smtClean="0"/>
          </a:p>
          <a:p>
            <a:pPr marL="457200" indent="-457200">
              <a:buFont typeface="+mj-lt"/>
              <a:buAutoNum type="arabicPeriod"/>
            </a:pPr>
            <a:r>
              <a:rPr lang="zh-CN" altLang="en-US" dirty="0" smtClean="0"/>
              <a:t>人类</a:t>
            </a:r>
            <a:r>
              <a:rPr lang="zh-CN" altLang="en-US" dirty="0"/>
              <a:t>文化行为的发生大都建立在语言的基础上，语言的发展对人的思维和各种社会生活、文学艺术产生重要影响</a:t>
            </a:r>
            <a:r>
              <a:rPr lang="zh-CN" altLang="en-US" dirty="0" smtClean="0"/>
              <a:t>。</a:t>
            </a:r>
            <a:endParaRPr lang="en-US" altLang="zh-CN" dirty="0" smtClean="0"/>
          </a:p>
          <a:p>
            <a:r>
              <a:rPr lang="zh-CN" altLang="en-US" b="1" dirty="0" smtClean="0"/>
              <a:t>（</a:t>
            </a:r>
            <a:r>
              <a:rPr lang="zh-CN" altLang="en-US" b="1" dirty="0"/>
              <a:t>四）文字也是重要的文化事项。</a:t>
            </a:r>
            <a:endParaRPr lang="en-US" altLang="zh-CN" b="1" dirty="0"/>
          </a:p>
          <a:p>
            <a:pPr marL="457200" indent="-457200">
              <a:buFont typeface="+mj-lt"/>
              <a:buAutoNum type="arabicPeriod"/>
            </a:pPr>
            <a:r>
              <a:rPr lang="zh-CN" altLang="en-US" b="1" dirty="0"/>
              <a:t>文字是文化的产物。</a:t>
            </a:r>
            <a:r>
              <a:rPr lang="zh-CN" altLang="en-US" dirty="0"/>
              <a:t>文字作为记录语言的工具，产生条件包括</a:t>
            </a:r>
            <a:r>
              <a:rPr lang="zh-CN" altLang="en-US" b="1" u="sng" dirty="0">
                <a:solidFill>
                  <a:schemeClr val="accent5"/>
                </a:solidFill>
              </a:rPr>
              <a:t>语言的产生</a:t>
            </a:r>
            <a:r>
              <a:rPr lang="zh-CN" altLang="en-US" dirty="0"/>
              <a:t>和</a:t>
            </a:r>
            <a:r>
              <a:rPr lang="zh-CN" altLang="en-US" b="1" u="sng" dirty="0">
                <a:solidFill>
                  <a:schemeClr val="accent5"/>
                </a:solidFill>
              </a:rPr>
              <a:t>人类具有创造工具的能力</a:t>
            </a:r>
            <a:r>
              <a:rPr lang="zh-CN" altLang="en-US" dirty="0"/>
              <a:t>。</a:t>
            </a:r>
            <a:endParaRPr lang="en-US" altLang="zh-CN" dirty="0"/>
          </a:p>
          <a:p>
            <a:pPr marL="457200" indent="-457200">
              <a:buFont typeface="+mj-lt"/>
              <a:buAutoNum type="arabicPeriod"/>
            </a:pPr>
            <a:r>
              <a:rPr lang="zh-CN" altLang="en-US" b="1" dirty="0"/>
              <a:t>文字本身就是文化的一部分</a:t>
            </a:r>
            <a:r>
              <a:rPr lang="zh-CN" altLang="en-US" b="1" dirty="0" smtClean="0"/>
              <a:t>。</a:t>
            </a:r>
            <a:r>
              <a:rPr lang="zh-CN" altLang="en-US" dirty="0" smtClean="0"/>
              <a:t>各</a:t>
            </a:r>
            <a:r>
              <a:rPr lang="zh-CN" altLang="en-US" dirty="0"/>
              <a:t>民族都会依据本民族的文字特点形成许多的文化事项</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9</a:t>
            </a:fld>
            <a:endParaRPr lang="zh-CN" altLang="en-US"/>
          </a:p>
        </p:txBody>
      </p:sp>
      <p:sp>
        <p:nvSpPr>
          <p:cNvPr id="5" name="圆角矩形 4"/>
          <p:cNvSpPr/>
          <p:nvPr/>
        </p:nvSpPr>
        <p:spPr>
          <a:xfrm>
            <a:off x="7892073" y="2217113"/>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选</a:t>
            </a:r>
            <a:endParaRPr lang="zh-CN" altLang="en-US" sz="2000" dirty="0">
              <a:latin typeface="+mj-ea"/>
              <a:ea typeface="+mj-ea"/>
            </a:endParaRPr>
          </a:p>
        </p:txBody>
      </p:sp>
      <p:sp>
        <p:nvSpPr>
          <p:cNvPr id="6" name="圆角矩形 5"/>
          <p:cNvSpPr/>
          <p:nvPr/>
        </p:nvSpPr>
        <p:spPr>
          <a:xfrm>
            <a:off x="4958378" y="4407650"/>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选</a:t>
            </a:r>
            <a:endParaRPr lang="zh-CN" altLang="en-US" sz="2000" dirty="0">
              <a:latin typeface="+mj-ea"/>
              <a:ea typeface="+mj-ea"/>
            </a:endParaRPr>
          </a:p>
        </p:txBody>
      </p:sp>
      <p:sp>
        <p:nvSpPr>
          <p:cNvPr id="7" name="任意多边形 73"/>
          <p:cNvSpPr/>
          <p:nvPr/>
        </p:nvSpPr>
        <p:spPr>
          <a:xfrm>
            <a:off x="6988199" y="610826"/>
            <a:ext cx="217355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第一节 语言</a:t>
            </a:r>
            <a:r>
              <a:rPr lang="zh-CN" altLang="en-US" sz="2000" kern="1200" smtClean="0"/>
              <a:t>文字及其文化特征</a:t>
            </a:r>
            <a:endParaRPr lang="zh-CN" altLang="en-US" sz="2000" kern="1200" dirty="0"/>
          </a:p>
        </p:txBody>
      </p:sp>
      <p:sp>
        <p:nvSpPr>
          <p:cNvPr id="8" name="任意多边形 74"/>
          <p:cNvSpPr/>
          <p:nvPr/>
        </p:nvSpPr>
        <p:spPr>
          <a:xfrm rot="18289469">
            <a:off x="9002170" y="562648"/>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1" tIns="-10260" rIns="366143" bIns="-10263"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9" name="任意多边形 75"/>
          <p:cNvSpPr/>
          <p:nvPr/>
        </p:nvSpPr>
        <p:spPr>
          <a:xfrm>
            <a:off x="9586675" y="1"/>
            <a:ext cx="2605325" cy="285452"/>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accent1">
              <a:lumMod val="60000"/>
              <a:lumOff val="40000"/>
            </a:schemeClr>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语言文字的文化</a:t>
            </a:r>
            <a:r>
              <a:rPr lang="zh-CN" altLang="en-US" sz="2000" kern="1200" dirty="0" smtClean="0"/>
              <a:t>特征</a:t>
            </a:r>
            <a:endParaRPr lang="zh-CN" altLang="en-US" sz="2000" kern="1200" dirty="0"/>
          </a:p>
        </p:txBody>
      </p:sp>
      <p:sp>
        <p:nvSpPr>
          <p:cNvPr id="10" name="任意多边形 76"/>
          <p:cNvSpPr/>
          <p:nvPr/>
        </p:nvSpPr>
        <p:spPr>
          <a:xfrm>
            <a:off x="9161754" y="868062"/>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1" name="任意多边形 77"/>
          <p:cNvSpPr/>
          <p:nvPr/>
        </p:nvSpPr>
        <p:spPr>
          <a:xfrm>
            <a:off x="9586674" y="312864"/>
            <a:ext cx="2605325" cy="423475"/>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中国境内的语言文字</a:t>
            </a:r>
            <a:endParaRPr lang="zh-CN" altLang="en-US" sz="2000" kern="1200" dirty="0"/>
          </a:p>
        </p:txBody>
      </p:sp>
      <p:sp>
        <p:nvSpPr>
          <p:cNvPr id="12" name="任意多边形 78"/>
          <p:cNvSpPr/>
          <p:nvPr/>
        </p:nvSpPr>
        <p:spPr>
          <a:xfrm rot="3310531" flipV="1">
            <a:off x="9104163" y="994960"/>
            <a:ext cx="553798" cy="132378"/>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3" name="任意多边形 79"/>
          <p:cNvSpPr/>
          <p:nvPr/>
        </p:nvSpPr>
        <p:spPr>
          <a:xfrm>
            <a:off x="9600373" y="739287"/>
            <a:ext cx="2605325" cy="375284"/>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smtClean="0"/>
              <a:t>汉语汉字的特点</a:t>
            </a:r>
            <a:endParaRPr lang="zh-CN" altLang="en-US" sz="2000" kern="1200" dirty="0"/>
          </a:p>
        </p:txBody>
      </p:sp>
      <p:sp>
        <p:nvSpPr>
          <p:cNvPr id="14" name="任意多边形 79"/>
          <p:cNvSpPr/>
          <p:nvPr/>
        </p:nvSpPr>
        <p:spPr>
          <a:xfrm>
            <a:off x="9593524" y="1108780"/>
            <a:ext cx="2605325" cy="38321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汉语汉字的传播</a:t>
            </a:r>
            <a:endParaRPr lang="zh-CN" altLang="en-US" sz="2000" kern="1200" dirty="0"/>
          </a:p>
        </p:txBody>
      </p:sp>
      <p:sp>
        <p:nvSpPr>
          <p:cNvPr id="15" name="矩形 14"/>
          <p:cNvSpPr/>
          <p:nvPr/>
        </p:nvSpPr>
        <p:spPr>
          <a:xfrm>
            <a:off x="718043" y="93696"/>
            <a:ext cx="2544687" cy="338554"/>
          </a:xfrm>
          <a:prstGeom prst="rect">
            <a:avLst/>
          </a:prstGeom>
        </p:spPr>
        <p:txBody>
          <a:bodyPr wrap="none">
            <a:spAutoFit/>
          </a:bodyPr>
          <a:lstStyle/>
          <a:p>
            <a:r>
              <a:rPr lang="en-US" altLang="zh-CN" sz="1600" dirty="0"/>
              <a:t>6.1.1 </a:t>
            </a:r>
            <a:r>
              <a:rPr lang="zh-CN" altLang="en-US" sz="1600" dirty="0" smtClean="0"/>
              <a:t>语</a:t>
            </a:r>
            <a:r>
              <a:rPr lang="zh-CN" altLang="en-US" sz="1600" dirty="0"/>
              <a:t>言文字的文化特征</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a:bodyPr>
          <a:lstStyle/>
          <a:p>
            <a:r>
              <a:rPr lang="zh-CN" altLang="en-US" sz="2400" dirty="0"/>
              <a:t>中国文化与域外文化的第一次大规模的交流与融合发生在（ ）</a:t>
            </a:r>
          </a:p>
          <a:p>
            <a:endParaRPr lang="en-US" altLang="zh-CN" sz="2400" dirty="0" smtClean="0"/>
          </a:p>
          <a:p>
            <a:r>
              <a:rPr lang="en-US" altLang="zh-CN" sz="2400" dirty="0" smtClean="0"/>
              <a:t>A</a:t>
            </a:r>
            <a:r>
              <a:rPr lang="en-US" altLang="zh-CN" sz="2400" dirty="0"/>
              <a:t>:</a:t>
            </a:r>
            <a:r>
              <a:rPr lang="zh-CN" altLang="en-US" sz="2400" dirty="0"/>
              <a:t>秦汉时期</a:t>
            </a:r>
          </a:p>
          <a:p>
            <a:r>
              <a:rPr lang="en-US" altLang="zh-CN" sz="2400" dirty="0"/>
              <a:t>B:</a:t>
            </a:r>
            <a:r>
              <a:rPr lang="zh-CN" altLang="en-US" sz="2400" dirty="0"/>
              <a:t>汉唐时期</a:t>
            </a:r>
          </a:p>
          <a:p>
            <a:r>
              <a:rPr lang="en-US" altLang="zh-CN" sz="2400" dirty="0"/>
              <a:t>C:</a:t>
            </a:r>
            <a:r>
              <a:rPr lang="zh-CN" altLang="en-US" sz="2400" dirty="0"/>
              <a:t>宋明时期</a:t>
            </a:r>
          </a:p>
          <a:p>
            <a:r>
              <a:rPr lang="en-US" altLang="zh-CN" sz="2400" dirty="0"/>
              <a:t>D:</a:t>
            </a:r>
            <a:r>
              <a:rPr lang="zh-CN" altLang="en-US" sz="2400" dirty="0"/>
              <a:t>明清时期</a:t>
            </a:r>
          </a:p>
          <a:p>
            <a:endParaRPr kumimoji="1" lang="zh-CN" altLang="en-US" sz="2400"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90</a:t>
            </a:fld>
            <a:endParaRPr lang="zh-CN" altLang="en-US"/>
          </a:p>
        </p:txBody>
      </p:sp>
    </p:spTree>
    <p:extLst>
      <p:ext uri="{BB962C8B-B14F-4D97-AF65-F5344CB8AC3E}">
        <p14:creationId xmlns:p14="http://schemas.microsoft.com/office/powerpoint/2010/main" val="9387600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7.1</a:t>
            </a:r>
            <a:r>
              <a:rPr lang="zh-CN" altLang="en-US" dirty="0" smtClean="0"/>
              <a:t> </a:t>
            </a:r>
            <a:r>
              <a:rPr lang="zh-CN" altLang="en-US" dirty="0"/>
              <a:t>中国文化与世界文化的交汇</a:t>
            </a:r>
          </a:p>
        </p:txBody>
      </p:sp>
      <p:sp>
        <p:nvSpPr>
          <p:cNvPr id="3" name="内容占位符 2"/>
          <p:cNvSpPr>
            <a:spLocks noGrp="1"/>
          </p:cNvSpPr>
          <p:nvPr>
            <p:ph idx="1"/>
          </p:nvPr>
        </p:nvSpPr>
        <p:spPr>
          <a:xfrm>
            <a:off x="838200" y="1100039"/>
            <a:ext cx="10515600" cy="5166528"/>
          </a:xfrm>
        </p:spPr>
        <p:txBody>
          <a:bodyPr>
            <a:normAutofit lnSpcReduction="10000"/>
          </a:bodyPr>
          <a:lstStyle/>
          <a:p>
            <a:r>
              <a:rPr lang="en-US" altLang="zh-CN" sz="2400" dirty="0" smtClean="0">
                <a:latin typeface="方正清刻本悦宋简体" panose="02000000000000000000" pitchFamily="2" charset="-122"/>
                <a:ea typeface="方正清刻本悦宋简体" panose="02000000000000000000" pitchFamily="2" charset="-122"/>
              </a:rPr>
              <a:t>7.1.1</a:t>
            </a:r>
            <a:r>
              <a:rPr lang="zh-CN" altLang="en-US" sz="2400" dirty="0" smtClean="0">
                <a:latin typeface="方正清刻本悦宋简体" panose="02000000000000000000" pitchFamily="2" charset="-122"/>
                <a:ea typeface="方正清刻本悦宋简体" panose="02000000000000000000" pitchFamily="2" charset="-122"/>
              </a:rPr>
              <a:t>、传入</a:t>
            </a:r>
            <a:r>
              <a:rPr lang="zh-CN" altLang="en-US" sz="2400" dirty="0" smtClean="0">
                <a:solidFill>
                  <a:srgbClr val="4472C4"/>
                </a:solidFill>
              </a:rPr>
              <a:t>★★</a:t>
            </a:r>
            <a:r>
              <a:rPr lang="zh-CN" altLang="en-US" sz="2400" dirty="0">
                <a:solidFill>
                  <a:srgbClr val="4472C4"/>
                </a:solidFill>
              </a:rPr>
              <a:t>★</a:t>
            </a:r>
            <a:endParaRPr lang="en-US" altLang="zh-CN" sz="2400" dirty="0">
              <a:latin typeface="方正清刻本悦宋简体" panose="02000000000000000000" pitchFamily="2" charset="-122"/>
              <a:ea typeface="方正清刻本悦宋简体" panose="02000000000000000000" pitchFamily="2" charset="-122"/>
            </a:endParaRPr>
          </a:p>
          <a:p>
            <a:pPr marL="457200" indent="-457200">
              <a:buFont typeface="+mj-lt"/>
              <a:buAutoNum type="arabicPeriod"/>
            </a:pPr>
            <a:r>
              <a:rPr lang="zh-CN" altLang="en-US" dirty="0"/>
              <a:t>开端：汉明帝为修建洛阳</a:t>
            </a:r>
            <a:r>
              <a:rPr lang="zh-CN" altLang="en-US" b="1" u="sng" dirty="0">
                <a:solidFill>
                  <a:schemeClr val="accent5"/>
                </a:solidFill>
              </a:rPr>
              <a:t>白马寺</a:t>
            </a:r>
            <a:r>
              <a:rPr lang="zh-CN" altLang="en-US" dirty="0"/>
              <a:t>，翻译</a:t>
            </a:r>
            <a:r>
              <a:rPr lang="en-US" altLang="zh-CN" dirty="0"/>
              <a:t>《</a:t>
            </a:r>
            <a:r>
              <a:rPr lang="zh-CN" altLang="en-US" b="1" u="sng" dirty="0">
                <a:solidFill>
                  <a:schemeClr val="accent5"/>
                </a:solidFill>
              </a:rPr>
              <a:t>四十二章经</a:t>
            </a:r>
            <a:r>
              <a:rPr lang="en-US" altLang="zh-CN" dirty="0"/>
              <a:t>》</a:t>
            </a:r>
            <a:r>
              <a:rPr lang="zh-CN" altLang="en-US" dirty="0"/>
              <a:t>。</a:t>
            </a:r>
            <a:endParaRPr lang="en-US" altLang="zh-CN" dirty="0"/>
          </a:p>
          <a:p>
            <a:pPr marL="457200" indent="-457200">
              <a:buFont typeface="+mj-lt"/>
              <a:buAutoNum type="arabicPeriod"/>
            </a:pPr>
            <a:r>
              <a:rPr lang="zh-CN" altLang="en-US" dirty="0" smtClean="0"/>
              <a:t>发展阶段：东汉</a:t>
            </a:r>
            <a:r>
              <a:rPr lang="zh-CN" altLang="en-US" dirty="0"/>
              <a:t>魏晋时期的初传</a:t>
            </a:r>
            <a:r>
              <a:rPr lang="zh-CN" altLang="en-US" dirty="0" smtClean="0"/>
              <a:t>阶段</a:t>
            </a:r>
            <a:r>
              <a:rPr lang="en-US" altLang="zh-CN" dirty="0" smtClean="0"/>
              <a:t>——</a:t>
            </a:r>
            <a:r>
              <a:rPr lang="zh-CN" altLang="en-US" dirty="0" smtClean="0"/>
              <a:t>东晋</a:t>
            </a:r>
            <a:r>
              <a:rPr lang="zh-CN" altLang="en-US" dirty="0"/>
              <a:t>南北朝时期的</a:t>
            </a:r>
            <a:r>
              <a:rPr lang="zh-CN" altLang="en-US" dirty="0" smtClean="0"/>
              <a:t>发展阶段</a:t>
            </a:r>
            <a:r>
              <a:rPr lang="en-US" altLang="zh-CN" dirty="0" smtClean="0"/>
              <a:t>——</a:t>
            </a:r>
            <a:r>
              <a:rPr lang="zh-CN" altLang="en-US" dirty="0" smtClean="0"/>
              <a:t>隋唐</a:t>
            </a:r>
            <a:r>
              <a:rPr lang="zh-CN" altLang="en-US" dirty="0"/>
              <a:t>时期的繁荣</a:t>
            </a:r>
            <a:r>
              <a:rPr lang="zh-CN" altLang="en-US" dirty="0" smtClean="0"/>
              <a:t>阶段</a:t>
            </a:r>
            <a:r>
              <a:rPr lang="en-US" altLang="zh-CN" dirty="0" smtClean="0"/>
              <a:t>——</a:t>
            </a:r>
            <a:r>
              <a:rPr lang="zh-CN" altLang="en-US" dirty="0" smtClean="0"/>
              <a:t>宋元</a:t>
            </a:r>
            <a:r>
              <a:rPr lang="zh-CN" altLang="en-US" dirty="0"/>
              <a:t>明清时期的衰落</a:t>
            </a:r>
            <a:r>
              <a:rPr lang="zh-CN" altLang="en-US" dirty="0" smtClean="0"/>
              <a:t>阶段</a:t>
            </a:r>
            <a:r>
              <a:rPr lang="en-US" altLang="zh-CN" dirty="0" smtClean="0"/>
              <a:t>——</a:t>
            </a:r>
            <a:r>
              <a:rPr lang="zh-CN" altLang="en-US" dirty="0" smtClean="0"/>
              <a:t>近代</a:t>
            </a:r>
            <a:r>
              <a:rPr lang="zh-CN" altLang="en-US" dirty="0"/>
              <a:t>以来的革新阶段。</a:t>
            </a:r>
            <a:endParaRPr lang="en-US" altLang="zh-CN" dirty="0"/>
          </a:p>
          <a:p>
            <a:pPr marL="457200" indent="-457200">
              <a:buFont typeface="+mj-lt"/>
              <a:buAutoNum type="arabicPeriod"/>
            </a:pPr>
            <a:r>
              <a:rPr lang="zh-CN" altLang="en-US" dirty="0" smtClean="0"/>
              <a:t>主要代表：</a:t>
            </a:r>
            <a:r>
              <a:rPr lang="zh-CN" altLang="en-US" b="1" u="sng" dirty="0">
                <a:solidFill>
                  <a:schemeClr val="accent5"/>
                </a:solidFill>
              </a:rPr>
              <a:t>禅宗</a:t>
            </a:r>
            <a:r>
              <a:rPr lang="zh-CN" altLang="en-US" dirty="0" smtClean="0"/>
              <a:t>。主要思想是“心性生万物”</a:t>
            </a:r>
            <a:r>
              <a:rPr lang="zh-CN" altLang="en-US" dirty="0"/>
              <a:t>说、“佛性”说、“自语”说、</a:t>
            </a:r>
            <a:r>
              <a:rPr lang="zh-CN" altLang="en-US" b="1" u="sng" dirty="0">
                <a:solidFill>
                  <a:schemeClr val="accent5"/>
                </a:solidFill>
              </a:rPr>
              <a:t>“顿悟”</a:t>
            </a:r>
            <a:r>
              <a:rPr lang="zh-CN" altLang="en-US" dirty="0"/>
              <a:t>说、“无念”说、“佛法不离世间”说等，是</a:t>
            </a:r>
            <a:r>
              <a:rPr lang="zh-CN" altLang="en-US" b="1" u="sng" dirty="0">
                <a:solidFill>
                  <a:schemeClr val="accent5"/>
                </a:solidFill>
              </a:rPr>
              <a:t>中国化最彻底</a:t>
            </a:r>
            <a:r>
              <a:rPr lang="zh-CN" altLang="en-US" dirty="0"/>
              <a:t>的佛教宗派。</a:t>
            </a:r>
            <a:endParaRPr lang="en-US" altLang="zh-CN" dirty="0"/>
          </a:p>
          <a:p>
            <a:pPr marL="457200" indent="-457200">
              <a:buFont typeface="+mj-lt"/>
              <a:buAutoNum type="arabicPeriod"/>
            </a:pPr>
            <a:r>
              <a:rPr lang="zh-CN" altLang="en-US" dirty="0"/>
              <a:t>佛教对中国的影响</a:t>
            </a:r>
            <a:r>
              <a:rPr lang="zh-CN" altLang="en-US" dirty="0" smtClean="0"/>
              <a:t>。</a:t>
            </a:r>
            <a:endParaRPr lang="en-US" altLang="zh-CN" dirty="0" smtClean="0"/>
          </a:p>
          <a:p>
            <a:pPr marL="457200" indent="-457200">
              <a:buFont typeface="+mj-ea"/>
              <a:buAutoNum type="circleNumDbPlain"/>
            </a:pPr>
            <a:r>
              <a:rPr lang="zh-CN" altLang="en-US" b="1" u="sng" dirty="0">
                <a:solidFill>
                  <a:schemeClr val="accent5"/>
                </a:solidFill>
              </a:rPr>
              <a:t>绘画</a:t>
            </a:r>
            <a:r>
              <a:rPr lang="zh-CN" altLang="en-US" dirty="0" smtClean="0"/>
              <a:t>：隋唐</a:t>
            </a:r>
            <a:r>
              <a:rPr lang="zh-CN" altLang="en-US" dirty="0"/>
              <a:t>著名佛画圣手吴道子以及阎立本、李思训等</a:t>
            </a:r>
            <a:r>
              <a:rPr lang="zh-CN" altLang="en-US" dirty="0" smtClean="0"/>
              <a:t>人</a:t>
            </a:r>
            <a:endParaRPr lang="en-US" altLang="zh-CN" dirty="0" smtClean="0"/>
          </a:p>
          <a:p>
            <a:pPr marL="457200" indent="-457200">
              <a:buFont typeface="+mj-ea"/>
              <a:buAutoNum type="circleNumDbPlain"/>
            </a:pPr>
            <a:r>
              <a:rPr lang="zh-CN" altLang="en-US" b="1" u="sng" dirty="0">
                <a:solidFill>
                  <a:schemeClr val="accent5"/>
                </a:solidFill>
              </a:rPr>
              <a:t>建筑</a:t>
            </a:r>
            <a:r>
              <a:rPr lang="zh-CN" altLang="en-US" dirty="0" smtClean="0"/>
              <a:t>：云</a:t>
            </a:r>
            <a:r>
              <a:rPr lang="zh-CN" altLang="en-US" dirty="0"/>
              <a:t>冈、敦煌、大足、麦积山等石窟</a:t>
            </a:r>
            <a:r>
              <a:rPr lang="zh-CN" altLang="en-US" dirty="0" smtClean="0"/>
              <a:t>艺术</a:t>
            </a:r>
            <a:endParaRPr lang="en-US" altLang="zh-CN" dirty="0" smtClean="0"/>
          </a:p>
          <a:p>
            <a:pPr marL="457200" indent="-457200">
              <a:buFont typeface="+mj-ea"/>
              <a:buAutoNum type="circleNumDbPlain"/>
            </a:pPr>
            <a:r>
              <a:rPr lang="zh-CN" altLang="en-US" b="1" u="sng" dirty="0">
                <a:solidFill>
                  <a:schemeClr val="accent5"/>
                </a:solidFill>
              </a:rPr>
              <a:t>文学</a:t>
            </a:r>
            <a:r>
              <a:rPr lang="zh-CN" altLang="en-US" dirty="0" smtClean="0"/>
              <a:t>：中国</a:t>
            </a:r>
            <a:r>
              <a:rPr lang="zh-CN" altLang="en-US" dirty="0"/>
              <a:t>的</a:t>
            </a:r>
            <a:r>
              <a:rPr lang="zh-CN" altLang="en-US" b="1" u="sng" dirty="0">
                <a:solidFill>
                  <a:schemeClr val="accent5"/>
                </a:solidFill>
              </a:rPr>
              <a:t>翻译文学首先是佛教文学</a:t>
            </a:r>
            <a:r>
              <a:rPr lang="zh-CN" altLang="en-US" dirty="0" smtClean="0"/>
              <a:t>。佛教</a:t>
            </a:r>
            <a:r>
              <a:rPr lang="zh-CN" altLang="en-US" dirty="0"/>
              <a:t>“唱导”、“转读”、“梵呗”</a:t>
            </a:r>
            <a:r>
              <a:rPr lang="zh-CN" altLang="en-US" dirty="0" smtClean="0"/>
              <a:t>等讲</a:t>
            </a:r>
            <a:r>
              <a:rPr lang="zh-CN" altLang="en-US" dirty="0"/>
              <a:t>经方式对中国的</a:t>
            </a:r>
            <a:r>
              <a:rPr lang="zh-CN" altLang="en-US" b="1" u="sng" dirty="0">
                <a:solidFill>
                  <a:schemeClr val="accent5"/>
                </a:solidFill>
              </a:rPr>
              <a:t>变文、宝卷、弹词、鼓词</a:t>
            </a:r>
            <a:r>
              <a:rPr lang="zh-CN" altLang="en-US" dirty="0"/>
              <a:t>等通俗</a:t>
            </a:r>
            <a:r>
              <a:rPr lang="zh-CN" altLang="en-US" dirty="0" smtClean="0"/>
              <a:t>说唱文学产生影响。</a:t>
            </a:r>
            <a:endParaRPr lang="en-US" altLang="zh-CN"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91</a:t>
            </a:fld>
            <a:endParaRPr lang="zh-CN" altLang="en-US"/>
          </a:p>
        </p:txBody>
      </p:sp>
      <p:sp>
        <p:nvSpPr>
          <p:cNvPr id="5" name="圆角矩形 4"/>
          <p:cNvSpPr/>
          <p:nvPr/>
        </p:nvSpPr>
        <p:spPr>
          <a:xfrm>
            <a:off x="9463000" y="3483397"/>
            <a:ext cx="399011" cy="3990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名</a:t>
            </a:r>
            <a:endParaRPr lang="zh-CN" altLang="en-US" sz="2000" dirty="0">
              <a:latin typeface="+mj-ea"/>
              <a:ea typeface="+mj-ea"/>
            </a:endParaRPr>
          </a:p>
        </p:txBody>
      </p:sp>
      <p:sp>
        <p:nvSpPr>
          <p:cNvPr id="6" name="圆角矩形 5"/>
          <p:cNvSpPr/>
          <p:nvPr/>
        </p:nvSpPr>
        <p:spPr>
          <a:xfrm>
            <a:off x="3136668" y="1260370"/>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选</a:t>
            </a:r>
            <a:endParaRPr lang="zh-CN" altLang="en-US" sz="2000" dirty="0">
              <a:latin typeface="+mj-ea"/>
              <a:ea typeface="+mj-ea"/>
            </a:endParaRPr>
          </a:p>
        </p:txBody>
      </p:sp>
      <p:sp>
        <p:nvSpPr>
          <p:cNvPr id="7" name="任意多边形 73"/>
          <p:cNvSpPr/>
          <p:nvPr/>
        </p:nvSpPr>
        <p:spPr>
          <a:xfrm>
            <a:off x="7923312" y="246792"/>
            <a:ext cx="1218893" cy="390096"/>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第一节</a:t>
            </a:r>
            <a:endParaRPr lang="zh-CN" altLang="en-US" sz="2000" kern="1200" dirty="0"/>
          </a:p>
        </p:txBody>
      </p:sp>
      <p:sp>
        <p:nvSpPr>
          <p:cNvPr id="8" name="任意多边形 74"/>
          <p:cNvSpPr/>
          <p:nvPr/>
        </p:nvSpPr>
        <p:spPr>
          <a:xfrm rot="19522696">
            <a:off x="9160434" y="94741"/>
            <a:ext cx="457168" cy="396774"/>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1" tIns="-10260" rIns="366143" bIns="-10263"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9" name="任意多边形 75"/>
          <p:cNvSpPr/>
          <p:nvPr/>
        </p:nvSpPr>
        <p:spPr>
          <a:xfrm>
            <a:off x="9586675" y="0"/>
            <a:ext cx="2605325" cy="39232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accent1">
              <a:lumMod val="60000"/>
              <a:lumOff val="40000"/>
            </a:schemeClr>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中外文化第一次大交汇</a:t>
            </a:r>
            <a:endParaRPr lang="zh-CN" altLang="en-US" sz="2000" kern="1200" dirty="0"/>
          </a:p>
        </p:txBody>
      </p:sp>
      <p:sp>
        <p:nvSpPr>
          <p:cNvPr id="10" name="任意多边形 76"/>
          <p:cNvSpPr/>
          <p:nvPr/>
        </p:nvSpPr>
        <p:spPr>
          <a:xfrm rot="2226457">
            <a:off x="9121895" y="525368"/>
            <a:ext cx="459463" cy="78157"/>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1" name="任意多边形 75"/>
          <p:cNvSpPr/>
          <p:nvPr/>
        </p:nvSpPr>
        <p:spPr>
          <a:xfrm>
            <a:off x="9552061" y="469150"/>
            <a:ext cx="2605325" cy="39232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中外文化第二次大交汇</a:t>
            </a:r>
            <a:endParaRPr lang="zh-CN" altLang="en-US" sz="2000" kern="1200" dirty="0"/>
          </a:p>
        </p:txBody>
      </p:sp>
      <p:sp>
        <p:nvSpPr>
          <p:cNvPr id="12" name="矩形 11"/>
          <p:cNvSpPr/>
          <p:nvPr/>
        </p:nvSpPr>
        <p:spPr>
          <a:xfrm>
            <a:off x="704218" y="126686"/>
            <a:ext cx="2955056" cy="338554"/>
          </a:xfrm>
          <a:prstGeom prst="rect">
            <a:avLst/>
          </a:prstGeom>
        </p:spPr>
        <p:txBody>
          <a:bodyPr wrap="none">
            <a:spAutoFit/>
          </a:bodyPr>
          <a:lstStyle/>
          <a:p>
            <a:r>
              <a:rPr lang="en-US" altLang="zh-CN" sz="1600" dirty="0"/>
              <a:t>7.1.1 </a:t>
            </a:r>
            <a:r>
              <a:rPr lang="zh-CN" altLang="en-US" sz="1600" dirty="0" smtClean="0"/>
              <a:t>中外</a:t>
            </a:r>
            <a:r>
              <a:rPr lang="zh-CN" altLang="en-US" sz="1600" dirty="0"/>
              <a:t>文化的第一次大交汇</a:t>
            </a:r>
          </a:p>
        </p:txBody>
      </p:sp>
    </p:spTree>
    <p:extLst>
      <p:ext uri="{BB962C8B-B14F-4D97-AF65-F5344CB8AC3E}">
        <p14:creationId xmlns:p14="http://schemas.microsoft.com/office/powerpoint/2010/main" val="17832685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a:bodyPr>
          <a:lstStyle/>
          <a:p>
            <a:r>
              <a:rPr lang="zh-CN" altLang="en-US" sz="2400" dirty="0"/>
              <a:t>佛教在中国的繁荣期是在（ ）</a:t>
            </a:r>
          </a:p>
          <a:p>
            <a:endParaRPr lang="en-US" altLang="zh-CN" sz="2400" dirty="0" smtClean="0"/>
          </a:p>
          <a:p>
            <a:r>
              <a:rPr lang="en-US" altLang="zh-CN" sz="2400" dirty="0" smtClean="0"/>
              <a:t>A</a:t>
            </a:r>
            <a:r>
              <a:rPr lang="en-US" altLang="zh-CN" sz="2400" dirty="0"/>
              <a:t>:</a:t>
            </a:r>
            <a:r>
              <a:rPr lang="zh-CN" altLang="en-US" sz="2400" dirty="0"/>
              <a:t>东汉魏晋时期</a:t>
            </a:r>
          </a:p>
          <a:p>
            <a:r>
              <a:rPr lang="en-US" altLang="zh-CN" sz="2400" dirty="0"/>
              <a:t>B:</a:t>
            </a:r>
            <a:r>
              <a:rPr lang="zh-CN" altLang="en-US" sz="2400" dirty="0"/>
              <a:t>东晋南北朝时期</a:t>
            </a:r>
          </a:p>
          <a:p>
            <a:r>
              <a:rPr lang="en-US" altLang="zh-CN" sz="2400" dirty="0"/>
              <a:t>C:</a:t>
            </a:r>
            <a:r>
              <a:rPr lang="zh-CN" altLang="en-US" sz="2400" dirty="0"/>
              <a:t>隋唐时期</a:t>
            </a:r>
          </a:p>
          <a:p>
            <a:r>
              <a:rPr lang="en-US" altLang="zh-CN" sz="2400" dirty="0"/>
              <a:t>D:</a:t>
            </a:r>
            <a:r>
              <a:rPr lang="zh-CN" altLang="en-US" sz="2400" dirty="0"/>
              <a:t>宋元明清时期</a:t>
            </a:r>
          </a:p>
          <a:p>
            <a:endParaRPr kumimoji="1" lang="zh-CN" altLang="en-US" sz="2400"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92</a:t>
            </a:fld>
            <a:endParaRPr lang="zh-CN" altLang="en-US"/>
          </a:p>
        </p:txBody>
      </p:sp>
    </p:spTree>
    <p:extLst>
      <p:ext uri="{BB962C8B-B14F-4D97-AF65-F5344CB8AC3E}">
        <p14:creationId xmlns:p14="http://schemas.microsoft.com/office/powerpoint/2010/main" val="100467980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a:bodyPr>
          <a:lstStyle/>
          <a:p>
            <a:r>
              <a:rPr lang="zh-CN" altLang="en-US" sz="2400" dirty="0"/>
              <a:t>佛教在中国的衰落阶段是（ ）</a:t>
            </a:r>
          </a:p>
          <a:p>
            <a:endParaRPr lang="en-US" altLang="zh-CN" sz="2400" dirty="0" smtClean="0"/>
          </a:p>
          <a:p>
            <a:r>
              <a:rPr lang="en-US" altLang="zh-CN" sz="2400" dirty="0" smtClean="0"/>
              <a:t>A</a:t>
            </a:r>
            <a:r>
              <a:rPr lang="en-US" altLang="zh-CN" sz="2400" dirty="0"/>
              <a:t>:</a:t>
            </a:r>
            <a:r>
              <a:rPr lang="zh-CN" altLang="en-US" sz="2400" dirty="0"/>
              <a:t>东汉魏晋时期</a:t>
            </a:r>
          </a:p>
          <a:p>
            <a:r>
              <a:rPr lang="en-US" altLang="zh-CN" sz="2400" dirty="0"/>
              <a:t>B:</a:t>
            </a:r>
            <a:r>
              <a:rPr lang="zh-CN" altLang="en-US" sz="2400" dirty="0"/>
              <a:t>东晋南北朝时期</a:t>
            </a:r>
          </a:p>
          <a:p>
            <a:r>
              <a:rPr lang="en-US" altLang="zh-CN" sz="2400" dirty="0"/>
              <a:t>C:</a:t>
            </a:r>
            <a:r>
              <a:rPr lang="zh-CN" altLang="en-US" sz="2400" dirty="0"/>
              <a:t>隋唐时期</a:t>
            </a:r>
          </a:p>
          <a:p>
            <a:r>
              <a:rPr lang="en-US" altLang="zh-CN" sz="2400" dirty="0"/>
              <a:t>D:</a:t>
            </a:r>
            <a:r>
              <a:rPr lang="zh-CN" altLang="en-US" sz="2400" dirty="0"/>
              <a:t>宋元明清时期</a:t>
            </a:r>
          </a:p>
          <a:p>
            <a:endParaRPr kumimoji="1" lang="zh-CN" altLang="en-US" sz="2400"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93</a:t>
            </a:fld>
            <a:endParaRPr lang="zh-CN" altLang="en-US"/>
          </a:p>
        </p:txBody>
      </p:sp>
    </p:spTree>
    <p:extLst>
      <p:ext uri="{BB962C8B-B14F-4D97-AF65-F5344CB8AC3E}">
        <p14:creationId xmlns:p14="http://schemas.microsoft.com/office/powerpoint/2010/main" val="213699950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a:bodyPr>
          <a:lstStyle/>
          <a:p>
            <a:r>
              <a:rPr lang="zh-CN" altLang="en-US" sz="2400" dirty="0"/>
              <a:t>中国化最彻底的佛教宗派是（ ）</a:t>
            </a:r>
          </a:p>
          <a:p>
            <a:r>
              <a:rPr lang="en-US" altLang="zh-CN" sz="2400" dirty="0"/>
              <a:t>A:</a:t>
            </a:r>
            <a:r>
              <a:rPr lang="zh-CN" altLang="en-US" sz="2400" dirty="0"/>
              <a:t>天台宗</a:t>
            </a:r>
          </a:p>
          <a:p>
            <a:r>
              <a:rPr lang="en-US" altLang="zh-CN" sz="2400" dirty="0"/>
              <a:t>B</a:t>
            </a:r>
            <a:r>
              <a:rPr lang="en-US" altLang="zh-CN" sz="2400" dirty="0" smtClean="0"/>
              <a:t>:</a:t>
            </a:r>
            <a:r>
              <a:rPr lang="zh-CN" altLang="en-US" sz="2400" dirty="0" smtClean="0"/>
              <a:t>净土宗</a:t>
            </a:r>
            <a:endParaRPr lang="zh-CN" altLang="en-US" sz="2400" dirty="0"/>
          </a:p>
          <a:p>
            <a:r>
              <a:rPr lang="en-US" altLang="zh-CN" sz="2400" dirty="0"/>
              <a:t>C:</a:t>
            </a:r>
            <a:r>
              <a:rPr lang="zh-CN" altLang="en-US" sz="2400" dirty="0"/>
              <a:t>禅宗</a:t>
            </a:r>
          </a:p>
          <a:p>
            <a:r>
              <a:rPr lang="en-US" altLang="zh-CN" sz="2400" dirty="0"/>
              <a:t>D:</a:t>
            </a:r>
            <a:r>
              <a:rPr lang="zh-CN" altLang="en-US" sz="2400" dirty="0"/>
              <a:t>华严宗</a:t>
            </a:r>
          </a:p>
          <a:p>
            <a:endParaRPr kumimoji="1" lang="zh-CN" altLang="en-US" sz="2400"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94</a:t>
            </a:fld>
            <a:endParaRPr lang="zh-CN" altLang="en-US"/>
          </a:p>
        </p:txBody>
      </p:sp>
    </p:spTree>
    <p:extLst>
      <p:ext uri="{BB962C8B-B14F-4D97-AF65-F5344CB8AC3E}">
        <p14:creationId xmlns:p14="http://schemas.microsoft.com/office/powerpoint/2010/main" val="203408407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a:bodyPr>
          <a:lstStyle/>
          <a:p>
            <a:r>
              <a:rPr lang="zh-CN" altLang="en-US" sz="2400" dirty="0"/>
              <a:t>中国的翻译文学首先是（   ）</a:t>
            </a:r>
          </a:p>
          <a:p>
            <a:endParaRPr lang="en-US" altLang="zh-CN" sz="2400" dirty="0" smtClean="0"/>
          </a:p>
          <a:p>
            <a:r>
              <a:rPr lang="en-US" altLang="zh-CN" sz="2400" dirty="0" smtClean="0"/>
              <a:t>A</a:t>
            </a:r>
            <a:r>
              <a:rPr lang="en-US" altLang="zh-CN" sz="2400" dirty="0"/>
              <a:t>:</a:t>
            </a:r>
            <a:r>
              <a:rPr lang="zh-CN" altLang="en-US" sz="2400" dirty="0"/>
              <a:t>道教文学</a:t>
            </a:r>
          </a:p>
          <a:p>
            <a:r>
              <a:rPr lang="en-US" altLang="zh-CN" sz="2400" dirty="0"/>
              <a:t>B:</a:t>
            </a:r>
            <a:r>
              <a:rPr lang="zh-CN" altLang="en-US" sz="2400" dirty="0"/>
              <a:t>儒家文学</a:t>
            </a:r>
          </a:p>
          <a:p>
            <a:r>
              <a:rPr lang="en-US" altLang="zh-CN" sz="2400" dirty="0"/>
              <a:t>C:</a:t>
            </a:r>
            <a:r>
              <a:rPr lang="zh-CN" altLang="en-US" sz="2400" dirty="0"/>
              <a:t>佛教文学</a:t>
            </a:r>
          </a:p>
          <a:p>
            <a:r>
              <a:rPr lang="en-US" altLang="zh-CN" sz="2400" dirty="0"/>
              <a:t>D:</a:t>
            </a:r>
            <a:r>
              <a:rPr lang="zh-CN" altLang="en-US" sz="2400" dirty="0"/>
              <a:t>基督教文学</a:t>
            </a:r>
          </a:p>
          <a:p>
            <a:endParaRPr kumimoji="1" lang="zh-CN" altLang="en-US" sz="2400"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95</a:t>
            </a:fld>
            <a:endParaRPr lang="zh-CN" altLang="en-US"/>
          </a:p>
        </p:txBody>
      </p:sp>
    </p:spTree>
    <p:extLst>
      <p:ext uri="{BB962C8B-B14F-4D97-AF65-F5344CB8AC3E}">
        <p14:creationId xmlns:p14="http://schemas.microsoft.com/office/powerpoint/2010/main" val="105882151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7.1</a:t>
            </a:r>
            <a:r>
              <a:rPr lang="zh-CN" altLang="en-US" dirty="0" smtClean="0"/>
              <a:t> </a:t>
            </a:r>
            <a:r>
              <a:rPr lang="zh-CN" altLang="en-US" dirty="0"/>
              <a:t>中国文化与世界文化的交汇</a:t>
            </a:r>
          </a:p>
        </p:txBody>
      </p:sp>
      <p:sp>
        <p:nvSpPr>
          <p:cNvPr id="3" name="内容占位符 2"/>
          <p:cNvSpPr>
            <a:spLocks noGrp="1"/>
          </p:cNvSpPr>
          <p:nvPr>
            <p:ph idx="1"/>
          </p:nvPr>
        </p:nvSpPr>
        <p:spPr>
          <a:xfrm>
            <a:off x="838200" y="1189822"/>
            <a:ext cx="10515600" cy="5851058"/>
          </a:xfrm>
        </p:spPr>
        <p:txBody>
          <a:bodyPr>
            <a:normAutofit/>
          </a:bodyPr>
          <a:lstStyle/>
          <a:p>
            <a:r>
              <a:rPr lang="en-US" altLang="zh-CN" sz="2400" dirty="0" smtClean="0">
                <a:latin typeface="方正清刻本悦宋简体" panose="02000000000000000000" pitchFamily="2" charset="-122"/>
                <a:ea typeface="方正清刻本悦宋简体" panose="02000000000000000000" pitchFamily="2" charset="-122"/>
              </a:rPr>
              <a:t>7.1.1</a:t>
            </a:r>
            <a:r>
              <a:rPr lang="zh-CN" altLang="en-US" sz="2400" dirty="0" smtClean="0">
                <a:latin typeface="方正清刻本悦宋简体" panose="02000000000000000000" pitchFamily="2" charset="-122"/>
                <a:ea typeface="方正清刻本悦宋简体" panose="02000000000000000000" pitchFamily="2" charset="-122"/>
              </a:rPr>
              <a:t>、输出</a:t>
            </a:r>
            <a:r>
              <a:rPr lang="zh-CN" altLang="en-US" sz="2400" dirty="0" smtClean="0">
                <a:solidFill>
                  <a:srgbClr val="4472C4"/>
                </a:solidFill>
              </a:rPr>
              <a:t>★★</a:t>
            </a:r>
            <a:r>
              <a:rPr lang="zh-CN" altLang="en-US" sz="2400" dirty="0">
                <a:solidFill>
                  <a:srgbClr val="4472C4"/>
                </a:solidFill>
              </a:rPr>
              <a:t>★</a:t>
            </a:r>
            <a:endParaRPr lang="en-US" altLang="zh-CN" sz="2400" dirty="0">
              <a:latin typeface="方正清刻本悦宋简体" panose="02000000000000000000" pitchFamily="2" charset="-122"/>
              <a:ea typeface="方正清刻本悦宋简体" panose="02000000000000000000" pitchFamily="2" charset="-122"/>
            </a:endParaRPr>
          </a:p>
          <a:p>
            <a:pPr marL="457200" indent="-457200">
              <a:buFont typeface="+mj-lt"/>
              <a:buAutoNum type="arabicPeriod"/>
            </a:pPr>
            <a:r>
              <a:rPr lang="zh-CN" altLang="en-US" b="1" u="sng" dirty="0">
                <a:solidFill>
                  <a:schemeClr val="accent5"/>
                </a:solidFill>
              </a:rPr>
              <a:t>宋明时期</a:t>
            </a:r>
            <a:r>
              <a:rPr lang="zh-CN" altLang="en-US" dirty="0"/>
              <a:t>，程颢、程颐、朱熹等新儒学派又将印度佛学与本土的易、老、庄三玄相糅合，产生了</a:t>
            </a:r>
            <a:r>
              <a:rPr lang="zh-CN" altLang="en-US" b="1" u="sng" dirty="0">
                <a:solidFill>
                  <a:schemeClr val="accent5"/>
                </a:solidFill>
              </a:rPr>
              <a:t>中国封建社会后期的文化正宗</a:t>
            </a:r>
            <a:r>
              <a:rPr lang="en-US" altLang="zh-CN" dirty="0"/>
              <a:t>——</a:t>
            </a:r>
            <a:r>
              <a:rPr lang="zh-CN" altLang="en-US" b="1" u="sng" dirty="0">
                <a:solidFill>
                  <a:schemeClr val="accent5"/>
                </a:solidFill>
              </a:rPr>
              <a:t>宋明理学</a:t>
            </a:r>
            <a:r>
              <a:rPr lang="zh-CN" altLang="en-US" dirty="0" smtClean="0"/>
              <a:t>。</a:t>
            </a:r>
            <a:endParaRPr lang="en-US" altLang="zh-CN" dirty="0" smtClean="0"/>
          </a:p>
          <a:p>
            <a:pPr marL="457200" indent="-457200">
              <a:buFont typeface="+mj-lt"/>
              <a:buAutoNum type="arabicPeriod"/>
            </a:pPr>
            <a:r>
              <a:rPr lang="zh-CN" altLang="en-US" dirty="0" smtClean="0"/>
              <a:t>日本出版的</a:t>
            </a:r>
            <a:r>
              <a:rPr lang="zh-CN" altLang="en-US" dirty="0"/>
              <a:t>拥有</a:t>
            </a:r>
            <a:r>
              <a:rPr lang="en-US" altLang="zh-CN" dirty="0"/>
              <a:t>23,900</a:t>
            </a:r>
            <a:r>
              <a:rPr lang="zh-CN" altLang="en-US" dirty="0"/>
              <a:t>多卷的佛学巨典</a:t>
            </a:r>
            <a:r>
              <a:rPr lang="en-US" altLang="zh-CN" dirty="0"/>
              <a:t>《</a:t>
            </a:r>
            <a:r>
              <a:rPr lang="zh-CN" altLang="en-US" b="1" u="sng" dirty="0">
                <a:solidFill>
                  <a:schemeClr val="accent5"/>
                </a:solidFill>
              </a:rPr>
              <a:t>大正藏</a:t>
            </a:r>
            <a:r>
              <a:rPr lang="en-US" altLang="zh-CN" dirty="0"/>
              <a:t>》</a:t>
            </a:r>
            <a:r>
              <a:rPr lang="zh-CN" altLang="en-US" dirty="0"/>
              <a:t>，其中大部分为中国学者的译著或论著</a:t>
            </a:r>
            <a:r>
              <a:rPr lang="zh-CN" altLang="en-US" dirty="0" smtClean="0"/>
              <a:t>。</a:t>
            </a:r>
            <a:endParaRPr lang="en-US" altLang="zh-CN" dirty="0" smtClean="0"/>
          </a:p>
        </p:txBody>
      </p:sp>
      <p:sp>
        <p:nvSpPr>
          <p:cNvPr id="4" name="灯片编号占位符 3"/>
          <p:cNvSpPr>
            <a:spLocks noGrp="1"/>
          </p:cNvSpPr>
          <p:nvPr>
            <p:ph type="sldNum" sz="quarter" idx="12"/>
          </p:nvPr>
        </p:nvSpPr>
        <p:spPr/>
        <p:txBody>
          <a:bodyPr/>
          <a:lstStyle/>
          <a:p>
            <a:fld id="{2F525CE8-A4D9-4C72-B3B7-D1ED057FD700}" type="slidenum">
              <a:rPr lang="zh-CN" altLang="en-US" smtClean="0"/>
              <a:t>96</a:t>
            </a:fld>
            <a:endParaRPr lang="zh-CN" altLang="en-US"/>
          </a:p>
        </p:txBody>
      </p:sp>
      <p:sp>
        <p:nvSpPr>
          <p:cNvPr id="5" name="圆角矩形 4"/>
          <p:cNvSpPr/>
          <p:nvPr/>
        </p:nvSpPr>
        <p:spPr>
          <a:xfrm>
            <a:off x="3203169" y="1376749"/>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选</a:t>
            </a:r>
            <a:endParaRPr lang="zh-CN" altLang="en-US" sz="2000" dirty="0">
              <a:latin typeface="+mj-ea"/>
              <a:ea typeface="+mj-ea"/>
            </a:endParaRPr>
          </a:p>
        </p:txBody>
      </p:sp>
      <p:sp>
        <p:nvSpPr>
          <p:cNvPr id="6" name="任意多边形 73"/>
          <p:cNvSpPr/>
          <p:nvPr/>
        </p:nvSpPr>
        <p:spPr>
          <a:xfrm>
            <a:off x="7923312" y="246792"/>
            <a:ext cx="1218893" cy="390096"/>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第一节</a:t>
            </a:r>
            <a:endParaRPr lang="zh-CN" altLang="en-US" sz="2000" kern="1200" dirty="0"/>
          </a:p>
        </p:txBody>
      </p:sp>
      <p:sp>
        <p:nvSpPr>
          <p:cNvPr id="7" name="任意多边形 74"/>
          <p:cNvSpPr/>
          <p:nvPr/>
        </p:nvSpPr>
        <p:spPr>
          <a:xfrm rot="19522696">
            <a:off x="9160434" y="94741"/>
            <a:ext cx="457168" cy="396774"/>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1" tIns="-10260" rIns="366143" bIns="-10263"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8" name="任意多边形 75"/>
          <p:cNvSpPr/>
          <p:nvPr/>
        </p:nvSpPr>
        <p:spPr>
          <a:xfrm>
            <a:off x="9586675" y="0"/>
            <a:ext cx="2605325" cy="39232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accent1">
              <a:lumMod val="60000"/>
              <a:lumOff val="40000"/>
            </a:schemeClr>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中外文化第一次大交汇</a:t>
            </a:r>
            <a:endParaRPr lang="zh-CN" altLang="en-US" sz="2000" kern="1200" dirty="0"/>
          </a:p>
        </p:txBody>
      </p:sp>
      <p:sp>
        <p:nvSpPr>
          <p:cNvPr id="9" name="任意多边形 76"/>
          <p:cNvSpPr/>
          <p:nvPr/>
        </p:nvSpPr>
        <p:spPr>
          <a:xfrm rot="2226457">
            <a:off x="9121895" y="525368"/>
            <a:ext cx="459463" cy="78157"/>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 name="任意多边形 75"/>
          <p:cNvSpPr/>
          <p:nvPr/>
        </p:nvSpPr>
        <p:spPr>
          <a:xfrm>
            <a:off x="9552061" y="469150"/>
            <a:ext cx="2605325" cy="39232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中外文化第二次大交汇</a:t>
            </a:r>
            <a:endParaRPr lang="zh-CN" altLang="en-US" sz="2000" kern="1200" dirty="0"/>
          </a:p>
        </p:txBody>
      </p:sp>
      <p:sp>
        <p:nvSpPr>
          <p:cNvPr id="11" name="矩形 10"/>
          <p:cNvSpPr/>
          <p:nvPr/>
        </p:nvSpPr>
        <p:spPr>
          <a:xfrm>
            <a:off x="704218" y="126686"/>
            <a:ext cx="2955056" cy="338554"/>
          </a:xfrm>
          <a:prstGeom prst="rect">
            <a:avLst/>
          </a:prstGeom>
        </p:spPr>
        <p:txBody>
          <a:bodyPr wrap="none">
            <a:spAutoFit/>
          </a:bodyPr>
          <a:lstStyle/>
          <a:p>
            <a:r>
              <a:rPr lang="en-US" altLang="zh-CN" sz="1600" dirty="0"/>
              <a:t>7.1.1 </a:t>
            </a:r>
            <a:r>
              <a:rPr lang="zh-CN" altLang="en-US" sz="1600" dirty="0" smtClean="0"/>
              <a:t>中外</a:t>
            </a:r>
            <a:r>
              <a:rPr lang="zh-CN" altLang="en-US" sz="1600" dirty="0"/>
              <a:t>文化的第一次大交汇</a:t>
            </a:r>
          </a:p>
        </p:txBody>
      </p:sp>
    </p:spTree>
    <p:extLst>
      <p:ext uri="{BB962C8B-B14F-4D97-AF65-F5344CB8AC3E}">
        <p14:creationId xmlns:p14="http://schemas.microsoft.com/office/powerpoint/2010/main" val="1563636335"/>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a:bodyPr>
          <a:lstStyle/>
          <a:p>
            <a:r>
              <a:rPr lang="zh-CN" altLang="en-US" sz="2400" dirty="0"/>
              <a:t>印度佛学与中国本土的易、老、庄三玄相糅合，产生中国封建社会后期的文化正宗（ ）</a:t>
            </a:r>
          </a:p>
          <a:p>
            <a:endParaRPr lang="en-US" altLang="zh-CN" sz="2400" dirty="0" smtClean="0"/>
          </a:p>
          <a:p>
            <a:r>
              <a:rPr lang="en-US" altLang="zh-CN" sz="2400" dirty="0" smtClean="0"/>
              <a:t>A</a:t>
            </a:r>
            <a:r>
              <a:rPr lang="en-US" altLang="zh-CN" sz="2400" dirty="0"/>
              <a:t>:</a:t>
            </a:r>
            <a:r>
              <a:rPr lang="zh-CN" altLang="en-US" sz="2400" dirty="0"/>
              <a:t>禅宗</a:t>
            </a:r>
          </a:p>
          <a:p>
            <a:r>
              <a:rPr lang="en-US" altLang="zh-CN" sz="2400" dirty="0"/>
              <a:t>B:</a:t>
            </a:r>
            <a:r>
              <a:rPr lang="zh-CN" altLang="en-US" sz="2400" dirty="0"/>
              <a:t>华严宗</a:t>
            </a:r>
          </a:p>
          <a:p>
            <a:r>
              <a:rPr lang="en-US" altLang="zh-CN" sz="2400" dirty="0"/>
              <a:t>C:</a:t>
            </a:r>
            <a:r>
              <a:rPr lang="zh-CN" altLang="en-US" sz="2400" dirty="0"/>
              <a:t>净土宗</a:t>
            </a:r>
          </a:p>
          <a:p>
            <a:r>
              <a:rPr lang="en-US" altLang="zh-CN" sz="2400" dirty="0"/>
              <a:t>D:</a:t>
            </a:r>
            <a:r>
              <a:rPr lang="zh-CN" altLang="en-US" sz="2400" dirty="0"/>
              <a:t>宋明理学</a:t>
            </a:r>
          </a:p>
          <a:p>
            <a:endParaRPr kumimoji="1" lang="zh-CN" altLang="en-US" sz="2400"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97</a:t>
            </a:fld>
            <a:endParaRPr lang="zh-CN" altLang="en-US"/>
          </a:p>
        </p:txBody>
      </p:sp>
    </p:spTree>
    <p:extLst>
      <p:ext uri="{BB962C8B-B14F-4D97-AF65-F5344CB8AC3E}">
        <p14:creationId xmlns:p14="http://schemas.microsoft.com/office/powerpoint/2010/main" val="207487060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a:bodyPr>
          <a:lstStyle/>
          <a:p>
            <a:r>
              <a:rPr lang="zh-CN" altLang="en-US" sz="2400" dirty="0"/>
              <a:t>日本出版的拥有</a:t>
            </a:r>
            <a:r>
              <a:rPr lang="en-US" altLang="zh-CN" sz="2400" dirty="0"/>
              <a:t>23900</a:t>
            </a:r>
            <a:r>
              <a:rPr lang="zh-CN" altLang="en-US" sz="2400" dirty="0"/>
              <a:t>多卷的佛学巨典是（ ）</a:t>
            </a:r>
          </a:p>
          <a:p>
            <a:endParaRPr lang="en-US" altLang="zh-CN" sz="2400" dirty="0" smtClean="0"/>
          </a:p>
          <a:p>
            <a:r>
              <a:rPr lang="en-US" altLang="zh-CN" sz="2400" dirty="0" smtClean="0"/>
              <a:t>A</a:t>
            </a:r>
            <a:r>
              <a:rPr lang="en-US" altLang="zh-CN" sz="2400" dirty="0"/>
              <a:t>:《</a:t>
            </a:r>
            <a:r>
              <a:rPr lang="zh-CN" altLang="en-US" sz="2400" dirty="0"/>
              <a:t>大藏经</a:t>
            </a:r>
            <a:r>
              <a:rPr lang="en-US" altLang="zh-CN" sz="2400" dirty="0"/>
              <a:t>》 </a:t>
            </a:r>
          </a:p>
          <a:p>
            <a:r>
              <a:rPr lang="en-US" altLang="zh-CN" sz="2400" dirty="0"/>
              <a:t>B:《</a:t>
            </a:r>
            <a:r>
              <a:rPr lang="zh-CN" altLang="en-US" sz="2400" dirty="0"/>
              <a:t>大正经</a:t>
            </a:r>
            <a:r>
              <a:rPr lang="en-US" altLang="zh-CN" sz="2400" dirty="0"/>
              <a:t>》 </a:t>
            </a:r>
          </a:p>
          <a:p>
            <a:r>
              <a:rPr lang="en-US" altLang="zh-CN" sz="2400" dirty="0"/>
              <a:t>C:《</a:t>
            </a:r>
            <a:r>
              <a:rPr lang="zh-CN" altLang="en-US" sz="2400" dirty="0"/>
              <a:t>大正藏</a:t>
            </a:r>
            <a:r>
              <a:rPr lang="en-US" altLang="zh-CN" sz="2400" dirty="0"/>
              <a:t>》</a:t>
            </a:r>
          </a:p>
          <a:p>
            <a:r>
              <a:rPr lang="en-US" altLang="zh-CN" sz="2400" dirty="0"/>
              <a:t>D:《</a:t>
            </a:r>
            <a:r>
              <a:rPr lang="zh-CN" altLang="en-US" sz="2400" dirty="0"/>
              <a:t>大藏正</a:t>
            </a:r>
            <a:r>
              <a:rPr lang="en-US" altLang="zh-CN" sz="2400" dirty="0"/>
              <a:t>》</a:t>
            </a:r>
          </a:p>
          <a:p>
            <a:r>
              <a:rPr lang="en-US" altLang="zh-CN" sz="2400" dirty="0"/>
              <a:t/>
            </a:r>
            <a:br>
              <a:rPr lang="en-US" altLang="zh-CN" sz="2400" dirty="0"/>
            </a:br>
            <a:endParaRPr lang="en-US" altLang="zh-CN" sz="2400" dirty="0"/>
          </a:p>
          <a:p>
            <a:endParaRPr kumimoji="1" lang="zh-CN" altLang="en-US" sz="2400"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98</a:t>
            </a:fld>
            <a:endParaRPr lang="zh-CN" altLang="en-US"/>
          </a:p>
        </p:txBody>
      </p:sp>
    </p:spTree>
    <p:extLst>
      <p:ext uri="{BB962C8B-B14F-4D97-AF65-F5344CB8AC3E}">
        <p14:creationId xmlns:p14="http://schemas.microsoft.com/office/powerpoint/2010/main" val="151083186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7.1</a:t>
            </a:r>
            <a:r>
              <a:rPr lang="zh-CN" altLang="en-US" dirty="0" smtClean="0"/>
              <a:t> </a:t>
            </a:r>
            <a:r>
              <a:rPr lang="zh-CN" altLang="en-US" dirty="0"/>
              <a:t>中国文化与世界文化的交汇</a:t>
            </a:r>
          </a:p>
        </p:txBody>
      </p:sp>
      <p:sp>
        <p:nvSpPr>
          <p:cNvPr id="3" name="内容占位符 2"/>
          <p:cNvSpPr>
            <a:spLocks noGrp="1"/>
          </p:cNvSpPr>
          <p:nvPr>
            <p:ph idx="1"/>
          </p:nvPr>
        </p:nvSpPr>
        <p:spPr>
          <a:xfrm>
            <a:off x="838200" y="1189822"/>
            <a:ext cx="10515600" cy="5166528"/>
          </a:xfrm>
        </p:spPr>
        <p:txBody>
          <a:bodyPr>
            <a:normAutofit lnSpcReduction="10000"/>
          </a:bodyPr>
          <a:lstStyle/>
          <a:p>
            <a:r>
              <a:rPr lang="en-US" altLang="zh-CN" sz="2400" dirty="0" smtClean="0">
                <a:latin typeface="方正清刻本悦宋简体" panose="02000000000000000000" pitchFamily="2" charset="-122"/>
                <a:ea typeface="方正清刻本悦宋简体" panose="02000000000000000000" pitchFamily="2" charset="-122"/>
              </a:rPr>
              <a:t>7.1.2</a:t>
            </a:r>
            <a:r>
              <a:rPr lang="zh-CN" altLang="en-US" sz="2400" dirty="0" smtClean="0">
                <a:latin typeface="方正清刻本悦宋简体" panose="02000000000000000000" pitchFamily="2" charset="-122"/>
                <a:ea typeface="方正清刻本悦宋简体" panose="02000000000000000000" pitchFamily="2" charset="-122"/>
              </a:rPr>
              <a:t>：</a:t>
            </a:r>
            <a:r>
              <a:rPr lang="zh-CN" altLang="zh-CN" sz="2400" dirty="0">
                <a:latin typeface="方正清刻本悦宋简体" panose="02000000000000000000" pitchFamily="2" charset="-122"/>
                <a:ea typeface="方正清刻本悦宋简体" panose="02000000000000000000" pitchFamily="2" charset="-122"/>
              </a:rPr>
              <a:t>中外文化的第二次大交汇 </a:t>
            </a:r>
            <a:r>
              <a:rPr lang="zh-CN" altLang="en-US" dirty="0" smtClean="0">
                <a:solidFill>
                  <a:srgbClr val="4472C4"/>
                </a:solidFill>
              </a:rPr>
              <a:t>★</a:t>
            </a:r>
            <a:endParaRPr lang="en-US" altLang="zh-CN" dirty="0" smtClean="0">
              <a:solidFill>
                <a:srgbClr val="4472C4"/>
              </a:solidFill>
            </a:endParaRPr>
          </a:p>
          <a:p>
            <a:r>
              <a:rPr lang="zh-CN" altLang="en-US" dirty="0" smtClean="0"/>
              <a:t>一、</a:t>
            </a:r>
            <a:r>
              <a:rPr lang="zh-CN" altLang="zh-CN" dirty="0" smtClean="0"/>
              <a:t>中外</a:t>
            </a:r>
            <a:r>
              <a:rPr lang="zh-CN" altLang="zh-CN" dirty="0"/>
              <a:t>文化的第二次大交汇开端于</a:t>
            </a:r>
            <a:r>
              <a:rPr lang="en-US" altLang="zh-CN" b="1" u="sng" dirty="0">
                <a:solidFill>
                  <a:schemeClr val="accent5"/>
                </a:solidFill>
              </a:rPr>
              <a:t>16</a:t>
            </a:r>
            <a:r>
              <a:rPr lang="zh-CN" altLang="zh-CN" b="1" u="sng" dirty="0">
                <a:solidFill>
                  <a:schemeClr val="accent5"/>
                </a:solidFill>
              </a:rPr>
              <a:t>世纪末叶</a:t>
            </a:r>
            <a:r>
              <a:rPr lang="zh-CN" altLang="zh-CN" dirty="0"/>
              <a:t>。（</a:t>
            </a:r>
            <a:r>
              <a:rPr lang="en-US" altLang="zh-CN" dirty="0"/>
              <a:t>1010</a:t>
            </a:r>
            <a:r>
              <a:rPr lang="zh-CN" altLang="zh-CN" dirty="0"/>
              <a:t>单）</a:t>
            </a:r>
          </a:p>
          <a:p>
            <a:r>
              <a:rPr lang="zh-CN" altLang="en-US" dirty="0" smtClean="0"/>
              <a:t>二、</a:t>
            </a:r>
            <a:r>
              <a:rPr lang="zh-CN" altLang="zh-CN" dirty="0" smtClean="0"/>
              <a:t>明清</a:t>
            </a:r>
            <a:r>
              <a:rPr lang="zh-CN" altLang="zh-CN" dirty="0"/>
              <a:t>之际的耶稣会士在沟通中西文化方面着重做了两方面的事情：</a:t>
            </a:r>
          </a:p>
          <a:p>
            <a:r>
              <a:rPr lang="zh-CN" altLang="zh-CN" dirty="0"/>
              <a:t>①向中国广泛</a:t>
            </a:r>
            <a:r>
              <a:rPr lang="zh-CN" altLang="zh-CN" dirty="0" smtClean="0"/>
              <a:t>传播西方</a:t>
            </a:r>
            <a:r>
              <a:rPr lang="zh-CN" altLang="zh-CN" dirty="0"/>
              <a:t>的自然科学、古典哲学、史地、音乐、美术等</a:t>
            </a:r>
            <a:r>
              <a:rPr lang="zh-CN" altLang="zh-CN" dirty="0" smtClean="0"/>
              <a:t>。</a:t>
            </a:r>
            <a:r>
              <a:rPr lang="zh-CN" altLang="en-US" dirty="0" smtClean="0"/>
              <a:t>最有影响和贡献：</a:t>
            </a:r>
            <a:r>
              <a:rPr lang="zh-CN" altLang="zh-CN" b="1" u="sng" dirty="0" smtClean="0">
                <a:solidFill>
                  <a:schemeClr val="accent5"/>
                </a:solidFill>
              </a:rPr>
              <a:t>利玛窦</a:t>
            </a:r>
            <a:r>
              <a:rPr lang="zh-CN" altLang="en-US" dirty="0" smtClean="0"/>
              <a:t>。</a:t>
            </a:r>
            <a:endParaRPr lang="en-US" altLang="zh-CN" dirty="0" smtClean="0"/>
          </a:p>
          <a:p>
            <a:r>
              <a:rPr lang="zh-CN" altLang="zh-CN" dirty="0" smtClean="0"/>
              <a:t>②</a:t>
            </a:r>
            <a:r>
              <a:rPr lang="zh-CN" altLang="zh-CN" dirty="0"/>
              <a:t>向西方介绍中国文化</a:t>
            </a:r>
            <a:r>
              <a:rPr lang="zh-CN" altLang="zh-CN" dirty="0" smtClean="0"/>
              <a:t>。</a:t>
            </a:r>
            <a:endParaRPr lang="zh-CN" altLang="zh-CN" dirty="0"/>
          </a:p>
          <a:p>
            <a:r>
              <a:rPr lang="zh-CN" altLang="en-US" dirty="0" smtClean="0"/>
              <a:t>三、</a:t>
            </a:r>
            <a:r>
              <a:rPr lang="zh-CN" altLang="zh-CN" dirty="0" smtClean="0"/>
              <a:t>近代</a:t>
            </a:r>
            <a:r>
              <a:rPr lang="zh-CN" altLang="zh-CN" b="1" u="sng" dirty="0">
                <a:solidFill>
                  <a:schemeClr val="accent5"/>
                </a:solidFill>
              </a:rPr>
              <a:t>陈独秀</a:t>
            </a:r>
            <a:r>
              <a:rPr lang="zh-CN" altLang="zh-CN" dirty="0" smtClean="0"/>
              <a:t>的</a:t>
            </a:r>
            <a:r>
              <a:rPr lang="zh-CN" altLang="zh-CN" b="1" u="sng" dirty="0">
                <a:solidFill>
                  <a:schemeClr val="accent5"/>
                </a:solidFill>
              </a:rPr>
              <a:t>“七期”</a:t>
            </a:r>
            <a:r>
              <a:rPr lang="zh-CN" altLang="zh-CN" dirty="0" smtClean="0"/>
              <a:t>之说，即从器物（物质）层面的文化变革，进入制度层面的文化变革，最后进入文化变革的核心</a:t>
            </a:r>
            <a:r>
              <a:rPr lang="en-US" altLang="zh-CN" dirty="0" smtClean="0"/>
              <a:t>——</a:t>
            </a:r>
            <a:r>
              <a:rPr lang="zh-CN" altLang="zh-CN" dirty="0" smtClean="0"/>
              <a:t>精神（价值观念）层面的文化变革。（</a:t>
            </a:r>
            <a:r>
              <a:rPr lang="en-US" altLang="zh-CN" dirty="0" smtClean="0"/>
              <a:t>0910</a:t>
            </a:r>
            <a:r>
              <a:rPr lang="zh-CN" altLang="zh-CN" dirty="0" smtClean="0"/>
              <a:t>简）</a:t>
            </a:r>
          </a:p>
          <a:p>
            <a:r>
              <a:rPr lang="zh-CN" altLang="en-US" dirty="0" smtClean="0"/>
              <a:t>四、</a:t>
            </a:r>
            <a:r>
              <a:rPr lang="en-US" altLang="zh-CN" dirty="0" smtClean="0"/>
              <a:t>1840</a:t>
            </a:r>
            <a:r>
              <a:rPr lang="zh-CN" altLang="en-US" dirty="0"/>
              <a:t>年鸦片战争以降，西学东渐引起的中西古今之争，是两种不同的学术文化进行交流时必然发生的结果</a:t>
            </a:r>
            <a:r>
              <a:rPr lang="zh-CN" altLang="en-US" dirty="0" smtClean="0"/>
              <a:t>，不仅使</a:t>
            </a:r>
            <a:r>
              <a:rPr lang="zh-CN" altLang="en-US" dirty="0"/>
              <a:t>国人重新反思传统，清理学术，对本土文化做出新的判断与估价</a:t>
            </a:r>
            <a:r>
              <a:rPr lang="zh-CN" altLang="en-US" dirty="0" smtClean="0"/>
              <a:t>，且打破中国</a:t>
            </a:r>
            <a:r>
              <a:rPr lang="zh-CN" altLang="en-US" dirty="0"/>
              <a:t>文化长期以来封闭独立发展的状况</a:t>
            </a:r>
            <a:r>
              <a:rPr lang="zh-CN" altLang="en-US" dirty="0" smtClean="0"/>
              <a:t>，走向</a:t>
            </a:r>
            <a:r>
              <a:rPr lang="zh-CN" altLang="en-US" dirty="0"/>
              <a:t>与世界文化互相对话谋求发展的道路。</a:t>
            </a:r>
            <a:endParaRPr lang="en-US" altLang="zh-CN"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99</a:t>
            </a:fld>
            <a:endParaRPr lang="zh-CN" altLang="en-US"/>
          </a:p>
        </p:txBody>
      </p:sp>
      <p:sp>
        <p:nvSpPr>
          <p:cNvPr id="5" name="圆角矩形 4"/>
          <p:cNvSpPr/>
          <p:nvPr/>
        </p:nvSpPr>
        <p:spPr>
          <a:xfrm>
            <a:off x="10234295" y="4141893"/>
            <a:ext cx="399011" cy="3990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名</a:t>
            </a:r>
            <a:endParaRPr lang="zh-CN" altLang="en-US" sz="2000" dirty="0">
              <a:latin typeface="+mj-ea"/>
              <a:ea typeface="+mj-ea"/>
            </a:endParaRPr>
          </a:p>
        </p:txBody>
      </p:sp>
      <p:sp>
        <p:nvSpPr>
          <p:cNvPr id="6" name="圆角矩形 5"/>
          <p:cNvSpPr/>
          <p:nvPr/>
        </p:nvSpPr>
        <p:spPr>
          <a:xfrm>
            <a:off x="5896494" y="1351810"/>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选</a:t>
            </a:r>
            <a:endParaRPr lang="zh-CN" altLang="en-US" sz="2000" dirty="0">
              <a:latin typeface="+mj-ea"/>
              <a:ea typeface="+mj-ea"/>
            </a:endParaRPr>
          </a:p>
        </p:txBody>
      </p:sp>
      <p:sp>
        <p:nvSpPr>
          <p:cNvPr id="7" name="任意多边形 73"/>
          <p:cNvSpPr/>
          <p:nvPr/>
        </p:nvSpPr>
        <p:spPr>
          <a:xfrm>
            <a:off x="7923312" y="246792"/>
            <a:ext cx="1218893" cy="390096"/>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第一节</a:t>
            </a:r>
            <a:endParaRPr lang="zh-CN" altLang="en-US" sz="2000" kern="1200" dirty="0"/>
          </a:p>
        </p:txBody>
      </p:sp>
      <p:sp>
        <p:nvSpPr>
          <p:cNvPr id="8" name="任意多边形 74"/>
          <p:cNvSpPr/>
          <p:nvPr/>
        </p:nvSpPr>
        <p:spPr>
          <a:xfrm rot="19522696">
            <a:off x="9160434" y="94741"/>
            <a:ext cx="457168" cy="396774"/>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1" tIns="-10260" rIns="366143" bIns="-10263"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9" name="任意多边形 75"/>
          <p:cNvSpPr/>
          <p:nvPr/>
        </p:nvSpPr>
        <p:spPr>
          <a:xfrm>
            <a:off x="9586675" y="0"/>
            <a:ext cx="2605325" cy="39232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中外文化第一次大交汇</a:t>
            </a:r>
            <a:endParaRPr lang="zh-CN" altLang="en-US" sz="2000" kern="1200" dirty="0"/>
          </a:p>
        </p:txBody>
      </p:sp>
      <p:sp>
        <p:nvSpPr>
          <p:cNvPr id="10" name="任意多边形 76"/>
          <p:cNvSpPr/>
          <p:nvPr/>
        </p:nvSpPr>
        <p:spPr>
          <a:xfrm rot="2226457">
            <a:off x="9121895" y="525368"/>
            <a:ext cx="459463" cy="78157"/>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1" name="任意多边形 75"/>
          <p:cNvSpPr/>
          <p:nvPr/>
        </p:nvSpPr>
        <p:spPr>
          <a:xfrm>
            <a:off x="9552061" y="469150"/>
            <a:ext cx="2605325" cy="39232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accent1">
              <a:lumMod val="60000"/>
              <a:lumOff val="40000"/>
            </a:schemeClr>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dirty="0" smtClean="0"/>
              <a:t>中外文化第二次大交汇</a:t>
            </a:r>
            <a:endParaRPr lang="zh-CN" altLang="en-US" sz="2000" kern="1200" dirty="0"/>
          </a:p>
        </p:txBody>
      </p:sp>
      <p:sp>
        <p:nvSpPr>
          <p:cNvPr id="12" name="矩形 11"/>
          <p:cNvSpPr/>
          <p:nvPr/>
        </p:nvSpPr>
        <p:spPr>
          <a:xfrm>
            <a:off x="704218" y="126686"/>
            <a:ext cx="2955056" cy="338554"/>
          </a:xfrm>
          <a:prstGeom prst="rect">
            <a:avLst/>
          </a:prstGeom>
        </p:spPr>
        <p:txBody>
          <a:bodyPr wrap="none">
            <a:spAutoFit/>
          </a:bodyPr>
          <a:lstStyle/>
          <a:p>
            <a:r>
              <a:rPr lang="en-US" altLang="zh-CN" sz="1600" dirty="0"/>
              <a:t>7.1.2 </a:t>
            </a:r>
            <a:r>
              <a:rPr lang="zh-CN" altLang="en-US" sz="1600" dirty="0" smtClean="0"/>
              <a:t>中外</a:t>
            </a:r>
            <a:r>
              <a:rPr lang="zh-CN" altLang="en-US" sz="1600" dirty="0"/>
              <a:t>文化的第二次大交汇</a:t>
            </a:r>
          </a:p>
        </p:txBody>
      </p:sp>
    </p:spTree>
    <p:extLst>
      <p:ext uri="{BB962C8B-B14F-4D97-AF65-F5344CB8AC3E}">
        <p14:creationId xmlns:p14="http://schemas.microsoft.com/office/powerpoint/2010/main" val="70447931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常用">
      <a:majorFont>
        <a:latin typeface="Tw Cen MT"/>
        <a:ea typeface="方正清刻本悦宋简体"/>
        <a:cs typeface=""/>
      </a:majorFont>
      <a:minorFont>
        <a:latin typeface="等线"/>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82184">
              <a:schemeClr val="accent2">
                <a:lumMod val="60000"/>
                <a:lumOff val="40000"/>
              </a:schemeClr>
            </a:gs>
            <a:gs pos="49000">
              <a:schemeClr val="accent2">
                <a:lumMod val="60000"/>
                <a:lumOff val="40000"/>
              </a:schemeClr>
            </a:gs>
            <a:gs pos="69000">
              <a:schemeClr val="accent5">
                <a:lumMod val="60000"/>
                <a:lumOff val="40000"/>
              </a:schemeClr>
            </a:gs>
            <a:gs pos="56000">
              <a:schemeClr val="accent5">
                <a:lumMod val="60000"/>
                <a:lumOff val="40000"/>
              </a:schemeClr>
            </a:gs>
            <a:gs pos="27000">
              <a:schemeClr val="accent5">
                <a:lumMod val="60000"/>
                <a:lumOff val="40000"/>
              </a:schemeClr>
            </a:gs>
            <a:gs pos="34000">
              <a:schemeClr val="accent2">
                <a:lumMod val="60000"/>
                <a:lumOff val="40000"/>
              </a:schemeClr>
            </a:gs>
            <a:gs pos="9000">
              <a:schemeClr val="accent2">
                <a:lumMod val="60000"/>
                <a:lumOff val="40000"/>
              </a:schemeClr>
            </a:gs>
            <a:gs pos="16000">
              <a:schemeClr val="accent5">
                <a:lumMod val="60000"/>
                <a:lumOff val="40000"/>
              </a:schemeClr>
            </a:gs>
            <a:gs pos="94000">
              <a:schemeClr val="accent5">
                <a:lumMod val="60000"/>
                <a:lumOff val="40000"/>
              </a:schemeClr>
            </a:gs>
          </a:gsLst>
          <a:lin ang="0" scaled="1"/>
        </a:gradFill>
        <a:ln>
          <a:noFill/>
        </a:ln>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50000"/>
          </a:lnSpc>
          <a:defRPr sz="2000" dirty="0" smtClean="0">
            <a:latin typeface="等线" panose="02010600030101010101" pitchFamily="2" charset="-122"/>
            <a:ea typeface="等线" panose="02010600030101010101" pitchFamily="2" charset="-122"/>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767</TotalTime>
  <Words>6735</Words>
  <Application>Microsoft Macintosh PowerPoint</Application>
  <PresentationFormat>自定义</PresentationFormat>
  <Paragraphs>1324</Paragraphs>
  <Slides>124</Slides>
  <Notes>30</Notes>
  <HiddenSlides>0</HiddenSlides>
  <MMClips>0</MMClips>
  <ScaleCrop>false</ScaleCrop>
  <HeadingPairs>
    <vt:vector size="4" baseType="variant">
      <vt:variant>
        <vt:lpstr>主题</vt:lpstr>
      </vt:variant>
      <vt:variant>
        <vt:i4>1</vt:i4>
      </vt:variant>
      <vt:variant>
        <vt:lpstr>幻灯片标题</vt:lpstr>
      </vt:variant>
      <vt:variant>
        <vt:i4>124</vt:i4>
      </vt:variant>
    </vt:vector>
  </HeadingPairs>
  <TitlesOfParts>
    <vt:vector size="125" baseType="lpstr">
      <vt:lpstr>Office 主题</vt:lpstr>
      <vt:lpstr>PowerPoint 演示文稿</vt:lpstr>
      <vt:lpstr>PowerPoint 演示文稿</vt:lpstr>
      <vt:lpstr>PowerPoint 演示文稿</vt:lpstr>
      <vt:lpstr>PowerPoint 演示文稿</vt:lpstr>
      <vt:lpstr>PowerPoint 演示文稿</vt:lpstr>
      <vt:lpstr>6.1 语言文字及其文化特征</vt:lpstr>
      <vt:lpstr>PowerPoint 演示文稿</vt:lpstr>
      <vt:lpstr>6.1 语言文字及其文化特征</vt:lpstr>
      <vt:lpstr>6.1 语言文字及其文化特征</vt:lpstr>
      <vt:lpstr>PowerPoint 演示文稿</vt:lpstr>
      <vt:lpstr>PowerPoint 演示文稿</vt:lpstr>
      <vt:lpstr>6.1 语言文字及其文化特征</vt:lpstr>
      <vt:lpstr>PowerPoint 演示文稿</vt:lpstr>
      <vt:lpstr>PowerPoint 演示文稿</vt:lpstr>
      <vt:lpstr>PowerPoint 演示文稿</vt:lpstr>
      <vt:lpstr>6.1 语言文字及其文化特征</vt:lpstr>
      <vt:lpstr>6.1 语言文字及其文化特征</vt:lpstr>
      <vt:lpstr>PowerPoint 演示文稿</vt:lpstr>
      <vt:lpstr>PowerPoint 演示文稿</vt:lpstr>
      <vt:lpstr>PowerPoint 演示文稿</vt:lpstr>
      <vt:lpstr>PowerPoint 演示文稿</vt:lpstr>
      <vt:lpstr>PowerPoint 演示文稿</vt:lpstr>
      <vt:lpstr>PowerPoint 演示文稿</vt:lpstr>
      <vt:lpstr>6.1 语言文字及其文化特征</vt:lpstr>
      <vt:lpstr>PowerPoint 演示文稿</vt:lpstr>
      <vt:lpstr>PowerPoint 演示文稿</vt:lpstr>
      <vt:lpstr>PowerPoint 演示文稿</vt:lpstr>
      <vt:lpstr>6.1 语言文字及其文化特征</vt:lpstr>
      <vt:lpstr>PowerPoint 演示文稿</vt:lpstr>
      <vt:lpstr>PowerPoint 演示文稿</vt:lpstr>
      <vt:lpstr>6.1 语言文字及其文化特征</vt:lpstr>
      <vt:lpstr>PowerPoint 演示文稿</vt:lpstr>
      <vt:lpstr>PowerPoint 演示文稿</vt:lpstr>
      <vt:lpstr>PowerPoint 演示文稿</vt:lpstr>
      <vt:lpstr>PowerPoint 演示文稿</vt:lpstr>
      <vt:lpstr>PowerPoint 演示文稿</vt:lpstr>
      <vt:lpstr>6.1 语言文字及其文化特征</vt:lpstr>
      <vt:lpstr>PowerPoint 演示文稿</vt:lpstr>
      <vt:lpstr>PowerPoint 演示文稿</vt:lpstr>
      <vt:lpstr>PowerPoint 演示文稿</vt:lpstr>
      <vt:lpstr>PowerPoint 演示文稿</vt:lpstr>
      <vt:lpstr>PowerPoint 演示文稿</vt:lpstr>
      <vt:lpstr>PowerPoint 演示文稿</vt:lpstr>
      <vt:lpstr>6.2 中国传统的语言文字观念与制度</vt:lpstr>
      <vt:lpstr>PowerPoint 演示文稿</vt:lpstr>
      <vt:lpstr>PowerPoint 演示文稿</vt:lpstr>
      <vt:lpstr>PowerPoint 演示文稿</vt:lpstr>
      <vt:lpstr>6.2 中国传统的语言文字观念与制度</vt:lpstr>
      <vt:lpstr>PowerPoint 演示文稿</vt:lpstr>
      <vt:lpstr>PowerPoint 演示文稿</vt:lpstr>
      <vt:lpstr>PowerPoint 演示文稿</vt:lpstr>
      <vt:lpstr>6.2 中国传统的语言文字观念与制度</vt:lpstr>
      <vt:lpstr>第二节 中国传统的语言文字观念与制度</vt:lpstr>
      <vt:lpstr>PowerPoint 演示文稿</vt:lpstr>
      <vt:lpstr>6.2 中国传统的语言文字观念与制度</vt:lpstr>
      <vt:lpstr>PowerPoint 演示文稿</vt:lpstr>
      <vt:lpstr>PowerPoint 演示文稿</vt:lpstr>
      <vt:lpstr>PowerPoint 演示文稿</vt:lpstr>
      <vt:lpstr>6.2 中国传统的语言文字观念与制度</vt:lpstr>
      <vt:lpstr>PowerPoint 演示文稿</vt:lpstr>
      <vt:lpstr>PowerPoint 演示文稿</vt:lpstr>
      <vt:lpstr>PowerPoint 演示文稿</vt:lpstr>
      <vt:lpstr>PowerPoint 演示文稿</vt:lpstr>
      <vt:lpstr>6.2 中国传统的语言文字观念与制度</vt:lpstr>
      <vt:lpstr>PowerPoint 演示文稿</vt:lpstr>
      <vt:lpstr>PowerPoint 演示文稿</vt:lpstr>
      <vt:lpstr>PowerPoint 演示文稿</vt:lpstr>
      <vt:lpstr>PowerPoint 演示文稿</vt:lpstr>
      <vt:lpstr>6.3 利用汉语汉字形成的文化事象</vt:lpstr>
      <vt:lpstr>PowerPoint 演示文稿</vt:lpstr>
      <vt:lpstr>PowerPoint 演示文稿</vt:lpstr>
      <vt:lpstr>PowerPoint 演示文稿</vt:lpstr>
      <vt:lpstr>PowerPoint 演示文稿</vt:lpstr>
      <vt:lpstr>PowerPoint 演示文稿</vt:lpstr>
      <vt:lpstr>PowerPoint 演示文稿</vt:lpstr>
      <vt:lpstr>6.3 利用汉语汉字形成的文化事象</vt:lpstr>
      <vt:lpstr>PowerPoint 演示文稿</vt:lpstr>
      <vt:lpstr>6.3 利用汉语汉字形成的文化事象</vt:lpstr>
      <vt:lpstr>PowerPoint 演示文稿</vt:lpstr>
      <vt:lpstr>PowerPoint 演示文稿</vt:lpstr>
      <vt:lpstr>6.3 利用汉语汉字形成的文化事象</vt:lpstr>
      <vt:lpstr>PowerPoint 演示文稿</vt:lpstr>
      <vt:lpstr>PowerPoint 演示文稿</vt:lpstr>
      <vt:lpstr>PowerPoint 演示文稿</vt:lpstr>
      <vt:lpstr>PowerPoint 演示文稿</vt:lpstr>
      <vt:lpstr>PowerPoint 演示文稿</vt:lpstr>
      <vt:lpstr>PowerPoint 演示文稿</vt:lpstr>
      <vt:lpstr>7.1 中国文化与世界文化的交汇</vt:lpstr>
      <vt:lpstr>PowerPoint 演示文稿</vt:lpstr>
      <vt:lpstr>PowerPoint 演示文稿</vt:lpstr>
      <vt:lpstr>7.1 中国文化与世界文化的交汇</vt:lpstr>
      <vt:lpstr>PowerPoint 演示文稿</vt:lpstr>
      <vt:lpstr>PowerPoint 演示文稿</vt:lpstr>
      <vt:lpstr>PowerPoint 演示文稿</vt:lpstr>
      <vt:lpstr>PowerPoint 演示文稿</vt:lpstr>
      <vt:lpstr>7.1 中国文化与世界文化的交汇</vt:lpstr>
      <vt:lpstr>PowerPoint 演示文稿</vt:lpstr>
      <vt:lpstr>PowerPoint 演示文稿</vt:lpstr>
      <vt:lpstr>7.1 中国文化与世界文化的交汇</vt:lpstr>
      <vt:lpstr>PowerPoint 演示文稿</vt:lpstr>
      <vt:lpstr>PowerPoint 演示文稿</vt:lpstr>
      <vt:lpstr>PowerPoint 演示文稿</vt:lpstr>
      <vt:lpstr>PowerPoint 演示文稿</vt:lpstr>
      <vt:lpstr>PowerPoint 演示文稿</vt:lpstr>
      <vt:lpstr>7.2 中国文化对世界文化的影响</vt:lpstr>
      <vt:lpstr>PowerPoint 演示文稿</vt:lpstr>
      <vt:lpstr>7.2 中国文化对世界文化的影响</vt:lpstr>
      <vt:lpstr>PowerPoint 演示文稿</vt:lpstr>
      <vt:lpstr>PowerPoint 演示文稿</vt:lpstr>
      <vt:lpstr>PowerPoint 演示文稿</vt:lpstr>
      <vt:lpstr>PowerPoint 演示文稿</vt:lpstr>
      <vt:lpstr>PowerPoint 演示文稿</vt:lpstr>
      <vt:lpstr>7.2 中国文化对世界文化的影响</vt:lpstr>
      <vt:lpstr>PowerPoint 演示文稿</vt:lpstr>
      <vt:lpstr>PowerPoint 演示文稿</vt:lpstr>
      <vt:lpstr>PowerPoint 演示文稿</vt:lpstr>
      <vt:lpstr>PowerPoint 演示文稿</vt:lpstr>
      <vt:lpstr>7.3  中国文化发展的现代趋势与时代规范</vt:lpstr>
      <vt:lpstr>PowerPoint 演示文稿</vt:lpstr>
      <vt:lpstr>PowerPoint 演示文稿</vt:lpstr>
      <vt:lpstr>PowerPoint 演示文稿</vt:lpstr>
      <vt:lpstr>7.4  弘扬优秀传统文化  实现民族复兴的中国梦★★</vt:lpstr>
      <vt:lpstr>PowerPoint 演示文稿</vt:lpstr>
      <vt:lpstr>PowerPoint 演示文稿</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WINDOWS7</dc:creator>
  <cp:lastModifiedBy>薛大宝 薛</cp:lastModifiedBy>
  <cp:revision>596</cp:revision>
  <dcterms:created xsi:type="dcterms:W3CDTF">2015-01-10T04:56:00Z</dcterms:created>
  <dcterms:modified xsi:type="dcterms:W3CDTF">2018-09-19T04:04:14Z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