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5" r:id="rId3"/>
    <p:sldMasterId id="2147483667" r:id="rId4"/>
  </p:sldMasterIdLst>
  <p:sldIdLst>
    <p:sldId id="384" r:id="rId5"/>
    <p:sldId id="262" r:id="rId6"/>
    <p:sldId id="263" r:id="rId7"/>
    <p:sldId id="264" r:id="rId8"/>
    <p:sldId id="265"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266" r:id="rId22"/>
    <p:sldId id="267" r:id="rId23"/>
    <p:sldId id="268" r:id="rId24"/>
    <p:sldId id="269" r:id="rId25"/>
    <p:sldId id="374" r:id="rId26"/>
    <p:sldId id="270" r:id="rId27"/>
    <p:sldId id="271" r:id="rId28"/>
    <p:sldId id="272" r:id="rId29"/>
    <p:sldId id="273" r:id="rId30"/>
    <p:sldId id="274" r:id="rId31"/>
    <p:sldId id="275" r:id="rId32"/>
    <p:sldId id="276" r:id="rId33"/>
    <p:sldId id="277" r:id="rId34"/>
    <p:sldId id="278" r:id="rId35"/>
    <p:sldId id="279" r:id="rId36"/>
    <p:sldId id="375" r:id="rId37"/>
    <p:sldId id="280" r:id="rId38"/>
    <p:sldId id="281" r:id="rId39"/>
    <p:sldId id="282" r:id="rId40"/>
    <p:sldId id="283" r:id="rId41"/>
    <p:sldId id="284" r:id="rId42"/>
    <p:sldId id="285" r:id="rId43"/>
    <p:sldId id="286" r:id="rId44"/>
    <p:sldId id="287" r:id="rId45"/>
    <p:sldId id="288" r:id="rId46"/>
    <p:sldId id="289" r:id="rId47"/>
    <p:sldId id="376" r:id="rId48"/>
    <p:sldId id="291" r:id="rId49"/>
    <p:sldId id="377"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79" r:id="rId92"/>
    <p:sldId id="333" r:id="rId93"/>
    <p:sldId id="334" r:id="rId94"/>
    <p:sldId id="335" r:id="rId95"/>
    <p:sldId id="336" r:id="rId96"/>
    <p:sldId id="380" r:id="rId97"/>
    <p:sldId id="337" r:id="rId98"/>
    <p:sldId id="338" r:id="rId99"/>
    <p:sldId id="339" r:id="rId100"/>
    <p:sldId id="340" r:id="rId101"/>
    <p:sldId id="381" r:id="rId102"/>
    <p:sldId id="341" r:id="rId103"/>
    <p:sldId id="342" r:id="rId104"/>
    <p:sldId id="382" r:id="rId105"/>
    <p:sldId id="343" r:id="rId106"/>
    <p:sldId id="344" r:id="rId107"/>
    <p:sldId id="345" r:id="rId108"/>
    <p:sldId id="346" r:id="rId109"/>
    <p:sldId id="347" r:id="rId110"/>
    <p:sldId id="348" r:id="rId111"/>
    <p:sldId id="349" r:id="rId112"/>
    <p:sldId id="350" r:id="rId113"/>
    <p:sldId id="351" r:id="rId114"/>
    <p:sldId id="352" r:id="rId115"/>
    <p:sldId id="353" r:id="rId116"/>
    <p:sldId id="354" r:id="rId117"/>
    <p:sldId id="355" r:id="rId118"/>
    <p:sldId id="356" r:id="rId119"/>
    <p:sldId id="357" r:id="rId120"/>
    <p:sldId id="358" r:id="rId121"/>
    <p:sldId id="359" r:id="rId122"/>
    <p:sldId id="360" r:id="rId123"/>
    <p:sldId id="361" r:id="rId124"/>
    <p:sldId id="362" r:id="rId125"/>
    <p:sldId id="363" r:id="rId126"/>
    <p:sldId id="364" r:id="rId127"/>
    <p:sldId id="365" r:id="rId128"/>
    <p:sldId id="366" r:id="rId129"/>
    <p:sldId id="367" r:id="rId130"/>
    <p:sldId id="368" r:id="rId131"/>
    <p:sldId id="369" r:id="rId132"/>
    <p:sldId id="370" r:id="rId133"/>
    <p:sldId id="371" r:id="rId134"/>
  </p:sldIdLst>
  <p:sldSz cx="12192000" cy="6858000"/>
  <p:notesSz cx="12192000" cy="6858000"/>
  <p:embeddedFontLst>
    <p:embeddedFont>
      <p:font typeface="微软雅黑" panose="020B0503020204020204" charset="-122"/>
      <p:regular r:id="rId139"/>
    </p:embeddedFont>
    <p:embeddedFont>
      <p:font typeface="楷体" panose="02010609060101010101" charset="-122"/>
      <p:regular r:id="rId140"/>
    </p:embeddedFont>
    <p:embeddedFont>
      <p:font typeface="华文琥珀" panose="02010800040101010101" charset="-122"/>
      <p:regular r:id="rId141"/>
    </p:embeddedFont>
    <p:embeddedFont>
      <p:font typeface="隶书" panose="02010509060101010101" pitchFamily="49" charset="-122"/>
      <p:regular r:id="rId142"/>
    </p:embeddedFont>
    <p:embeddedFont>
      <p:font typeface="汉仪尚巍手书W" panose="00020600040101010101" pitchFamily="18" charset="-122"/>
      <p:regular r:id="rId143"/>
    </p:embeddedFont>
    <p:embeddedFont>
      <p:font typeface="黑体" panose="02010609060101010101" charset="-122"/>
      <p:regular r:id="rId144"/>
    </p:embeddedFont>
    <p:embeddedFont>
      <p:font typeface="Microsoft JhengHei" panose="020B0604030504040204" charset="-120"/>
      <p:regular r:id="rId145"/>
    </p:embeddedFont>
    <p:embeddedFont>
      <p:font typeface="Calibri" panose="020F0502020204030204"/>
      <p:regular r:id="rId146"/>
      <p:bold r:id="rId147"/>
      <p:italic r:id="rId148"/>
      <p:boldItalic r:id="rId149"/>
    </p:embeddedFont>
    <p:embeddedFont>
      <p:font typeface="方正清刻本悦宋简体" panose="02000000000000000000" charset="-122"/>
      <p:regular r:id="rId15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15"/>
        <p:guide pos="21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0" Type="http://schemas.openxmlformats.org/officeDocument/2006/relationships/font" Target="fonts/font12.fntdata"/><Relationship Id="rId15" Type="http://schemas.openxmlformats.org/officeDocument/2006/relationships/slide" Target="slides/slide11.xml"/><Relationship Id="rId149" Type="http://schemas.openxmlformats.org/officeDocument/2006/relationships/font" Target="fonts/font11.fntdata"/><Relationship Id="rId148" Type="http://schemas.openxmlformats.org/officeDocument/2006/relationships/font" Target="fonts/font10.fntdata"/><Relationship Id="rId147" Type="http://schemas.openxmlformats.org/officeDocument/2006/relationships/font" Target="fonts/font9.fntdata"/><Relationship Id="rId146" Type="http://schemas.openxmlformats.org/officeDocument/2006/relationships/font" Target="fonts/font8.fntdata"/><Relationship Id="rId145" Type="http://schemas.openxmlformats.org/officeDocument/2006/relationships/font" Target="fonts/font7.fntdata"/><Relationship Id="rId144" Type="http://schemas.openxmlformats.org/officeDocument/2006/relationships/font" Target="fonts/font6.fntdata"/><Relationship Id="rId143" Type="http://schemas.openxmlformats.org/officeDocument/2006/relationships/font" Target="fonts/font5.fntdata"/><Relationship Id="rId142" Type="http://schemas.openxmlformats.org/officeDocument/2006/relationships/font" Target="fonts/font4.fntdata"/><Relationship Id="rId141" Type="http://schemas.openxmlformats.org/officeDocument/2006/relationships/font" Target="fonts/font3.fntdata"/><Relationship Id="rId140" Type="http://schemas.openxmlformats.org/officeDocument/2006/relationships/font" Target="fonts/font2.fntdata"/><Relationship Id="rId14" Type="http://schemas.openxmlformats.org/officeDocument/2006/relationships/slide" Target="slides/slide10.xml"/><Relationship Id="rId139" Type="http://schemas.openxmlformats.org/officeDocument/2006/relationships/font" Target="fonts/font1.fntdata"/><Relationship Id="rId138" Type="http://schemas.openxmlformats.org/officeDocument/2006/relationships/commentAuthors" Target="commentAuthors.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Documents\Tencent%20Files\574576071\FileRecv\&#25340;&#35013;&#32032;&#26448;\&#20013;&#22269;&#39118;-64\\39\subject_holdleft_199,96,104_0_staid_full_0.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73.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7.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9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0_pic_quater_right_up.png" TargetMode="External"/><Relationship Id="rId7" Type="http://schemas.openxmlformats.org/officeDocument/2006/relationships/image" Target="../media/image2.png"/><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file:///C:\Users\1V994W2\Documents\Tencent%20Files\574576071\FileRecv\&#25340;&#35013;&#32032;&#26448;\&#20013;&#22269;&#39118;-64\\39\subject_holdleft_199,96,104_0_staid_full_0.png" TargetMode="External"/><Relationship Id="rId3" Type="http://schemas.openxmlformats.org/officeDocument/2006/relationships/image" Target="../media/image5.png"/><Relationship Id="rId2" Type="http://schemas.openxmlformats.org/officeDocument/2006/relationships/tags" Target="../tags/tag104.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5.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14.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22.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30.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29.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image" Target="file:///C:\Users\1V994W2\PycharmProjects\PPT_Background_Generation/pic_temp/0_pic_quater_right_up.png" TargetMode="External"/><Relationship Id="rId6" Type="http://schemas.openxmlformats.org/officeDocument/2006/relationships/image" Target="../media/image2.png"/><Relationship Id="rId5" Type="http://schemas.openxmlformats.org/officeDocument/2006/relationships/tags" Target="../tags/tag136.xml"/><Relationship Id="rId4" Type="http://schemas.openxmlformats.org/officeDocument/2006/relationships/image" Target="file:///C:\Users\1V994W2\Documents\Tencent%20Files\574576071\FileRecv\&#25340;&#35013;&#32032;&#26448;\&#20013;&#22269;&#39118;-64\\39\subject_holdleft_199,96,104_0_staid_full_0.png" TargetMode="External"/><Relationship Id="rId3" Type="http://schemas.openxmlformats.org/officeDocument/2006/relationships/image" Target="../media/image1.png"/><Relationship Id="rId2" Type="http://schemas.openxmlformats.org/officeDocument/2006/relationships/tags" Target="../tags/tag135.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3.xml"/><Relationship Id="rId4" Type="http://schemas.openxmlformats.org/officeDocument/2006/relationships/image" Target="file:///C:\Users\1V994W2\PycharmProjects\PPT_Background_Generation/pic_temp/0_pic_quater_right_up.png" TargetMode="External"/><Relationship Id="rId3" Type="http://schemas.openxmlformats.org/officeDocument/2006/relationships/image" Target="../media/image2.png"/><Relationship Id="rId2" Type="http://schemas.openxmlformats.org/officeDocument/2006/relationships/tags" Target="../tags/tag142.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50.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49.xml"/><Relationship Id="rId2" Type="http://schemas.openxmlformats.org/officeDocument/2006/relationships/tags" Target="../tags/tag148.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57.xml"/><Relationship Id="rId2" Type="http://schemas.openxmlformats.org/officeDocument/2006/relationships/tags" Target="../tags/tag156.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6.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65.xml"/><Relationship Id="rId2" Type="http://schemas.openxmlformats.org/officeDocument/2006/relationships/tags" Target="../tags/tag164.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4.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83.xml"/><Relationship Id="rId2" Type="http://schemas.openxmlformats.org/officeDocument/2006/relationships/tags" Target="../tags/tag182.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195.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2.png"/><Relationship Id="rId3" Type="http://schemas.openxmlformats.org/officeDocument/2006/relationships/tags" Target="../tags/tag194.xml"/><Relationship Id="rId2" Type="http://schemas.openxmlformats.org/officeDocument/2006/relationships/tags" Target="../tags/tag193.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33242" y="2146554"/>
            <a:ext cx="5525515" cy="452119"/>
          </a:xfrm>
          <a:prstGeom prst="rect">
            <a:avLst/>
          </a:prstGeom>
        </p:spPr>
        <p:txBody>
          <a:bodyPr wrap="square" lIns="0" tIns="0" rIns="0" bIns="0">
            <a:spAutoFit/>
          </a:bodyPr>
          <a:lstStyle>
            <a:lvl1pPr>
              <a:defRPr sz="28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subTitle" idx="4"/>
          </p:nvPr>
        </p:nvSpPr>
        <p:spPr>
          <a:xfrm>
            <a:off x="2649347" y="3515359"/>
            <a:ext cx="6893305" cy="756920"/>
          </a:xfrm>
          <a:prstGeom prst="rect">
            <a:avLst/>
          </a:prstGeom>
        </p:spPr>
        <p:txBody>
          <a:bodyPr wrap="square" lIns="0" tIns="0" rIns="0" bIns="0">
            <a:spAutoFit/>
          </a:bodyPr>
          <a:lstStyle>
            <a:lvl1pPr>
              <a:defRPr sz="4800" b="1" i="0">
                <a:solidFill>
                  <a:srgbClr val="C00000"/>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609600" y="735096"/>
            <a:ext cx="5486400" cy="5387807"/>
          </a:xfrm>
          <a:prstGeom prst="rect">
            <a:avLst/>
          </a:prstGeom>
        </p:spPr>
      </p:pic>
      <p:sp>
        <p:nvSpPr>
          <p:cNvPr id="16" name="日期占位符 15"/>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5918886" y="2475230"/>
            <a:ext cx="6151238" cy="2212340"/>
          </a:xfrm>
        </p:spPr>
        <p:txBody>
          <a:bodyPr vert="horz" lIns="91440" tIns="45720" rIns="91440" bIns="45720" rtlCol="0" anchor="ctr" anchorCtr="0">
            <a:normAutofit/>
          </a:bodyPr>
          <a:lstStyle>
            <a:lvl1pPr algn="ctr">
              <a:defRPr lang="zh-CN" altLang="en-US" sz="5400" b="0" spc="600" baseline="0">
                <a:ln>
                  <a:noFill/>
                </a:ln>
                <a:solidFill>
                  <a:schemeClr val="tx1">
                    <a:lumMod val="85000"/>
                    <a:lumOff val="15000"/>
                  </a:schemeClr>
                </a:solidFill>
                <a:effectLst/>
                <a:uLnTx/>
                <a:latin typeface="Arial" panose="020B0604020202020204" pitchFamily="34" charset="0"/>
                <a:ea typeface="汉仪尚巍手书W"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sz="2400" b="1"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579742" y="4547864"/>
            <a:ext cx="4064000" cy="1993336"/>
          </a:xfrm>
          <a:prstGeom prst="rect">
            <a:avLst/>
          </a:prstGeom>
        </p:spPr>
      </p:pic>
      <p:sp>
        <p:nvSpPr>
          <p:cNvPr id="2" name="标题 1"/>
          <p:cNvSpPr>
            <a:spLocks noGrp="1"/>
          </p:cNvSpPr>
          <p:nvPr>
            <p:ph type="title" hasCustomPrompt="1"/>
            <p:custDataLst>
              <p:tags r:id="rId5"/>
            </p:custDataLst>
          </p:nvPr>
        </p:nvSpPr>
        <p:spPr>
          <a:xfrm>
            <a:off x="7485648" y="1469786"/>
            <a:ext cx="1069417" cy="2952645"/>
          </a:xfrm>
        </p:spPr>
        <p:txBody>
          <a:bodyPr vert="eaVert" lIns="91440" tIns="45720" rIns="91440" bIns="45720" anchor="b" anchorCtr="0">
            <a:normAutofit/>
          </a:bodyPr>
          <a:lstStyle>
            <a:lvl1pPr>
              <a:defRPr sz="4800" u="none" strike="noStrike" kern="1200" cap="none" spc="300" normalizeH="0" baseline="0">
                <a:solidFill>
                  <a:schemeClr val="tx1"/>
                </a:solidFill>
                <a:uFillTx/>
                <a:latin typeface="Arial" panose="020B0604020202020204" pitchFamily="34" charset="0"/>
                <a:ea typeface="汉仪尚巍手书W"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6"/>
            </p:custDataLst>
          </p:nvPr>
        </p:nvSpPr>
        <p:spPr>
          <a:xfrm>
            <a:off x="3146730" y="1480930"/>
            <a:ext cx="4289490" cy="2952645"/>
          </a:xfrm>
        </p:spPr>
        <p:txBody>
          <a:bodyPr vert="eaVert" lIns="91440" tIns="45720" rIns="91440" bIns="45720" anchor="t" anchorCtr="0">
            <a:norm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Arial" panose="020B0604020202020204" pitchFamily="34" charset="0"/>
                <a:ea typeface="隶书" panose="020105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隶书" panose="02010509060101010101" pitchFamily="49" charset="-122"/>
              </a:defRPr>
            </a:lvl1pPr>
            <a:lvl2pPr eaLnBrk="1" fontAlgn="auto" latinLnBrk="0" hangingPunct="1">
              <a:defRPr sz="1600">
                <a:solidFill>
                  <a:schemeClr val="tx1"/>
                </a:solidFill>
                <a:latin typeface="Arial" panose="020B0604020202020204" pitchFamily="34" charset="0"/>
                <a:ea typeface="隶书" panose="02010509060101010101" pitchFamily="49" charset="-122"/>
              </a:defRPr>
            </a:lvl2pPr>
            <a:lvl3pPr eaLnBrk="1" fontAlgn="auto" latinLnBrk="0" hangingPunct="1">
              <a:defRPr sz="1600">
                <a:solidFill>
                  <a:schemeClr val="tx1"/>
                </a:solidFill>
                <a:latin typeface="Arial" panose="020B0604020202020204" pitchFamily="34" charset="0"/>
                <a:ea typeface="隶书" panose="02010509060101010101" pitchFamily="49" charset="-122"/>
              </a:defRPr>
            </a:lvl3pPr>
            <a:lvl4pPr eaLnBrk="1" fontAlgn="auto" latinLnBrk="0" hangingPunct="1">
              <a:defRPr sz="1600">
                <a:solidFill>
                  <a:schemeClr val="tx1"/>
                </a:solidFill>
                <a:latin typeface="Arial" panose="020B0604020202020204" pitchFamily="34" charset="0"/>
                <a:ea typeface="隶书" panose="02010509060101010101" pitchFamily="49" charset="-122"/>
              </a:defRPr>
            </a:lvl4pPr>
            <a:lvl5pPr eaLnBrk="1" fontAlgn="auto" latinLnBrk="0" hangingPunct="1">
              <a:defRPr sz="160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7498080" y="1273877"/>
            <a:ext cx="4389120" cy="4310246"/>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email"/>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汉仪尚巍手书W"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隶书"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隶书"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隶书" panose="02010509060101010101" pitchFamily="49" charset="-122"/>
              </a:defRPr>
            </a:lvl1pPr>
            <a:lvl2pPr indent="0" eaLnBrk="1" fontAlgn="auto" latinLnBrk="0" hangingPunct="1">
              <a:defRPr>
                <a:solidFill>
                  <a:schemeClr val="tx1"/>
                </a:solidFill>
                <a:latin typeface="Arial" panose="020B0604020202020204" pitchFamily="34" charset="0"/>
                <a:ea typeface="隶书" panose="02010509060101010101" pitchFamily="49" charset="-122"/>
              </a:defRPr>
            </a:lvl2pPr>
            <a:lvl3pPr indent="0" eaLnBrk="1" fontAlgn="auto" latinLnBrk="0" hangingPunct="1">
              <a:defRPr>
                <a:solidFill>
                  <a:schemeClr val="tx1"/>
                </a:solidFill>
                <a:latin typeface="Arial" panose="020B0604020202020204" pitchFamily="34" charset="0"/>
                <a:ea typeface="隶书" panose="02010509060101010101" pitchFamily="49" charset="-122"/>
              </a:defRPr>
            </a:lvl3pPr>
            <a:lvl4pPr indent="0" eaLnBrk="1" fontAlgn="auto" latinLnBrk="0" hangingPunct="1">
              <a:defRPr>
                <a:solidFill>
                  <a:schemeClr val="tx1"/>
                </a:solidFill>
                <a:latin typeface="Arial" panose="020B0604020202020204" pitchFamily="34" charset="0"/>
                <a:ea typeface="隶书" panose="02010509060101010101" pitchFamily="49" charset="-122"/>
              </a:defRPr>
            </a:lvl4pPr>
            <a:lvl5pPr indent="0" eaLnBrk="1" fontAlgn="auto" latinLnBrk="0" hangingPunct="1">
              <a:defRPr>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隶书" panose="02010509060101010101" pitchFamily="49" charset="-122"/>
              </a:defRPr>
            </a:lvl1pPr>
            <a:lvl2pPr>
              <a:defRPr>
                <a:solidFill>
                  <a:schemeClr val="tx1"/>
                </a:solidFill>
                <a:latin typeface="Arial" panose="020B0604020202020204" pitchFamily="34" charset="0"/>
                <a:ea typeface="隶书" panose="02010509060101010101" pitchFamily="49" charset="-122"/>
              </a:defRPr>
            </a:lvl2pPr>
            <a:lvl3pPr>
              <a:defRPr>
                <a:solidFill>
                  <a:schemeClr val="tx1"/>
                </a:solidFill>
                <a:latin typeface="Arial" panose="020B0604020202020204" pitchFamily="34" charset="0"/>
                <a:ea typeface="隶书" panose="02010509060101010101" pitchFamily="49" charset="-122"/>
              </a:defRPr>
            </a:lvl3pPr>
            <a:lvl4pPr>
              <a:defRPr>
                <a:solidFill>
                  <a:schemeClr val="tx1"/>
                </a:solidFill>
                <a:latin typeface="Arial" panose="020B0604020202020204" pitchFamily="34" charset="0"/>
                <a:ea typeface="隶书" panose="02010509060101010101" pitchFamily="49" charset="-122"/>
              </a:defRPr>
            </a:lvl4pPr>
            <a:lvl5pPr>
              <a:defRPr>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1102995" y="611906"/>
            <a:ext cx="5486400" cy="5387807"/>
          </a:xfrm>
          <a:prstGeom prst="rect">
            <a:avLst/>
          </a:prstGeom>
        </p:spPr>
      </p:pic>
      <p:pic>
        <p:nvPicPr>
          <p:cNvPr id="6" name="图片 5"/>
          <p:cNvPicPr/>
          <p:nvPr userDrawn="1">
            <p:custDataLst>
              <p:tags r:id="rId5"/>
            </p:custDataLst>
          </p:nvPr>
        </p:nvPicPr>
        <p:blipFill>
          <a:blip r:embed="rId6" r:link="rId7" cstate="email"/>
          <a:stretch>
            <a:fillRect/>
          </a:stretch>
        </p:blipFill>
        <p:spPr>
          <a:xfrm>
            <a:off x="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8162925" y="1343659"/>
            <a:ext cx="1403985" cy="4518025"/>
          </a:xfrm>
          <a:noFill/>
        </p:spPr>
        <p:txBody>
          <a:bodyPr vert="eaVert" wrap="square" lIns="91440" tIns="45720" rIns="91440" bIns="45720" rtlCol="0" anchor="t" anchorCtr="0">
            <a:normAutofit/>
          </a:bodyPr>
          <a:lstStyle>
            <a:lvl1pPr>
              <a:defRPr lang="zh-CN" altLang="en-US" sz="6600" b="0" spc="1400">
                <a:solidFill>
                  <a:schemeClr val="tx1">
                    <a:lumMod val="85000"/>
                    <a:lumOff val="15000"/>
                  </a:schemeClr>
                </a:solidFill>
                <a:latin typeface="Arial" panose="020B0604020202020204" pitchFamily="34" charset="0"/>
                <a:ea typeface="汉仪尚巍手书W" panose="00020600040101010101" pitchFamily="18" charset="-122"/>
                <a:cs typeface="+mn-cs"/>
              </a:defRPr>
            </a:lvl1pPr>
          </a:lstStyle>
          <a:p>
            <a:pPr marL="0" lvl="0" algn="dist"/>
            <a:r>
              <a:rPr lang="zh-CN" altLang="en-US" dirty="0"/>
              <a:t>编辑标题</a:t>
            </a:r>
            <a:endParaRPr lang="zh-CN" altLang="en-US" dirty="0"/>
          </a:p>
        </p:txBody>
      </p:sp>
      <p:sp>
        <p:nvSpPr>
          <p:cNvPr id="8" name="文本占位符 7"/>
          <p:cNvSpPr>
            <a:spLocks noGrp="1"/>
          </p:cNvSpPr>
          <p:nvPr>
            <p:ph type="body" idx="14" hasCustomPrompt="1"/>
            <p:custDataLst>
              <p:tags r:id="rId12"/>
            </p:custDataLst>
          </p:nvPr>
        </p:nvSpPr>
        <p:spPr>
          <a:xfrm>
            <a:off x="9676255" y="2329970"/>
            <a:ext cx="568689" cy="3045252"/>
          </a:xfrm>
        </p:spPr>
        <p:txBody>
          <a:bodyPr vert="eaVert" lIns="91440" tIns="45720" rIns="91440" bIns="45720" rtlCol="0" anchor="t" anchorCtr="0">
            <a:normAutofit/>
          </a:bodyPr>
          <a:lstStyle>
            <a:lvl1pPr marL="0" indent="0" algn="r">
              <a:buNone/>
              <a:defRPr lang="zh-CN" altLang="en-US" sz="1800" spc="400">
                <a:solidFill>
                  <a:schemeClr val="tx1">
                    <a:lumMod val="65000"/>
                    <a:lumOff val="35000"/>
                  </a:schemeClr>
                </a:solidFill>
                <a:latin typeface="Arial" panose="020B0604020202020204" pitchFamily="34" charset="0"/>
                <a:ea typeface="隶书" panose="02010509060101010101" pitchFamily="49" charset="-122"/>
              </a:defRPr>
            </a:lvl1pPr>
          </a:lstStyle>
          <a:p>
            <a:pPr marL="228600" lvl="0" indent="-228600" algn="r" fontAlgn="t"/>
            <a:r>
              <a:rPr lang="zh-CN" altLang="en-US" dirty="0"/>
              <a:t>单击此处编辑文本</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791678"/>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91678"/>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91678"/>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隶书" panose="02010509060101010101" pitchFamily="49"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91678"/>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066322"/>
            <a:ext cx="720090" cy="791678"/>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076725"/>
            <a:ext cx="1620202" cy="178127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8" Type="http://schemas.openxmlformats.org/officeDocument/2006/relationships/theme" Target="../theme/theme2.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5" Type="http://schemas.openxmlformats.org/officeDocument/2006/relationships/theme" Target="../theme/theme3.xml"/><Relationship Id="rId24" Type="http://schemas.openxmlformats.org/officeDocument/2006/relationships/tags" Target="../tags/tag206.xml"/><Relationship Id="rId23" Type="http://schemas.openxmlformats.org/officeDocument/2006/relationships/tags" Target="../tags/tag205.xml"/><Relationship Id="rId22" Type="http://schemas.openxmlformats.org/officeDocument/2006/relationships/tags" Target="../tags/tag204.xml"/><Relationship Id="rId21" Type="http://schemas.openxmlformats.org/officeDocument/2006/relationships/tags" Target="../tags/tag203.xml"/><Relationship Id="rId20" Type="http://schemas.openxmlformats.org/officeDocument/2006/relationships/tags" Target="../tags/tag202.xml"/><Relationship Id="rId2" Type="http://schemas.openxmlformats.org/officeDocument/2006/relationships/slideLayout" Target="../slideLayouts/slideLayout19.xml"/><Relationship Id="rId19" Type="http://schemas.openxmlformats.org/officeDocument/2006/relationships/tags" Target="../tags/tag201.xml"/><Relationship Id="rId18" Type="http://schemas.openxmlformats.org/officeDocument/2006/relationships/slideLayout" Target="../slideLayouts/slideLayout35.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1123" y="446659"/>
            <a:ext cx="1702435" cy="452119"/>
          </a:xfrm>
          <a:prstGeom prst="rect">
            <a:avLst/>
          </a:prstGeom>
        </p:spPr>
        <p:txBody>
          <a:bodyPr wrap="square" lIns="0" tIns="0" rIns="0" bIns="0">
            <a:spAutoFit/>
          </a:bodyPr>
          <a:lstStyle>
            <a:lvl1pPr>
              <a:defRPr sz="2800" b="1" i="0">
                <a:solidFill>
                  <a:schemeClr val="tx1"/>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273507" y="2845434"/>
            <a:ext cx="11063605" cy="2806065"/>
          </a:xfrm>
          <a:prstGeom prst="rect">
            <a:avLst/>
          </a:prstGeom>
        </p:spPr>
        <p:txBody>
          <a:bodyPr wrap="square" lIns="0" tIns="0" rIns="0" bIns="0">
            <a:spAutoFit/>
          </a:bodyPr>
          <a:lstStyle>
            <a:lvl1pPr>
              <a:defRPr sz="2400" b="1"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3135883" y="6571170"/>
            <a:ext cx="5923280" cy="330200"/>
          </a:xfrm>
          <a:prstGeom prst="rect">
            <a:avLst/>
          </a:prstGeom>
        </p:spPr>
        <p:txBody>
          <a:bodyPr wrap="square" lIns="0" tIns="0" rIns="0" bIns="0">
            <a:spAutoFit/>
          </a:bodyPr>
          <a:lstStyle>
            <a:lvl1pPr>
              <a:defRPr sz="2000" b="0" i="0">
                <a:solidFill>
                  <a:schemeClr val="bg1"/>
                </a:solidFill>
                <a:latin typeface="楷体" panose="02010609060101010101" charset="-122"/>
                <a:cs typeface="楷体" panose="02010609060101010101" charset="-122"/>
              </a:defRPr>
            </a:lvl1p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476485" y="6520230"/>
            <a:ext cx="309879" cy="261620"/>
          </a:xfrm>
          <a:prstGeom prst="rect">
            <a:avLst/>
          </a:prstGeom>
        </p:spPr>
        <p:txBody>
          <a:bodyPr wrap="square" lIns="0" tIns="0" rIns="0" bIns="0">
            <a:spAutoFit/>
          </a:bodyPr>
          <a:lstStyle>
            <a:lvl1pPr>
              <a:defRPr sz="1800" b="0" i="0">
                <a:solidFill>
                  <a:schemeClr val="tx1"/>
                </a:solidFill>
                <a:latin typeface="华文琥珀" panose="02010800040101010101" charset="-122"/>
                <a:cs typeface="华文琥珀" panose="02010800040101010101" charset="-122"/>
              </a:defRPr>
            </a:lvl1pPr>
          </a:lstStyle>
          <a:p>
            <a:pPr marL="25400">
              <a:lnSpc>
                <a:spcPts val="1895"/>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隶书" panose="02010509060101010101" pitchFamily="49"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隶书" panose="02010509060101010101" pitchFamily="49"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0" u="none" strike="noStrike" kern="1200" cap="none" spc="200" normalizeH="0">
          <a:solidFill>
            <a:schemeClr val="tx1"/>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08.xml"/><Relationship Id="rId1" Type="http://schemas.openxmlformats.org/officeDocument/2006/relationships/tags" Target="../tags/tag207.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100.xml.rels><?xml version="1.0" encoding="UTF-8" standalone="yes"?>
<Relationships xmlns="http://schemas.openxmlformats.org/package/2006/relationships"><Relationship Id="rId9" Type="http://schemas.openxmlformats.org/officeDocument/2006/relationships/tags" Target="../tags/tag1187.xml"/><Relationship Id="rId8" Type="http://schemas.openxmlformats.org/officeDocument/2006/relationships/tags" Target="../tags/tag1186.xml"/><Relationship Id="rId7" Type="http://schemas.openxmlformats.org/officeDocument/2006/relationships/tags" Target="../tags/tag1185.xml"/><Relationship Id="rId6" Type="http://schemas.openxmlformats.org/officeDocument/2006/relationships/image" Target="../media/image20.png"/><Relationship Id="rId5" Type="http://schemas.openxmlformats.org/officeDocument/2006/relationships/tags" Target="../tags/tag1184.xml"/><Relationship Id="rId4" Type="http://schemas.openxmlformats.org/officeDocument/2006/relationships/image" Target="../media/image164.png"/><Relationship Id="rId3" Type="http://schemas.openxmlformats.org/officeDocument/2006/relationships/tags" Target="../tags/tag1183.xml"/><Relationship Id="rId2" Type="http://schemas.openxmlformats.org/officeDocument/2006/relationships/image" Target="../media/image163.png"/><Relationship Id="rId19" Type="http://schemas.openxmlformats.org/officeDocument/2006/relationships/slideLayout" Target="../slideLayouts/slideLayout2.xml"/><Relationship Id="rId18" Type="http://schemas.openxmlformats.org/officeDocument/2006/relationships/tags" Target="../tags/tag1195.xml"/><Relationship Id="rId17" Type="http://schemas.openxmlformats.org/officeDocument/2006/relationships/tags" Target="../tags/tag1194.xml"/><Relationship Id="rId16" Type="http://schemas.openxmlformats.org/officeDocument/2006/relationships/tags" Target="../tags/tag1193.xml"/><Relationship Id="rId15" Type="http://schemas.openxmlformats.org/officeDocument/2006/relationships/tags" Target="../tags/tag1192.xml"/><Relationship Id="rId14" Type="http://schemas.openxmlformats.org/officeDocument/2006/relationships/tags" Target="../tags/tag1191.xml"/><Relationship Id="rId13" Type="http://schemas.openxmlformats.org/officeDocument/2006/relationships/tags" Target="../tags/tag1190.xml"/><Relationship Id="rId12" Type="http://schemas.openxmlformats.org/officeDocument/2006/relationships/image" Target="../media/image162.png"/><Relationship Id="rId11" Type="http://schemas.openxmlformats.org/officeDocument/2006/relationships/tags" Target="../tags/tag1189.xml"/><Relationship Id="rId10" Type="http://schemas.openxmlformats.org/officeDocument/2006/relationships/tags" Target="../tags/tag1188.xml"/><Relationship Id="rId1" Type="http://schemas.openxmlformats.org/officeDocument/2006/relationships/tags" Target="../tags/tag1182.xml"/></Relationships>
</file>

<file path=ppt/slides/_rels/slide10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00.xml"/><Relationship Id="rId4" Type="http://schemas.openxmlformats.org/officeDocument/2006/relationships/tags" Target="../tags/tag1199.xml"/><Relationship Id="rId3" Type="http://schemas.openxmlformats.org/officeDocument/2006/relationships/tags" Target="../tags/tag1198.xml"/><Relationship Id="rId2" Type="http://schemas.openxmlformats.org/officeDocument/2006/relationships/tags" Target="../tags/tag1197.xml"/><Relationship Id="rId1" Type="http://schemas.openxmlformats.org/officeDocument/2006/relationships/tags" Target="../tags/tag1196.xml"/></Relationships>
</file>

<file path=ppt/slides/_rels/slide102.xml.rels><?xml version="1.0" encoding="UTF-8" standalone="yes"?>
<Relationships xmlns="http://schemas.openxmlformats.org/package/2006/relationships"><Relationship Id="rId9" Type="http://schemas.openxmlformats.org/officeDocument/2006/relationships/tags" Target="../tags/tag1206.xml"/><Relationship Id="rId8" Type="http://schemas.openxmlformats.org/officeDocument/2006/relationships/tags" Target="../tags/tag1205.xml"/><Relationship Id="rId7" Type="http://schemas.openxmlformats.org/officeDocument/2006/relationships/tags" Target="../tags/tag1204.xml"/><Relationship Id="rId6" Type="http://schemas.openxmlformats.org/officeDocument/2006/relationships/image" Target="../media/image20.png"/><Relationship Id="rId5" Type="http://schemas.openxmlformats.org/officeDocument/2006/relationships/tags" Target="../tags/tag1203.xml"/><Relationship Id="rId4" Type="http://schemas.openxmlformats.org/officeDocument/2006/relationships/image" Target="../media/image165.png"/><Relationship Id="rId3" Type="http://schemas.openxmlformats.org/officeDocument/2006/relationships/tags" Target="../tags/tag1202.xml"/><Relationship Id="rId20" Type="http://schemas.openxmlformats.org/officeDocument/2006/relationships/slideLayout" Target="../slideLayouts/slideLayout2.xml"/><Relationship Id="rId2" Type="http://schemas.openxmlformats.org/officeDocument/2006/relationships/image" Target="../media/image163.png"/><Relationship Id="rId19" Type="http://schemas.openxmlformats.org/officeDocument/2006/relationships/tags" Target="../tags/tag1215.xml"/><Relationship Id="rId18" Type="http://schemas.openxmlformats.org/officeDocument/2006/relationships/tags" Target="../tags/tag1214.xml"/><Relationship Id="rId17" Type="http://schemas.openxmlformats.org/officeDocument/2006/relationships/tags" Target="../tags/tag1213.xml"/><Relationship Id="rId16" Type="http://schemas.openxmlformats.org/officeDocument/2006/relationships/tags" Target="../tags/tag1212.xml"/><Relationship Id="rId15" Type="http://schemas.openxmlformats.org/officeDocument/2006/relationships/tags" Target="../tags/tag1211.xml"/><Relationship Id="rId14" Type="http://schemas.openxmlformats.org/officeDocument/2006/relationships/tags" Target="../tags/tag1210.xml"/><Relationship Id="rId13" Type="http://schemas.openxmlformats.org/officeDocument/2006/relationships/tags" Target="../tags/tag1209.xml"/><Relationship Id="rId12" Type="http://schemas.openxmlformats.org/officeDocument/2006/relationships/image" Target="../media/image162.png"/><Relationship Id="rId11" Type="http://schemas.openxmlformats.org/officeDocument/2006/relationships/tags" Target="../tags/tag1208.xml"/><Relationship Id="rId10" Type="http://schemas.openxmlformats.org/officeDocument/2006/relationships/tags" Target="../tags/tag1207.xml"/><Relationship Id="rId1" Type="http://schemas.openxmlformats.org/officeDocument/2006/relationships/tags" Target="../tags/tag1201.xml"/></Relationships>
</file>

<file path=ppt/slides/_rels/slide103.xml.rels><?xml version="1.0" encoding="UTF-8" standalone="yes"?>
<Relationships xmlns="http://schemas.openxmlformats.org/package/2006/relationships"><Relationship Id="rId9" Type="http://schemas.openxmlformats.org/officeDocument/2006/relationships/tags" Target="../tags/tag1221.xml"/><Relationship Id="rId8" Type="http://schemas.openxmlformats.org/officeDocument/2006/relationships/tags" Target="../tags/tag1220.xml"/><Relationship Id="rId7" Type="http://schemas.openxmlformats.org/officeDocument/2006/relationships/tags" Target="../tags/tag1219.xml"/><Relationship Id="rId6" Type="http://schemas.openxmlformats.org/officeDocument/2006/relationships/image" Target="../media/image20.png"/><Relationship Id="rId5" Type="http://schemas.openxmlformats.org/officeDocument/2006/relationships/tags" Target="../tags/tag1218.xml"/><Relationship Id="rId4" Type="http://schemas.openxmlformats.org/officeDocument/2006/relationships/image" Target="../media/image167.png"/><Relationship Id="rId3" Type="http://schemas.openxmlformats.org/officeDocument/2006/relationships/tags" Target="../tags/tag1217.xml"/><Relationship Id="rId2" Type="http://schemas.openxmlformats.org/officeDocument/2006/relationships/image" Target="../media/image166.png"/><Relationship Id="rId19" Type="http://schemas.openxmlformats.org/officeDocument/2006/relationships/slideLayout" Target="../slideLayouts/slideLayout2.xml"/><Relationship Id="rId18" Type="http://schemas.openxmlformats.org/officeDocument/2006/relationships/tags" Target="../tags/tag1229.xml"/><Relationship Id="rId17" Type="http://schemas.openxmlformats.org/officeDocument/2006/relationships/tags" Target="../tags/tag1228.xml"/><Relationship Id="rId16" Type="http://schemas.openxmlformats.org/officeDocument/2006/relationships/tags" Target="../tags/tag1227.xml"/><Relationship Id="rId15" Type="http://schemas.openxmlformats.org/officeDocument/2006/relationships/tags" Target="../tags/tag1226.xml"/><Relationship Id="rId14" Type="http://schemas.openxmlformats.org/officeDocument/2006/relationships/tags" Target="../tags/tag1225.xml"/><Relationship Id="rId13" Type="http://schemas.openxmlformats.org/officeDocument/2006/relationships/tags" Target="../tags/tag1224.xml"/><Relationship Id="rId12" Type="http://schemas.openxmlformats.org/officeDocument/2006/relationships/image" Target="../media/image162.png"/><Relationship Id="rId11" Type="http://schemas.openxmlformats.org/officeDocument/2006/relationships/tags" Target="../tags/tag1223.xml"/><Relationship Id="rId10" Type="http://schemas.openxmlformats.org/officeDocument/2006/relationships/tags" Target="../tags/tag1222.xml"/><Relationship Id="rId1" Type="http://schemas.openxmlformats.org/officeDocument/2006/relationships/tags" Target="../tags/tag1216.xml"/></Relationships>
</file>

<file path=ppt/slides/_rels/slide104.xml.rels><?xml version="1.0" encoding="UTF-8" standalone="yes"?>
<Relationships xmlns="http://schemas.openxmlformats.org/package/2006/relationships"><Relationship Id="rId9" Type="http://schemas.openxmlformats.org/officeDocument/2006/relationships/tags" Target="../tags/tag1235.xml"/><Relationship Id="rId8" Type="http://schemas.openxmlformats.org/officeDocument/2006/relationships/tags" Target="../tags/tag1234.xml"/><Relationship Id="rId7" Type="http://schemas.openxmlformats.org/officeDocument/2006/relationships/tags" Target="../tags/tag1233.xml"/><Relationship Id="rId6" Type="http://schemas.openxmlformats.org/officeDocument/2006/relationships/image" Target="../media/image20.png"/><Relationship Id="rId5" Type="http://schemas.openxmlformats.org/officeDocument/2006/relationships/tags" Target="../tags/tag1232.xml"/><Relationship Id="rId4" Type="http://schemas.openxmlformats.org/officeDocument/2006/relationships/image" Target="../media/image135.png"/><Relationship Id="rId3" Type="http://schemas.openxmlformats.org/officeDocument/2006/relationships/tags" Target="../tags/tag1231.xml"/><Relationship Id="rId2" Type="http://schemas.openxmlformats.org/officeDocument/2006/relationships/image" Target="../media/image168.png"/><Relationship Id="rId15" Type="http://schemas.openxmlformats.org/officeDocument/2006/relationships/slideLayout" Target="../slideLayouts/slideLayout2.xml"/><Relationship Id="rId14" Type="http://schemas.openxmlformats.org/officeDocument/2006/relationships/tags" Target="../tags/tag1239.xml"/><Relationship Id="rId13" Type="http://schemas.openxmlformats.org/officeDocument/2006/relationships/tags" Target="../tags/tag1238.xml"/><Relationship Id="rId12" Type="http://schemas.openxmlformats.org/officeDocument/2006/relationships/tags" Target="../tags/tag1237.xml"/><Relationship Id="rId11" Type="http://schemas.openxmlformats.org/officeDocument/2006/relationships/image" Target="../media/image162.png"/><Relationship Id="rId10" Type="http://schemas.openxmlformats.org/officeDocument/2006/relationships/tags" Target="../tags/tag1236.xml"/><Relationship Id="rId1" Type="http://schemas.openxmlformats.org/officeDocument/2006/relationships/tags" Target="../tags/tag1230.xml"/></Relationships>
</file>

<file path=ppt/slides/_rels/slide105.xml.rels><?xml version="1.0" encoding="UTF-8" standalone="yes"?>
<Relationships xmlns="http://schemas.openxmlformats.org/package/2006/relationships"><Relationship Id="rId9" Type="http://schemas.openxmlformats.org/officeDocument/2006/relationships/tags" Target="../tags/tag1245.xml"/><Relationship Id="rId8" Type="http://schemas.openxmlformats.org/officeDocument/2006/relationships/tags" Target="../tags/tag1244.xml"/><Relationship Id="rId7" Type="http://schemas.openxmlformats.org/officeDocument/2006/relationships/tags" Target="../tags/tag1243.xml"/><Relationship Id="rId6" Type="http://schemas.openxmlformats.org/officeDocument/2006/relationships/image" Target="../media/image20.png"/><Relationship Id="rId5" Type="http://schemas.openxmlformats.org/officeDocument/2006/relationships/tags" Target="../tags/tag1242.xml"/><Relationship Id="rId4" Type="http://schemas.openxmlformats.org/officeDocument/2006/relationships/image" Target="../media/image169.png"/><Relationship Id="rId3" Type="http://schemas.openxmlformats.org/officeDocument/2006/relationships/tags" Target="../tags/tag1241.xml"/><Relationship Id="rId2" Type="http://schemas.openxmlformats.org/officeDocument/2006/relationships/image" Target="../media/image158.png"/><Relationship Id="rId15" Type="http://schemas.openxmlformats.org/officeDocument/2006/relationships/slideLayout" Target="../slideLayouts/slideLayout5.xml"/><Relationship Id="rId14" Type="http://schemas.openxmlformats.org/officeDocument/2006/relationships/tags" Target="../tags/tag1250.xml"/><Relationship Id="rId13" Type="http://schemas.openxmlformats.org/officeDocument/2006/relationships/tags" Target="../tags/tag1249.xml"/><Relationship Id="rId12" Type="http://schemas.openxmlformats.org/officeDocument/2006/relationships/tags" Target="../tags/tag1248.xml"/><Relationship Id="rId11" Type="http://schemas.openxmlformats.org/officeDocument/2006/relationships/tags" Target="../tags/tag1247.xml"/><Relationship Id="rId10" Type="http://schemas.openxmlformats.org/officeDocument/2006/relationships/tags" Target="../tags/tag1246.xml"/><Relationship Id="rId1" Type="http://schemas.openxmlformats.org/officeDocument/2006/relationships/tags" Target="../tags/tag1240.xml"/></Relationships>
</file>

<file path=ppt/slides/_rels/slide106.xml.rels><?xml version="1.0" encoding="UTF-8" standalone="yes"?>
<Relationships xmlns="http://schemas.openxmlformats.org/package/2006/relationships"><Relationship Id="rId9" Type="http://schemas.openxmlformats.org/officeDocument/2006/relationships/tags" Target="../tags/tag1256.xml"/><Relationship Id="rId8" Type="http://schemas.openxmlformats.org/officeDocument/2006/relationships/tags" Target="../tags/tag1255.xml"/><Relationship Id="rId7" Type="http://schemas.openxmlformats.org/officeDocument/2006/relationships/tags" Target="../tags/tag1254.xml"/><Relationship Id="rId6" Type="http://schemas.openxmlformats.org/officeDocument/2006/relationships/image" Target="../media/image20.png"/><Relationship Id="rId5" Type="http://schemas.openxmlformats.org/officeDocument/2006/relationships/tags" Target="../tags/tag1253.xml"/><Relationship Id="rId4" Type="http://schemas.openxmlformats.org/officeDocument/2006/relationships/image" Target="../media/image171.png"/><Relationship Id="rId3" Type="http://schemas.openxmlformats.org/officeDocument/2006/relationships/tags" Target="../tags/tag1252.xml"/><Relationship Id="rId2" Type="http://schemas.openxmlformats.org/officeDocument/2006/relationships/image" Target="../media/image170.png"/><Relationship Id="rId16" Type="http://schemas.openxmlformats.org/officeDocument/2006/relationships/slideLayout" Target="../slideLayouts/slideLayout1.xml"/><Relationship Id="rId15" Type="http://schemas.openxmlformats.org/officeDocument/2006/relationships/tags" Target="../tags/tag1262.xml"/><Relationship Id="rId14" Type="http://schemas.openxmlformats.org/officeDocument/2006/relationships/tags" Target="../tags/tag1261.xml"/><Relationship Id="rId13" Type="http://schemas.openxmlformats.org/officeDocument/2006/relationships/tags" Target="../tags/tag1260.xml"/><Relationship Id="rId12" Type="http://schemas.openxmlformats.org/officeDocument/2006/relationships/tags" Target="../tags/tag1259.xml"/><Relationship Id="rId11" Type="http://schemas.openxmlformats.org/officeDocument/2006/relationships/tags" Target="../tags/tag1258.xml"/><Relationship Id="rId10" Type="http://schemas.openxmlformats.org/officeDocument/2006/relationships/tags" Target="../tags/tag1257.xml"/><Relationship Id="rId1" Type="http://schemas.openxmlformats.org/officeDocument/2006/relationships/tags" Target="../tags/tag1251.xml"/></Relationships>
</file>

<file path=ppt/slides/_rels/slide107.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tags" Target="../tags/tag1267.xml"/><Relationship Id="rId7" Type="http://schemas.openxmlformats.org/officeDocument/2006/relationships/tags" Target="../tags/tag1266.xml"/><Relationship Id="rId6" Type="http://schemas.openxmlformats.org/officeDocument/2006/relationships/image" Target="../media/image20.png"/><Relationship Id="rId5" Type="http://schemas.openxmlformats.org/officeDocument/2006/relationships/tags" Target="../tags/tag1265.xml"/><Relationship Id="rId4" Type="http://schemas.openxmlformats.org/officeDocument/2006/relationships/image" Target="../media/image161.png"/><Relationship Id="rId3" Type="http://schemas.openxmlformats.org/officeDocument/2006/relationships/tags" Target="../tags/tag1264.xml"/><Relationship Id="rId2" Type="http://schemas.openxmlformats.org/officeDocument/2006/relationships/image" Target="../media/image132.png"/><Relationship Id="rId15" Type="http://schemas.openxmlformats.org/officeDocument/2006/relationships/slideLayout" Target="../slideLayouts/slideLayout4.xml"/><Relationship Id="rId14" Type="http://schemas.openxmlformats.org/officeDocument/2006/relationships/tags" Target="../tags/tag1273.xml"/><Relationship Id="rId13" Type="http://schemas.openxmlformats.org/officeDocument/2006/relationships/tags" Target="../tags/tag1272.xml"/><Relationship Id="rId12" Type="http://schemas.openxmlformats.org/officeDocument/2006/relationships/tags" Target="../tags/tag1271.xml"/><Relationship Id="rId11" Type="http://schemas.openxmlformats.org/officeDocument/2006/relationships/tags" Target="../tags/tag1270.xml"/><Relationship Id="rId10" Type="http://schemas.openxmlformats.org/officeDocument/2006/relationships/tags" Target="../tags/tag1269.xml"/><Relationship Id="rId1" Type="http://schemas.openxmlformats.org/officeDocument/2006/relationships/tags" Target="../tags/tag1263.xml"/></Relationships>
</file>

<file path=ppt/slides/_rels/slide108.xml.rels><?xml version="1.0" encoding="UTF-8" standalone="yes"?>
<Relationships xmlns="http://schemas.openxmlformats.org/package/2006/relationships"><Relationship Id="rId9" Type="http://schemas.openxmlformats.org/officeDocument/2006/relationships/tags" Target="../tags/tag1279.xml"/><Relationship Id="rId8" Type="http://schemas.openxmlformats.org/officeDocument/2006/relationships/tags" Target="../tags/tag1278.xml"/><Relationship Id="rId7" Type="http://schemas.openxmlformats.org/officeDocument/2006/relationships/tags" Target="../tags/tag1277.xml"/><Relationship Id="rId6" Type="http://schemas.openxmlformats.org/officeDocument/2006/relationships/image" Target="../media/image20.png"/><Relationship Id="rId5" Type="http://schemas.openxmlformats.org/officeDocument/2006/relationships/tags" Target="../tags/tag1276.xml"/><Relationship Id="rId4" Type="http://schemas.openxmlformats.org/officeDocument/2006/relationships/image" Target="../media/image173.png"/><Relationship Id="rId3" Type="http://schemas.openxmlformats.org/officeDocument/2006/relationships/tags" Target="../tags/tag1275.xml"/><Relationship Id="rId2" Type="http://schemas.openxmlformats.org/officeDocument/2006/relationships/image" Target="../media/image172.png"/><Relationship Id="rId16" Type="http://schemas.openxmlformats.org/officeDocument/2006/relationships/slideLayout" Target="../slideLayouts/slideLayout2.xml"/><Relationship Id="rId15" Type="http://schemas.openxmlformats.org/officeDocument/2006/relationships/tags" Target="../tags/tag1285.xml"/><Relationship Id="rId14" Type="http://schemas.openxmlformats.org/officeDocument/2006/relationships/tags" Target="../tags/tag1284.xml"/><Relationship Id="rId13" Type="http://schemas.openxmlformats.org/officeDocument/2006/relationships/tags" Target="../tags/tag1283.xml"/><Relationship Id="rId12" Type="http://schemas.openxmlformats.org/officeDocument/2006/relationships/tags" Target="../tags/tag1282.xml"/><Relationship Id="rId11" Type="http://schemas.openxmlformats.org/officeDocument/2006/relationships/tags" Target="../tags/tag1281.xml"/><Relationship Id="rId10" Type="http://schemas.openxmlformats.org/officeDocument/2006/relationships/tags" Target="../tags/tag1280.xml"/><Relationship Id="rId1" Type="http://schemas.openxmlformats.org/officeDocument/2006/relationships/tags" Target="../tags/tag1274.xml"/></Relationships>
</file>

<file path=ppt/slides/_rels/slide109.xml.rels><?xml version="1.0" encoding="UTF-8" standalone="yes"?>
<Relationships xmlns="http://schemas.openxmlformats.org/package/2006/relationships"><Relationship Id="rId9" Type="http://schemas.openxmlformats.org/officeDocument/2006/relationships/tags" Target="../tags/tag1291.xml"/><Relationship Id="rId8" Type="http://schemas.openxmlformats.org/officeDocument/2006/relationships/tags" Target="../tags/tag1290.xml"/><Relationship Id="rId7" Type="http://schemas.openxmlformats.org/officeDocument/2006/relationships/tags" Target="../tags/tag1289.xml"/><Relationship Id="rId6" Type="http://schemas.openxmlformats.org/officeDocument/2006/relationships/image" Target="../media/image20.png"/><Relationship Id="rId5" Type="http://schemas.openxmlformats.org/officeDocument/2006/relationships/tags" Target="../tags/tag1288.xml"/><Relationship Id="rId4" Type="http://schemas.openxmlformats.org/officeDocument/2006/relationships/image" Target="../media/image175.png"/><Relationship Id="rId3" Type="http://schemas.openxmlformats.org/officeDocument/2006/relationships/tags" Target="../tags/tag1287.xml"/><Relationship Id="rId2" Type="http://schemas.openxmlformats.org/officeDocument/2006/relationships/image" Target="../media/image174.png"/><Relationship Id="rId15" Type="http://schemas.openxmlformats.org/officeDocument/2006/relationships/slideLayout" Target="../slideLayouts/slideLayout4.xml"/><Relationship Id="rId14" Type="http://schemas.openxmlformats.org/officeDocument/2006/relationships/tags" Target="../tags/tag1296.xml"/><Relationship Id="rId13" Type="http://schemas.openxmlformats.org/officeDocument/2006/relationships/tags" Target="../tags/tag1295.xml"/><Relationship Id="rId12" Type="http://schemas.openxmlformats.org/officeDocument/2006/relationships/tags" Target="../tags/tag1294.xml"/><Relationship Id="rId11" Type="http://schemas.openxmlformats.org/officeDocument/2006/relationships/tags" Target="../tags/tag1293.xml"/><Relationship Id="rId10" Type="http://schemas.openxmlformats.org/officeDocument/2006/relationships/tags" Target="../tags/tag1292.xml"/><Relationship Id="rId1" Type="http://schemas.openxmlformats.org/officeDocument/2006/relationships/tags" Target="../tags/tag128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10.xml.rels><?xml version="1.0" encoding="UTF-8" standalone="yes"?>
<Relationships xmlns="http://schemas.openxmlformats.org/package/2006/relationships"><Relationship Id="rId9" Type="http://schemas.openxmlformats.org/officeDocument/2006/relationships/tags" Target="../tags/tag1302.xml"/><Relationship Id="rId8" Type="http://schemas.openxmlformats.org/officeDocument/2006/relationships/tags" Target="../tags/tag1301.xml"/><Relationship Id="rId7" Type="http://schemas.openxmlformats.org/officeDocument/2006/relationships/tags" Target="../tags/tag1300.xml"/><Relationship Id="rId6" Type="http://schemas.openxmlformats.org/officeDocument/2006/relationships/image" Target="../media/image20.png"/><Relationship Id="rId5" Type="http://schemas.openxmlformats.org/officeDocument/2006/relationships/tags" Target="../tags/tag1299.xml"/><Relationship Id="rId4" Type="http://schemas.openxmlformats.org/officeDocument/2006/relationships/image" Target="../media/image177.png"/><Relationship Id="rId3" Type="http://schemas.openxmlformats.org/officeDocument/2006/relationships/tags" Target="../tags/tag1298.xml"/><Relationship Id="rId2" Type="http://schemas.openxmlformats.org/officeDocument/2006/relationships/image" Target="../media/image176.png"/><Relationship Id="rId16" Type="http://schemas.openxmlformats.org/officeDocument/2006/relationships/slideLayout" Target="../slideLayouts/slideLayout2.xml"/><Relationship Id="rId15" Type="http://schemas.openxmlformats.org/officeDocument/2006/relationships/tags" Target="../tags/tag1308.xml"/><Relationship Id="rId14" Type="http://schemas.openxmlformats.org/officeDocument/2006/relationships/tags" Target="../tags/tag1307.xml"/><Relationship Id="rId13" Type="http://schemas.openxmlformats.org/officeDocument/2006/relationships/tags" Target="../tags/tag1306.xml"/><Relationship Id="rId12" Type="http://schemas.openxmlformats.org/officeDocument/2006/relationships/tags" Target="../tags/tag1305.xml"/><Relationship Id="rId11" Type="http://schemas.openxmlformats.org/officeDocument/2006/relationships/tags" Target="../tags/tag1304.xml"/><Relationship Id="rId10" Type="http://schemas.openxmlformats.org/officeDocument/2006/relationships/tags" Target="../tags/tag1303.xml"/><Relationship Id="rId1" Type="http://schemas.openxmlformats.org/officeDocument/2006/relationships/tags" Target="../tags/tag1297.xml"/></Relationships>
</file>

<file path=ppt/slides/_rels/slide111.xml.rels><?xml version="1.0" encoding="UTF-8" standalone="yes"?>
<Relationships xmlns="http://schemas.openxmlformats.org/package/2006/relationships"><Relationship Id="rId9" Type="http://schemas.openxmlformats.org/officeDocument/2006/relationships/tags" Target="../tags/tag1314.xml"/><Relationship Id="rId8" Type="http://schemas.openxmlformats.org/officeDocument/2006/relationships/tags" Target="../tags/tag1313.xml"/><Relationship Id="rId7" Type="http://schemas.openxmlformats.org/officeDocument/2006/relationships/tags" Target="../tags/tag1312.xml"/><Relationship Id="rId6" Type="http://schemas.openxmlformats.org/officeDocument/2006/relationships/image" Target="../media/image20.png"/><Relationship Id="rId5" Type="http://schemas.openxmlformats.org/officeDocument/2006/relationships/tags" Target="../tags/tag1311.xml"/><Relationship Id="rId4" Type="http://schemas.openxmlformats.org/officeDocument/2006/relationships/image" Target="../media/image179.png"/><Relationship Id="rId3" Type="http://schemas.openxmlformats.org/officeDocument/2006/relationships/tags" Target="../tags/tag1310.xml"/><Relationship Id="rId2" Type="http://schemas.openxmlformats.org/officeDocument/2006/relationships/image" Target="../media/image178.png"/><Relationship Id="rId12" Type="http://schemas.openxmlformats.org/officeDocument/2006/relationships/slideLayout" Target="../slideLayouts/slideLayout2.xml"/><Relationship Id="rId11" Type="http://schemas.openxmlformats.org/officeDocument/2006/relationships/tags" Target="../tags/tag1316.xml"/><Relationship Id="rId10" Type="http://schemas.openxmlformats.org/officeDocument/2006/relationships/tags" Target="../tags/tag1315.xml"/><Relationship Id="rId1" Type="http://schemas.openxmlformats.org/officeDocument/2006/relationships/tags" Target="../tags/tag1309.xml"/></Relationships>
</file>

<file path=ppt/slides/_rels/slide112.xml.rels><?xml version="1.0" encoding="UTF-8" standalone="yes"?>
<Relationships xmlns="http://schemas.openxmlformats.org/package/2006/relationships"><Relationship Id="rId9" Type="http://schemas.openxmlformats.org/officeDocument/2006/relationships/tags" Target="../tags/tag1322.xml"/><Relationship Id="rId8" Type="http://schemas.openxmlformats.org/officeDocument/2006/relationships/tags" Target="../tags/tag1321.xml"/><Relationship Id="rId7" Type="http://schemas.openxmlformats.org/officeDocument/2006/relationships/tags" Target="../tags/tag1320.xml"/><Relationship Id="rId6" Type="http://schemas.openxmlformats.org/officeDocument/2006/relationships/image" Target="../media/image20.png"/><Relationship Id="rId5" Type="http://schemas.openxmlformats.org/officeDocument/2006/relationships/tags" Target="../tags/tag1319.xml"/><Relationship Id="rId4" Type="http://schemas.openxmlformats.org/officeDocument/2006/relationships/image" Target="../media/image181.png"/><Relationship Id="rId3" Type="http://schemas.openxmlformats.org/officeDocument/2006/relationships/tags" Target="../tags/tag1318.xml"/><Relationship Id="rId2" Type="http://schemas.openxmlformats.org/officeDocument/2006/relationships/image" Target="../media/image180.png"/><Relationship Id="rId12" Type="http://schemas.openxmlformats.org/officeDocument/2006/relationships/slideLayout" Target="../slideLayouts/slideLayout2.xml"/><Relationship Id="rId11" Type="http://schemas.openxmlformats.org/officeDocument/2006/relationships/tags" Target="../tags/tag1324.xml"/><Relationship Id="rId10" Type="http://schemas.openxmlformats.org/officeDocument/2006/relationships/tags" Target="../tags/tag1323.xml"/><Relationship Id="rId1" Type="http://schemas.openxmlformats.org/officeDocument/2006/relationships/tags" Target="../tags/tag1317.xml"/></Relationships>
</file>

<file path=ppt/slides/_rels/slide113.xml.rels><?xml version="1.0" encoding="UTF-8" standalone="yes"?>
<Relationships xmlns="http://schemas.openxmlformats.org/package/2006/relationships"><Relationship Id="rId9" Type="http://schemas.openxmlformats.org/officeDocument/2006/relationships/tags" Target="../tags/tag1330.xml"/><Relationship Id="rId8" Type="http://schemas.openxmlformats.org/officeDocument/2006/relationships/tags" Target="../tags/tag1329.xml"/><Relationship Id="rId7" Type="http://schemas.openxmlformats.org/officeDocument/2006/relationships/tags" Target="../tags/tag1328.xml"/><Relationship Id="rId6" Type="http://schemas.openxmlformats.org/officeDocument/2006/relationships/image" Target="../media/image20.png"/><Relationship Id="rId5" Type="http://schemas.openxmlformats.org/officeDocument/2006/relationships/tags" Target="../tags/tag1327.xml"/><Relationship Id="rId4" Type="http://schemas.openxmlformats.org/officeDocument/2006/relationships/image" Target="../media/image183.png"/><Relationship Id="rId3" Type="http://schemas.openxmlformats.org/officeDocument/2006/relationships/tags" Target="../tags/tag1326.xml"/><Relationship Id="rId2" Type="http://schemas.openxmlformats.org/officeDocument/2006/relationships/image" Target="../media/image182.png"/><Relationship Id="rId14" Type="http://schemas.openxmlformats.org/officeDocument/2006/relationships/slideLayout" Target="../slideLayouts/slideLayout2.xml"/><Relationship Id="rId13" Type="http://schemas.openxmlformats.org/officeDocument/2006/relationships/tags" Target="../tags/tag1334.xml"/><Relationship Id="rId12" Type="http://schemas.openxmlformats.org/officeDocument/2006/relationships/tags" Target="../tags/tag1333.xml"/><Relationship Id="rId11" Type="http://schemas.openxmlformats.org/officeDocument/2006/relationships/tags" Target="../tags/tag1332.xml"/><Relationship Id="rId10" Type="http://schemas.openxmlformats.org/officeDocument/2006/relationships/tags" Target="../tags/tag1331.xml"/><Relationship Id="rId1" Type="http://schemas.openxmlformats.org/officeDocument/2006/relationships/tags" Target="../tags/tag1325.xml"/></Relationships>
</file>

<file path=ppt/slides/_rels/slide114.xml.rels><?xml version="1.0" encoding="UTF-8" standalone="yes"?>
<Relationships xmlns="http://schemas.openxmlformats.org/package/2006/relationships"><Relationship Id="rId9" Type="http://schemas.openxmlformats.org/officeDocument/2006/relationships/tags" Target="../tags/tag1340.xml"/><Relationship Id="rId8" Type="http://schemas.openxmlformats.org/officeDocument/2006/relationships/tags" Target="../tags/tag1339.xml"/><Relationship Id="rId7" Type="http://schemas.openxmlformats.org/officeDocument/2006/relationships/tags" Target="../tags/tag1338.xml"/><Relationship Id="rId6" Type="http://schemas.openxmlformats.org/officeDocument/2006/relationships/image" Target="../media/image20.png"/><Relationship Id="rId5" Type="http://schemas.openxmlformats.org/officeDocument/2006/relationships/tags" Target="../tags/tag1337.xml"/><Relationship Id="rId4" Type="http://schemas.openxmlformats.org/officeDocument/2006/relationships/image" Target="../media/image185.png"/><Relationship Id="rId3" Type="http://schemas.openxmlformats.org/officeDocument/2006/relationships/tags" Target="../tags/tag1336.xml"/><Relationship Id="rId2" Type="http://schemas.openxmlformats.org/officeDocument/2006/relationships/image" Target="../media/image184.png"/><Relationship Id="rId14" Type="http://schemas.openxmlformats.org/officeDocument/2006/relationships/slideLayout" Target="../slideLayouts/slideLayout2.xml"/><Relationship Id="rId13" Type="http://schemas.openxmlformats.org/officeDocument/2006/relationships/tags" Target="../tags/tag1344.xml"/><Relationship Id="rId12" Type="http://schemas.openxmlformats.org/officeDocument/2006/relationships/tags" Target="../tags/tag1343.xml"/><Relationship Id="rId11" Type="http://schemas.openxmlformats.org/officeDocument/2006/relationships/tags" Target="../tags/tag1342.xml"/><Relationship Id="rId10" Type="http://schemas.openxmlformats.org/officeDocument/2006/relationships/tags" Target="../tags/tag1341.xml"/><Relationship Id="rId1" Type="http://schemas.openxmlformats.org/officeDocument/2006/relationships/tags" Target="../tags/tag1335.xml"/></Relationships>
</file>

<file path=ppt/slides/_rels/slide115.xml.rels><?xml version="1.0" encoding="UTF-8" standalone="yes"?>
<Relationships xmlns="http://schemas.openxmlformats.org/package/2006/relationships"><Relationship Id="rId9" Type="http://schemas.openxmlformats.org/officeDocument/2006/relationships/tags" Target="../tags/tag1350.xml"/><Relationship Id="rId8" Type="http://schemas.openxmlformats.org/officeDocument/2006/relationships/tags" Target="../tags/tag1349.xml"/><Relationship Id="rId7" Type="http://schemas.openxmlformats.org/officeDocument/2006/relationships/tags" Target="../tags/tag1348.xml"/><Relationship Id="rId6" Type="http://schemas.openxmlformats.org/officeDocument/2006/relationships/image" Target="../media/image20.png"/><Relationship Id="rId5" Type="http://schemas.openxmlformats.org/officeDocument/2006/relationships/tags" Target="../tags/tag1347.xml"/><Relationship Id="rId4" Type="http://schemas.openxmlformats.org/officeDocument/2006/relationships/image" Target="../media/image187.png"/><Relationship Id="rId3" Type="http://schemas.openxmlformats.org/officeDocument/2006/relationships/tags" Target="../tags/tag1346.xml"/><Relationship Id="rId2" Type="http://schemas.openxmlformats.org/officeDocument/2006/relationships/image" Target="../media/image186.png"/><Relationship Id="rId14" Type="http://schemas.openxmlformats.org/officeDocument/2006/relationships/slideLayout" Target="../slideLayouts/slideLayout2.xml"/><Relationship Id="rId13" Type="http://schemas.openxmlformats.org/officeDocument/2006/relationships/tags" Target="../tags/tag1354.xml"/><Relationship Id="rId12" Type="http://schemas.openxmlformats.org/officeDocument/2006/relationships/tags" Target="../tags/tag1353.xml"/><Relationship Id="rId11" Type="http://schemas.openxmlformats.org/officeDocument/2006/relationships/tags" Target="../tags/tag1352.xml"/><Relationship Id="rId10" Type="http://schemas.openxmlformats.org/officeDocument/2006/relationships/tags" Target="../tags/tag1351.xml"/><Relationship Id="rId1" Type="http://schemas.openxmlformats.org/officeDocument/2006/relationships/tags" Target="../tags/tag1345.xml"/></Relationships>
</file>

<file path=ppt/slides/_rels/slide116.xml.rels><?xml version="1.0" encoding="UTF-8" standalone="yes"?>
<Relationships xmlns="http://schemas.openxmlformats.org/package/2006/relationships"><Relationship Id="rId9" Type="http://schemas.openxmlformats.org/officeDocument/2006/relationships/tags" Target="../tags/tag1360.xml"/><Relationship Id="rId8" Type="http://schemas.openxmlformats.org/officeDocument/2006/relationships/tags" Target="../tags/tag1359.xml"/><Relationship Id="rId7" Type="http://schemas.openxmlformats.org/officeDocument/2006/relationships/tags" Target="../tags/tag1358.xml"/><Relationship Id="rId6" Type="http://schemas.openxmlformats.org/officeDocument/2006/relationships/image" Target="../media/image20.png"/><Relationship Id="rId5" Type="http://schemas.openxmlformats.org/officeDocument/2006/relationships/tags" Target="../tags/tag1357.xml"/><Relationship Id="rId4" Type="http://schemas.openxmlformats.org/officeDocument/2006/relationships/image" Target="../media/image189.png"/><Relationship Id="rId3" Type="http://schemas.openxmlformats.org/officeDocument/2006/relationships/tags" Target="../tags/tag1356.xml"/><Relationship Id="rId2" Type="http://schemas.openxmlformats.org/officeDocument/2006/relationships/image" Target="../media/image188.png"/><Relationship Id="rId14" Type="http://schemas.openxmlformats.org/officeDocument/2006/relationships/slideLayout" Target="../slideLayouts/slideLayout2.xml"/><Relationship Id="rId13" Type="http://schemas.openxmlformats.org/officeDocument/2006/relationships/tags" Target="../tags/tag1364.xml"/><Relationship Id="rId12" Type="http://schemas.openxmlformats.org/officeDocument/2006/relationships/tags" Target="../tags/tag1363.xml"/><Relationship Id="rId11" Type="http://schemas.openxmlformats.org/officeDocument/2006/relationships/tags" Target="../tags/tag1362.xml"/><Relationship Id="rId10" Type="http://schemas.openxmlformats.org/officeDocument/2006/relationships/tags" Target="../tags/tag1361.xml"/><Relationship Id="rId1" Type="http://schemas.openxmlformats.org/officeDocument/2006/relationships/tags" Target="../tags/tag1355.xml"/></Relationships>
</file>

<file path=ppt/slides/_rels/slide117.xml.rels><?xml version="1.0" encoding="UTF-8" standalone="yes"?>
<Relationships xmlns="http://schemas.openxmlformats.org/package/2006/relationships"><Relationship Id="rId9" Type="http://schemas.openxmlformats.org/officeDocument/2006/relationships/tags" Target="../tags/tag1370.xml"/><Relationship Id="rId8" Type="http://schemas.openxmlformats.org/officeDocument/2006/relationships/tags" Target="../tags/tag1369.xml"/><Relationship Id="rId7" Type="http://schemas.openxmlformats.org/officeDocument/2006/relationships/tags" Target="../tags/tag1368.xml"/><Relationship Id="rId6" Type="http://schemas.openxmlformats.org/officeDocument/2006/relationships/image" Target="../media/image20.png"/><Relationship Id="rId5" Type="http://schemas.openxmlformats.org/officeDocument/2006/relationships/tags" Target="../tags/tag1367.xml"/><Relationship Id="rId4" Type="http://schemas.openxmlformats.org/officeDocument/2006/relationships/image" Target="../media/image191.png"/><Relationship Id="rId3" Type="http://schemas.openxmlformats.org/officeDocument/2006/relationships/tags" Target="../tags/tag1366.xml"/><Relationship Id="rId2" Type="http://schemas.openxmlformats.org/officeDocument/2006/relationships/image" Target="../media/image190.png"/><Relationship Id="rId14" Type="http://schemas.openxmlformats.org/officeDocument/2006/relationships/slideLayout" Target="../slideLayouts/slideLayout2.xml"/><Relationship Id="rId13" Type="http://schemas.openxmlformats.org/officeDocument/2006/relationships/tags" Target="../tags/tag1374.xml"/><Relationship Id="rId12" Type="http://schemas.openxmlformats.org/officeDocument/2006/relationships/tags" Target="../tags/tag1373.xml"/><Relationship Id="rId11" Type="http://schemas.openxmlformats.org/officeDocument/2006/relationships/tags" Target="../tags/tag1372.xml"/><Relationship Id="rId10" Type="http://schemas.openxmlformats.org/officeDocument/2006/relationships/tags" Target="../tags/tag1371.xml"/><Relationship Id="rId1" Type="http://schemas.openxmlformats.org/officeDocument/2006/relationships/tags" Target="../tags/tag1365.xml"/></Relationships>
</file>

<file path=ppt/slides/_rels/slide118.xml.rels><?xml version="1.0" encoding="UTF-8" standalone="yes"?>
<Relationships xmlns="http://schemas.openxmlformats.org/package/2006/relationships"><Relationship Id="rId9" Type="http://schemas.openxmlformats.org/officeDocument/2006/relationships/tags" Target="../tags/tag1380.xml"/><Relationship Id="rId8" Type="http://schemas.openxmlformats.org/officeDocument/2006/relationships/tags" Target="../tags/tag1379.xml"/><Relationship Id="rId7" Type="http://schemas.openxmlformats.org/officeDocument/2006/relationships/tags" Target="../tags/tag1378.xml"/><Relationship Id="rId6" Type="http://schemas.openxmlformats.org/officeDocument/2006/relationships/image" Target="../media/image20.png"/><Relationship Id="rId5" Type="http://schemas.openxmlformats.org/officeDocument/2006/relationships/tags" Target="../tags/tag1377.xml"/><Relationship Id="rId4" Type="http://schemas.openxmlformats.org/officeDocument/2006/relationships/image" Target="../media/image193.png"/><Relationship Id="rId3" Type="http://schemas.openxmlformats.org/officeDocument/2006/relationships/tags" Target="../tags/tag1376.xml"/><Relationship Id="rId2" Type="http://schemas.openxmlformats.org/officeDocument/2006/relationships/image" Target="../media/image192.png"/><Relationship Id="rId15" Type="http://schemas.openxmlformats.org/officeDocument/2006/relationships/slideLayout" Target="../slideLayouts/slideLayout2.xml"/><Relationship Id="rId14" Type="http://schemas.openxmlformats.org/officeDocument/2006/relationships/tags" Target="../tags/tag1385.xml"/><Relationship Id="rId13" Type="http://schemas.openxmlformats.org/officeDocument/2006/relationships/tags" Target="../tags/tag1384.xml"/><Relationship Id="rId12" Type="http://schemas.openxmlformats.org/officeDocument/2006/relationships/tags" Target="../tags/tag1383.xml"/><Relationship Id="rId11" Type="http://schemas.openxmlformats.org/officeDocument/2006/relationships/tags" Target="../tags/tag1382.xml"/><Relationship Id="rId10" Type="http://schemas.openxmlformats.org/officeDocument/2006/relationships/tags" Target="../tags/tag1381.xml"/><Relationship Id="rId1" Type="http://schemas.openxmlformats.org/officeDocument/2006/relationships/tags" Target="../tags/tag1375.xml"/></Relationships>
</file>

<file path=ppt/slides/_rels/slide119.xml.rels><?xml version="1.0" encoding="UTF-8" standalone="yes"?>
<Relationships xmlns="http://schemas.openxmlformats.org/package/2006/relationships"><Relationship Id="rId9" Type="http://schemas.openxmlformats.org/officeDocument/2006/relationships/tags" Target="../tags/tag1391.xml"/><Relationship Id="rId8" Type="http://schemas.openxmlformats.org/officeDocument/2006/relationships/tags" Target="../tags/tag1390.xml"/><Relationship Id="rId7" Type="http://schemas.openxmlformats.org/officeDocument/2006/relationships/tags" Target="../tags/tag1389.xml"/><Relationship Id="rId6" Type="http://schemas.openxmlformats.org/officeDocument/2006/relationships/image" Target="../media/image20.png"/><Relationship Id="rId5" Type="http://schemas.openxmlformats.org/officeDocument/2006/relationships/tags" Target="../tags/tag1388.xml"/><Relationship Id="rId4" Type="http://schemas.openxmlformats.org/officeDocument/2006/relationships/image" Target="../media/image195.png"/><Relationship Id="rId3" Type="http://schemas.openxmlformats.org/officeDocument/2006/relationships/tags" Target="../tags/tag1387.xml"/><Relationship Id="rId2" Type="http://schemas.openxmlformats.org/officeDocument/2006/relationships/image" Target="../media/image194.png"/><Relationship Id="rId12" Type="http://schemas.openxmlformats.org/officeDocument/2006/relationships/slideLayout" Target="../slideLayouts/slideLayout2.xml"/><Relationship Id="rId11" Type="http://schemas.openxmlformats.org/officeDocument/2006/relationships/tags" Target="../tags/tag1393.xml"/><Relationship Id="rId10" Type="http://schemas.openxmlformats.org/officeDocument/2006/relationships/tags" Target="../tags/tag1392.xml"/><Relationship Id="rId1" Type="http://schemas.openxmlformats.org/officeDocument/2006/relationships/tags" Target="../tags/tag138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120.xml.rels><?xml version="1.0" encoding="UTF-8" standalone="yes"?>
<Relationships xmlns="http://schemas.openxmlformats.org/package/2006/relationships"><Relationship Id="rId9" Type="http://schemas.openxmlformats.org/officeDocument/2006/relationships/tags" Target="../tags/tag1399.xml"/><Relationship Id="rId8" Type="http://schemas.openxmlformats.org/officeDocument/2006/relationships/tags" Target="../tags/tag1398.xml"/><Relationship Id="rId7" Type="http://schemas.openxmlformats.org/officeDocument/2006/relationships/tags" Target="../tags/tag1397.xml"/><Relationship Id="rId6" Type="http://schemas.openxmlformats.org/officeDocument/2006/relationships/image" Target="../media/image20.png"/><Relationship Id="rId5" Type="http://schemas.openxmlformats.org/officeDocument/2006/relationships/tags" Target="../tags/tag1396.xml"/><Relationship Id="rId4" Type="http://schemas.openxmlformats.org/officeDocument/2006/relationships/image" Target="../media/image197.png"/><Relationship Id="rId3" Type="http://schemas.openxmlformats.org/officeDocument/2006/relationships/tags" Target="../tags/tag1395.xml"/><Relationship Id="rId2" Type="http://schemas.openxmlformats.org/officeDocument/2006/relationships/image" Target="../media/image196.png"/><Relationship Id="rId12" Type="http://schemas.openxmlformats.org/officeDocument/2006/relationships/slideLayout" Target="../slideLayouts/slideLayout2.xml"/><Relationship Id="rId11" Type="http://schemas.openxmlformats.org/officeDocument/2006/relationships/tags" Target="../tags/tag1401.xml"/><Relationship Id="rId10" Type="http://schemas.openxmlformats.org/officeDocument/2006/relationships/tags" Target="../tags/tag1400.xml"/><Relationship Id="rId1" Type="http://schemas.openxmlformats.org/officeDocument/2006/relationships/tags" Target="../tags/tag1394.xml"/></Relationships>
</file>

<file path=ppt/slides/_rels/slide121.xml.rels><?xml version="1.0" encoding="UTF-8" standalone="yes"?>
<Relationships xmlns="http://schemas.openxmlformats.org/package/2006/relationships"><Relationship Id="rId9" Type="http://schemas.openxmlformats.org/officeDocument/2006/relationships/tags" Target="../tags/tag1407.xml"/><Relationship Id="rId8" Type="http://schemas.openxmlformats.org/officeDocument/2006/relationships/tags" Target="../tags/tag1406.xml"/><Relationship Id="rId7" Type="http://schemas.openxmlformats.org/officeDocument/2006/relationships/tags" Target="../tags/tag1405.xml"/><Relationship Id="rId6" Type="http://schemas.openxmlformats.org/officeDocument/2006/relationships/image" Target="../media/image20.png"/><Relationship Id="rId5" Type="http://schemas.openxmlformats.org/officeDocument/2006/relationships/tags" Target="../tags/tag1404.xml"/><Relationship Id="rId4" Type="http://schemas.openxmlformats.org/officeDocument/2006/relationships/image" Target="../media/image199.png"/><Relationship Id="rId3" Type="http://schemas.openxmlformats.org/officeDocument/2006/relationships/tags" Target="../tags/tag1403.xml"/><Relationship Id="rId2" Type="http://schemas.openxmlformats.org/officeDocument/2006/relationships/image" Target="../media/image198.png"/><Relationship Id="rId12" Type="http://schemas.openxmlformats.org/officeDocument/2006/relationships/slideLayout" Target="../slideLayouts/slideLayout2.xml"/><Relationship Id="rId11" Type="http://schemas.openxmlformats.org/officeDocument/2006/relationships/tags" Target="../tags/tag1409.xml"/><Relationship Id="rId10" Type="http://schemas.openxmlformats.org/officeDocument/2006/relationships/tags" Target="../tags/tag1408.xml"/><Relationship Id="rId1" Type="http://schemas.openxmlformats.org/officeDocument/2006/relationships/tags" Target="../tags/tag1402.xml"/></Relationships>
</file>

<file path=ppt/slides/_rels/slide122.xml.rels><?xml version="1.0" encoding="UTF-8" standalone="yes"?>
<Relationships xmlns="http://schemas.openxmlformats.org/package/2006/relationships"><Relationship Id="rId9" Type="http://schemas.openxmlformats.org/officeDocument/2006/relationships/tags" Target="../tags/tag1415.xml"/><Relationship Id="rId8" Type="http://schemas.openxmlformats.org/officeDocument/2006/relationships/tags" Target="../tags/tag1414.xml"/><Relationship Id="rId7" Type="http://schemas.openxmlformats.org/officeDocument/2006/relationships/tags" Target="../tags/tag1413.xml"/><Relationship Id="rId6" Type="http://schemas.openxmlformats.org/officeDocument/2006/relationships/image" Target="../media/image20.png"/><Relationship Id="rId5" Type="http://schemas.openxmlformats.org/officeDocument/2006/relationships/tags" Target="../tags/tag1412.xml"/><Relationship Id="rId4" Type="http://schemas.openxmlformats.org/officeDocument/2006/relationships/image" Target="../media/image201.png"/><Relationship Id="rId3" Type="http://schemas.openxmlformats.org/officeDocument/2006/relationships/tags" Target="../tags/tag1411.xml"/><Relationship Id="rId2" Type="http://schemas.openxmlformats.org/officeDocument/2006/relationships/image" Target="../media/image200.png"/><Relationship Id="rId12" Type="http://schemas.openxmlformats.org/officeDocument/2006/relationships/slideLayout" Target="../slideLayouts/slideLayout2.xml"/><Relationship Id="rId11" Type="http://schemas.openxmlformats.org/officeDocument/2006/relationships/tags" Target="../tags/tag1417.xml"/><Relationship Id="rId10" Type="http://schemas.openxmlformats.org/officeDocument/2006/relationships/tags" Target="../tags/tag1416.xml"/><Relationship Id="rId1" Type="http://schemas.openxmlformats.org/officeDocument/2006/relationships/tags" Target="../tags/tag1410.xml"/></Relationships>
</file>

<file path=ppt/slides/_rels/slide123.xml.rels><?xml version="1.0" encoding="UTF-8" standalone="yes"?>
<Relationships xmlns="http://schemas.openxmlformats.org/package/2006/relationships"><Relationship Id="rId9" Type="http://schemas.openxmlformats.org/officeDocument/2006/relationships/tags" Target="../tags/tag1423.xml"/><Relationship Id="rId8" Type="http://schemas.openxmlformats.org/officeDocument/2006/relationships/tags" Target="../tags/tag1422.xml"/><Relationship Id="rId7" Type="http://schemas.openxmlformats.org/officeDocument/2006/relationships/tags" Target="../tags/tag1421.xml"/><Relationship Id="rId6" Type="http://schemas.openxmlformats.org/officeDocument/2006/relationships/image" Target="../media/image20.png"/><Relationship Id="rId5" Type="http://schemas.openxmlformats.org/officeDocument/2006/relationships/tags" Target="../tags/tag1420.xml"/><Relationship Id="rId4" Type="http://schemas.openxmlformats.org/officeDocument/2006/relationships/image" Target="../media/image203.png"/><Relationship Id="rId3" Type="http://schemas.openxmlformats.org/officeDocument/2006/relationships/tags" Target="../tags/tag1419.xml"/><Relationship Id="rId2" Type="http://schemas.openxmlformats.org/officeDocument/2006/relationships/image" Target="../media/image202.png"/><Relationship Id="rId12" Type="http://schemas.openxmlformats.org/officeDocument/2006/relationships/slideLayout" Target="../slideLayouts/slideLayout2.xml"/><Relationship Id="rId11" Type="http://schemas.openxmlformats.org/officeDocument/2006/relationships/tags" Target="../tags/tag1425.xml"/><Relationship Id="rId10" Type="http://schemas.openxmlformats.org/officeDocument/2006/relationships/tags" Target="../tags/tag1424.xml"/><Relationship Id="rId1" Type="http://schemas.openxmlformats.org/officeDocument/2006/relationships/tags" Target="../tags/tag1418.xml"/></Relationships>
</file>

<file path=ppt/slides/_rels/slide124.xml.rels><?xml version="1.0" encoding="UTF-8" standalone="yes"?>
<Relationships xmlns="http://schemas.openxmlformats.org/package/2006/relationships"><Relationship Id="rId9" Type="http://schemas.openxmlformats.org/officeDocument/2006/relationships/tags" Target="../tags/tag1431.xml"/><Relationship Id="rId8" Type="http://schemas.openxmlformats.org/officeDocument/2006/relationships/tags" Target="../tags/tag1430.xml"/><Relationship Id="rId7" Type="http://schemas.openxmlformats.org/officeDocument/2006/relationships/tags" Target="../tags/tag1429.xml"/><Relationship Id="rId6" Type="http://schemas.openxmlformats.org/officeDocument/2006/relationships/image" Target="../media/image20.png"/><Relationship Id="rId5" Type="http://schemas.openxmlformats.org/officeDocument/2006/relationships/tags" Target="../tags/tag1428.xml"/><Relationship Id="rId4" Type="http://schemas.openxmlformats.org/officeDocument/2006/relationships/image" Target="../media/image205.png"/><Relationship Id="rId3" Type="http://schemas.openxmlformats.org/officeDocument/2006/relationships/tags" Target="../tags/tag1427.xml"/><Relationship Id="rId2" Type="http://schemas.openxmlformats.org/officeDocument/2006/relationships/image" Target="../media/image204.png"/><Relationship Id="rId12" Type="http://schemas.openxmlformats.org/officeDocument/2006/relationships/slideLayout" Target="../slideLayouts/slideLayout2.xml"/><Relationship Id="rId11" Type="http://schemas.openxmlformats.org/officeDocument/2006/relationships/tags" Target="../tags/tag1433.xml"/><Relationship Id="rId10" Type="http://schemas.openxmlformats.org/officeDocument/2006/relationships/tags" Target="../tags/tag1432.xml"/><Relationship Id="rId1" Type="http://schemas.openxmlformats.org/officeDocument/2006/relationships/tags" Target="../tags/tag1426.xml"/></Relationships>
</file>

<file path=ppt/slides/_rels/slide125.xml.rels><?xml version="1.0" encoding="UTF-8" standalone="yes"?>
<Relationships xmlns="http://schemas.openxmlformats.org/package/2006/relationships"><Relationship Id="rId9" Type="http://schemas.openxmlformats.org/officeDocument/2006/relationships/tags" Target="../tags/tag1439.xml"/><Relationship Id="rId8" Type="http://schemas.openxmlformats.org/officeDocument/2006/relationships/tags" Target="../tags/tag1438.xml"/><Relationship Id="rId7" Type="http://schemas.openxmlformats.org/officeDocument/2006/relationships/tags" Target="../tags/tag1437.xml"/><Relationship Id="rId6" Type="http://schemas.openxmlformats.org/officeDocument/2006/relationships/image" Target="../media/image20.png"/><Relationship Id="rId5" Type="http://schemas.openxmlformats.org/officeDocument/2006/relationships/tags" Target="../tags/tag1436.xml"/><Relationship Id="rId4" Type="http://schemas.openxmlformats.org/officeDocument/2006/relationships/image" Target="../media/image207.png"/><Relationship Id="rId3" Type="http://schemas.openxmlformats.org/officeDocument/2006/relationships/tags" Target="../tags/tag1435.xml"/><Relationship Id="rId2" Type="http://schemas.openxmlformats.org/officeDocument/2006/relationships/image" Target="../media/image206.png"/><Relationship Id="rId12" Type="http://schemas.openxmlformats.org/officeDocument/2006/relationships/slideLayout" Target="../slideLayouts/slideLayout2.xml"/><Relationship Id="rId11" Type="http://schemas.openxmlformats.org/officeDocument/2006/relationships/tags" Target="../tags/tag1441.xml"/><Relationship Id="rId10" Type="http://schemas.openxmlformats.org/officeDocument/2006/relationships/tags" Target="../tags/tag1440.xml"/><Relationship Id="rId1" Type="http://schemas.openxmlformats.org/officeDocument/2006/relationships/tags" Target="../tags/tag1434.xml"/></Relationships>
</file>

<file path=ppt/slides/_rels/slide126.xml.rels><?xml version="1.0" encoding="UTF-8" standalone="yes"?>
<Relationships xmlns="http://schemas.openxmlformats.org/package/2006/relationships"><Relationship Id="rId9" Type="http://schemas.openxmlformats.org/officeDocument/2006/relationships/tags" Target="../tags/tag1447.xml"/><Relationship Id="rId8" Type="http://schemas.openxmlformats.org/officeDocument/2006/relationships/tags" Target="../tags/tag1446.xml"/><Relationship Id="rId7" Type="http://schemas.openxmlformats.org/officeDocument/2006/relationships/tags" Target="../tags/tag1445.xml"/><Relationship Id="rId6" Type="http://schemas.openxmlformats.org/officeDocument/2006/relationships/image" Target="../media/image20.png"/><Relationship Id="rId5" Type="http://schemas.openxmlformats.org/officeDocument/2006/relationships/tags" Target="../tags/tag1444.xml"/><Relationship Id="rId4" Type="http://schemas.openxmlformats.org/officeDocument/2006/relationships/image" Target="../media/image209.png"/><Relationship Id="rId3" Type="http://schemas.openxmlformats.org/officeDocument/2006/relationships/tags" Target="../tags/tag1443.xml"/><Relationship Id="rId2" Type="http://schemas.openxmlformats.org/officeDocument/2006/relationships/image" Target="../media/image208.png"/><Relationship Id="rId12" Type="http://schemas.openxmlformats.org/officeDocument/2006/relationships/slideLayout" Target="../slideLayouts/slideLayout2.xml"/><Relationship Id="rId11" Type="http://schemas.openxmlformats.org/officeDocument/2006/relationships/tags" Target="../tags/tag1449.xml"/><Relationship Id="rId10" Type="http://schemas.openxmlformats.org/officeDocument/2006/relationships/tags" Target="../tags/tag1448.xml"/><Relationship Id="rId1" Type="http://schemas.openxmlformats.org/officeDocument/2006/relationships/tags" Target="../tags/tag1442.xml"/></Relationships>
</file>

<file path=ppt/slides/_rels/slide127.xml.rels><?xml version="1.0" encoding="UTF-8" standalone="yes"?>
<Relationships xmlns="http://schemas.openxmlformats.org/package/2006/relationships"><Relationship Id="rId9" Type="http://schemas.openxmlformats.org/officeDocument/2006/relationships/tags" Target="../tags/tag1455.xml"/><Relationship Id="rId8" Type="http://schemas.openxmlformats.org/officeDocument/2006/relationships/tags" Target="../tags/tag1454.xml"/><Relationship Id="rId7" Type="http://schemas.openxmlformats.org/officeDocument/2006/relationships/tags" Target="../tags/tag1453.xml"/><Relationship Id="rId6" Type="http://schemas.openxmlformats.org/officeDocument/2006/relationships/image" Target="../media/image20.png"/><Relationship Id="rId5" Type="http://schemas.openxmlformats.org/officeDocument/2006/relationships/tags" Target="../tags/tag1452.xml"/><Relationship Id="rId4" Type="http://schemas.openxmlformats.org/officeDocument/2006/relationships/image" Target="../media/image211.png"/><Relationship Id="rId3" Type="http://schemas.openxmlformats.org/officeDocument/2006/relationships/tags" Target="../tags/tag1451.xml"/><Relationship Id="rId2" Type="http://schemas.openxmlformats.org/officeDocument/2006/relationships/image" Target="../media/image210.png"/><Relationship Id="rId12" Type="http://schemas.openxmlformats.org/officeDocument/2006/relationships/slideLayout" Target="../slideLayouts/slideLayout2.xml"/><Relationship Id="rId11" Type="http://schemas.openxmlformats.org/officeDocument/2006/relationships/tags" Target="../tags/tag1457.xml"/><Relationship Id="rId10" Type="http://schemas.openxmlformats.org/officeDocument/2006/relationships/tags" Target="../tags/tag1456.xml"/><Relationship Id="rId1" Type="http://schemas.openxmlformats.org/officeDocument/2006/relationships/tags" Target="../tags/tag1450.xml"/></Relationships>
</file>

<file path=ppt/slides/_rels/slide128.xml.rels><?xml version="1.0" encoding="UTF-8" standalone="yes"?>
<Relationships xmlns="http://schemas.openxmlformats.org/package/2006/relationships"><Relationship Id="rId9" Type="http://schemas.openxmlformats.org/officeDocument/2006/relationships/tags" Target="../tags/tag1463.xml"/><Relationship Id="rId8" Type="http://schemas.openxmlformats.org/officeDocument/2006/relationships/tags" Target="../tags/tag1462.xml"/><Relationship Id="rId7" Type="http://schemas.openxmlformats.org/officeDocument/2006/relationships/tags" Target="../tags/tag1461.xml"/><Relationship Id="rId6" Type="http://schemas.openxmlformats.org/officeDocument/2006/relationships/image" Target="../media/image20.png"/><Relationship Id="rId5" Type="http://schemas.openxmlformats.org/officeDocument/2006/relationships/tags" Target="../tags/tag1460.xml"/><Relationship Id="rId4" Type="http://schemas.openxmlformats.org/officeDocument/2006/relationships/image" Target="../media/image213.png"/><Relationship Id="rId3" Type="http://schemas.openxmlformats.org/officeDocument/2006/relationships/tags" Target="../tags/tag1459.xml"/><Relationship Id="rId2" Type="http://schemas.openxmlformats.org/officeDocument/2006/relationships/image" Target="../media/image212.png"/><Relationship Id="rId12" Type="http://schemas.openxmlformats.org/officeDocument/2006/relationships/slideLayout" Target="../slideLayouts/slideLayout2.xml"/><Relationship Id="rId11" Type="http://schemas.openxmlformats.org/officeDocument/2006/relationships/tags" Target="../tags/tag1465.xml"/><Relationship Id="rId10" Type="http://schemas.openxmlformats.org/officeDocument/2006/relationships/tags" Target="../tags/tag1464.xml"/><Relationship Id="rId1" Type="http://schemas.openxmlformats.org/officeDocument/2006/relationships/tags" Target="../tags/tag1458.xml"/></Relationships>
</file>

<file path=ppt/slides/_rels/slide129.xml.rels><?xml version="1.0" encoding="UTF-8" standalone="yes"?>
<Relationships xmlns="http://schemas.openxmlformats.org/package/2006/relationships"><Relationship Id="rId9" Type="http://schemas.openxmlformats.org/officeDocument/2006/relationships/tags" Target="../tags/tag1471.xml"/><Relationship Id="rId8" Type="http://schemas.openxmlformats.org/officeDocument/2006/relationships/tags" Target="../tags/tag1470.xml"/><Relationship Id="rId7" Type="http://schemas.openxmlformats.org/officeDocument/2006/relationships/tags" Target="../tags/tag1469.xml"/><Relationship Id="rId6" Type="http://schemas.openxmlformats.org/officeDocument/2006/relationships/image" Target="../media/image20.png"/><Relationship Id="rId5" Type="http://schemas.openxmlformats.org/officeDocument/2006/relationships/tags" Target="../tags/tag1468.xml"/><Relationship Id="rId4" Type="http://schemas.openxmlformats.org/officeDocument/2006/relationships/image" Target="../media/image215.png"/><Relationship Id="rId3" Type="http://schemas.openxmlformats.org/officeDocument/2006/relationships/tags" Target="../tags/tag1467.xml"/><Relationship Id="rId2" Type="http://schemas.openxmlformats.org/officeDocument/2006/relationships/image" Target="../media/image214.png"/><Relationship Id="rId12" Type="http://schemas.openxmlformats.org/officeDocument/2006/relationships/slideLayout" Target="../slideLayouts/slideLayout2.xml"/><Relationship Id="rId11" Type="http://schemas.openxmlformats.org/officeDocument/2006/relationships/tags" Target="../tags/tag1473.xml"/><Relationship Id="rId10" Type="http://schemas.openxmlformats.org/officeDocument/2006/relationships/tags" Target="../tags/tag1472.xml"/><Relationship Id="rId1" Type="http://schemas.openxmlformats.org/officeDocument/2006/relationships/tags" Target="../tags/tag1466.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30.xml.rels><?xml version="1.0" encoding="UTF-8" standalone="yes"?>
<Relationships xmlns="http://schemas.openxmlformats.org/package/2006/relationships"><Relationship Id="rId9" Type="http://schemas.openxmlformats.org/officeDocument/2006/relationships/tags" Target="../tags/tag1479.xml"/><Relationship Id="rId8" Type="http://schemas.openxmlformats.org/officeDocument/2006/relationships/tags" Target="../tags/tag1478.xml"/><Relationship Id="rId7" Type="http://schemas.openxmlformats.org/officeDocument/2006/relationships/tags" Target="../tags/tag1477.xml"/><Relationship Id="rId6" Type="http://schemas.openxmlformats.org/officeDocument/2006/relationships/image" Target="../media/image20.png"/><Relationship Id="rId5" Type="http://schemas.openxmlformats.org/officeDocument/2006/relationships/tags" Target="../tags/tag1476.xml"/><Relationship Id="rId4" Type="http://schemas.openxmlformats.org/officeDocument/2006/relationships/image" Target="../media/image217.png"/><Relationship Id="rId3" Type="http://schemas.openxmlformats.org/officeDocument/2006/relationships/tags" Target="../tags/tag1475.xml"/><Relationship Id="rId2" Type="http://schemas.openxmlformats.org/officeDocument/2006/relationships/image" Target="../media/image216.png"/><Relationship Id="rId12" Type="http://schemas.openxmlformats.org/officeDocument/2006/relationships/slideLayout" Target="../slideLayouts/slideLayout2.xml"/><Relationship Id="rId11" Type="http://schemas.openxmlformats.org/officeDocument/2006/relationships/tags" Target="../tags/tag1481.xml"/><Relationship Id="rId10" Type="http://schemas.openxmlformats.org/officeDocument/2006/relationships/tags" Target="../tags/tag1480.xml"/><Relationship Id="rId1" Type="http://schemas.openxmlformats.org/officeDocument/2006/relationships/tags" Target="../tags/tag147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18.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image" Target="../media/image24.jpeg"/><Relationship Id="rId7" Type="http://schemas.openxmlformats.org/officeDocument/2006/relationships/tags" Target="../tags/tag327.xml"/><Relationship Id="rId6" Type="http://schemas.openxmlformats.org/officeDocument/2006/relationships/image" Target="../media/image23.png"/><Relationship Id="rId5" Type="http://schemas.openxmlformats.org/officeDocument/2006/relationships/tags" Target="../tags/tag326.xml"/><Relationship Id="rId4" Type="http://schemas.openxmlformats.org/officeDocument/2006/relationships/image" Target="../media/image22.png"/><Relationship Id="rId3" Type="http://schemas.openxmlformats.org/officeDocument/2006/relationships/tags" Target="../tags/tag325.xml"/><Relationship Id="rId2" Type="http://schemas.openxmlformats.org/officeDocument/2006/relationships/image" Target="../media/image21.png"/><Relationship Id="rId17" Type="http://schemas.openxmlformats.org/officeDocument/2006/relationships/slideLayout" Target="../slideLayouts/slideLayout5.xml"/><Relationship Id="rId16" Type="http://schemas.openxmlformats.org/officeDocument/2006/relationships/tags" Target="../tags/tag335.xml"/><Relationship Id="rId15" Type="http://schemas.openxmlformats.org/officeDocument/2006/relationships/tags" Target="../tags/tag334.xml"/><Relationship Id="rId14" Type="http://schemas.openxmlformats.org/officeDocument/2006/relationships/tags" Target="../tags/tag333.xml"/><Relationship Id="rId13" Type="http://schemas.openxmlformats.org/officeDocument/2006/relationships/tags" Target="../tags/tag332.xml"/><Relationship Id="rId12" Type="http://schemas.openxmlformats.org/officeDocument/2006/relationships/tags" Target="../tags/tag331.xml"/><Relationship Id="rId11" Type="http://schemas.openxmlformats.org/officeDocument/2006/relationships/tags" Target="../tags/tag330.xml"/><Relationship Id="rId10" Type="http://schemas.openxmlformats.org/officeDocument/2006/relationships/tags" Target="../tags/tag329.xml"/><Relationship Id="rId1" Type="http://schemas.openxmlformats.org/officeDocument/2006/relationships/tags" Target="../tags/tag324.xml"/></Relationships>
</file>

<file path=ppt/slides/_rels/slide19.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image" Target="../media/image24.jpeg"/><Relationship Id="rId7" Type="http://schemas.openxmlformats.org/officeDocument/2006/relationships/tags" Target="../tags/tag339.xml"/><Relationship Id="rId6" Type="http://schemas.openxmlformats.org/officeDocument/2006/relationships/image" Target="../media/image25.png"/><Relationship Id="rId5" Type="http://schemas.openxmlformats.org/officeDocument/2006/relationships/tags" Target="../tags/tag338.xml"/><Relationship Id="rId4" Type="http://schemas.openxmlformats.org/officeDocument/2006/relationships/image" Target="../media/image22.png"/><Relationship Id="rId3" Type="http://schemas.openxmlformats.org/officeDocument/2006/relationships/tags" Target="../tags/tag337.xml"/><Relationship Id="rId2" Type="http://schemas.openxmlformats.org/officeDocument/2006/relationships/image" Target="../media/image21.png"/><Relationship Id="rId16" Type="http://schemas.openxmlformats.org/officeDocument/2006/relationships/slideLayout" Target="../slideLayouts/slideLayout2.xml"/><Relationship Id="rId15" Type="http://schemas.openxmlformats.org/officeDocument/2006/relationships/tags" Target="../tags/tag346.xml"/><Relationship Id="rId14" Type="http://schemas.openxmlformats.org/officeDocument/2006/relationships/tags" Target="../tags/tag345.xml"/><Relationship Id="rId13" Type="http://schemas.openxmlformats.org/officeDocument/2006/relationships/tags" Target="../tags/tag344.xml"/><Relationship Id="rId12" Type="http://schemas.openxmlformats.org/officeDocument/2006/relationships/tags" Target="../tags/tag343.xml"/><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tags" Target="../tags/tag336.xml"/></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image" Target="../media/image9.png"/><Relationship Id="rId5" Type="http://schemas.openxmlformats.org/officeDocument/2006/relationships/tags" Target="../tags/tag211.xml"/><Relationship Id="rId4" Type="http://schemas.openxmlformats.org/officeDocument/2006/relationships/image" Target="../media/image8.png"/><Relationship Id="rId3" Type="http://schemas.openxmlformats.org/officeDocument/2006/relationships/tags" Target="../tags/tag210.xml"/><Relationship Id="rId24" Type="http://schemas.openxmlformats.org/officeDocument/2006/relationships/slideLayout" Target="../slideLayouts/slideLayout5.xml"/><Relationship Id="rId23" Type="http://schemas.openxmlformats.org/officeDocument/2006/relationships/tags" Target="../tags/tag225.xml"/><Relationship Id="rId22" Type="http://schemas.openxmlformats.org/officeDocument/2006/relationships/tags" Target="../tags/tag224.xml"/><Relationship Id="rId21" Type="http://schemas.openxmlformats.org/officeDocument/2006/relationships/tags" Target="../tags/tag223.xml"/><Relationship Id="rId20" Type="http://schemas.openxmlformats.org/officeDocument/2006/relationships/tags" Target="../tags/tag222.xml"/><Relationship Id="rId2" Type="http://schemas.openxmlformats.org/officeDocument/2006/relationships/image" Target="../media/image7.png"/><Relationship Id="rId19" Type="http://schemas.openxmlformats.org/officeDocument/2006/relationships/tags" Target="../tags/tag221.xml"/><Relationship Id="rId18" Type="http://schemas.openxmlformats.org/officeDocument/2006/relationships/tags" Target="../tags/tag220.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image" Target="../media/image12.png"/><Relationship Id="rId12" Type="http://schemas.openxmlformats.org/officeDocument/2006/relationships/tags" Target="../tags/tag215.xml"/><Relationship Id="rId11" Type="http://schemas.openxmlformats.org/officeDocument/2006/relationships/image" Target="../media/image11.jpeg"/><Relationship Id="rId10" Type="http://schemas.openxmlformats.org/officeDocument/2006/relationships/tags" Target="../tags/tag214.xml"/><Relationship Id="rId1" Type="http://schemas.openxmlformats.org/officeDocument/2006/relationships/tags" Target="../tags/tag209.xml"/></Relationships>
</file>

<file path=ppt/slides/_rels/slide2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image" Target="../media/image24.jpeg"/><Relationship Id="rId7" Type="http://schemas.openxmlformats.org/officeDocument/2006/relationships/tags" Target="../tags/tag350.xml"/><Relationship Id="rId6" Type="http://schemas.openxmlformats.org/officeDocument/2006/relationships/image" Target="../media/image26.png"/><Relationship Id="rId5" Type="http://schemas.openxmlformats.org/officeDocument/2006/relationships/tags" Target="../tags/tag349.xml"/><Relationship Id="rId4" Type="http://schemas.openxmlformats.org/officeDocument/2006/relationships/image" Target="../media/image22.png"/><Relationship Id="rId3" Type="http://schemas.openxmlformats.org/officeDocument/2006/relationships/tags" Target="../tags/tag348.xml"/><Relationship Id="rId2" Type="http://schemas.openxmlformats.org/officeDocument/2006/relationships/image" Target="../media/image21.png"/><Relationship Id="rId18" Type="http://schemas.openxmlformats.org/officeDocument/2006/relationships/slideLayout" Target="../slideLayouts/slideLayout5.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7.xml"/></Relationships>
</file>

<file path=ppt/slides/_rels/slide21.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image" Target="../media/image24.jpeg"/><Relationship Id="rId7" Type="http://schemas.openxmlformats.org/officeDocument/2006/relationships/tags" Target="../tags/tag363.xml"/><Relationship Id="rId6" Type="http://schemas.openxmlformats.org/officeDocument/2006/relationships/image" Target="../media/image27.png"/><Relationship Id="rId5" Type="http://schemas.openxmlformats.org/officeDocument/2006/relationships/tags" Target="../tags/tag362.xml"/><Relationship Id="rId4" Type="http://schemas.openxmlformats.org/officeDocument/2006/relationships/image" Target="../media/image22.png"/><Relationship Id="rId3" Type="http://schemas.openxmlformats.org/officeDocument/2006/relationships/tags" Target="../tags/tag361.xml"/><Relationship Id="rId26" Type="http://schemas.openxmlformats.org/officeDocument/2006/relationships/slideLayout" Target="../slideLayouts/slideLayout5.xml"/><Relationship Id="rId25" Type="http://schemas.openxmlformats.org/officeDocument/2006/relationships/tags" Target="../tags/tag378.xml"/><Relationship Id="rId24" Type="http://schemas.openxmlformats.org/officeDocument/2006/relationships/tags" Target="../tags/tag377.xml"/><Relationship Id="rId23" Type="http://schemas.openxmlformats.org/officeDocument/2006/relationships/tags" Target="../tags/tag376.xml"/><Relationship Id="rId22" Type="http://schemas.openxmlformats.org/officeDocument/2006/relationships/tags" Target="../tags/tag375.xml"/><Relationship Id="rId21" Type="http://schemas.openxmlformats.org/officeDocument/2006/relationships/tags" Target="../tags/tag374.xml"/><Relationship Id="rId20" Type="http://schemas.openxmlformats.org/officeDocument/2006/relationships/tags" Target="../tags/tag373.xml"/><Relationship Id="rId2" Type="http://schemas.openxmlformats.org/officeDocument/2006/relationships/image" Target="../media/image21.png"/><Relationship Id="rId19" Type="http://schemas.openxmlformats.org/officeDocument/2006/relationships/tags" Target="../tags/tag372.xml"/><Relationship Id="rId18" Type="http://schemas.openxmlformats.org/officeDocument/2006/relationships/tags" Target="../tags/tag371.xml"/><Relationship Id="rId17" Type="http://schemas.openxmlformats.org/officeDocument/2006/relationships/tags" Target="../tags/tag370.xml"/><Relationship Id="rId16" Type="http://schemas.openxmlformats.org/officeDocument/2006/relationships/image" Target="../media/image29.png"/><Relationship Id="rId15" Type="http://schemas.openxmlformats.org/officeDocument/2006/relationships/tags" Target="../tags/tag369.xml"/><Relationship Id="rId14" Type="http://schemas.openxmlformats.org/officeDocument/2006/relationships/image" Target="../media/image28.png"/><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tags" Target="../tags/tag360.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23.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image" Target="../media/image20.png"/><Relationship Id="rId5" Type="http://schemas.openxmlformats.org/officeDocument/2006/relationships/tags" Target="../tags/tag386.xml"/><Relationship Id="rId4" Type="http://schemas.openxmlformats.org/officeDocument/2006/relationships/image" Target="../media/image31.png"/><Relationship Id="rId3" Type="http://schemas.openxmlformats.org/officeDocument/2006/relationships/tags" Target="../tags/tag385.xml"/><Relationship Id="rId2" Type="http://schemas.openxmlformats.org/officeDocument/2006/relationships/image" Target="../media/image30.png"/><Relationship Id="rId12" Type="http://schemas.openxmlformats.org/officeDocument/2006/relationships/slideLayout" Target="../slideLayouts/slideLayout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4.xml"/></Relationships>
</file>

<file path=ppt/slides/_rels/slide24.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image" Target="../media/image20.png"/><Relationship Id="rId5" Type="http://schemas.openxmlformats.org/officeDocument/2006/relationships/tags" Target="../tags/tag394.xml"/><Relationship Id="rId4" Type="http://schemas.openxmlformats.org/officeDocument/2006/relationships/image" Target="../media/image33.png"/><Relationship Id="rId3" Type="http://schemas.openxmlformats.org/officeDocument/2006/relationships/tags" Target="../tags/tag393.xml"/><Relationship Id="rId2" Type="http://schemas.openxmlformats.org/officeDocument/2006/relationships/image" Target="../media/image32.png"/><Relationship Id="rId12" Type="http://schemas.openxmlformats.org/officeDocument/2006/relationships/slideLayout" Target="../slideLayouts/slideLayout2.xml"/><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tags" Target="../tags/tag392.xml"/></Relationships>
</file>

<file path=ppt/slides/_rels/slide25.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image" Target="../media/image24.jpeg"/><Relationship Id="rId7" Type="http://schemas.openxmlformats.org/officeDocument/2006/relationships/tags" Target="../tags/tag403.xml"/><Relationship Id="rId6" Type="http://schemas.openxmlformats.org/officeDocument/2006/relationships/image" Target="../media/image34.png"/><Relationship Id="rId5" Type="http://schemas.openxmlformats.org/officeDocument/2006/relationships/tags" Target="../tags/tag402.xml"/><Relationship Id="rId4" Type="http://schemas.openxmlformats.org/officeDocument/2006/relationships/image" Target="../media/image22.png"/><Relationship Id="rId3" Type="http://schemas.openxmlformats.org/officeDocument/2006/relationships/tags" Target="../tags/tag401.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408.xml"/><Relationship Id="rId12" Type="http://schemas.openxmlformats.org/officeDocument/2006/relationships/tags" Target="../tags/tag407.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tags" Target="../tags/tag400.xml"/></Relationships>
</file>

<file path=ppt/slides/_rels/slide26.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image" Target="../media/image24.jpeg"/><Relationship Id="rId7" Type="http://schemas.openxmlformats.org/officeDocument/2006/relationships/tags" Target="../tags/tag412.xml"/><Relationship Id="rId6" Type="http://schemas.openxmlformats.org/officeDocument/2006/relationships/image" Target="../media/image35.png"/><Relationship Id="rId5" Type="http://schemas.openxmlformats.org/officeDocument/2006/relationships/tags" Target="../tags/tag411.xml"/><Relationship Id="rId4" Type="http://schemas.openxmlformats.org/officeDocument/2006/relationships/image" Target="../media/image22.png"/><Relationship Id="rId3" Type="http://schemas.openxmlformats.org/officeDocument/2006/relationships/tags" Target="../tags/tag410.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417.xml"/><Relationship Id="rId12" Type="http://schemas.openxmlformats.org/officeDocument/2006/relationships/tags" Target="../tags/tag416.xml"/><Relationship Id="rId11" Type="http://schemas.openxmlformats.org/officeDocument/2006/relationships/tags" Target="../tags/tag415.xml"/><Relationship Id="rId10" Type="http://schemas.openxmlformats.org/officeDocument/2006/relationships/tags" Target="../tags/tag414.xml"/><Relationship Id="rId1" Type="http://schemas.openxmlformats.org/officeDocument/2006/relationships/tags" Target="../tags/tag409.xml"/></Relationships>
</file>

<file path=ppt/slides/_rels/slide27.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image" Target="../media/image24.jpeg"/><Relationship Id="rId7" Type="http://schemas.openxmlformats.org/officeDocument/2006/relationships/tags" Target="../tags/tag421.xml"/><Relationship Id="rId6" Type="http://schemas.openxmlformats.org/officeDocument/2006/relationships/image" Target="../media/image36.png"/><Relationship Id="rId5" Type="http://schemas.openxmlformats.org/officeDocument/2006/relationships/tags" Target="../tags/tag420.xml"/><Relationship Id="rId4" Type="http://schemas.openxmlformats.org/officeDocument/2006/relationships/image" Target="../media/image22.png"/><Relationship Id="rId3" Type="http://schemas.openxmlformats.org/officeDocument/2006/relationships/tags" Target="../tags/tag419.xml"/><Relationship Id="rId2" Type="http://schemas.openxmlformats.org/officeDocument/2006/relationships/image" Target="../media/image21.png"/><Relationship Id="rId15" Type="http://schemas.openxmlformats.org/officeDocument/2006/relationships/slideLayout" Target="../slideLayouts/slideLayout2.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tags" Target="../tags/tag418.xml"/></Relationships>
</file>

<file path=ppt/slides/_rels/slide28.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image" Target="../media/image24.jpeg"/><Relationship Id="rId7" Type="http://schemas.openxmlformats.org/officeDocument/2006/relationships/tags" Target="../tags/tag431.xml"/><Relationship Id="rId6" Type="http://schemas.openxmlformats.org/officeDocument/2006/relationships/image" Target="../media/image37.png"/><Relationship Id="rId5" Type="http://schemas.openxmlformats.org/officeDocument/2006/relationships/tags" Target="../tags/tag430.xml"/><Relationship Id="rId4" Type="http://schemas.openxmlformats.org/officeDocument/2006/relationships/image" Target="../media/image22.png"/><Relationship Id="rId3" Type="http://schemas.openxmlformats.org/officeDocument/2006/relationships/tags" Target="../tags/tag429.xml"/><Relationship Id="rId2" Type="http://schemas.openxmlformats.org/officeDocument/2006/relationships/image" Target="../media/image21.png"/><Relationship Id="rId15" Type="http://schemas.openxmlformats.org/officeDocument/2006/relationships/slideLayout" Target="../slideLayouts/slideLayout2.xml"/><Relationship Id="rId14" Type="http://schemas.openxmlformats.org/officeDocument/2006/relationships/tags" Target="../tags/tag437.xml"/><Relationship Id="rId13" Type="http://schemas.openxmlformats.org/officeDocument/2006/relationships/tags" Target="../tags/tag436.xml"/><Relationship Id="rId12" Type="http://schemas.openxmlformats.org/officeDocument/2006/relationships/tags" Target="../tags/tag435.xml"/><Relationship Id="rId11" Type="http://schemas.openxmlformats.org/officeDocument/2006/relationships/tags" Target="../tags/tag434.xml"/><Relationship Id="rId10" Type="http://schemas.openxmlformats.org/officeDocument/2006/relationships/tags" Target="../tags/tag433.xml"/><Relationship Id="rId1" Type="http://schemas.openxmlformats.org/officeDocument/2006/relationships/tags" Target="../tags/tag428.xml"/></Relationships>
</file>

<file path=ppt/slides/_rels/slide29.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image" Target="../media/image24.jpeg"/><Relationship Id="rId7" Type="http://schemas.openxmlformats.org/officeDocument/2006/relationships/tags" Target="../tags/tag441.xml"/><Relationship Id="rId6" Type="http://schemas.openxmlformats.org/officeDocument/2006/relationships/image" Target="../media/image38.png"/><Relationship Id="rId5" Type="http://schemas.openxmlformats.org/officeDocument/2006/relationships/tags" Target="../tags/tag440.xml"/><Relationship Id="rId4" Type="http://schemas.openxmlformats.org/officeDocument/2006/relationships/image" Target="../media/image22.png"/><Relationship Id="rId3" Type="http://schemas.openxmlformats.org/officeDocument/2006/relationships/tags" Target="../tags/tag439.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446.xml"/><Relationship Id="rId12" Type="http://schemas.openxmlformats.org/officeDocument/2006/relationships/tags" Target="../tags/tag445.xml"/><Relationship Id="rId11" Type="http://schemas.openxmlformats.org/officeDocument/2006/relationships/tags" Target="../tags/tag444.xml"/><Relationship Id="rId10" Type="http://schemas.openxmlformats.org/officeDocument/2006/relationships/tags" Target="../tags/tag443.xml"/><Relationship Id="rId1" Type="http://schemas.openxmlformats.org/officeDocument/2006/relationships/tags" Target="../tags/tag438.xml"/></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media/image14.png"/><Relationship Id="rId5" Type="http://schemas.openxmlformats.org/officeDocument/2006/relationships/tags" Target="../tags/tag228.xml"/><Relationship Id="rId4" Type="http://schemas.openxmlformats.org/officeDocument/2006/relationships/image" Target="../media/image13.png"/><Relationship Id="rId3" Type="http://schemas.openxmlformats.org/officeDocument/2006/relationships/tags" Target="../tags/tag227.xml"/><Relationship Id="rId2" Type="http://schemas.openxmlformats.org/officeDocument/2006/relationships/image" Target="../media/image7.png"/><Relationship Id="rId16" Type="http://schemas.openxmlformats.org/officeDocument/2006/relationships/slideLayout" Target="../slideLayouts/slideLayout4.xml"/><Relationship Id="rId15" Type="http://schemas.openxmlformats.org/officeDocument/2006/relationships/tags" Target="../tags/tag235.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image" Target="../media/image12.png"/><Relationship Id="rId10" Type="http://schemas.openxmlformats.org/officeDocument/2006/relationships/tags" Target="../tags/tag231.xml"/><Relationship Id="rId1" Type="http://schemas.openxmlformats.org/officeDocument/2006/relationships/tags" Target="../tags/tag226.xml"/></Relationships>
</file>

<file path=ppt/slides/_rels/slide30.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image" Target="../media/image24.jpeg"/><Relationship Id="rId7" Type="http://schemas.openxmlformats.org/officeDocument/2006/relationships/tags" Target="../tags/tag450.xml"/><Relationship Id="rId6" Type="http://schemas.openxmlformats.org/officeDocument/2006/relationships/image" Target="../media/image39.png"/><Relationship Id="rId5" Type="http://schemas.openxmlformats.org/officeDocument/2006/relationships/tags" Target="../tags/tag449.xml"/><Relationship Id="rId4" Type="http://schemas.openxmlformats.org/officeDocument/2006/relationships/image" Target="../media/image22.png"/><Relationship Id="rId3" Type="http://schemas.openxmlformats.org/officeDocument/2006/relationships/tags" Target="../tags/tag448.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455.xml"/><Relationship Id="rId12" Type="http://schemas.openxmlformats.org/officeDocument/2006/relationships/tags" Target="../tags/tag454.xml"/><Relationship Id="rId11" Type="http://schemas.openxmlformats.org/officeDocument/2006/relationships/tags" Target="../tags/tag453.xml"/><Relationship Id="rId10" Type="http://schemas.openxmlformats.org/officeDocument/2006/relationships/tags" Target="../tags/tag452.xml"/><Relationship Id="rId1" Type="http://schemas.openxmlformats.org/officeDocument/2006/relationships/tags" Target="../tags/tag447.xml"/></Relationships>
</file>

<file path=ppt/slides/_rels/slide31.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image" Target="../media/image24.jpeg"/><Relationship Id="rId7" Type="http://schemas.openxmlformats.org/officeDocument/2006/relationships/tags" Target="../tags/tag459.xml"/><Relationship Id="rId6" Type="http://schemas.openxmlformats.org/officeDocument/2006/relationships/image" Target="../media/image40.png"/><Relationship Id="rId5" Type="http://schemas.openxmlformats.org/officeDocument/2006/relationships/tags" Target="../tags/tag458.xml"/><Relationship Id="rId4" Type="http://schemas.openxmlformats.org/officeDocument/2006/relationships/image" Target="../media/image22.png"/><Relationship Id="rId3" Type="http://schemas.openxmlformats.org/officeDocument/2006/relationships/tags" Target="../tags/tag457.xml"/><Relationship Id="rId2" Type="http://schemas.openxmlformats.org/officeDocument/2006/relationships/image" Target="../media/image21.png"/><Relationship Id="rId19" Type="http://schemas.openxmlformats.org/officeDocument/2006/relationships/slideLayout" Target="../slideLayouts/slideLayout5.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tags" Target="../tags/tag456.xml"/></Relationships>
</file>

<file path=ppt/slides/_rels/slide32.xml.rels><?xml version="1.0" encoding="UTF-8" standalone="yes"?>
<Relationships xmlns="http://schemas.openxmlformats.org/package/2006/relationships"><Relationship Id="rId9" Type="http://schemas.openxmlformats.org/officeDocument/2006/relationships/tags" Target="../tags/tag474.xml"/><Relationship Id="rId8" Type="http://schemas.openxmlformats.org/officeDocument/2006/relationships/image" Target="../media/image24.jpeg"/><Relationship Id="rId7" Type="http://schemas.openxmlformats.org/officeDocument/2006/relationships/tags" Target="../tags/tag473.xml"/><Relationship Id="rId6" Type="http://schemas.openxmlformats.org/officeDocument/2006/relationships/image" Target="../media/image41.png"/><Relationship Id="rId5" Type="http://schemas.openxmlformats.org/officeDocument/2006/relationships/tags" Target="../tags/tag472.xml"/><Relationship Id="rId4" Type="http://schemas.openxmlformats.org/officeDocument/2006/relationships/image" Target="../media/image22.png"/><Relationship Id="rId3" Type="http://schemas.openxmlformats.org/officeDocument/2006/relationships/tags" Target="../tags/tag471.xml"/><Relationship Id="rId2" Type="http://schemas.openxmlformats.org/officeDocument/2006/relationships/image" Target="../media/image21.png"/><Relationship Id="rId19" Type="http://schemas.openxmlformats.org/officeDocument/2006/relationships/slideLayout" Target="../slideLayouts/slideLayout2.xml"/><Relationship Id="rId18" Type="http://schemas.openxmlformats.org/officeDocument/2006/relationships/tags" Target="../tags/tag483.xml"/><Relationship Id="rId17" Type="http://schemas.openxmlformats.org/officeDocument/2006/relationships/tags" Target="../tags/tag482.xml"/><Relationship Id="rId16" Type="http://schemas.openxmlformats.org/officeDocument/2006/relationships/tags" Target="../tags/tag481.xml"/><Relationship Id="rId15" Type="http://schemas.openxmlformats.org/officeDocument/2006/relationships/tags" Target="../tags/tag480.xml"/><Relationship Id="rId14" Type="http://schemas.openxmlformats.org/officeDocument/2006/relationships/tags" Target="../tags/tag479.xml"/><Relationship Id="rId13" Type="http://schemas.openxmlformats.org/officeDocument/2006/relationships/tags" Target="../tags/tag478.xml"/><Relationship Id="rId12" Type="http://schemas.openxmlformats.org/officeDocument/2006/relationships/tags" Target="../tags/tag477.xml"/><Relationship Id="rId11" Type="http://schemas.openxmlformats.org/officeDocument/2006/relationships/tags" Target="../tags/tag476.xml"/><Relationship Id="rId10" Type="http://schemas.openxmlformats.org/officeDocument/2006/relationships/tags" Target="../tags/tag475.xml"/><Relationship Id="rId1" Type="http://schemas.openxmlformats.org/officeDocument/2006/relationships/tags" Target="../tags/tag470.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tags" Target="../tags/tag484.xml"/></Relationships>
</file>

<file path=ppt/slides/_rels/slide34.xml.rels><?xml version="1.0" encoding="UTF-8" standalone="yes"?>
<Relationships xmlns="http://schemas.openxmlformats.org/package/2006/relationships"><Relationship Id="rId9" Type="http://schemas.openxmlformats.org/officeDocument/2006/relationships/tags" Target="../tags/tag494.xml"/><Relationship Id="rId8" Type="http://schemas.openxmlformats.org/officeDocument/2006/relationships/image" Target="../media/image24.jpeg"/><Relationship Id="rId7" Type="http://schemas.openxmlformats.org/officeDocument/2006/relationships/tags" Target="../tags/tag493.xml"/><Relationship Id="rId6" Type="http://schemas.openxmlformats.org/officeDocument/2006/relationships/image" Target="../media/image42.png"/><Relationship Id="rId5" Type="http://schemas.openxmlformats.org/officeDocument/2006/relationships/tags" Target="../tags/tag492.xml"/><Relationship Id="rId4" Type="http://schemas.openxmlformats.org/officeDocument/2006/relationships/image" Target="../media/image22.png"/><Relationship Id="rId3" Type="http://schemas.openxmlformats.org/officeDocument/2006/relationships/tags" Target="../tags/tag491.xml"/><Relationship Id="rId2" Type="http://schemas.openxmlformats.org/officeDocument/2006/relationships/image" Target="../media/image21.png"/><Relationship Id="rId15" Type="http://schemas.openxmlformats.org/officeDocument/2006/relationships/slideLayout" Target="../slideLayouts/slideLayout2.xml"/><Relationship Id="rId14" Type="http://schemas.openxmlformats.org/officeDocument/2006/relationships/tags" Target="../tags/tag499.xml"/><Relationship Id="rId13" Type="http://schemas.openxmlformats.org/officeDocument/2006/relationships/tags" Target="../tags/tag498.xml"/><Relationship Id="rId12" Type="http://schemas.openxmlformats.org/officeDocument/2006/relationships/tags" Target="../tags/tag497.xml"/><Relationship Id="rId11" Type="http://schemas.openxmlformats.org/officeDocument/2006/relationships/tags" Target="../tags/tag496.xml"/><Relationship Id="rId10" Type="http://schemas.openxmlformats.org/officeDocument/2006/relationships/tags" Target="../tags/tag495.xml"/><Relationship Id="rId1" Type="http://schemas.openxmlformats.org/officeDocument/2006/relationships/tags" Target="../tags/tag490.xml"/></Relationships>
</file>

<file path=ppt/slides/_rels/slide35.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image" Target="../media/image24.jpeg"/><Relationship Id="rId7" Type="http://schemas.openxmlformats.org/officeDocument/2006/relationships/tags" Target="../tags/tag503.xml"/><Relationship Id="rId6" Type="http://schemas.openxmlformats.org/officeDocument/2006/relationships/image" Target="../media/image43.png"/><Relationship Id="rId5" Type="http://schemas.openxmlformats.org/officeDocument/2006/relationships/tags" Target="../tags/tag502.xml"/><Relationship Id="rId4" Type="http://schemas.openxmlformats.org/officeDocument/2006/relationships/image" Target="../media/image22.png"/><Relationship Id="rId3" Type="http://schemas.openxmlformats.org/officeDocument/2006/relationships/tags" Target="../tags/tag501.xml"/><Relationship Id="rId2" Type="http://schemas.openxmlformats.org/officeDocument/2006/relationships/image" Target="../media/image21.png"/><Relationship Id="rId15" Type="http://schemas.openxmlformats.org/officeDocument/2006/relationships/slideLayout" Target="../slideLayouts/slideLayout2.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500.xml"/></Relationships>
</file>

<file path=ppt/slides/_rels/slide36.xml.rels><?xml version="1.0" encoding="UTF-8" standalone="yes"?>
<Relationships xmlns="http://schemas.openxmlformats.org/package/2006/relationships"><Relationship Id="rId9" Type="http://schemas.openxmlformats.org/officeDocument/2006/relationships/tags" Target="../tags/tag514.xml"/><Relationship Id="rId8" Type="http://schemas.openxmlformats.org/officeDocument/2006/relationships/image" Target="../media/image24.jpeg"/><Relationship Id="rId7" Type="http://schemas.openxmlformats.org/officeDocument/2006/relationships/tags" Target="../tags/tag513.xml"/><Relationship Id="rId6" Type="http://schemas.openxmlformats.org/officeDocument/2006/relationships/image" Target="../media/image44.png"/><Relationship Id="rId5" Type="http://schemas.openxmlformats.org/officeDocument/2006/relationships/tags" Target="../tags/tag512.xml"/><Relationship Id="rId4" Type="http://schemas.openxmlformats.org/officeDocument/2006/relationships/image" Target="../media/image22.png"/><Relationship Id="rId3" Type="http://schemas.openxmlformats.org/officeDocument/2006/relationships/tags" Target="../tags/tag511.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18.xml"/><Relationship Id="rId12" Type="http://schemas.openxmlformats.org/officeDocument/2006/relationships/tags" Target="../tags/tag517.xml"/><Relationship Id="rId11" Type="http://schemas.openxmlformats.org/officeDocument/2006/relationships/tags" Target="../tags/tag516.xml"/><Relationship Id="rId10" Type="http://schemas.openxmlformats.org/officeDocument/2006/relationships/tags" Target="../tags/tag515.xml"/><Relationship Id="rId1" Type="http://schemas.openxmlformats.org/officeDocument/2006/relationships/tags" Target="../tags/tag510.xml"/></Relationships>
</file>

<file path=ppt/slides/_rels/slide37.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image" Target="../media/image24.jpeg"/><Relationship Id="rId7" Type="http://schemas.openxmlformats.org/officeDocument/2006/relationships/tags" Target="../tags/tag522.xml"/><Relationship Id="rId6" Type="http://schemas.openxmlformats.org/officeDocument/2006/relationships/image" Target="../media/image45.png"/><Relationship Id="rId5" Type="http://schemas.openxmlformats.org/officeDocument/2006/relationships/tags" Target="../tags/tag521.xml"/><Relationship Id="rId4" Type="http://schemas.openxmlformats.org/officeDocument/2006/relationships/image" Target="../media/image22.png"/><Relationship Id="rId3" Type="http://schemas.openxmlformats.org/officeDocument/2006/relationships/tags" Target="../tags/tag520.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27.xml"/><Relationship Id="rId12" Type="http://schemas.openxmlformats.org/officeDocument/2006/relationships/tags" Target="../tags/tag526.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tags" Target="../tags/tag519.xml"/></Relationships>
</file>

<file path=ppt/slides/_rels/slide38.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image" Target="../media/image24.jpeg"/><Relationship Id="rId7" Type="http://schemas.openxmlformats.org/officeDocument/2006/relationships/tags" Target="../tags/tag531.xml"/><Relationship Id="rId6" Type="http://schemas.openxmlformats.org/officeDocument/2006/relationships/image" Target="../media/image38.png"/><Relationship Id="rId5" Type="http://schemas.openxmlformats.org/officeDocument/2006/relationships/tags" Target="../tags/tag530.xml"/><Relationship Id="rId4" Type="http://schemas.openxmlformats.org/officeDocument/2006/relationships/image" Target="../media/image22.png"/><Relationship Id="rId3" Type="http://schemas.openxmlformats.org/officeDocument/2006/relationships/tags" Target="../tags/tag529.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36.xml"/><Relationship Id="rId12" Type="http://schemas.openxmlformats.org/officeDocument/2006/relationships/tags" Target="../tags/tag535.xml"/><Relationship Id="rId11" Type="http://schemas.openxmlformats.org/officeDocument/2006/relationships/tags" Target="../tags/tag534.xml"/><Relationship Id="rId10" Type="http://schemas.openxmlformats.org/officeDocument/2006/relationships/tags" Target="../tags/tag533.xml"/><Relationship Id="rId1" Type="http://schemas.openxmlformats.org/officeDocument/2006/relationships/tags" Target="../tags/tag528.xml"/></Relationships>
</file>

<file path=ppt/slides/_rels/slide39.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image" Target="../media/image24.jpeg"/><Relationship Id="rId7" Type="http://schemas.openxmlformats.org/officeDocument/2006/relationships/tags" Target="../tags/tag540.xml"/><Relationship Id="rId6" Type="http://schemas.openxmlformats.org/officeDocument/2006/relationships/image" Target="../media/image46.png"/><Relationship Id="rId5" Type="http://schemas.openxmlformats.org/officeDocument/2006/relationships/tags" Target="../tags/tag539.xml"/><Relationship Id="rId4" Type="http://schemas.openxmlformats.org/officeDocument/2006/relationships/image" Target="../media/image22.png"/><Relationship Id="rId3" Type="http://schemas.openxmlformats.org/officeDocument/2006/relationships/tags" Target="../tags/tag538.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45.xml"/><Relationship Id="rId12" Type="http://schemas.openxmlformats.org/officeDocument/2006/relationships/tags" Target="../tags/tag544.xml"/><Relationship Id="rId11" Type="http://schemas.openxmlformats.org/officeDocument/2006/relationships/tags" Target="../tags/tag543.xml"/><Relationship Id="rId10" Type="http://schemas.openxmlformats.org/officeDocument/2006/relationships/tags" Target="../tags/tag542.xml"/><Relationship Id="rId1" Type="http://schemas.openxmlformats.org/officeDocument/2006/relationships/tags" Target="../tags/tag537.xml"/></Relationships>
</file>

<file path=ppt/slides/_rels/slide4.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image" Target="../media/image17.png"/><Relationship Id="rId5" Type="http://schemas.openxmlformats.org/officeDocument/2006/relationships/tags" Target="../tags/tag238.xml"/><Relationship Id="rId4" Type="http://schemas.openxmlformats.org/officeDocument/2006/relationships/image" Target="../media/image16.png"/><Relationship Id="rId3" Type="http://schemas.openxmlformats.org/officeDocument/2006/relationships/tags" Target="../tags/tag237.xml"/><Relationship Id="rId2" Type="http://schemas.openxmlformats.org/officeDocument/2006/relationships/image" Target="../media/image7.png"/><Relationship Id="rId15" Type="http://schemas.openxmlformats.org/officeDocument/2006/relationships/slideLayout" Target="../slideLayouts/slideLayout2.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image" Target="../media/image12.png"/><Relationship Id="rId1" Type="http://schemas.openxmlformats.org/officeDocument/2006/relationships/tags" Target="../tags/tag236.xml"/></Relationships>
</file>

<file path=ppt/slides/_rels/slide40.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image" Target="../media/image24.jpeg"/><Relationship Id="rId7" Type="http://schemas.openxmlformats.org/officeDocument/2006/relationships/tags" Target="../tags/tag549.xml"/><Relationship Id="rId6" Type="http://schemas.openxmlformats.org/officeDocument/2006/relationships/image" Target="../media/image47.png"/><Relationship Id="rId5" Type="http://schemas.openxmlformats.org/officeDocument/2006/relationships/tags" Target="../tags/tag548.xml"/><Relationship Id="rId4" Type="http://schemas.openxmlformats.org/officeDocument/2006/relationships/image" Target="../media/image22.png"/><Relationship Id="rId3" Type="http://schemas.openxmlformats.org/officeDocument/2006/relationships/tags" Target="../tags/tag547.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54.xml"/><Relationship Id="rId12" Type="http://schemas.openxmlformats.org/officeDocument/2006/relationships/tags" Target="../tags/tag553.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6.xml"/></Relationships>
</file>

<file path=ppt/slides/_rels/slide41.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image" Target="../media/image24.jpeg"/><Relationship Id="rId7" Type="http://schemas.openxmlformats.org/officeDocument/2006/relationships/tags" Target="../tags/tag558.xml"/><Relationship Id="rId6" Type="http://schemas.openxmlformats.org/officeDocument/2006/relationships/image" Target="../media/image48.png"/><Relationship Id="rId5" Type="http://schemas.openxmlformats.org/officeDocument/2006/relationships/tags" Target="../tags/tag557.xml"/><Relationship Id="rId4" Type="http://schemas.openxmlformats.org/officeDocument/2006/relationships/image" Target="../media/image22.png"/><Relationship Id="rId3" Type="http://schemas.openxmlformats.org/officeDocument/2006/relationships/tags" Target="../tags/tag556.xml"/><Relationship Id="rId2" Type="http://schemas.openxmlformats.org/officeDocument/2006/relationships/image" Target="../media/image21.png"/><Relationship Id="rId14" Type="http://schemas.openxmlformats.org/officeDocument/2006/relationships/slideLayout" Target="../slideLayouts/slideLayout2.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5.xml"/></Relationships>
</file>

<file path=ppt/slides/_rels/slide42.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20.png"/><Relationship Id="rId5" Type="http://schemas.openxmlformats.org/officeDocument/2006/relationships/tags" Target="../tags/tag566.xml"/><Relationship Id="rId4" Type="http://schemas.openxmlformats.org/officeDocument/2006/relationships/image" Target="../media/image50.png"/><Relationship Id="rId3" Type="http://schemas.openxmlformats.org/officeDocument/2006/relationships/tags" Target="../tags/tag565.xml"/><Relationship Id="rId2" Type="http://schemas.openxmlformats.org/officeDocument/2006/relationships/image" Target="../media/image49.png"/><Relationship Id="rId12" Type="http://schemas.openxmlformats.org/officeDocument/2006/relationships/slideLayout" Target="../slideLayouts/slideLayout1.xml"/><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tags" Target="../tags/tag564.xml"/></Relationships>
</file>

<file path=ppt/slides/_rels/slide43.xml.rels><?xml version="1.0" encoding="UTF-8" standalone="yes"?>
<Relationships xmlns="http://schemas.openxmlformats.org/package/2006/relationships"><Relationship Id="rId9" Type="http://schemas.openxmlformats.org/officeDocument/2006/relationships/tags" Target="../tags/tag577.xml"/><Relationship Id="rId8" Type="http://schemas.openxmlformats.org/officeDocument/2006/relationships/tags" Target="../tags/tag576.xml"/><Relationship Id="rId7" Type="http://schemas.openxmlformats.org/officeDocument/2006/relationships/tags" Target="../tags/tag575.xml"/><Relationship Id="rId6" Type="http://schemas.openxmlformats.org/officeDocument/2006/relationships/image" Target="../media/image20.png"/><Relationship Id="rId5" Type="http://schemas.openxmlformats.org/officeDocument/2006/relationships/tags" Target="../tags/tag574.xml"/><Relationship Id="rId4" Type="http://schemas.openxmlformats.org/officeDocument/2006/relationships/image" Target="../media/image52.png"/><Relationship Id="rId3" Type="http://schemas.openxmlformats.org/officeDocument/2006/relationships/tags" Target="../tags/tag573.xml"/><Relationship Id="rId2" Type="http://schemas.openxmlformats.org/officeDocument/2006/relationships/image" Target="../media/image51.png"/><Relationship Id="rId12" Type="http://schemas.openxmlformats.org/officeDocument/2006/relationships/slideLayout" Target="../slideLayouts/slideLayout5.xml"/><Relationship Id="rId11" Type="http://schemas.openxmlformats.org/officeDocument/2006/relationships/tags" Target="../tags/tag579.xml"/><Relationship Id="rId10" Type="http://schemas.openxmlformats.org/officeDocument/2006/relationships/tags" Target="../tags/tag578.xml"/><Relationship Id="rId1" Type="http://schemas.openxmlformats.org/officeDocument/2006/relationships/tags" Target="../tags/tag572.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87.xml"/><Relationship Id="rId7" Type="http://schemas.openxmlformats.org/officeDocument/2006/relationships/tags" Target="../tags/tag586.xml"/><Relationship Id="rId6" Type="http://schemas.openxmlformats.org/officeDocument/2006/relationships/tags" Target="../tags/tag585.xml"/><Relationship Id="rId5" Type="http://schemas.openxmlformats.org/officeDocument/2006/relationships/tags" Target="../tags/tag584.xml"/><Relationship Id="rId4" Type="http://schemas.openxmlformats.org/officeDocument/2006/relationships/tags" Target="../tags/tag583.xml"/><Relationship Id="rId3" Type="http://schemas.openxmlformats.org/officeDocument/2006/relationships/tags" Target="../tags/tag582.xml"/><Relationship Id="rId2" Type="http://schemas.openxmlformats.org/officeDocument/2006/relationships/tags" Target="../tags/tag581.xml"/><Relationship Id="rId1" Type="http://schemas.openxmlformats.org/officeDocument/2006/relationships/tags" Target="../tags/tag580.xml"/></Relationships>
</file>

<file path=ppt/slides/_rels/slide45.xml.rels><?xml version="1.0" encoding="UTF-8" standalone="yes"?>
<Relationships xmlns="http://schemas.openxmlformats.org/package/2006/relationships"><Relationship Id="rId9" Type="http://schemas.openxmlformats.org/officeDocument/2006/relationships/tags" Target="../tags/tag593.xml"/><Relationship Id="rId8" Type="http://schemas.openxmlformats.org/officeDocument/2006/relationships/tags" Target="../tags/tag592.xml"/><Relationship Id="rId7" Type="http://schemas.openxmlformats.org/officeDocument/2006/relationships/tags" Target="../tags/tag591.xml"/><Relationship Id="rId6" Type="http://schemas.openxmlformats.org/officeDocument/2006/relationships/image" Target="../media/image20.png"/><Relationship Id="rId5" Type="http://schemas.openxmlformats.org/officeDocument/2006/relationships/tags" Target="../tags/tag590.xml"/><Relationship Id="rId4" Type="http://schemas.openxmlformats.org/officeDocument/2006/relationships/image" Target="../media/image54.png"/><Relationship Id="rId3" Type="http://schemas.openxmlformats.org/officeDocument/2006/relationships/tags" Target="../tags/tag589.xml"/><Relationship Id="rId2" Type="http://schemas.openxmlformats.org/officeDocument/2006/relationships/image" Target="../media/image53.png"/><Relationship Id="rId18" Type="http://schemas.openxmlformats.org/officeDocument/2006/relationships/slideLayout" Target="../slideLayouts/slideLayout2.xml"/><Relationship Id="rId17" Type="http://schemas.openxmlformats.org/officeDocument/2006/relationships/tags" Target="../tags/tag600.xml"/><Relationship Id="rId16" Type="http://schemas.openxmlformats.org/officeDocument/2006/relationships/tags" Target="../tags/tag599.xml"/><Relationship Id="rId15" Type="http://schemas.openxmlformats.org/officeDocument/2006/relationships/tags" Target="../tags/tag598.xml"/><Relationship Id="rId14" Type="http://schemas.openxmlformats.org/officeDocument/2006/relationships/tags" Target="../tags/tag597.xml"/><Relationship Id="rId13" Type="http://schemas.openxmlformats.org/officeDocument/2006/relationships/tags" Target="../tags/tag596.xml"/><Relationship Id="rId12" Type="http://schemas.openxmlformats.org/officeDocument/2006/relationships/tags" Target="../tags/tag595.xml"/><Relationship Id="rId11" Type="http://schemas.openxmlformats.org/officeDocument/2006/relationships/image" Target="../media/image55.png"/><Relationship Id="rId10" Type="http://schemas.openxmlformats.org/officeDocument/2006/relationships/tags" Target="../tags/tag594.xml"/><Relationship Id="rId1" Type="http://schemas.openxmlformats.org/officeDocument/2006/relationships/tags" Target="../tags/tag588.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06.xml"/><Relationship Id="rId5" Type="http://schemas.openxmlformats.org/officeDocument/2006/relationships/tags" Target="../tags/tag605.xml"/><Relationship Id="rId4" Type="http://schemas.openxmlformats.org/officeDocument/2006/relationships/tags" Target="../tags/tag604.xml"/><Relationship Id="rId3" Type="http://schemas.openxmlformats.org/officeDocument/2006/relationships/tags" Target="../tags/tag603.xml"/><Relationship Id="rId2" Type="http://schemas.openxmlformats.org/officeDocument/2006/relationships/tags" Target="../tags/tag602.xml"/><Relationship Id="rId1" Type="http://schemas.openxmlformats.org/officeDocument/2006/relationships/tags" Target="../tags/tag601.xml"/></Relationships>
</file>

<file path=ppt/slides/_rels/slide47.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image" Target="../media/image20.png"/><Relationship Id="rId5" Type="http://schemas.openxmlformats.org/officeDocument/2006/relationships/tags" Target="../tags/tag609.xml"/><Relationship Id="rId4" Type="http://schemas.openxmlformats.org/officeDocument/2006/relationships/image" Target="../media/image33.png"/><Relationship Id="rId3" Type="http://schemas.openxmlformats.org/officeDocument/2006/relationships/tags" Target="../tags/tag608.xml"/><Relationship Id="rId21" Type="http://schemas.openxmlformats.org/officeDocument/2006/relationships/slideLayout" Target="../slideLayouts/slideLayout2.xml"/><Relationship Id="rId20" Type="http://schemas.openxmlformats.org/officeDocument/2006/relationships/tags" Target="../tags/tag622.xml"/><Relationship Id="rId2" Type="http://schemas.openxmlformats.org/officeDocument/2006/relationships/image" Target="../media/image56.png"/><Relationship Id="rId19" Type="http://schemas.openxmlformats.org/officeDocument/2006/relationships/tags" Target="../tags/tag621.xml"/><Relationship Id="rId18" Type="http://schemas.openxmlformats.org/officeDocument/2006/relationships/tags" Target="../tags/tag620.xml"/><Relationship Id="rId17" Type="http://schemas.openxmlformats.org/officeDocument/2006/relationships/tags" Target="../tags/tag619.xml"/><Relationship Id="rId16" Type="http://schemas.openxmlformats.org/officeDocument/2006/relationships/tags" Target="../tags/tag618.xml"/><Relationship Id="rId15" Type="http://schemas.openxmlformats.org/officeDocument/2006/relationships/tags" Target="../tags/tag617.xml"/><Relationship Id="rId14" Type="http://schemas.openxmlformats.org/officeDocument/2006/relationships/tags" Target="../tags/tag616.xml"/><Relationship Id="rId13" Type="http://schemas.openxmlformats.org/officeDocument/2006/relationships/tags" Target="../tags/tag615.xml"/><Relationship Id="rId12" Type="http://schemas.openxmlformats.org/officeDocument/2006/relationships/tags" Target="../tags/tag614.xml"/><Relationship Id="rId11" Type="http://schemas.openxmlformats.org/officeDocument/2006/relationships/tags" Target="../tags/tag613.xml"/><Relationship Id="rId10" Type="http://schemas.openxmlformats.org/officeDocument/2006/relationships/image" Target="../media/image55.png"/><Relationship Id="rId1" Type="http://schemas.openxmlformats.org/officeDocument/2006/relationships/tags" Target="../tags/tag607.xml"/></Relationships>
</file>

<file path=ppt/slides/_rels/slide48.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image" Target="../media/image20.png"/><Relationship Id="rId5" Type="http://schemas.openxmlformats.org/officeDocument/2006/relationships/tags" Target="../tags/tag625.xml"/><Relationship Id="rId4" Type="http://schemas.openxmlformats.org/officeDocument/2006/relationships/image" Target="../media/image58.png"/><Relationship Id="rId3" Type="http://schemas.openxmlformats.org/officeDocument/2006/relationships/tags" Target="../tags/tag624.xml"/><Relationship Id="rId2" Type="http://schemas.openxmlformats.org/officeDocument/2006/relationships/image" Target="../media/image57.png"/><Relationship Id="rId18" Type="http://schemas.openxmlformats.org/officeDocument/2006/relationships/slideLayout" Target="../slideLayouts/slideLayout2.xml"/><Relationship Id="rId17" Type="http://schemas.openxmlformats.org/officeDocument/2006/relationships/tags" Target="../tags/tag636.xml"/><Relationship Id="rId16" Type="http://schemas.openxmlformats.org/officeDocument/2006/relationships/tags" Target="../tags/tag635.xml"/><Relationship Id="rId15" Type="http://schemas.openxmlformats.org/officeDocument/2006/relationships/tags" Target="../tags/tag634.xml"/><Relationship Id="rId14" Type="http://schemas.openxmlformats.org/officeDocument/2006/relationships/tags" Target="../tags/tag633.xml"/><Relationship Id="rId13" Type="http://schemas.openxmlformats.org/officeDocument/2006/relationships/tags" Target="../tags/tag632.xml"/><Relationship Id="rId12" Type="http://schemas.openxmlformats.org/officeDocument/2006/relationships/tags" Target="../tags/tag631.xml"/><Relationship Id="rId11" Type="http://schemas.openxmlformats.org/officeDocument/2006/relationships/tags" Target="../tags/tag630.xml"/><Relationship Id="rId10" Type="http://schemas.openxmlformats.org/officeDocument/2006/relationships/tags" Target="../tags/tag629.xml"/><Relationship Id="rId1" Type="http://schemas.openxmlformats.org/officeDocument/2006/relationships/tags" Target="../tags/tag623.xml"/></Relationships>
</file>

<file path=ppt/slides/_rels/slide49.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tags" Target="../tags/tag640.xml"/><Relationship Id="rId6" Type="http://schemas.openxmlformats.org/officeDocument/2006/relationships/image" Target="../media/image20.png"/><Relationship Id="rId5" Type="http://schemas.openxmlformats.org/officeDocument/2006/relationships/tags" Target="../tags/tag639.xml"/><Relationship Id="rId4" Type="http://schemas.openxmlformats.org/officeDocument/2006/relationships/image" Target="../media/image19.png"/><Relationship Id="rId3" Type="http://schemas.openxmlformats.org/officeDocument/2006/relationships/tags" Target="../tags/tag638.xml"/><Relationship Id="rId22" Type="http://schemas.openxmlformats.org/officeDocument/2006/relationships/slideLayout" Target="../slideLayouts/slideLayout2.xml"/><Relationship Id="rId21" Type="http://schemas.openxmlformats.org/officeDocument/2006/relationships/tags" Target="../tags/tag654.xml"/><Relationship Id="rId20" Type="http://schemas.openxmlformats.org/officeDocument/2006/relationships/tags" Target="../tags/tag653.xml"/><Relationship Id="rId2" Type="http://schemas.openxmlformats.org/officeDocument/2006/relationships/image" Target="../media/image59.png"/><Relationship Id="rId19" Type="http://schemas.openxmlformats.org/officeDocument/2006/relationships/tags" Target="../tags/tag652.xml"/><Relationship Id="rId18" Type="http://schemas.openxmlformats.org/officeDocument/2006/relationships/tags" Target="../tags/tag651.xml"/><Relationship Id="rId17" Type="http://schemas.openxmlformats.org/officeDocument/2006/relationships/tags" Target="../tags/tag650.xml"/><Relationship Id="rId16" Type="http://schemas.openxmlformats.org/officeDocument/2006/relationships/tags" Target="../tags/tag649.xml"/><Relationship Id="rId15" Type="http://schemas.openxmlformats.org/officeDocument/2006/relationships/tags" Target="../tags/tag648.xml"/><Relationship Id="rId14" Type="http://schemas.openxmlformats.org/officeDocument/2006/relationships/tags" Target="../tags/tag647.xml"/><Relationship Id="rId13" Type="http://schemas.openxmlformats.org/officeDocument/2006/relationships/tags" Target="../tags/tag646.xml"/><Relationship Id="rId12" Type="http://schemas.openxmlformats.org/officeDocument/2006/relationships/tags" Target="../tags/tag645.xml"/><Relationship Id="rId11" Type="http://schemas.openxmlformats.org/officeDocument/2006/relationships/tags" Target="../tags/tag644.xml"/><Relationship Id="rId10" Type="http://schemas.openxmlformats.org/officeDocument/2006/relationships/tags" Target="../tags/tag643.xml"/><Relationship Id="rId1" Type="http://schemas.openxmlformats.org/officeDocument/2006/relationships/tags" Target="../tags/tag637.xml"/></Relationships>
</file>

<file path=ppt/slides/_rels/slide5.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image" Target="../media/image20.png"/><Relationship Id="rId5" Type="http://schemas.openxmlformats.org/officeDocument/2006/relationships/tags" Target="../tags/tag248.xml"/><Relationship Id="rId4" Type="http://schemas.openxmlformats.org/officeDocument/2006/relationships/image" Target="../media/image19.png"/><Relationship Id="rId3" Type="http://schemas.openxmlformats.org/officeDocument/2006/relationships/tags" Target="../tags/tag247.xml"/><Relationship Id="rId20" Type="http://schemas.openxmlformats.org/officeDocument/2006/relationships/slideLayout" Target="../slideLayouts/slideLayout5.xml"/><Relationship Id="rId2" Type="http://schemas.openxmlformats.org/officeDocument/2006/relationships/image" Target="../media/image18.png"/><Relationship Id="rId19" Type="http://schemas.openxmlformats.org/officeDocument/2006/relationships/tags" Target="../tags/tag261.xml"/><Relationship Id="rId18" Type="http://schemas.openxmlformats.org/officeDocument/2006/relationships/tags" Target="../tags/tag260.xml"/><Relationship Id="rId17" Type="http://schemas.openxmlformats.org/officeDocument/2006/relationships/tags" Target="../tags/tag259.xml"/><Relationship Id="rId16" Type="http://schemas.openxmlformats.org/officeDocument/2006/relationships/tags" Target="../tags/tag258.xml"/><Relationship Id="rId15" Type="http://schemas.openxmlformats.org/officeDocument/2006/relationships/tags" Target="../tags/tag257.xml"/><Relationship Id="rId14" Type="http://schemas.openxmlformats.org/officeDocument/2006/relationships/tags" Target="../tags/tag256.xml"/><Relationship Id="rId13" Type="http://schemas.openxmlformats.org/officeDocument/2006/relationships/tags" Target="../tags/tag255.xml"/><Relationship Id="rId12" Type="http://schemas.openxmlformats.org/officeDocument/2006/relationships/tags" Target="../tags/tag254.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6.xml"/></Relationships>
</file>

<file path=ppt/slides/_rels/slide50.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image" Target="../media/image20.png"/><Relationship Id="rId5" Type="http://schemas.openxmlformats.org/officeDocument/2006/relationships/tags" Target="../tags/tag657.xml"/><Relationship Id="rId4" Type="http://schemas.openxmlformats.org/officeDocument/2006/relationships/image" Target="../media/image61.png"/><Relationship Id="rId3" Type="http://schemas.openxmlformats.org/officeDocument/2006/relationships/tags" Target="../tags/tag656.xml"/><Relationship Id="rId2" Type="http://schemas.openxmlformats.org/officeDocument/2006/relationships/image" Target="../media/image60.png"/><Relationship Id="rId13" Type="http://schemas.openxmlformats.org/officeDocument/2006/relationships/slideLayout" Target="../slideLayouts/slideLayout2.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5.xml"/></Relationships>
</file>

<file path=ppt/slides/_rels/slide51.xml.rels><?xml version="1.0" encoding="UTF-8" standalone="yes"?>
<Relationships xmlns="http://schemas.openxmlformats.org/package/2006/relationships"><Relationship Id="rId9" Type="http://schemas.openxmlformats.org/officeDocument/2006/relationships/tags" Target="../tags/tag669.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image" Target="../media/image20.png"/><Relationship Id="rId5" Type="http://schemas.openxmlformats.org/officeDocument/2006/relationships/tags" Target="../tags/tag666.xml"/><Relationship Id="rId4" Type="http://schemas.openxmlformats.org/officeDocument/2006/relationships/image" Target="../media/image63.png"/><Relationship Id="rId3" Type="http://schemas.openxmlformats.org/officeDocument/2006/relationships/tags" Target="../tags/tag665.xml"/><Relationship Id="rId2" Type="http://schemas.openxmlformats.org/officeDocument/2006/relationships/image" Target="../media/image62.png"/><Relationship Id="rId13" Type="http://schemas.openxmlformats.org/officeDocument/2006/relationships/slideLayout" Target="../slideLayouts/slideLayout2.xml"/><Relationship Id="rId12" Type="http://schemas.openxmlformats.org/officeDocument/2006/relationships/tags" Target="../tags/tag672.xml"/><Relationship Id="rId11" Type="http://schemas.openxmlformats.org/officeDocument/2006/relationships/tags" Target="../tags/tag671.xml"/><Relationship Id="rId10" Type="http://schemas.openxmlformats.org/officeDocument/2006/relationships/tags" Target="../tags/tag670.xml"/><Relationship Id="rId1" Type="http://schemas.openxmlformats.org/officeDocument/2006/relationships/tags" Target="../tags/tag664.xml"/></Relationships>
</file>

<file path=ppt/slides/_rels/slide52.xml.rels><?xml version="1.0" encoding="UTF-8" standalone="yes"?>
<Relationships xmlns="http://schemas.openxmlformats.org/package/2006/relationships"><Relationship Id="rId9" Type="http://schemas.openxmlformats.org/officeDocument/2006/relationships/tags" Target="../tags/tag678.xml"/><Relationship Id="rId8" Type="http://schemas.openxmlformats.org/officeDocument/2006/relationships/tags" Target="../tags/tag677.xml"/><Relationship Id="rId7" Type="http://schemas.openxmlformats.org/officeDocument/2006/relationships/tags" Target="../tags/tag676.xml"/><Relationship Id="rId6" Type="http://schemas.openxmlformats.org/officeDocument/2006/relationships/image" Target="../media/image20.png"/><Relationship Id="rId5" Type="http://schemas.openxmlformats.org/officeDocument/2006/relationships/tags" Target="../tags/tag675.xml"/><Relationship Id="rId4" Type="http://schemas.openxmlformats.org/officeDocument/2006/relationships/image" Target="../media/image65.png"/><Relationship Id="rId3" Type="http://schemas.openxmlformats.org/officeDocument/2006/relationships/tags" Target="../tags/tag674.xml"/><Relationship Id="rId2" Type="http://schemas.openxmlformats.org/officeDocument/2006/relationships/image" Target="../media/image64.png"/><Relationship Id="rId13" Type="http://schemas.openxmlformats.org/officeDocument/2006/relationships/slideLayout" Target="../slideLayouts/slideLayout2.xml"/><Relationship Id="rId12" Type="http://schemas.openxmlformats.org/officeDocument/2006/relationships/tags" Target="../tags/tag681.xml"/><Relationship Id="rId11" Type="http://schemas.openxmlformats.org/officeDocument/2006/relationships/tags" Target="../tags/tag680.xml"/><Relationship Id="rId10" Type="http://schemas.openxmlformats.org/officeDocument/2006/relationships/tags" Target="../tags/tag679.xml"/><Relationship Id="rId1" Type="http://schemas.openxmlformats.org/officeDocument/2006/relationships/tags" Target="../tags/tag673.xml"/></Relationships>
</file>

<file path=ppt/slides/_rels/slide53.xml.rels><?xml version="1.0" encoding="UTF-8" standalone="yes"?>
<Relationships xmlns="http://schemas.openxmlformats.org/package/2006/relationships"><Relationship Id="rId9" Type="http://schemas.openxmlformats.org/officeDocument/2006/relationships/tags" Target="../tags/tag687.xml"/><Relationship Id="rId8" Type="http://schemas.openxmlformats.org/officeDocument/2006/relationships/tags" Target="../tags/tag686.xml"/><Relationship Id="rId7" Type="http://schemas.openxmlformats.org/officeDocument/2006/relationships/tags" Target="../tags/tag685.xml"/><Relationship Id="rId6" Type="http://schemas.openxmlformats.org/officeDocument/2006/relationships/image" Target="../media/image20.png"/><Relationship Id="rId5" Type="http://schemas.openxmlformats.org/officeDocument/2006/relationships/tags" Target="../tags/tag684.xml"/><Relationship Id="rId4" Type="http://schemas.openxmlformats.org/officeDocument/2006/relationships/image" Target="../media/image67.png"/><Relationship Id="rId3" Type="http://schemas.openxmlformats.org/officeDocument/2006/relationships/tags" Target="../tags/tag683.xml"/><Relationship Id="rId2" Type="http://schemas.openxmlformats.org/officeDocument/2006/relationships/image" Target="../media/image66.png"/><Relationship Id="rId13" Type="http://schemas.openxmlformats.org/officeDocument/2006/relationships/slideLayout" Target="../slideLayouts/slideLayout2.xml"/><Relationship Id="rId12" Type="http://schemas.openxmlformats.org/officeDocument/2006/relationships/tags" Target="../tags/tag690.xml"/><Relationship Id="rId11" Type="http://schemas.openxmlformats.org/officeDocument/2006/relationships/tags" Target="../tags/tag689.xml"/><Relationship Id="rId10" Type="http://schemas.openxmlformats.org/officeDocument/2006/relationships/tags" Target="../tags/tag688.xml"/><Relationship Id="rId1" Type="http://schemas.openxmlformats.org/officeDocument/2006/relationships/tags" Target="../tags/tag682.xml"/></Relationships>
</file>

<file path=ppt/slides/_rels/slide54.xml.rels><?xml version="1.0" encoding="UTF-8" standalone="yes"?>
<Relationships xmlns="http://schemas.openxmlformats.org/package/2006/relationships"><Relationship Id="rId9" Type="http://schemas.openxmlformats.org/officeDocument/2006/relationships/tags" Target="../tags/tag696.xml"/><Relationship Id="rId8" Type="http://schemas.openxmlformats.org/officeDocument/2006/relationships/tags" Target="../tags/tag695.xml"/><Relationship Id="rId7" Type="http://schemas.openxmlformats.org/officeDocument/2006/relationships/tags" Target="../tags/tag694.xml"/><Relationship Id="rId6" Type="http://schemas.openxmlformats.org/officeDocument/2006/relationships/image" Target="../media/image20.png"/><Relationship Id="rId5" Type="http://schemas.openxmlformats.org/officeDocument/2006/relationships/tags" Target="../tags/tag693.xml"/><Relationship Id="rId4" Type="http://schemas.openxmlformats.org/officeDocument/2006/relationships/image" Target="../media/image33.png"/><Relationship Id="rId3" Type="http://schemas.openxmlformats.org/officeDocument/2006/relationships/tags" Target="../tags/tag692.xml"/><Relationship Id="rId2" Type="http://schemas.openxmlformats.org/officeDocument/2006/relationships/image" Target="../media/image30.png"/><Relationship Id="rId15" Type="http://schemas.openxmlformats.org/officeDocument/2006/relationships/slideLayout" Target="../slideLayouts/slideLayout2.xml"/><Relationship Id="rId14" Type="http://schemas.openxmlformats.org/officeDocument/2006/relationships/tags" Target="../tags/tag701.xml"/><Relationship Id="rId13" Type="http://schemas.openxmlformats.org/officeDocument/2006/relationships/tags" Target="../tags/tag700.xml"/><Relationship Id="rId12" Type="http://schemas.openxmlformats.org/officeDocument/2006/relationships/tags" Target="../tags/tag699.xml"/><Relationship Id="rId11" Type="http://schemas.openxmlformats.org/officeDocument/2006/relationships/tags" Target="../tags/tag698.xml"/><Relationship Id="rId10" Type="http://schemas.openxmlformats.org/officeDocument/2006/relationships/tags" Target="../tags/tag697.xml"/><Relationship Id="rId1" Type="http://schemas.openxmlformats.org/officeDocument/2006/relationships/tags" Target="../tags/tag691.xml"/></Relationships>
</file>

<file path=ppt/slides/_rels/slide55.xml.rels><?xml version="1.0" encoding="UTF-8" standalone="yes"?>
<Relationships xmlns="http://schemas.openxmlformats.org/package/2006/relationships"><Relationship Id="rId9" Type="http://schemas.openxmlformats.org/officeDocument/2006/relationships/tags" Target="../tags/tag707.xml"/><Relationship Id="rId8" Type="http://schemas.openxmlformats.org/officeDocument/2006/relationships/tags" Target="../tags/tag706.xml"/><Relationship Id="rId7" Type="http://schemas.openxmlformats.org/officeDocument/2006/relationships/tags" Target="../tags/tag705.xml"/><Relationship Id="rId6" Type="http://schemas.openxmlformats.org/officeDocument/2006/relationships/image" Target="../media/image20.png"/><Relationship Id="rId5" Type="http://schemas.openxmlformats.org/officeDocument/2006/relationships/tags" Target="../tags/tag704.xml"/><Relationship Id="rId4" Type="http://schemas.openxmlformats.org/officeDocument/2006/relationships/image" Target="../media/image69.png"/><Relationship Id="rId3" Type="http://schemas.openxmlformats.org/officeDocument/2006/relationships/tags" Target="../tags/tag703.xml"/><Relationship Id="rId2" Type="http://schemas.openxmlformats.org/officeDocument/2006/relationships/image" Target="../media/image68.png"/><Relationship Id="rId15" Type="http://schemas.openxmlformats.org/officeDocument/2006/relationships/slideLayout" Target="../slideLayouts/slideLayout2.xml"/><Relationship Id="rId14" Type="http://schemas.openxmlformats.org/officeDocument/2006/relationships/tags" Target="../tags/tag712.xml"/><Relationship Id="rId13" Type="http://schemas.openxmlformats.org/officeDocument/2006/relationships/tags" Target="../tags/tag711.xml"/><Relationship Id="rId12" Type="http://schemas.openxmlformats.org/officeDocument/2006/relationships/tags" Target="../tags/tag710.xml"/><Relationship Id="rId11" Type="http://schemas.openxmlformats.org/officeDocument/2006/relationships/tags" Target="../tags/tag709.xml"/><Relationship Id="rId10" Type="http://schemas.openxmlformats.org/officeDocument/2006/relationships/tags" Target="../tags/tag708.xml"/><Relationship Id="rId1" Type="http://schemas.openxmlformats.org/officeDocument/2006/relationships/tags" Target="../tags/tag702.xml"/></Relationships>
</file>

<file path=ppt/slides/_rels/slide56.xml.rels><?xml version="1.0" encoding="UTF-8" standalone="yes"?>
<Relationships xmlns="http://schemas.openxmlformats.org/package/2006/relationships"><Relationship Id="rId9" Type="http://schemas.openxmlformats.org/officeDocument/2006/relationships/tags" Target="../tags/tag718.xml"/><Relationship Id="rId8" Type="http://schemas.openxmlformats.org/officeDocument/2006/relationships/tags" Target="../tags/tag717.xml"/><Relationship Id="rId7" Type="http://schemas.openxmlformats.org/officeDocument/2006/relationships/tags" Target="../tags/tag716.xml"/><Relationship Id="rId6" Type="http://schemas.openxmlformats.org/officeDocument/2006/relationships/image" Target="../media/image20.png"/><Relationship Id="rId5" Type="http://schemas.openxmlformats.org/officeDocument/2006/relationships/tags" Target="../tags/tag715.xml"/><Relationship Id="rId4" Type="http://schemas.openxmlformats.org/officeDocument/2006/relationships/image" Target="../media/image71.png"/><Relationship Id="rId3" Type="http://schemas.openxmlformats.org/officeDocument/2006/relationships/tags" Target="../tags/tag714.xml"/><Relationship Id="rId20" Type="http://schemas.openxmlformats.org/officeDocument/2006/relationships/slideLayout" Target="../slideLayouts/slideLayout2.xml"/><Relationship Id="rId2" Type="http://schemas.openxmlformats.org/officeDocument/2006/relationships/image" Target="../media/image70.png"/><Relationship Id="rId19" Type="http://schemas.openxmlformats.org/officeDocument/2006/relationships/tags" Target="../tags/tag726.xml"/><Relationship Id="rId18" Type="http://schemas.openxmlformats.org/officeDocument/2006/relationships/tags" Target="../tags/tag725.xml"/><Relationship Id="rId17" Type="http://schemas.openxmlformats.org/officeDocument/2006/relationships/tags" Target="../tags/tag724.xml"/><Relationship Id="rId16" Type="http://schemas.openxmlformats.org/officeDocument/2006/relationships/tags" Target="../tags/tag723.xml"/><Relationship Id="rId15" Type="http://schemas.openxmlformats.org/officeDocument/2006/relationships/tags" Target="../tags/tag722.xml"/><Relationship Id="rId14" Type="http://schemas.openxmlformats.org/officeDocument/2006/relationships/tags" Target="../tags/tag721.xml"/><Relationship Id="rId13" Type="http://schemas.openxmlformats.org/officeDocument/2006/relationships/image" Target="../media/image73.png"/><Relationship Id="rId12" Type="http://schemas.openxmlformats.org/officeDocument/2006/relationships/tags" Target="../tags/tag720.xml"/><Relationship Id="rId11" Type="http://schemas.openxmlformats.org/officeDocument/2006/relationships/image" Target="../media/image72.png"/><Relationship Id="rId10" Type="http://schemas.openxmlformats.org/officeDocument/2006/relationships/tags" Target="../tags/tag719.xml"/><Relationship Id="rId1" Type="http://schemas.openxmlformats.org/officeDocument/2006/relationships/tags" Target="../tags/tag713.xml"/></Relationships>
</file>

<file path=ppt/slides/_rels/slide57.xml.rels><?xml version="1.0" encoding="UTF-8" standalone="yes"?>
<Relationships xmlns="http://schemas.openxmlformats.org/package/2006/relationships"><Relationship Id="rId9" Type="http://schemas.openxmlformats.org/officeDocument/2006/relationships/tags" Target="../tags/tag732.xml"/><Relationship Id="rId8" Type="http://schemas.openxmlformats.org/officeDocument/2006/relationships/tags" Target="../tags/tag731.xml"/><Relationship Id="rId7" Type="http://schemas.openxmlformats.org/officeDocument/2006/relationships/tags" Target="../tags/tag730.xml"/><Relationship Id="rId6" Type="http://schemas.openxmlformats.org/officeDocument/2006/relationships/image" Target="../media/image20.png"/><Relationship Id="rId5" Type="http://schemas.openxmlformats.org/officeDocument/2006/relationships/tags" Target="../tags/tag729.xml"/><Relationship Id="rId4" Type="http://schemas.openxmlformats.org/officeDocument/2006/relationships/image" Target="../media/image75.png"/><Relationship Id="rId3" Type="http://schemas.openxmlformats.org/officeDocument/2006/relationships/tags" Target="../tags/tag728.xml"/><Relationship Id="rId2" Type="http://schemas.openxmlformats.org/officeDocument/2006/relationships/image" Target="../media/image74.png"/><Relationship Id="rId18" Type="http://schemas.openxmlformats.org/officeDocument/2006/relationships/slideLayout" Target="../slideLayouts/slideLayout2.xml"/><Relationship Id="rId17" Type="http://schemas.openxmlformats.org/officeDocument/2006/relationships/tags" Target="../tags/tag739.xml"/><Relationship Id="rId16" Type="http://schemas.openxmlformats.org/officeDocument/2006/relationships/tags" Target="../tags/tag738.xml"/><Relationship Id="rId15" Type="http://schemas.openxmlformats.org/officeDocument/2006/relationships/tags" Target="../tags/tag737.xml"/><Relationship Id="rId14" Type="http://schemas.openxmlformats.org/officeDocument/2006/relationships/tags" Target="../tags/tag736.xml"/><Relationship Id="rId13" Type="http://schemas.openxmlformats.org/officeDocument/2006/relationships/tags" Target="../tags/tag735.xml"/><Relationship Id="rId12" Type="http://schemas.openxmlformats.org/officeDocument/2006/relationships/tags" Target="../tags/tag734.xml"/><Relationship Id="rId11" Type="http://schemas.openxmlformats.org/officeDocument/2006/relationships/image" Target="../media/image76.png"/><Relationship Id="rId10" Type="http://schemas.openxmlformats.org/officeDocument/2006/relationships/tags" Target="../tags/tag733.xml"/><Relationship Id="rId1" Type="http://schemas.openxmlformats.org/officeDocument/2006/relationships/tags" Target="../tags/tag727.xml"/></Relationships>
</file>

<file path=ppt/slides/_rels/slide58.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tags" Target="../tags/tag744.xml"/><Relationship Id="rId7" Type="http://schemas.openxmlformats.org/officeDocument/2006/relationships/tags" Target="../tags/tag743.xml"/><Relationship Id="rId6" Type="http://schemas.openxmlformats.org/officeDocument/2006/relationships/image" Target="../media/image20.png"/><Relationship Id="rId5" Type="http://schemas.openxmlformats.org/officeDocument/2006/relationships/tags" Target="../tags/tag742.xml"/><Relationship Id="rId4" Type="http://schemas.openxmlformats.org/officeDocument/2006/relationships/image" Target="../media/image78.png"/><Relationship Id="rId3" Type="http://schemas.openxmlformats.org/officeDocument/2006/relationships/tags" Target="../tags/tag741.xml"/><Relationship Id="rId20" Type="http://schemas.openxmlformats.org/officeDocument/2006/relationships/slideLayout" Target="../slideLayouts/slideLayout2.xml"/><Relationship Id="rId2" Type="http://schemas.openxmlformats.org/officeDocument/2006/relationships/image" Target="../media/image77.png"/><Relationship Id="rId19" Type="http://schemas.openxmlformats.org/officeDocument/2006/relationships/tags" Target="../tags/tag753.xml"/><Relationship Id="rId18" Type="http://schemas.openxmlformats.org/officeDocument/2006/relationships/tags" Target="../tags/tag752.xml"/><Relationship Id="rId17" Type="http://schemas.openxmlformats.org/officeDocument/2006/relationships/tags" Target="../tags/tag751.xml"/><Relationship Id="rId16" Type="http://schemas.openxmlformats.org/officeDocument/2006/relationships/tags" Target="../tags/tag750.xml"/><Relationship Id="rId15" Type="http://schemas.openxmlformats.org/officeDocument/2006/relationships/tags" Target="../tags/tag749.xml"/><Relationship Id="rId14" Type="http://schemas.openxmlformats.org/officeDocument/2006/relationships/tags" Target="../tags/tag748.xml"/><Relationship Id="rId13" Type="http://schemas.openxmlformats.org/officeDocument/2006/relationships/image" Target="../media/image80.png"/><Relationship Id="rId12" Type="http://schemas.openxmlformats.org/officeDocument/2006/relationships/tags" Target="../tags/tag747.xml"/><Relationship Id="rId11" Type="http://schemas.openxmlformats.org/officeDocument/2006/relationships/image" Target="../media/image79.png"/><Relationship Id="rId10" Type="http://schemas.openxmlformats.org/officeDocument/2006/relationships/tags" Target="../tags/tag746.xml"/><Relationship Id="rId1" Type="http://schemas.openxmlformats.org/officeDocument/2006/relationships/tags" Target="../tags/tag740.xml"/></Relationships>
</file>

<file path=ppt/slides/_rels/slide59.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tags" Target="../tags/tag758.xml"/><Relationship Id="rId7" Type="http://schemas.openxmlformats.org/officeDocument/2006/relationships/tags" Target="../tags/tag757.xml"/><Relationship Id="rId6" Type="http://schemas.openxmlformats.org/officeDocument/2006/relationships/image" Target="../media/image20.png"/><Relationship Id="rId5" Type="http://schemas.openxmlformats.org/officeDocument/2006/relationships/tags" Target="../tags/tag756.xml"/><Relationship Id="rId4" Type="http://schemas.openxmlformats.org/officeDocument/2006/relationships/image" Target="../media/image82.png"/><Relationship Id="rId3" Type="http://schemas.openxmlformats.org/officeDocument/2006/relationships/tags" Target="../tags/tag755.xml"/><Relationship Id="rId2" Type="http://schemas.openxmlformats.org/officeDocument/2006/relationships/image" Target="../media/image81.png"/><Relationship Id="rId12" Type="http://schemas.openxmlformats.org/officeDocument/2006/relationships/slideLayout" Target="../slideLayouts/slideLayout2.xml"/><Relationship Id="rId11" Type="http://schemas.openxmlformats.org/officeDocument/2006/relationships/tags" Target="../tags/tag761.xml"/><Relationship Id="rId10" Type="http://schemas.openxmlformats.org/officeDocument/2006/relationships/tags" Target="../tags/tag760.xml"/><Relationship Id="rId1" Type="http://schemas.openxmlformats.org/officeDocument/2006/relationships/tags" Target="../tags/tag75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60.xml.rels><?xml version="1.0" encoding="UTF-8" standalone="yes"?>
<Relationships xmlns="http://schemas.openxmlformats.org/package/2006/relationships"><Relationship Id="rId9" Type="http://schemas.openxmlformats.org/officeDocument/2006/relationships/tags" Target="../tags/tag767.xml"/><Relationship Id="rId8" Type="http://schemas.openxmlformats.org/officeDocument/2006/relationships/tags" Target="../tags/tag766.xml"/><Relationship Id="rId7" Type="http://schemas.openxmlformats.org/officeDocument/2006/relationships/tags" Target="../tags/tag765.xml"/><Relationship Id="rId6" Type="http://schemas.openxmlformats.org/officeDocument/2006/relationships/image" Target="../media/image20.png"/><Relationship Id="rId5" Type="http://schemas.openxmlformats.org/officeDocument/2006/relationships/tags" Target="../tags/tag764.xml"/><Relationship Id="rId4" Type="http://schemas.openxmlformats.org/officeDocument/2006/relationships/image" Target="../media/image84.png"/><Relationship Id="rId3" Type="http://schemas.openxmlformats.org/officeDocument/2006/relationships/tags" Target="../tags/tag763.xml"/><Relationship Id="rId2" Type="http://schemas.openxmlformats.org/officeDocument/2006/relationships/image" Target="../media/image83.png"/><Relationship Id="rId14" Type="http://schemas.openxmlformats.org/officeDocument/2006/relationships/slideLayout" Target="../slideLayouts/slideLayout2.xml"/><Relationship Id="rId13" Type="http://schemas.openxmlformats.org/officeDocument/2006/relationships/tags" Target="../tags/tag770.xml"/><Relationship Id="rId12" Type="http://schemas.openxmlformats.org/officeDocument/2006/relationships/tags" Target="../tags/tag769.xml"/><Relationship Id="rId11" Type="http://schemas.openxmlformats.org/officeDocument/2006/relationships/image" Target="../media/image85.png"/><Relationship Id="rId10" Type="http://schemas.openxmlformats.org/officeDocument/2006/relationships/tags" Target="../tags/tag768.xml"/><Relationship Id="rId1" Type="http://schemas.openxmlformats.org/officeDocument/2006/relationships/tags" Target="../tags/tag762.xml"/></Relationships>
</file>

<file path=ppt/slides/_rels/slide61.xml.rels><?xml version="1.0" encoding="UTF-8" standalone="yes"?>
<Relationships xmlns="http://schemas.openxmlformats.org/package/2006/relationships"><Relationship Id="rId9" Type="http://schemas.openxmlformats.org/officeDocument/2006/relationships/tags" Target="../tags/tag776.xml"/><Relationship Id="rId8" Type="http://schemas.openxmlformats.org/officeDocument/2006/relationships/tags" Target="../tags/tag775.xml"/><Relationship Id="rId7" Type="http://schemas.openxmlformats.org/officeDocument/2006/relationships/tags" Target="../tags/tag774.xml"/><Relationship Id="rId6" Type="http://schemas.openxmlformats.org/officeDocument/2006/relationships/image" Target="../media/image20.png"/><Relationship Id="rId5" Type="http://schemas.openxmlformats.org/officeDocument/2006/relationships/tags" Target="../tags/tag773.xml"/><Relationship Id="rId4" Type="http://schemas.openxmlformats.org/officeDocument/2006/relationships/image" Target="../media/image87.png"/><Relationship Id="rId3" Type="http://schemas.openxmlformats.org/officeDocument/2006/relationships/tags" Target="../tags/tag772.xml"/><Relationship Id="rId2" Type="http://schemas.openxmlformats.org/officeDocument/2006/relationships/image" Target="../media/image86.png"/><Relationship Id="rId12" Type="http://schemas.openxmlformats.org/officeDocument/2006/relationships/slideLayout" Target="../slideLayouts/slideLayout2.xml"/><Relationship Id="rId11" Type="http://schemas.openxmlformats.org/officeDocument/2006/relationships/tags" Target="../tags/tag778.xml"/><Relationship Id="rId10" Type="http://schemas.openxmlformats.org/officeDocument/2006/relationships/tags" Target="../tags/tag777.xml"/><Relationship Id="rId1" Type="http://schemas.openxmlformats.org/officeDocument/2006/relationships/tags" Target="../tags/tag771.xml"/></Relationships>
</file>

<file path=ppt/slides/_rels/slide62.xml.rels><?xml version="1.0" encoding="UTF-8" standalone="yes"?>
<Relationships xmlns="http://schemas.openxmlformats.org/package/2006/relationships"><Relationship Id="rId9" Type="http://schemas.openxmlformats.org/officeDocument/2006/relationships/tags" Target="../tags/tag784.xml"/><Relationship Id="rId8" Type="http://schemas.openxmlformats.org/officeDocument/2006/relationships/tags" Target="../tags/tag783.xml"/><Relationship Id="rId7" Type="http://schemas.openxmlformats.org/officeDocument/2006/relationships/tags" Target="../tags/tag782.xml"/><Relationship Id="rId6" Type="http://schemas.openxmlformats.org/officeDocument/2006/relationships/image" Target="../media/image20.png"/><Relationship Id="rId5" Type="http://schemas.openxmlformats.org/officeDocument/2006/relationships/tags" Target="../tags/tag781.xml"/><Relationship Id="rId4" Type="http://schemas.openxmlformats.org/officeDocument/2006/relationships/image" Target="../media/image89.png"/><Relationship Id="rId3" Type="http://schemas.openxmlformats.org/officeDocument/2006/relationships/tags" Target="../tags/tag780.xml"/><Relationship Id="rId2" Type="http://schemas.openxmlformats.org/officeDocument/2006/relationships/image" Target="../media/image88.png"/><Relationship Id="rId12" Type="http://schemas.openxmlformats.org/officeDocument/2006/relationships/slideLayout" Target="../slideLayouts/slideLayout2.xml"/><Relationship Id="rId11" Type="http://schemas.openxmlformats.org/officeDocument/2006/relationships/tags" Target="../tags/tag786.xml"/><Relationship Id="rId10" Type="http://schemas.openxmlformats.org/officeDocument/2006/relationships/tags" Target="../tags/tag785.xml"/><Relationship Id="rId1" Type="http://schemas.openxmlformats.org/officeDocument/2006/relationships/tags" Target="../tags/tag779.xml"/></Relationships>
</file>

<file path=ppt/slides/_rels/slide63.xml.rels><?xml version="1.0" encoding="UTF-8" standalone="yes"?>
<Relationships xmlns="http://schemas.openxmlformats.org/package/2006/relationships"><Relationship Id="rId9" Type="http://schemas.openxmlformats.org/officeDocument/2006/relationships/tags" Target="../tags/tag792.xml"/><Relationship Id="rId8" Type="http://schemas.openxmlformats.org/officeDocument/2006/relationships/tags" Target="../tags/tag791.xml"/><Relationship Id="rId7" Type="http://schemas.openxmlformats.org/officeDocument/2006/relationships/tags" Target="../tags/tag790.xml"/><Relationship Id="rId6" Type="http://schemas.openxmlformats.org/officeDocument/2006/relationships/image" Target="../media/image20.png"/><Relationship Id="rId5" Type="http://schemas.openxmlformats.org/officeDocument/2006/relationships/tags" Target="../tags/tag789.xml"/><Relationship Id="rId4" Type="http://schemas.openxmlformats.org/officeDocument/2006/relationships/image" Target="../media/image91.png"/><Relationship Id="rId3" Type="http://schemas.openxmlformats.org/officeDocument/2006/relationships/tags" Target="../tags/tag788.xml"/><Relationship Id="rId2" Type="http://schemas.openxmlformats.org/officeDocument/2006/relationships/image" Target="../media/image90.png"/><Relationship Id="rId12" Type="http://schemas.openxmlformats.org/officeDocument/2006/relationships/slideLayout" Target="../slideLayouts/slideLayout2.xml"/><Relationship Id="rId11" Type="http://schemas.openxmlformats.org/officeDocument/2006/relationships/tags" Target="../tags/tag794.xml"/><Relationship Id="rId10" Type="http://schemas.openxmlformats.org/officeDocument/2006/relationships/tags" Target="../tags/tag793.xml"/><Relationship Id="rId1" Type="http://schemas.openxmlformats.org/officeDocument/2006/relationships/tags" Target="../tags/tag787.xml"/></Relationships>
</file>

<file path=ppt/slides/_rels/slide64.xml.rels><?xml version="1.0" encoding="UTF-8" standalone="yes"?>
<Relationships xmlns="http://schemas.openxmlformats.org/package/2006/relationships"><Relationship Id="rId9" Type="http://schemas.openxmlformats.org/officeDocument/2006/relationships/tags" Target="../tags/tag800.xml"/><Relationship Id="rId8" Type="http://schemas.openxmlformats.org/officeDocument/2006/relationships/tags" Target="../tags/tag799.xml"/><Relationship Id="rId7" Type="http://schemas.openxmlformats.org/officeDocument/2006/relationships/tags" Target="../tags/tag798.xml"/><Relationship Id="rId6" Type="http://schemas.openxmlformats.org/officeDocument/2006/relationships/image" Target="../media/image20.png"/><Relationship Id="rId5" Type="http://schemas.openxmlformats.org/officeDocument/2006/relationships/tags" Target="../tags/tag797.xml"/><Relationship Id="rId4" Type="http://schemas.openxmlformats.org/officeDocument/2006/relationships/image" Target="../media/image93.png"/><Relationship Id="rId3" Type="http://schemas.openxmlformats.org/officeDocument/2006/relationships/tags" Target="../tags/tag796.xml"/><Relationship Id="rId2" Type="http://schemas.openxmlformats.org/officeDocument/2006/relationships/image" Target="../media/image92.png"/><Relationship Id="rId12" Type="http://schemas.openxmlformats.org/officeDocument/2006/relationships/slideLayout" Target="../slideLayouts/slideLayout2.xml"/><Relationship Id="rId11" Type="http://schemas.openxmlformats.org/officeDocument/2006/relationships/tags" Target="../tags/tag802.xml"/><Relationship Id="rId10" Type="http://schemas.openxmlformats.org/officeDocument/2006/relationships/tags" Target="../tags/tag801.xml"/><Relationship Id="rId1" Type="http://schemas.openxmlformats.org/officeDocument/2006/relationships/tags" Target="../tags/tag795.xml"/></Relationships>
</file>

<file path=ppt/slides/_rels/slide65.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image" Target="../media/image20.png"/><Relationship Id="rId5" Type="http://schemas.openxmlformats.org/officeDocument/2006/relationships/tags" Target="../tags/tag805.xml"/><Relationship Id="rId4" Type="http://schemas.openxmlformats.org/officeDocument/2006/relationships/image" Target="../media/image95.png"/><Relationship Id="rId3" Type="http://schemas.openxmlformats.org/officeDocument/2006/relationships/tags" Target="../tags/tag804.xml"/><Relationship Id="rId2" Type="http://schemas.openxmlformats.org/officeDocument/2006/relationships/image" Target="../media/image94.png"/><Relationship Id="rId14" Type="http://schemas.openxmlformats.org/officeDocument/2006/relationships/slideLayout" Target="../slideLayouts/slideLayout2.xml"/><Relationship Id="rId13" Type="http://schemas.openxmlformats.org/officeDocument/2006/relationships/tags" Target="../tags/tag812.xml"/><Relationship Id="rId12" Type="http://schemas.openxmlformats.org/officeDocument/2006/relationships/tags" Target="../tags/tag811.xml"/><Relationship Id="rId11" Type="http://schemas.openxmlformats.org/officeDocument/2006/relationships/tags" Target="../tags/tag810.xml"/><Relationship Id="rId10" Type="http://schemas.openxmlformats.org/officeDocument/2006/relationships/tags" Target="../tags/tag809.xml"/><Relationship Id="rId1" Type="http://schemas.openxmlformats.org/officeDocument/2006/relationships/tags" Target="../tags/tag803.xml"/></Relationships>
</file>

<file path=ppt/slides/_rels/slide66.xml.rels><?xml version="1.0" encoding="UTF-8" standalone="yes"?>
<Relationships xmlns="http://schemas.openxmlformats.org/package/2006/relationships"><Relationship Id="rId9" Type="http://schemas.openxmlformats.org/officeDocument/2006/relationships/tags" Target="../tags/tag818.xml"/><Relationship Id="rId8" Type="http://schemas.openxmlformats.org/officeDocument/2006/relationships/tags" Target="../tags/tag817.xml"/><Relationship Id="rId7" Type="http://schemas.openxmlformats.org/officeDocument/2006/relationships/tags" Target="../tags/tag816.xml"/><Relationship Id="rId6" Type="http://schemas.openxmlformats.org/officeDocument/2006/relationships/image" Target="../media/image20.png"/><Relationship Id="rId5" Type="http://schemas.openxmlformats.org/officeDocument/2006/relationships/tags" Target="../tags/tag815.xml"/><Relationship Id="rId4" Type="http://schemas.openxmlformats.org/officeDocument/2006/relationships/image" Target="../media/image97.png"/><Relationship Id="rId3" Type="http://schemas.openxmlformats.org/officeDocument/2006/relationships/tags" Target="../tags/tag814.xml"/><Relationship Id="rId2" Type="http://schemas.openxmlformats.org/officeDocument/2006/relationships/image" Target="../media/image96.png"/><Relationship Id="rId14" Type="http://schemas.openxmlformats.org/officeDocument/2006/relationships/slideLayout" Target="../slideLayouts/slideLayout2.xml"/><Relationship Id="rId13" Type="http://schemas.openxmlformats.org/officeDocument/2006/relationships/tags" Target="../tags/tag822.xml"/><Relationship Id="rId12" Type="http://schemas.openxmlformats.org/officeDocument/2006/relationships/tags" Target="../tags/tag821.xml"/><Relationship Id="rId11" Type="http://schemas.openxmlformats.org/officeDocument/2006/relationships/tags" Target="../tags/tag820.xml"/><Relationship Id="rId10" Type="http://schemas.openxmlformats.org/officeDocument/2006/relationships/tags" Target="../tags/tag819.xml"/><Relationship Id="rId1" Type="http://schemas.openxmlformats.org/officeDocument/2006/relationships/tags" Target="../tags/tag813.xml"/></Relationships>
</file>

<file path=ppt/slides/_rels/slide67.xml.rels><?xml version="1.0" encoding="UTF-8" standalone="yes"?>
<Relationships xmlns="http://schemas.openxmlformats.org/package/2006/relationships"><Relationship Id="rId9" Type="http://schemas.openxmlformats.org/officeDocument/2006/relationships/tags" Target="../tags/tag828.xml"/><Relationship Id="rId8" Type="http://schemas.openxmlformats.org/officeDocument/2006/relationships/tags" Target="../tags/tag827.xml"/><Relationship Id="rId7" Type="http://schemas.openxmlformats.org/officeDocument/2006/relationships/tags" Target="../tags/tag826.xml"/><Relationship Id="rId6" Type="http://schemas.openxmlformats.org/officeDocument/2006/relationships/image" Target="../media/image20.png"/><Relationship Id="rId5" Type="http://schemas.openxmlformats.org/officeDocument/2006/relationships/tags" Target="../tags/tag825.xml"/><Relationship Id="rId4" Type="http://schemas.openxmlformats.org/officeDocument/2006/relationships/image" Target="../media/image99.png"/><Relationship Id="rId3" Type="http://schemas.openxmlformats.org/officeDocument/2006/relationships/tags" Target="../tags/tag824.xml"/><Relationship Id="rId2" Type="http://schemas.openxmlformats.org/officeDocument/2006/relationships/image" Target="../media/image98.png"/><Relationship Id="rId12" Type="http://schemas.openxmlformats.org/officeDocument/2006/relationships/slideLayout" Target="../slideLayouts/slideLayout2.xml"/><Relationship Id="rId11" Type="http://schemas.openxmlformats.org/officeDocument/2006/relationships/tags" Target="../tags/tag830.xml"/><Relationship Id="rId10" Type="http://schemas.openxmlformats.org/officeDocument/2006/relationships/tags" Target="../tags/tag829.xml"/><Relationship Id="rId1" Type="http://schemas.openxmlformats.org/officeDocument/2006/relationships/tags" Target="../tags/tag823.xml"/></Relationships>
</file>

<file path=ppt/slides/_rels/slide68.xml.rels><?xml version="1.0" encoding="UTF-8" standalone="yes"?>
<Relationships xmlns="http://schemas.openxmlformats.org/package/2006/relationships"><Relationship Id="rId9" Type="http://schemas.openxmlformats.org/officeDocument/2006/relationships/tags" Target="../tags/tag836.xml"/><Relationship Id="rId8" Type="http://schemas.openxmlformats.org/officeDocument/2006/relationships/tags" Target="../tags/tag835.xml"/><Relationship Id="rId7" Type="http://schemas.openxmlformats.org/officeDocument/2006/relationships/tags" Target="../tags/tag834.xml"/><Relationship Id="rId6" Type="http://schemas.openxmlformats.org/officeDocument/2006/relationships/image" Target="../media/image20.png"/><Relationship Id="rId5" Type="http://schemas.openxmlformats.org/officeDocument/2006/relationships/tags" Target="../tags/tag833.xml"/><Relationship Id="rId4" Type="http://schemas.openxmlformats.org/officeDocument/2006/relationships/image" Target="../media/image101.png"/><Relationship Id="rId3" Type="http://schemas.openxmlformats.org/officeDocument/2006/relationships/tags" Target="../tags/tag832.xml"/><Relationship Id="rId2" Type="http://schemas.openxmlformats.org/officeDocument/2006/relationships/image" Target="../media/image100.png"/><Relationship Id="rId11" Type="http://schemas.openxmlformats.org/officeDocument/2006/relationships/slideLayout" Target="../slideLayouts/slideLayout5.xml"/><Relationship Id="rId10" Type="http://schemas.openxmlformats.org/officeDocument/2006/relationships/tags" Target="../tags/tag837.xml"/><Relationship Id="rId1" Type="http://schemas.openxmlformats.org/officeDocument/2006/relationships/tags" Target="../tags/tag831.xml"/></Relationships>
</file>

<file path=ppt/slides/_rels/slide69.xml.rels><?xml version="1.0" encoding="UTF-8" standalone="yes"?>
<Relationships xmlns="http://schemas.openxmlformats.org/package/2006/relationships"><Relationship Id="rId9" Type="http://schemas.openxmlformats.org/officeDocument/2006/relationships/tags" Target="../tags/tag843.xml"/><Relationship Id="rId8" Type="http://schemas.openxmlformats.org/officeDocument/2006/relationships/tags" Target="../tags/tag842.xml"/><Relationship Id="rId7" Type="http://schemas.openxmlformats.org/officeDocument/2006/relationships/tags" Target="../tags/tag841.xml"/><Relationship Id="rId6" Type="http://schemas.openxmlformats.org/officeDocument/2006/relationships/image" Target="../media/image20.png"/><Relationship Id="rId5" Type="http://schemas.openxmlformats.org/officeDocument/2006/relationships/tags" Target="../tags/tag840.xml"/><Relationship Id="rId4" Type="http://schemas.openxmlformats.org/officeDocument/2006/relationships/image" Target="../media/image103.png"/><Relationship Id="rId3" Type="http://schemas.openxmlformats.org/officeDocument/2006/relationships/tags" Target="../tags/tag839.xml"/><Relationship Id="rId2" Type="http://schemas.openxmlformats.org/officeDocument/2006/relationships/image" Target="../media/image102.png"/><Relationship Id="rId13" Type="http://schemas.openxmlformats.org/officeDocument/2006/relationships/slideLayout" Target="../slideLayouts/slideLayout2.xml"/><Relationship Id="rId12" Type="http://schemas.openxmlformats.org/officeDocument/2006/relationships/tags" Target="../tags/tag846.xml"/><Relationship Id="rId11" Type="http://schemas.openxmlformats.org/officeDocument/2006/relationships/tags" Target="../tags/tag845.xml"/><Relationship Id="rId10" Type="http://schemas.openxmlformats.org/officeDocument/2006/relationships/tags" Target="../tags/tag844.xml"/><Relationship Id="rId1" Type="http://schemas.openxmlformats.org/officeDocument/2006/relationships/tags" Target="../tags/tag83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70.xml.rels><?xml version="1.0" encoding="UTF-8" standalone="yes"?>
<Relationships xmlns="http://schemas.openxmlformats.org/package/2006/relationships"><Relationship Id="rId9" Type="http://schemas.openxmlformats.org/officeDocument/2006/relationships/tags" Target="../tags/tag852.xml"/><Relationship Id="rId8" Type="http://schemas.openxmlformats.org/officeDocument/2006/relationships/tags" Target="../tags/tag851.xml"/><Relationship Id="rId7" Type="http://schemas.openxmlformats.org/officeDocument/2006/relationships/tags" Target="../tags/tag850.xml"/><Relationship Id="rId6" Type="http://schemas.openxmlformats.org/officeDocument/2006/relationships/image" Target="../media/image20.png"/><Relationship Id="rId5" Type="http://schemas.openxmlformats.org/officeDocument/2006/relationships/tags" Target="../tags/tag849.xml"/><Relationship Id="rId4" Type="http://schemas.openxmlformats.org/officeDocument/2006/relationships/image" Target="../media/image105.png"/><Relationship Id="rId3" Type="http://schemas.openxmlformats.org/officeDocument/2006/relationships/tags" Target="../tags/tag848.xml"/><Relationship Id="rId2" Type="http://schemas.openxmlformats.org/officeDocument/2006/relationships/image" Target="../media/image104.png"/><Relationship Id="rId12" Type="http://schemas.openxmlformats.org/officeDocument/2006/relationships/slideLayout" Target="../slideLayouts/slideLayout2.xml"/><Relationship Id="rId11" Type="http://schemas.openxmlformats.org/officeDocument/2006/relationships/tags" Target="../tags/tag854.xml"/><Relationship Id="rId10" Type="http://schemas.openxmlformats.org/officeDocument/2006/relationships/tags" Target="../tags/tag853.xml"/><Relationship Id="rId1" Type="http://schemas.openxmlformats.org/officeDocument/2006/relationships/tags" Target="../tags/tag847.xml"/></Relationships>
</file>

<file path=ppt/slides/_rels/slide71.xml.rels><?xml version="1.0" encoding="UTF-8" standalone="yes"?>
<Relationships xmlns="http://schemas.openxmlformats.org/package/2006/relationships"><Relationship Id="rId9" Type="http://schemas.openxmlformats.org/officeDocument/2006/relationships/tags" Target="../tags/tag860.xml"/><Relationship Id="rId8" Type="http://schemas.openxmlformats.org/officeDocument/2006/relationships/tags" Target="../tags/tag859.xml"/><Relationship Id="rId7" Type="http://schemas.openxmlformats.org/officeDocument/2006/relationships/tags" Target="../tags/tag858.xml"/><Relationship Id="rId6" Type="http://schemas.openxmlformats.org/officeDocument/2006/relationships/image" Target="../media/image20.png"/><Relationship Id="rId5" Type="http://schemas.openxmlformats.org/officeDocument/2006/relationships/tags" Target="../tags/tag857.xml"/><Relationship Id="rId4" Type="http://schemas.openxmlformats.org/officeDocument/2006/relationships/image" Target="../media/image107.png"/><Relationship Id="rId3" Type="http://schemas.openxmlformats.org/officeDocument/2006/relationships/tags" Target="../tags/tag856.xml"/><Relationship Id="rId2" Type="http://schemas.openxmlformats.org/officeDocument/2006/relationships/image" Target="../media/image106.png"/><Relationship Id="rId16" Type="http://schemas.openxmlformats.org/officeDocument/2006/relationships/slideLayout" Target="../slideLayouts/slideLayout2.xml"/><Relationship Id="rId15" Type="http://schemas.openxmlformats.org/officeDocument/2006/relationships/tags" Target="../tags/tag865.xml"/><Relationship Id="rId14" Type="http://schemas.openxmlformats.org/officeDocument/2006/relationships/tags" Target="../tags/tag864.xml"/><Relationship Id="rId13" Type="http://schemas.openxmlformats.org/officeDocument/2006/relationships/tags" Target="../tags/tag863.xml"/><Relationship Id="rId12" Type="http://schemas.openxmlformats.org/officeDocument/2006/relationships/tags" Target="../tags/tag862.xml"/><Relationship Id="rId11" Type="http://schemas.openxmlformats.org/officeDocument/2006/relationships/tags" Target="../tags/tag861.xml"/><Relationship Id="rId10" Type="http://schemas.openxmlformats.org/officeDocument/2006/relationships/image" Target="../media/image108.png"/><Relationship Id="rId1" Type="http://schemas.openxmlformats.org/officeDocument/2006/relationships/tags" Target="../tags/tag855.xml"/></Relationships>
</file>

<file path=ppt/slides/_rels/slide72.xml.rels><?xml version="1.0" encoding="UTF-8" standalone="yes"?>
<Relationships xmlns="http://schemas.openxmlformats.org/package/2006/relationships"><Relationship Id="rId9" Type="http://schemas.openxmlformats.org/officeDocument/2006/relationships/tags" Target="../tags/tag871.xml"/><Relationship Id="rId8" Type="http://schemas.openxmlformats.org/officeDocument/2006/relationships/tags" Target="../tags/tag870.xml"/><Relationship Id="rId7" Type="http://schemas.openxmlformats.org/officeDocument/2006/relationships/tags" Target="../tags/tag869.xml"/><Relationship Id="rId6" Type="http://schemas.openxmlformats.org/officeDocument/2006/relationships/image" Target="../media/image20.png"/><Relationship Id="rId5" Type="http://schemas.openxmlformats.org/officeDocument/2006/relationships/tags" Target="../tags/tag868.xml"/><Relationship Id="rId4" Type="http://schemas.openxmlformats.org/officeDocument/2006/relationships/image" Target="../media/image110.png"/><Relationship Id="rId3" Type="http://schemas.openxmlformats.org/officeDocument/2006/relationships/tags" Target="../tags/tag867.xml"/><Relationship Id="rId25" Type="http://schemas.openxmlformats.org/officeDocument/2006/relationships/slideLayout" Target="../slideLayouts/slideLayout2.xml"/><Relationship Id="rId24" Type="http://schemas.openxmlformats.org/officeDocument/2006/relationships/tags" Target="../tags/tag884.xml"/><Relationship Id="rId23" Type="http://schemas.openxmlformats.org/officeDocument/2006/relationships/tags" Target="../tags/tag883.xml"/><Relationship Id="rId22" Type="http://schemas.openxmlformats.org/officeDocument/2006/relationships/image" Target="../media/image111.png"/><Relationship Id="rId21" Type="http://schemas.openxmlformats.org/officeDocument/2006/relationships/tags" Target="../tags/tag882.xml"/><Relationship Id="rId20" Type="http://schemas.openxmlformats.org/officeDocument/2006/relationships/tags" Target="../tags/tag881.xml"/><Relationship Id="rId2" Type="http://schemas.openxmlformats.org/officeDocument/2006/relationships/image" Target="../media/image109.png"/><Relationship Id="rId19" Type="http://schemas.openxmlformats.org/officeDocument/2006/relationships/tags" Target="../tags/tag880.xml"/><Relationship Id="rId18" Type="http://schemas.openxmlformats.org/officeDocument/2006/relationships/tags" Target="../tags/tag879.xml"/><Relationship Id="rId17" Type="http://schemas.openxmlformats.org/officeDocument/2006/relationships/tags" Target="../tags/tag878.xml"/><Relationship Id="rId16" Type="http://schemas.openxmlformats.org/officeDocument/2006/relationships/tags" Target="../tags/tag877.xml"/><Relationship Id="rId15" Type="http://schemas.openxmlformats.org/officeDocument/2006/relationships/tags" Target="../tags/tag876.xml"/><Relationship Id="rId14" Type="http://schemas.openxmlformats.org/officeDocument/2006/relationships/image" Target="../media/image108.png"/><Relationship Id="rId13" Type="http://schemas.openxmlformats.org/officeDocument/2006/relationships/tags" Target="../tags/tag875.xml"/><Relationship Id="rId12" Type="http://schemas.openxmlformats.org/officeDocument/2006/relationships/tags" Target="../tags/tag874.xml"/><Relationship Id="rId11" Type="http://schemas.openxmlformats.org/officeDocument/2006/relationships/tags" Target="../tags/tag873.xml"/><Relationship Id="rId10" Type="http://schemas.openxmlformats.org/officeDocument/2006/relationships/tags" Target="../tags/tag872.xml"/><Relationship Id="rId1" Type="http://schemas.openxmlformats.org/officeDocument/2006/relationships/tags" Target="../tags/tag866.xml"/></Relationships>
</file>

<file path=ppt/slides/_rels/slide73.xml.rels><?xml version="1.0" encoding="UTF-8" standalone="yes"?>
<Relationships xmlns="http://schemas.openxmlformats.org/package/2006/relationships"><Relationship Id="rId9" Type="http://schemas.openxmlformats.org/officeDocument/2006/relationships/tags" Target="../tags/tag890.xml"/><Relationship Id="rId8" Type="http://schemas.openxmlformats.org/officeDocument/2006/relationships/tags" Target="../tags/tag889.xml"/><Relationship Id="rId7" Type="http://schemas.openxmlformats.org/officeDocument/2006/relationships/tags" Target="../tags/tag888.xml"/><Relationship Id="rId6" Type="http://schemas.openxmlformats.org/officeDocument/2006/relationships/image" Target="../media/image20.png"/><Relationship Id="rId5" Type="http://schemas.openxmlformats.org/officeDocument/2006/relationships/tags" Target="../tags/tag887.xml"/><Relationship Id="rId4" Type="http://schemas.openxmlformats.org/officeDocument/2006/relationships/image" Target="../media/image113.png"/><Relationship Id="rId3" Type="http://schemas.openxmlformats.org/officeDocument/2006/relationships/tags" Target="../tags/tag886.xml"/><Relationship Id="rId2" Type="http://schemas.openxmlformats.org/officeDocument/2006/relationships/image" Target="../media/image112.png"/><Relationship Id="rId19" Type="http://schemas.openxmlformats.org/officeDocument/2006/relationships/slideLayout" Target="../slideLayouts/slideLayout2.xml"/><Relationship Id="rId18" Type="http://schemas.openxmlformats.org/officeDocument/2006/relationships/tags" Target="../tags/tag898.xml"/><Relationship Id="rId17" Type="http://schemas.openxmlformats.org/officeDocument/2006/relationships/tags" Target="../tags/tag897.xml"/><Relationship Id="rId16" Type="http://schemas.openxmlformats.org/officeDocument/2006/relationships/tags" Target="../tags/tag896.xml"/><Relationship Id="rId15" Type="http://schemas.openxmlformats.org/officeDocument/2006/relationships/tags" Target="../tags/tag895.xml"/><Relationship Id="rId14" Type="http://schemas.openxmlformats.org/officeDocument/2006/relationships/tags" Target="../tags/tag894.xml"/><Relationship Id="rId13" Type="http://schemas.openxmlformats.org/officeDocument/2006/relationships/tags" Target="../tags/tag893.xml"/><Relationship Id="rId12" Type="http://schemas.openxmlformats.org/officeDocument/2006/relationships/tags" Target="../tags/tag892.xml"/><Relationship Id="rId11" Type="http://schemas.openxmlformats.org/officeDocument/2006/relationships/image" Target="../media/image108.png"/><Relationship Id="rId10" Type="http://schemas.openxmlformats.org/officeDocument/2006/relationships/tags" Target="../tags/tag891.xml"/><Relationship Id="rId1" Type="http://schemas.openxmlformats.org/officeDocument/2006/relationships/tags" Target="../tags/tag885.xml"/></Relationships>
</file>

<file path=ppt/slides/_rels/slide74.xml.rels><?xml version="1.0" encoding="UTF-8" standalone="yes"?>
<Relationships xmlns="http://schemas.openxmlformats.org/package/2006/relationships"><Relationship Id="rId9" Type="http://schemas.openxmlformats.org/officeDocument/2006/relationships/tags" Target="../tags/tag904.xml"/><Relationship Id="rId8" Type="http://schemas.openxmlformats.org/officeDocument/2006/relationships/tags" Target="../tags/tag903.xml"/><Relationship Id="rId7" Type="http://schemas.openxmlformats.org/officeDocument/2006/relationships/tags" Target="../tags/tag902.xml"/><Relationship Id="rId6" Type="http://schemas.openxmlformats.org/officeDocument/2006/relationships/image" Target="../media/image20.png"/><Relationship Id="rId5" Type="http://schemas.openxmlformats.org/officeDocument/2006/relationships/tags" Target="../tags/tag901.xml"/><Relationship Id="rId4" Type="http://schemas.openxmlformats.org/officeDocument/2006/relationships/image" Target="../media/image115.png"/><Relationship Id="rId3" Type="http://schemas.openxmlformats.org/officeDocument/2006/relationships/tags" Target="../tags/tag900.xml"/><Relationship Id="rId2" Type="http://schemas.openxmlformats.org/officeDocument/2006/relationships/image" Target="../media/image114.png"/><Relationship Id="rId15" Type="http://schemas.openxmlformats.org/officeDocument/2006/relationships/slideLayout" Target="../slideLayouts/slideLayout4.xml"/><Relationship Id="rId14" Type="http://schemas.openxmlformats.org/officeDocument/2006/relationships/tags" Target="../tags/tag909.xml"/><Relationship Id="rId13" Type="http://schemas.openxmlformats.org/officeDocument/2006/relationships/tags" Target="../tags/tag908.xml"/><Relationship Id="rId12" Type="http://schemas.openxmlformats.org/officeDocument/2006/relationships/tags" Target="../tags/tag907.xml"/><Relationship Id="rId11" Type="http://schemas.openxmlformats.org/officeDocument/2006/relationships/tags" Target="../tags/tag906.xml"/><Relationship Id="rId10" Type="http://schemas.openxmlformats.org/officeDocument/2006/relationships/tags" Target="../tags/tag905.xml"/><Relationship Id="rId1" Type="http://schemas.openxmlformats.org/officeDocument/2006/relationships/tags" Target="../tags/tag899.xml"/></Relationships>
</file>

<file path=ppt/slides/_rels/slide75.xml.rels><?xml version="1.0" encoding="UTF-8" standalone="yes"?>
<Relationships xmlns="http://schemas.openxmlformats.org/package/2006/relationships"><Relationship Id="rId9" Type="http://schemas.openxmlformats.org/officeDocument/2006/relationships/tags" Target="../tags/tag915.xml"/><Relationship Id="rId8" Type="http://schemas.openxmlformats.org/officeDocument/2006/relationships/tags" Target="../tags/tag914.xml"/><Relationship Id="rId7" Type="http://schemas.openxmlformats.org/officeDocument/2006/relationships/tags" Target="../tags/tag913.xml"/><Relationship Id="rId6" Type="http://schemas.openxmlformats.org/officeDocument/2006/relationships/image" Target="../media/image20.png"/><Relationship Id="rId5" Type="http://schemas.openxmlformats.org/officeDocument/2006/relationships/tags" Target="../tags/tag912.xml"/><Relationship Id="rId4" Type="http://schemas.openxmlformats.org/officeDocument/2006/relationships/image" Target="../media/image117.png"/><Relationship Id="rId3" Type="http://schemas.openxmlformats.org/officeDocument/2006/relationships/tags" Target="../tags/tag911.xml"/><Relationship Id="rId2" Type="http://schemas.openxmlformats.org/officeDocument/2006/relationships/image" Target="../media/image116.png"/><Relationship Id="rId16" Type="http://schemas.openxmlformats.org/officeDocument/2006/relationships/slideLayout" Target="../slideLayouts/slideLayout2.xml"/><Relationship Id="rId15" Type="http://schemas.openxmlformats.org/officeDocument/2006/relationships/tags" Target="../tags/tag921.xml"/><Relationship Id="rId14" Type="http://schemas.openxmlformats.org/officeDocument/2006/relationships/tags" Target="../tags/tag920.xml"/><Relationship Id="rId13" Type="http://schemas.openxmlformats.org/officeDocument/2006/relationships/tags" Target="../tags/tag919.xml"/><Relationship Id="rId12" Type="http://schemas.openxmlformats.org/officeDocument/2006/relationships/tags" Target="../tags/tag918.xml"/><Relationship Id="rId11" Type="http://schemas.openxmlformats.org/officeDocument/2006/relationships/tags" Target="../tags/tag917.xml"/><Relationship Id="rId10" Type="http://schemas.openxmlformats.org/officeDocument/2006/relationships/tags" Target="../tags/tag916.xml"/><Relationship Id="rId1" Type="http://schemas.openxmlformats.org/officeDocument/2006/relationships/tags" Target="../tags/tag910.xml"/></Relationships>
</file>

<file path=ppt/slides/_rels/slide76.xml.rels><?xml version="1.0" encoding="UTF-8" standalone="yes"?>
<Relationships xmlns="http://schemas.openxmlformats.org/package/2006/relationships"><Relationship Id="rId9" Type="http://schemas.openxmlformats.org/officeDocument/2006/relationships/tags" Target="../tags/tag927.xml"/><Relationship Id="rId8" Type="http://schemas.openxmlformats.org/officeDocument/2006/relationships/tags" Target="../tags/tag926.xml"/><Relationship Id="rId7" Type="http://schemas.openxmlformats.org/officeDocument/2006/relationships/tags" Target="../tags/tag925.xml"/><Relationship Id="rId6" Type="http://schemas.openxmlformats.org/officeDocument/2006/relationships/image" Target="../media/image20.png"/><Relationship Id="rId5" Type="http://schemas.openxmlformats.org/officeDocument/2006/relationships/tags" Target="../tags/tag924.xml"/><Relationship Id="rId4" Type="http://schemas.openxmlformats.org/officeDocument/2006/relationships/image" Target="../media/image113.png"/><Relationship Id="rId3" Type="http://schemas.openxmlformats.org/officeDocument/2006/relationships/tags" Target="../tags/tag923.xml"/><Relationship Id="rId2" Type="http://schemas.openxmlformats.org/officeDocument/2006/relationships/image" Target="../media/image118.png"/><Relationship Id="rId15" Type="http://schemas.openxmlformats.org/officeDocument/2006/relationships/slideLayout" Target="../slideLayouts/slideLayout4.xml"/><Relationship Id="rId14" Type="http://schemas.openxmlformats.org/officeDocument/2006/relationships/tags" Target="../tags/tag932.xml"/><Relationship Id="rId13" Type="http://schemas.openxmlformats.org/officeDocument/2006/relationships/tags" Target="../tags/tag931.xml"/><Relationship Id="rId12" Type="http://schemas.openxmlformats.org/officeDocument/2006/relationships/tags" Target="../tags/tag930.xml"/><Relationship Id="rId11" Type="http://schemas.openxmlformats.org/officeDocument/2006/relationships/tags" Target="../tags/tag929.xml"/><Relationship Id="rId10" Type="http://schemas.openxmlformats.org/officeDocument/2006/relationships/tags" Target="../tags/tag928.xml"/><Relationship Id="rId1" Type="http://schemas.openxmlformats.org/officeDocument/2006/relationships/tags" Target="../tags/tag922.xml"/></Relationships>
</file>

<file path=ppt/slides/_rels/slide77.xml.rels><?xml version="1.0" encoding="UTF-8" standalone="yes"?>
<Relationships xmlns="http://schemas.openxmlformats.org/package/2006/relationships"><Relationship Id="rId9" Type="http://schemas.openxmlformats.org/officeDocument/2006/relationships/tags" Target="../tags/tag938.xml"/><Relationship Id="rId8" Type="http://schemas.openxmlformats.org/officeDocument/2006/relationships/tags" Target="../tags/tag937.xml"/><Relationship Id="rId7" Type="http://schemas.openxmlformats.org/officeDocument/2006/relationships/tags" Target="../tags/tag936.xml"/><Relationship Id="rId6" Type="http://schemas.openxmlformats.org/officeDocument/2006/relationships/image" Target="../media/image20.png"/><Relationship Id="rId5" Type="http://schemas.openxmlformats.org/officeDocument/2006/relationships/tags" Target="../tags/tag935.xml"/><Relationship Id="rId4" Type="http://schemas.openxmlformats.org/officeDocument/2006/relationships/image" Target="../media/image120.png"/><Relationship Id="rId3" Type="http://schemas.openxmlformats.org/officeDocument/2006/relationships/tags" Target="../tags/tag934.xml"/><Relationship Id="rId2" Type="http://schemas.openxmlformats.org/officeDocument/2006/relationships/image" Target="../media/image119.png"/><Relationship Id="rId16" Type="http://schemas.openxmlformats.org/officeDocument/2006/relationships/slideLayout" Target="../slideLayouts/slideLayout2.xml"/><Relationship Id="rId15" Type="http://schemas.openxmlformats.org/officeDocument/2006/relationships/tags" Target="../tags/tag944.xml"/><Relationship Id="rId14" Type="http://schemas.openxmlformats.org/officeDocument/2006/relationships/tags" Target="../tags/tag943.xml"/><Relationship Id="rId13" Type="http://schemas.openxmlformats.org/officeDocument/2006/relationships/tags" Target="../tags/tag942.xml"/><Relationship Id="rId12" Type="http://schemas.openxmlformats.org/officeDocument/2006/relationships/tags" Target="../tags/tag941.xml"/><Relationship Id="rId11" Type="http://schemas.openxmlformats.org/officeDocument/2006/relationships/tags" Target="../tags/tag940.xml"/><Relationship Id="rId10" Type="http://schemas.openxmlformats.org/officeDocument/2006/relationships/tags" Target="../tags/tag939.xml"/><Relationship Id="rId1" Type="http://schemas.openxmlformats.org/officeDocument/2006/relationships/tags" Target="../tags/tag933.xml"/></Relationships>
</file>

<file path=ppt/slides/_rels/slide78.xml.rels><?xml version="1.0" encoding="UTF-8" standalone="yes"?>
<Relationships xmlns="http://schemas.openxmlformats.org/package/2006/relationships"><Relationship Id="rId9" Type="http://schemas.openxmlformats.org/officeDocument/2006/relationships/tags" Target="../tags/tag950.xml"/><Relationship Id="rId8" Type="http://schemas.openxmlformats.org/officeDocument/2006/relationships/tags" Target="../tags/tag949.xml"/><Relationship Id="rId7" Type="http://schemas.openxmlformats.org/officeDocument/2006/relationships/tags" Target="../tags/tag948.xml"/><Relationship Id="rId6" Type="http://schemas.openxmlformats.org/officeDocument/2006/relationships/image" Target="../media/image20.png"/><Relationship Id="rId5" Type="http://schemas.openxmlformats.org/officeDocument/2006/relationships/tags" Target="../tags/tag947.xml"/><Relationship Id="rId4" Type="http://schemas.openxmlformats.org/officeDocument/2006/relationships/image" Target="../media/image122.png"/><Relationship Id="rId3" Type="http://schemas.openxmlformats.org/officeDocument/2006/relationships/tags" Target="../tags/tag946.xml"/><Relationship Id="rId25" Type="http://schemas.openxmlformats.org/officeDocument/2006/relationships/slideLayout" Target="../slideLayouts/slideLayout2.xml"/><Relationship Id="rId24" Type="http://schemas.openxmlformats.org/officeDocument/2006/relationships/tags" Target="../tags/tag965.xml"/><Relationship Id="rId23" Type="http://schemas.openxmlformats.org/officeDocument/2006/relationships/tags" Target="../tags/tag964.xml"/><Relationship Id="rId22" Type="http://schemas.openxmlformats.org/officeDocument/2006/relationships/tags" Target="../tags/tag963.xml"/><Relationship Id="rId21" Type="http://schemas.openxmlformats.org/officeDocument/2006/relationships/tags" Target="../tags/tag962.xml"/><Relationship Id="rId20" Type="http://schemas.openxmlformats.org/officeDocument/2006/relationships/tags" Target="../tags/tag961.xml"/><Relationship Id="rId2" Type="http://schemas.openxmlformats.org/officeDocument/2006/relationships/image" Target="../media/image121.png"/><Relationship Id="rId19" Type="http://schemas.openxmlformats.org/officeDocument/2006/relationships/tags" Target="../tags/tag960.xml"/><Relationship Id="rId18" Type="http://schemas.openxmlformats.org/officeDocument/2006/relationships/tags" Target="../tags/tag959.xml"/><Relationship Id="rId17" Type="http://schemas.openxmlformats.org/officeDocument/2006/relationships/tags" Target="../tags/tag958.xml"/><Relationship Id="rId16" Type="http://schemas.openxmlformats.org/officeDocument/2006/relationships/tags" Target="../tags/tag957.xml"/><Relationship Id="rId15" Type="http://schemas.openxmlformats.org/officeDocument/2006/relationships/tags" Target="../tags/tag956.xml"/><Relationship Id="rId14" Type="http://schemas.openxmlformats.org/officeDocument/2006/relationships/tags" Target="../tags/tag955.xml"/><Relationship Id="rId13" Type="http://schemas.openxmlformats.org/officeDocument/2006/relationships/tags" Target="../tags/tag954.xml"/><Relationship Id="rId12" Type="http://schemas.openxmlformats.org/officeDocument/2006/relationships/tags" Target="../tags/tag953.xml"/><Relationship Id="rId11" Type="http://schemas.openxmlformats.org/officeDocument/2006/relationships/tags" Target="../tags/tag952.xml"/><Relationship Id="rId10" Type="http://schemas.openxmlformats.org/officeDocument/2006/relationships/tags" Target="../tags/tag951.xml"/><Relationship Id="rId1" Type="http://schemas.openxmlformats.org/officeDocument/2006/relationships/tags" Target="../tags/tag945.xml"/></Relationships>
</file>

<file path=ppt/slides/_rels/slide79.xml.rels><?xml version="1.0" encoding="UTF-8" standalone="yes"?>
<Relationships xmlns="http://schemas.openxmlformats.org/package/2006/relationships"><Relationship Id="rId9" Type="http://schemas.openxmlformats.org/officeDocument/2006/relationships/tags" Target="../tags/tag971.xml"/><Relationship Id="rId8" Type="http://schemas.openxmlformats.org/officeDocument/2006/relationships/tags" Target="../tags/tag970.xml"/><Relationship Id="rId7" Type="http://schemas.openxmlformats.org/officeDocument/2006/relationships/tags" Target="../tags/tag969.xml"/><Relationship Id="rId6" Type="http://schemas.openxmlformats.org/officeDocument/2006/relationships/image" Target="../media/image20.png"/><Relationship Id="rId5" Type="http://schemas.openxmlformats.org/officeDocument/2006/relationships/tags" Target="../tags/tag968.xml"/><Relationship Id="rId4" Type="http://schemas.openxmlformats.org/officeDocument/2006/relationships/image" Target="../media/image124.png"/><Relationship Id="rId3" Type="http://schemas.openxmlformats.org/officeDocument/2006/relationships/tags" Target="../tags/tag967.xml"/><Relationship Id="rId20" Type="http://schemas.openxmlformats.org/officeDocument/2006/relationships/slideLayout" Target="../slideLayouts/slideLayout2.xml"/><Relationship Id="rId2" Type="http://schemas.openxmlformats.org/officeDocument/2006/relationships/image" Target="../media/image123.png"/><Relationship Id="rId19" Type="http://schemas.openxmlformats.org/officeDocument/2006/relationships/tags" Target="../tags/tag979.xml"/><Relationship Id="rId18" Type="http://schemas.openxmlformats.org/officeDocument/2006/relationships/tags" Target="../tags/tag978.xml"/><Relationship Id="rId17" Type="http://schemas.openxmlformats.org/officeDocument/2006/relationships/tags" Target="../tags/tag977.xml"/><Relationship Id="rId16" Type="http://schemas.openxmlformats.org/officeDocument/2006/relationships/tags" Target="../tags/tag976.xml"/><Relationship Id="rId15" Type="http://schemas.openxmlformats.org/officeDocument/2006/relationships/tags" Target="../tags/tag975.xml"/><Relationship Id="rId14" Type="http://schemas.openxmlformats.org/officeDocument/2006/relationships/image" Target="../media/image126.png"/><Relationship Id="rId13" Type="http://schemas.openxmlformats.org/officeDocument/2006/relationships/tags" Target="../tags/tag974.xml"/><Relationship Id="rId12" Type="http://schemas.openxmlformats.org/officeDocument/2006/relationships/image" Target="../media/image125.png"/><Relationship Id="rId11" Type="http://schemas.openxmlformats.org/officeDocument/2006/relationships/tags" Target="../tags/tag973.xml"/><Relationship Id="rId10" Type="http://schemas.openxmlformats.org/officeDocument/2006/relationships/tags" Target="../tags/tag972.xml"/><Relationship Id="rId1" Type="http://schemas.openxmlformats.org/officeDocument/2006/relationships/tags" Target="../tags/tag96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80.xml.rels><?xml version="1.0" encoding="UTF-8" standalone="yes"?>
<Relationships xmlns="http://schemas.openxmlformats.org/package/2006/relationships"><Relationship Id="rId9" Type="http://schemas.openxmlformats.org/officeDocument/2006/relationships/tags" Target="../tags/tag985.xml"/><Relationship Id="rId8" Type="http://schemas.openxmlformats.org/officeDocument/2006/relationships/tags" Target="../tags/tag984.xml"/><Relationship Id="rId7" Type="http://schemas.openxmlformats.org/officeDocument/2006/relationships/tags" Target="../tags/tag983.xml"/><Relationship Id="rId6" Type="http://schemas.openxmlformats.org/officeDocument/2006/relationships/image" Target="../media/image20.png"/><Relationship Id="rId5" Type="http://schemas.openxmlformats.org/officeDocument/2006/relationships/tags" Target="../tags/tag982.xml"/><Relationship Id="rId4" Type="http://schemas.openxmlformats.org/officeDocument/2006/relationships/image" Target="../media/image128.png"/><Relationship Id="rId3" Type="http://schemas.openxmlformats.org/officeDocument/2006/relationships/tags" Target="../tags/tag981.xml"/><Relationship Id="rId2" Type="http://schemas.openxmlformats.org/officeDocument/2006/relationships/image" Target="../media/image127.png"/><Relationship Id="rId19" Type="http://schemas.openxmlformats.org/officeDocument/2006/relationships/slideLayout" Target="../slideLayouts/slideLayout5.xml"/><Relationship Id="rId18" Type="http://schemas.openxmlformats.org/officeDocument/2006/relationships/tags" Target="../tags/tag993.xml"/><Relationship Id="rId17" Type="http://schemas.openxmlformats.org/officeDocument/2006/relationships/tags" Target="../tags/tag992.xml"/><Relationship Id="rId16" Type="http://schemas.openxmlformats.org/officeDocument/2006/relationships/tags" Target="../tags/tag991.xml"/><Relationship Id="rId15" Type="http://schemas.openxmlformats.org/officeDocument/2006/relationships/tags" Target="../tags/tag990.xml"/><Relationship Id="rId14" Type="http://schemas.openxmlformats.org/officeDocument/2006/relationships/tags" Target="../tags/tag989.xml"/><Relationship Id="rId13" Type="http://schemas.openxmlformats.org/officeDocument/2006/relationships/tags" Target="../tags/tag988.xml"/><Relationship Id="rId12" Type="http://schemas.openxmlformats.org/officeDocument/2006/relationships/image" Target="../media/image129.png"/><Relationship Id="rId11" Type="http://schemas.openxmlformats.org/officeDocument/2006/relationships/tags" Target="../tags/tag987.xml"/><Relationship Id="rId10" Type="http://schemas.openxmlformats.org/officeDocument/2006/relationships/tags" Target="../tags/tag986.xml"/><Relationship Id="rId1" Type="http://schemas.openxmlformats.org/officeDocument/2006/relationships/tags" Target="../tags/tag980.xml"/></Relationships>
</file>

<file path=ppt/slides/_rels/slide81.xml.rels><?xml version="1.0" encoding="UTF-8" standalone="yes"?>
<Relationships xmlns="http://schemas.openxmlformats.org/package/2006/relationships"><Relationship Id="rId9" Type="http://schemas.openxmlformats.org/officeDocument/2006/relationships/tags" Target="../tags/tag999.xml"/><Relationship Id="rId8" Type="http://schemas.openxmlformats.org/officeDocument/2006/relationships/tags" Target="../tags/tag998.xml"/><Relationship Id="rId7" Type="http://schemas.openxmlformats.org/officeDocument/2006/relationships/tags" Target="../tags/tag997.xml"/><Relationship Id="rId6" Type="http://schemas.openxmlformats.org/officeDocument/2006/relationships/image" Target="../media/image20.png"/><Relationship Id="rId5" Type="http://schemas.openxmlformats.org/officeDocument/2006/relationships/tags" Target="../tags/tag996.xml"/><Relationship Id="rId4" Type="http://schemas.openxmlformats.org/officeDocument/2006/relationships/image" Target="../media/image131.png"/><Relationship Id="rId3" Type="http://schemas.openxmlformats.org/officeDocument/2006/relationships/tags" Target="../tags/tag995.xml"/><Relationship Id="rId2" Type="http://schemas.openxmlformats.org/officeDocument/2006/relationships/image" Target="../media/image130.png"/><Relationship Id="rId17" Type="http://schemas.openxmlformats.org/officeDocument/2006/relationships/slideLayout" Target="../slideLayouts/slideLayout2.xml"/><Relationship Id="rId16" Type="http://schemas.openxmlformats.org/officeDocument/2006/relationships/tags" Target="../tags/tag1005.xml"/><Relationship Id="rId15" Type="http://schemas.openxmlformats.org/officeDocument/2006/relationships/tags" Target="../tags/tag1004.xml"/><Relationship Id="rId14" Type="http://schemas.openxmlformats.org/officeDocument/2006/relationships/tags" Target="../tags/tag1003.xml"/><Relationship Id="rId13" Type="http://schemas.openxmlformats.org/officeDocument/2006/relationships/tags" Target="../tags/tag1002.xml"/><Relationship Id="rId12" Type="http://schemas.openxmlformats.org/officeDocument/2006/relationships/tags" Target="../tags/tag1001.xml"/><Relationship Id="rId11" Type="http://schemas.openxmlformats.org/officeDocument/2006/relationships/image" Target="../media/image129.png"/><Relationship Id="rId10" Type="http://schemas.openxmlformats.org/officeDocument/2006/relationships/tags" Target="../tags/tag1000.xml"/><Relationship Id="rId1" Type="http://schemas.openxmlformats.org/officeDocument/2006/relationships/tags" Target="../tags/tag994.xml"/></Relationships>
</file>

<file path=ppt/slides/_rels/slide82.xml.rels><?xml version="1.0" encoding="UTF-8" standalone="yes"?>
<Relationships xmlns="http://schemas.openxmlformats.org/package/2006/relationships"><Relationship Id="rId9" Type="http://schemas.openxmlformats.org/officeDocument/2006/relationships/tags" Target="../tags/tag1011.xml"/><Relationship Id="rId8" Type="http://schemas.openxmlformats.org/officeDocument/2006/relationships/tags" Target="../tags/tag1010.xml"/><Relationship Id="rId7" Type="http://schemas.openxmlformats.org/officeDocument/2006/relationships/tags" Target="../tags/tag1009.xml"/><Relationship Id="rId6" Type="http://schemas.openxmlformats.org/officeDocument/2006/relationships/image" Target="../media/image20.png"/><Relationship Id="rId5" Type="http://schemas.openxmlformats.org/officeDocument/2006/relationships/tags" Target="../tags/tag1008.xml"/><Relationship Id="rId4" Type="http://schemas.openxmlformats.org/officeDocument/2006/relationships/image" Target="../media/image133.png"/><Relationship Id="rId3" Type="http://schemas.openxmlformats.org/officeDocument/2006/relationships/tags" Target="../tags/tag1007.xml"/><Relationship Id="rId2" Type="http://schemas.openxmlformats.org/officeDocument/2006/relationships/image" Target="../media/image132.png"/><Relationship Id="rId12" Type="http://schemas.openxmlformats.org/officeDocument/2006/relationships/slideLayout" Target="../slideLayouts/slideLayout2.xml"/><Relationship Id="rId11" Type="http://schemas.openxmlformats.org/officeDocument/2006/relationships/tags" Target="../tags/tag1013.xml"/><Relationship Id="rId10" Type="http://schemas.openxmlformats.org/officeDocument/2006/relationships/tags" Target="../tags/tag1012.xml"/><Relationship Id="rId1" Type="http://schemas.openxmlformats.org/officeDocument/2006/relationships/tags" Target="../tags/tag1006.xml"/></Relationships>
</file>

<file path=ppt/slides/_rels/slide83.xml.rels><?xml version="1.0" encoding="UTF-8" standalone="yes"?>
<Relationships xmlns="http://schemas.openxmlformats.org/package/2006/relationships"><Relationship Id="rId9" Type="http://schemas.openxmlformats.org/officeDocument/2006/relationships/tags" Target="../tags/tag1019.xml"/><Relationship Id="rId8" Type="http://schemas.openxmlformats.org/officeDocument/2006/relationships/tags" Target="../tags/tag1018.xml"/><Relationship Id="rId7" Type="http://schemas.openxmlformats.org/officeDocument/2006/relationships/tags" Target="../tags/tag1017.xml"/><Relationship Id="rId6" Type="http://schemas.openxmlformats.org/officeDocument/2006/relationships/image" Target="../media/image20.png"/><Relationship Id="rId5" Type="http://schemas.openxmlformats.org/officeDocument/2006/relationships/tags" Target="../tags/tag1016.xml"/><Relationship Id="rId4" Type="http://schemas.openxmlformats.org/officeDocument/2006/relationships/image" Target="../media/image135.png"/><Relationship Id="rId3" Type="http://schemas.openxmlformats.org/officeDocument/2006/relationships/tags" Target="../tags/tag1015.xml"/><Relationship Id="rId2" Type="http://schemas.openxmlformats.org/officeDocument/2006/relationships/image" Target="../media/image134.png"/><Relationship Id="rId12" Type="http://schemas.openxmlformats.org/officeDocument/2006/relationships/slideLayout" Target="../slideLayouts/slideLayout2.xml"/><Relationship Id="rId11" Type="http://schemas.openxmlformats.org/officeDocument/2006/relationships/tags" Target="../tags/tag1021.xml"/><Relationship Id="rId10" Type="http://schemas.openxmlformats.org/officeDocument/2006/relationships/tags" Target="../tags/tag1020.xml"/><Relationship Id="rId1" Type="http://schemas.openxmlformats.org/officeDocument/2006/relationships/tags" Target="../tags/tag1014.xml"/></Relationships>
</file>

<file path=ppt/slides/_rels/slide84.xml.rels><?xml version="1.0" encoding="UTF-8" standalone="yes"?>
<Relationships xmlns="http://schemas.openxmlformats.org/package/2006/relationships"><Relationship Id="rId9" Type="http://schemas.openxmlformats.org/officeDocument/2006/relationships/tags" Target="../tags/tag1027.xml"/><Relationship Id="rId8" Type="http://schemas.openxmlformats.org/officeDocument/2006/relationships/tags" Target="../tags/tag1026.xml"/><Relationship Id="rId7" Type="http://schemas.openxmlformats.org/officeDocument/2006/relationships/tags" Target="../tags/tag1025.xml"/><Relationship Id="rId6" Type="http://schemas.openxmlformats.org/officeDocument/2006/relationships/image" Target="../media/image20.png"/><Relationship Id="rId5" Type="http://schemas.openxmlformats.org/officeDocument/2006/relationships/tags" Target="../tags/tag1024.xml"/><Relationship Id="rId4" Type="http://schemas.openxmlformats.org/officeDocument/2006/relationships/image" Target="../media/image137.png"/><Relationship Id="rId3" Type="http://schemas.openxmlformats.org/officeDocument/2006/relationships/tags" Target="../tags/tag1023.xml"/><Relationship Id="rId2" Type="http://schemas.openxmlformats.org/officeDocument/2006/relationships/image" Target="../media/image136.png"/><Relationship Id="rId14" Type="http://schemas.openxmlformats.org/officeDocument/2006/relationships/slideLayout" Target="../slideLayouts/slideLayout2.xml"/><Relationship Id="rId13" Type="http://schemas.openxmlformats.org/officeDocument/2006/relationships/tags" Target="../tags/tag1031.xml"/><Relationship Id="rId12" Type="http://schemas.openxmlformats.org/officeDocument/2006/relationships/tags" Target="../tags/tag1030.xml"/><Relationship Id="rId11" Type="http://schemas.openxmlformats.org/officeDocument/2006/relationships/tags" Target="../tags/tag1029.xml"/><Relationship Id="rId10" Type="http://schemas.openxmlformats.org/officeDocument/2006/relationships/tags" Target="../tags/tag1028.xml"/><Relationship Id="rId1" Type="http://schemas.openxmlformats.org/officeDocument/2006/relationships/tags" Target="../tags/tag1022.xml"/></Relationships>
</file>

<file path=ppt/slides/_rels/slide85.xml.rels><?xml version="1.0" encoding="UTF-8" standalone="yes"?>
<Relationships xmlns="http://schemas.openxmlformats.org/package/2006/relationships"><Relationship Id="rId9" Type="http://schemas.openxmlformats.org/officeDocument/2006/relationships/tags" Target="../tags/tag1037.xml"/><Relationship Id="rId8" Type="http://schemas.openxmlformats.org/officeDocument/2006/relationships/tags" Target="../tags/tag1036.xml"/><Relationship Id="rId7" Type="http://schemas.openxmlformats.org/officeDocument/2006/relationships/tags" Target="../tags/tag1035.xml"/><Relationship Id="rId6" Type="http://schemas.openxmlformats.org/officeDocument/2006/relationships/image" Target="../media/image20.png"/><Relationship Id="rId5" Type="http://schemas.openxmlformats.org/officeDocument/2006/relationships/tags" Target="../tags/tag1034.xml"/><Relationship Id="rId4" Type="http://schemas.openxmlformats.org/officeDocument/2006/relationships/image" Target="../media/image135.png"/><Relationship Id="rId3" Type="http://schemas.openxmlformats.org/officeDocument/2006/relationships/tags" Target="../tags/tag1033.xml"/><Relationship Id="rId2" Type="http://schemas.openxmlformats.org/officeDocument/2006/relationships/image" Target="../media/image138.png"/><Relationship Id="rId14" Type="http://schemas.openxmlformats.org/officeDocument/2006/relationships/slideLayout" Target="../slideLayouts/slideLayout2.xml"/><Relationship Id="rId13" Type="http://schemas.openxmlformats.org/officeDocument/2006/relationships/tags" Target="../tags/tag1041.xml"/><Relationship Id="rId12" Type="http://schemas.openxmlformats.org/officeDocument/2006/relationships/tags" Target="../tags/tag1040.xml"/><Relationship Id="rId11" Type="http://schemas.openxmlformats.org/officeDocument/2006/relationships/tags" Target="../tags/tag1039.xml"/><Relationship Id="rId10" Type="http://schemas.openxmlformats.org/officeDocument/2006/relationships/tags" Target="../tags/tag1038.xml"/><Relationship Id="rId1" Type="http://schemas.openxmlformats.org/officeDocument/2006/relationships/tags" Target="../tags/tag1032.xml"/></Relationships>
</file>

<file path=ppt/slides/_rels/slide86.xml.rels><?xml version="1.0" encoding="UTF-8" standalone="yes"?>
<Relationships xmlns="http://schemas.openxmlformats.org/package/2006/relationships"><Relationship Id="rId9" Type="http://schemas.openxmlformats.org/officeDocument/2006/relationships/tags" Target="../tags/tag1047.xml"/><Relationship Id="rId8" Type="http://schemas.openxmlformats.org/officeDocument/2006/relationships/tags" Target="../tags/tag1046.xml"/><Relationship Id="rId7" Type="http://schemas.openxmlformats.org/officeDocument/2006/relationships/tags" Target="../tags/tag1045.xml"/><Relationship Id="rId6" Type="http://schemas.openxmlformats.org/officeDocument/2006/relationships/image" Target="../media/image20.png"/><Relationship Id="rId5" Type="http://schemas.openxmlformats.org/officeDocument/2006/relationships/tags" Target="../tags/tag1044.xml"/><Relationship Id="rId4" Type="http://schemas.openxmlformats.org/officeDocument/2006/relationships/image" Target="../media/image140.png"/><Relationship Id="rId3" Type="http://schemas.openxmlformats.org/officeDocument/2006/relationships/tags" Target="../tags/tag1043.xml"/><Relationship Id="rId2" Type="http://schemas.openxmlformats.org/officeDocument/2006/relationships/image" Target="../media/image139.png"/><Relationship Id="rId12" Type="http://schemas.openxmlformats.org/officeDocument/2006/relationships/slideLayout" Target="../slideLayouts/slideLayout2.xml"/><Relationship Id="rId11" Type="http://schemas.openxmlformats.org/officeDocument/2006/relationships/tags" Target="../tags/tag1049.xml"/><Relationship Id="rId10" Type="http://schemas.openxmlformats.org/officeDocument/2006/relationships/tags" Target="../tags/tag1048.xml"/><Relationship Id="rId1" Type="http://schemas.openxmlformats.org/officeDocument/2006/relationships/tags" Target="../tags/tag1042.xml"/></Relationships>
</file>

<file path=ppt/slides/_rels/slide87.xml.rels><?xml version="1.0" encoding="UTF-8" standalone="yes"?>
<Relationships xmlns="http://schemas.openxmlformats.org/package/2006/relationships"><Relationship Id="rId9" Type="http://schemas.openxmlformats.org/officeDocument/2006/relationships/tags" Target="../tags/tag1055.xml"/><Relationship Id="rId8" Type="http://schemas.openxmlformats.org/officeDocument/2006/relationships/tags" Target="../tags/tag1054.xml"/><Relationship Id="rId7" Type="http://schemas.openxmlformats.org/officeDocument/2006/relationships/tags" Target="../tags/tag1053.xml"/><Relationship Id="rId6" Type="http://schemas.openxmlformats.org/officeDocument/2006/relationships/image" Target="../media/image20.png"/><Relationship Id="rId5" Type="http://schemas.openxmlformats.org/officeDocument/2006/relationships/tags" Target="../tags/tag1052.xml"/><Relationship Id="rId4" Type="http://schemas.openxmlformats.org/officeDocument/2006/relationships/image" Target="../media/image142.png"/><Relationship Id="rId3" Type="http://schemas.openxmlformats.org/officeDocument/2006/relationships/tags" Target="../tags/tag1051.xml"/><Relationship Id="rId2" Type="http://schemas.openxmlformats.org/officeDocument/2006/relationships/image" Target="../media/image141.png"/><Relationship Id="rId12" Type="http://schemas.openxmlformats.org/officeDocument/2006/relationships/slideLayout" Target="../slideLayouts/slideLayout2.xml"/><Relationship Id="rId11" Type="http://schemas.openxmlformats.org/officeDocument/2006/relationships/tags" Target="../tags/tag1057.xml"/><Relationship Id="rId10" Type="http://schemas.openxmlformats.org/officeDocument/2006/relationships/tags" Target="../tags/tag1056.xml"/><Relationship Id="rId1" Type="http://schemas.openxmlformats.org/officeDocument/2006/relationships/tags" Target="../tags/tag1050.xml"/></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64.xml"/><Relationship Id="rId7" Type="http://schemas.openxmlformats.org/officeDocument/2006/relationships/image" Target="../media/image143.png"/><Relationship Id="rId6" Type="http://schemas.openxmlformats.org/officeDocument/2006/relationships/tags" Target="../tags/tag1063.xml"/><Relationship Id="rId5" Type="http://schemas.openxmlformats.org/officeDocument/2006/relationships/tags" Target="../tags/tag1062.xml"/><Relationship Id="rId4" Type="http://schemas.openxmlformats.org/officeDocument/2006/relationships/tags" Target="../tags/tag1061.xml"/><Relationship Id="rId3" Type="http://schemas.openxmlformats.org/officeDocument/2006/relationships/tags" Target="../tags/tag1060.xml"/><Relationship Id="rId2" Type="http://schemas.openxmlformats.org/officeDocument/2006/relationships/tags" Target="../tags/tag1059.xml"/><Relationship Id="rId1" Type="http://schemas.openxmlformats.org/officeDocument/2006/relationships/tags" Target="../tags/tag1058.xml"/></Relationships>
</file>

<file path=ppt/slides/_rels/slide89.xml.rels><?xml version="1.0" encoding="UTF-8" standalone="yes"?>
<Relationships xmlns="http://schemas.openxmlformats.org/package/2006/relationships"><Relationship Id="rId9" Type="http://schemas.openxmlformats.org/officeDocument/2006/relationships/tags" Target="../tags/tag1070.xml"/><Relationship Id="rId8" Type="http://schemas.openxmlformats.org/officeDocument/2006/relationships/tags" Target="../tags/tag1069.xml"/><Relationship Id="rId7" Type="http://schemas.openxmlformats.org/officeDocument/2006/relationships/tags" Target="../tags/tag1068.xml"/><Relationship Id="rId6" Type="http://schemas.openxmlformats.org/officeDocument/2006/relationships/image" Target="../media/image20.png"/><Relationship Id="rId5" Type="http://schemas.openxmlformats.org/officeDocument/2006/relationships/tags" Target="../tags/tag1067.xml"/><Relationship Id="rId4" Type="http://schemas.openxmlformats.org/officeDocument/2006/relationships/image" Target="../media/image145.png"/><Relationship Id="rId3" Type="http://schemas.openxmlformats.org/officeDocument/2006/relationships/tags" Target="../tags/tag1066.xml"/><Relationship Id="rId2" Type="http://schemas.openxmlformats.org/officeDocument/2006/relationships/image" Target="../media/image144.png"/><Relationship Id="rId15" Type="http://schemas.openxmlformats.org/officeDocument/2006/relationships/slideLayout" Target="../slideLayouts/slideLayout2.xml"/><Relationship Id="rId14" Type="http://schemas.openxmlformats.org/officeDocument/2006/relationships/tags" Target="../tags/tag1074.xml"/><Relationship Id="rId13" Type="http://schemas.openxmlformats.org/officeDocument/2006/relationships/tags" Target="../tags/tag1073.xml"/><Relationship Id="rId12" Type="http://schemas.openxmlformats.org/officeDocument/2006/relationships/tags" Target="../tags/tag1072.xml"/><Relationship Id="rId11" Type="http://schemas.openxmlformats.org/officeDocument/2006/relationships/image" Target="../media/image146.png"/><Relationship Id="rId10" Type="http://schemas.openxmlformats.org/officeDocument/2006/relationships/tags" Target="../tags/tag1071.xml"/><Relationship Id="rId1" Type="http://schemas.openxmlformats.org/officeDocument/2006/relationships/tags" Target="../tags/tag106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90.xml.rels><?xml version="1.0" encoding="UTF-8" standalone="yes"?>
<Relationships xmlns="http://schemas.openxmlformats.org/package/2006/relationships"><Relationship Id="rId9" Type="http://schemas.openxmlformats.org/officeDocument/2006/relationships/tags" Target="../tags/tag1080.xml"/><Relationship Id="rId8" Type="http://schemas.openxmlformats.org/officeDocument/2006/relationships/tags" Target="../tags/tag1079.xml"/><Relationship Id="rId7" Type="http://schemas.openxmlformats.org/officeDocument/2006/relationships/tags" Target="../tags/tag1078.xml"/><Relationship Id="rId6" Type="http://schemas.openxmlformats.org/officeDocument/2006/relationships/image" Target="../media/image20.png"/><Relationship Id="rId5" Type="http://schemas.openxmlformats.org/officeDocument/2006/relationships/tags" Target="../tags/tag1077.xml"/><Relationship Id="rId4" Type="http://schemas.openxmlformats.org/officeDocument/2006/relationships/image" Target="../media/image148.png"/><Relationship Id="rId3" Type="http://schemas.openxmlformats.org/officeDocument/2006/relationships/tags" Target="../tags/tag1076.xml"/><Relationship Id="rId23" Type="http://schemas.openxmlformats.org/officeDocument/2006/relationships/slideLayout" Target="../slideLayouts/slideLayout2.xml"/><Relationship Id="rId22" Type="http://schemas.openxmlformats.org/officeDocument/2006/relationships/tags" Target="../tags/tag1092.xml"/><Relationship Id="rId21" Type="http://schemas.openxmlformats.org/officeDocument/2006/relationships/tags" Target="../tags/tag1091.xml"/><Relationship Id="rId20" Type="http://schemas.openxmlformats.org/officeDocument/2006/relationships/tags" Target="../tags/tag1090.xml"/><Relationship Id="rId2" Type="http://schemas.openxmlformats.org/officeDocument/2006/relationships/image" Target="../media/image147.png"/><Relationship Id="rId19" Type="http://schemas.openxmlformats.org/officeDocument/2006/relationships/tags" Target="../tags/tag1089.xml"/><Relationship Id="rId18" Type="http://schemas.openxmlformats.org/officeDocument/2006/relationships/tags" Target="../tags/tag1088.xml"/><Relationship Id="rId17" Type="http://schemas.openxmlformats.org/officeDocument/2006/relationships/tags" Target="../tags/tag1087.xml"/><Relationship Id="rId16" Type="http://schemas.openxmlformats.org/officeDocument/2006/relationships/tags" Target="../tags/tag1086.xml"/><Relationship Id="rId15" Type="http://schemas.openxmlformats.org/officeDocument/2006/relationships/tags" Target="../tags/tag1085.xml"/><Relationship Id="rId14" Type="http://schemas.openxmlformats.org/officeDocument/2006/relationships/tags" Target="../tags/tag1084.xml"/><Relationship Id="rId13" Type="http://schemas.openxmlformats.org/officeDocument/2006/relationships/image" Target="../media/image146.png"/><Relationship Id="rId12" Type="http://schemas.openxmlformats.org/officeDocument/2006/relationships/tags" Target="../tags/tag1083.xml"/><Relationship Id="rId11" Type="http://schemas.openxmlformats.org/officeDocument/2006/relationships/tags" Target="../tags/tag1082.xml"/><Relationship Id="rId10" Type="http://schemas.openxmlformats.org/officeDocument/2006/relationships/tags" Target="../tags/tag1081.xml"/><Relationship Id="rId1" Type="http://schemas.openxmlformats.org/officeDocument/2006/relationships/tags" Target="../tags/tag1075.xml"/></Relationships>
</file>

<file path=ppt/slides/_rels/slide91.xml.rels><?xml version="1.0" encoding="UTF-8" standalone="yes"?>
<Relationships xmlns="http://schemas.openxmlformats.org/package/2006/relationships"><Relationship Id="rId9" Type="http://schemas.openxmlformats.org/officeDocument/2006/relationships/tags" Target="../tags/tag1098.xml"/><Relationship Id="rId8" Type="http://schemas.openxmlformats.org/officeDocument/2006/relationships/tags" Target="../tags/tag1097.xml"/><Relationship Id="rId7" Type="http://schemas.openxmlformats.org/officeDocument/2006/relationships/tags" Target="../tags/tag1096.xml"/><Relationship Id="rId6" Type="http://schemas.openxmlformats.org/officeDocument/2006/relationships/image" Target="../media/image20.png"/><Relationship Id="rId5" Type="http://schemas.openxmlformats.org/officeDocument/2006/relationships/tags" Target="../tags/tag1095.xml"/><Relationship Id="rId4" Type="http://schemas.openxmlformats.org/officeDocument/2006/relationships/image" Target="../media/image150.png"/><Relationship Id="rId3" Type="http://schemas.openxmlformats.org/officeDocument/2006/relationships/tags" Target="../tags/tag1094.xml"/><Relationship Id="rId2" Type="http://schemas.openxmlformats.org/officeDocument/2006/relationships/image" Target="../media/image149.png"/><Relationship Id="rId19" Type="http://schemas.openxmlformats.org/officeDocument/2006/relationships/slideLayout" Target="../slideLayouts/slideLayout2.xml"/><Relationship Id="rId18" Type="http://schemas.openxmlformats.org/officeDocument/2006/relationships/tags" Target="../tags/tag1106.xml"/><Relationship Id="rId17" Type="http://schemas.openxmlformats.org/officeDocument/2006/relationships/tags" Target="../tags/tag1105.xml"/><Relationship Id="rId16" Type="http://schemas.openxmlformats.org/officeDocument/2006/relationships/tags" Target="../tags/tag1104.xml"/><Relationship Id="rId15" Type="http://schemas.openxmlformats.org/officeDocument/2006/relationships/tags" Target="../tags/tag1103.xml"/><Relationship Id="rId14" Type="http://schemas.openxmlformats.org/officeDocument/2006/relationships/tags" Target="../tags/tag1102.xml"/><Relationship Id="rId13" Type="http://schemas.openxmlformats.org/officeDocument/2006/relationships/tags" Target="../tags/tag1101.xml"/><Relationship Id="rId12" Type="http://schemas.openxmlformats.org/officeDocument/2006/relationships/image" Target="../media/image146.png"/><Relationship Id="rId11" Type="http://schemas.openxmlformats.org/officeDocument/2006/relationships/tags" Target="../tags/tag1100.xml"/><Relationship Id="rId10" Type="http://schemas.openxmlformats.org/officeDocument/2006/relationships/tags" Target="../tags/tag1099.xml"/><Relationship Id="rId1" Type="http://schemas.openxmlformats.org/officeDocument/2006/relationships/tags" Target="../tags/tag1093.xml"/></Relationships>
</file>

<file path=ppt/slides/_rels/slide92.xml.rels><?xml version="1.0" encoding="UTF-8" standalone="yes"?>
<Relationships xmlns="http://schemas.openxmlformats.org/package/2006/relationships"><Relationship Id="rId9" Type="http://schemas.openxmlformats.org/officeDocument/2006/relationships/tags" Target="../tags/tag1112.xml"/><Relationship Id="rId8" Type="http://schemas.openxmlformats.org/officeDocument/2006/relationships/tags" Target="../tags/tag1111.xml"/><Relationship Id="rId7" Type="http://schemas.openxmlformats.org/officeDocument/2006/relationships/tags" Target="../tags/tag1110.xml"/><Relationship Id="rId6" Type="http://schemas.openxmlformats.org/officeDocument/2006/relationships/image" Target="../media/image20.png"/><Relationship Id="rId5" Type="http://schemas.openxmlformats.org/officeDocument/2006/relationships/tags" Target="../tags/tag1109.xml"/><Relationship Id="rId4" Type="http://schemas.openxmlformats.org/officeDocument/2006/relationships/image" Target="../media/image152.png"/><Relationship Id="rId3" Type="http://schemas.openxmlformats.org/officeDocument/2006/relationships/tags" Target="../tags/tag1108.xml"/><Relationship Id="rId21" Type="http://schemas.openxmlformats.org/officeDocument/2006/relationships/slideLayout" Target="../slideLayouts/slideLayout2.xml"/><Relationship Id="rId20" Type="http://schemas.openxmlformats.org/officeDocument/2006/relationships/tags" Target="../tags/tag1122.xml"/><Relationship Id="rId2" Type="http://schemas.openxmlformats.org/officeDocument/2006/relationships/image" Target="../media/image151.png"/><Relationship Id="rId19" Type="http://schemas.openxmlformats.org/officeDocument/2006/relationships/tags" Target="../tags/tag1121.xml"/><Relationship Id="rId18" Type="http://schemas.openxmlformats.org/officeDocument/2006/relationships/tags" Target="../tags/tag1120.xml"/><Relationship Id="rId17" Type="http://schemas.openxmlformats.org/officeDocument/2006/relationships/tags" Target="../tags/tag1119.xml"/><Relationship Id="rId16" Type="http://schemas.openxmlformats.org/officeDocument/2006/relationships/tags" Target="../tags/tag1118.xml"/><Relationship Id="rId15" Type="http://schemas.openxmlformats.org/officeDocument/2006/relationships/tags" Target="../tags/tag1117.xml"/><Relationship Id="rId14" Type="http://schemas.openxmlformats.org/officeDocument/2006/relationships/tags" Target="../tags/tag1116.xml"/><Relationship Id="rId13" Type="http://schemas.openxmlformats.org/officeDocument/2006/relationships/tags" Target="../tags/tag1115.xml"/><Relationship Id="rId12" Type="http://schemas.openxmlformats.org/officeDocument/2006/relationships/tags" Target="../tags/tag1114.xml"/><Relationship Id="rId11" Type="http://schemas.openxmlformats.org/officeDocument/2006/relationships/image" Target="../media/image146.png"/><Relationship Id="rId10" Type="http://schemas.openxmlformats.org/officeDocument/2006/relationships/tags" Target="../tags/tag1113.xml"/><Relationship Id="rId1" Type="http://schemas.openxmlformats.org/officeDocument/2006/relationships/tags" Target="../tags/tag1107.xml"/></Relationships>
</file>

<file path=ppt/slides/_rels/slide9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27.xml"/><Relationship Id="rId4" Type="http://schemas.openxmlformats.org/officeDocument/2006/relationships/tags" Target="../tags/tag1126.xml"/><Relationship Id="rId3" Type="http://schemas.openxmlformats.org/officeDocument/2006/relationships/tags" Target="../tags/tag1125.xml"/><Relationship Id="rId2" Type="http://schemas.openxmlformats.org/officeDocument/2006/relationships/tags" Target="../tags/tag1124.xml"/><Relationship Id="rId1" Type="http://schemas.openxmlformats.org/officeDocument/2006/relationships/tags" Target="../tags/tag1123.xml"/></Relationships>
</file>

<file path=ppt/slides/_rels/slide94.xml.rels><?xml version="1.0" encoding="UTF-8" standalone="yes"?>
<Relationships xmlns="http://schemas.openxmlformats.org/package/2006/relationships"><Relationship Id="rId9" Type="http://schemas.openxmlformats.org/officeDocument/2006/relationships/tags" Target="../tags/tag1133.xml"/><Relationship Id="rId8" Type="http://schemas.openxmlformats.org/officeDocument/2006/relationships/tags" Target="../tags/tag1132.xml"/><Relationship Id="rId7" Type="http://schemas.openxmlformats.org/officeDocument/2006/relationships/tags" Target="../tags/tag1131.xml"/><Relationship Id="rId6" Type="http://schemas.openxmlformats.org/officeDocument/2006/relationships/image" Target="../media/image20.png"/><Relationship Id="rId5" Type="http://schemas.openxmlformats.org/officeDocument/2006/relationships/tags" Target="../tags/tag1130.xml"/><Relationship Id="rId4" Type="http://schemas.openxmlformats.org/officeDocument/2006/relationships/image" Target="../media/image154.png"/><Relationship Id="rId3" Type="http://schemas.openxmlformats.org/officeDocument/2006/relationships/tags" Target="../tags/tag1129.xml"/><Relationship Id="rId2" Type="http://schemas.openxmlformats.org/officeDocument/2006/relationships/image" Target="../media/image153.png"/><Relationship Id="rId12" Type="http://schemas.openxmlformats.org/officeDocument/2006/relationships/slideLayout" Target="../slideLayouts/slideLayout2.xml"/><Relationship Id="rId11" Type="http://schemas.openxmlformats.org/officeDocument/2006/relationships/tags" Target="../tags/tag1135.xml"/><Relationship Id="rId10" Type="http://schemas.openxmlformats.org/officeDocument/2006/relationships/tags" Target="../tags/tag1134.xml"/><Relationship Id="rId1" Type="http://schemas.openxmlformats.org/officeDocument/2006/relationships/tags" Target="../tags/tag1128.xml"/></Relationships>
</file>

<file path=ppt/slides/_rels/slide95.xml.rels><?xml version="1.0" encoding="UTF-8" standalone="yes"?>
<Relationships xmlns="http://schemas.openxmlformats.org/package/2006/relationships"><Relationship Id="rId9" Type="http://schemas.openxmlformats.org/officeDocument/2006/relationships/tags" Target="../tags/tag1141.xml"/><Relationship Id="rId8" Type="http://schemas.openxmlformats.org/officeDocument/2006/relationships/tags" Target="../tags/tag1140.xml"/><Relationship Id="rId7" Type="http://schemas.openxmlformats.org/officeDocument/2006/relationships/tags" Target="../tags/tag1139.xml"/><Relationship Id="rId6" Type="http://schemas.openxmlformats.org/officeDocument/2006/relationships/image" Target="../media/image20.png"/><Relationship Id="rId5" Type="http://schemas.openxmlformats.org/officeDocument/2006/relationships/tags" Target="../tags/tag1138.xml"/><Relationship Id="rId4" Type="http://schemas.openxmlformats.org/officeDocument/2006/relationships/image" Target="../media/image135.png"/><Relationship Id="rId3" Type="http://schemas.openxmlformats.org/officeDocument/2006/relationships/tags" Target="../tags/tag1137.xml"/><Relationship Id="rId2" Type="http://schemas.openxmlformats.org/officeDocument/2006/relationships/image" Target="../media/image155.png"/><Relationship Id="rId12" Type="http://schemas.openxmlformats.org/officeDocument/2006/relationships/slideLayout" Target="../slideLayouts/slideLayout2.xml"/><Relationship Id="rId11" Type="http://schemas.openxmlformats.org/officeDocument/2006/relationships/tags" Target="../tags/tag1143.xml"/><Relationship Id="rId10" Type="http://schemas.openxmlformats.org/officeDocument/2006/relationships/tags" Target="../tags/tag1142.xml"/><Relationship Id="rId1" Type="http://schemas.openxmlformats.org/officeDocument/2006/relationships/tags" Target="../tags/tag1136.xml"/></Relationships>
</file>

<file path=ppt/slides/_rels/slide96.xml.rels><?xml version="1.0" encoding="UTF-8" standalone="yes"?>
<Relationships xmlns="http://schemas.openxmlformats.org/package/2006/relationships"><Relationship Id="rId9" Type="http://schemas.openxmlformats.org/officeDocument/2006/relationships/tags" Target="../tags/tag1149.xml"/><Relationship Id="rId8" Type="http://schemas.openxmlformats.org/officeDocument/2006/relationships/tags" Target="../tags/tag1148.xml"/><Relationship Id="rId7" Type="http://schemas.openxmlformats.org/officeDocument/2006/relationships/tags" Target="../tags/tag1147.xml"/><Relationship Id="rId6" Type="http://schemas.openxmlformats.org/officeDocument/2006/relationships/image" Target="../media/image20.png"/><Relationship Id="rId5" Type="http://schemas.openxmlformats.org/officeDocument/2006/relationships/tags" Target="../tags/tag1146.xml"/><Relationship Id="rId4" Type="http://schemas.openxmlformats.org/officeDocument/2006/relationships/image" Target="../media/image157.png"/><Relationship Id="rId3" Type="http://schemas.openxmlformats.org/officeDocument/2006/relationships/tags" Target="../tags/tag1145.xml"/><Relationship Id="rId2" Type="http://schemas.openxmlformats.org/officeDocument/2006/relationships/image" Target="../media/image156.png"/><Relationship Id="rId12" Type="http://schemas.openxmlformats.org/officeDocument/2006/relationships/slideLayout" Target="../slideLayouts/slideLayout5.xml"/><Relationship Id="rId11" Type="http://schemas.openxmlformats.org/officeDocument/2006/relationships/tags" Target="../tags/tag1151.xml"/><Relationship Id="rId10" Type="http://schemas.openxmlformats.org/officeDocument/2006/relationships/tags" Target="../tags/tag1150.xml"/><Relationship Id="rId1" Type="http://schemas.openxmlformats.org/officeDocument/2006/relationships/tags" Target="../tags/tag1144.xml"/></Relationships>
</file>

<file path=ppt/slides/_rels/slide97.xml.rels><?xml version="1.0" encoding="UTF-8" standalone="yes"?>
<Relationships xmlns="http://schemas.openxmlformats.org/package/2006/relationships"><Relationship Id="rId9" Type="http://schemas.openxmlformats.org/officeDocument/2006/relationships/tags" Target="../tags/tag1157.xml"/><Relationship Id="rId8" Type="http://schemas.openxmlformats.org/officeDocument/2006/relationships/tags" Target="../tags/tag1156.xml"/><Relationship Id="rId7" Type="http://schemas.openxmlformats.org/officeDocument/2006/relationships/tags" Target="../tags/tag1155.xml"/><Relationship Id="rId6" Type="http://schemas.openxmlformats.org/officeDocument/2006/relationships/image" Target="../media/image20.png"/><Relationship Id="rId5" Type="http://schemas.openxmlformats.org/officeDocument/2006/relationships/tags" Target="../tags/tag1154.xml"/><Relationship Id="rId4" Type="http://schemas.openxmlformats.org/officeDocument/2006/relationships/image" Target="../media/image159.png"/><Relationship Id="rId3" Type="http://schemas.openxmlformats.org/officeDocument/2006/relationships/tags" Target="../tags/tag1153.xml"/><Relationship Id="rId2" Type="http://schemas.openxmlformats.org/officeDocument/2006/relationships/image" Target="../media/image158.png"/><Relationship Id="rId15" Type="http://schemas.openxmlformats.org/officeDocument/2006/relationships/slideLayout" Target="../slideLayouts/slideLayout5.xml"/><Relationship Id="rId14" Type="http://schemas.openxmlformats.org/officeDocument/2006/relationships/tags" Target="../tags/tag1162.xml"/><Relationship Id="rId13" Type="http://schemas.openxmlformats.org/officeDocument/2006/relationships/tags" Target="../tags/tag1161.xml"/><Relationship Id="rId12" Type="http://schemas.openxmlformats.org/officeDocument/2006/relationships/tags" Target="../tags/tag1160.xml"/><Relationship Id="rId11" Type="http://schemas.openxmlformats.org/officeDocument/2006/relationships/tags" Target="../tags/tag1159.xml"/><Relationship Id="rId10" Type="http://schemas.openxmlformats.org/officeDocument/2006/relationships/tags" Target="../tags/tag1158.xml"/><Relationship Id="rId1" Type="http://schemas.openxmlformats.org/officeDocument/2006/relationships/tags" Target="../tags/tag1152.xml"/></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67.xml"/><Relationship Id="rId4" Type="http://schemas.openxmlformats.org/officeDocument/2006/relationships/tags" Target="../tags/tag1166.xml"/><Relationship Id="rId3" Type="http://schemas.openxmlformats.org/officeDocument/2006/relationships/tags" Target="../tags/tag1165.xml"/><Relationship Id="rId2" Type="http://schemas.openxmlformats.org/officeDocument/2006/relationships/tags" Target="../tags/tag1164.xml"/><Relationship Id="rId1" Type="http://schemas.openxmlformats.org/officeDocument/2006/relationships/tags" Target="../tags/tag1163.xml"/></Relationships>
</file>

<file path=ppt/slides/_rels/slide99.xml.rels><?xml version="1.0" encoding="UTF-8" standalone="yes"?>
<Relationships xmlns="http://schemas.openxmlformats.org/package/2006/relationships"><Relationship Id="rId9" Type="http://schemas.openxmlformats.org/officeDocument/2006/relationships/tags" Target="../tags/tag1173.xml"/><Relationship Id="rId8" Type="http://schemas.openxmlformats.org/officeDocument/2006/relationships/tags" Target="../tags/tag1172.xml"/><Relationship Id="rId7" Type="http://schemas.openxmlformats.org/officeDocument/2006/relationships/tags" Target="../tags/tag1171.xml"/><Relationship Id="rId6" Type="http://schemas.openxmlformats.org/officeDocument/2006/relationships/image" Target="../media/image20.png"/><Relationship Id="rId5" Type="http://schemas.openxmlformats.org/officeDocument/2006/relationships/tags" Target="../tags/tag1170.xml"/><Relationship Id="rId4" Type="http://schemas.openxmlformats.org/officeDocument/2006/relationships/image" Target="../media/image161.png"/><Relationship Id="rId3" Type="http://schemas.openxmlformats.org/officeDocument/2006/relationships/tags" Target="../tags/tag1169.xml"/><Relationship Id="rId2" Type="http://schemas.openxmlformats.org/officeDocument/2006/relationships/image" Target="../media/image160.png"/><Relationship Id="rId19" Type="http://schemas.openxmlformats.org/officeDocument/2006/relationships/slideLayout" Target="../slideLayouts/slideLayout2.xml"/><Relationship Id="rId18" Type="http://schemas.openxmlformats.org/officeDocument/2006/relationships/tags" Target="../tags/tag1181.xml"/><Relationship Id="rId17" Type="http://schemas.openxmlformats.org/officeDocument/2006/relationships/tags" Target="../tags/tag1180.xml"/><Relationship Id="rId16" Type="http://schemas.openxmlformats.org/officeDocument/2006/relationships/tags" Target="../tags/tag1179.xml"/><Relationship Id="rId15" Type="http://schemas.openxmlformats.org/officeDocument/2006/relationships/tags" Target="../tags/tag1178.xml"/><Relationship Id="rId14" Type="http://schemas.openxmlformats.org/officeDocument/2006/relationships/tags" Target="../tags/tag1177.xml"/><Relationship Id="rId13" Type="http://schemas.openxmlformats.org/officeDocument/2006/relationships/tags" Target="../tags/tag1176.xml"/><Relationship Id="rId12" Type="http://schemas.openxmlformats.org/officeDocument/2006/relationships/image" Target="../media/image162.png"/><Relationship Id="rId11" Type="http://schemas.openxmlformats.org/officeDocument/2006/relationships/tags" Target="../tags/tag1175.xml"/><Relationship Id="rId10" Type="http://schemas.openxmlformats.org/officeDocument/2006/relationships/tags" Target="../tags/tag1174.xml"/><Relationship Id="rId1" Type="http://schemas.openxmlformats.org/officeDocument/2006/relationships/tags" Target="../tags/tag11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4" name="标题 3"/>
          <p:cNvSpPr>
            <a:spLocks noGrp="1"/>
          </p:cNvSpPr>
          <p:nvPr>
            <p:ph type="ctrTitle" idx="13"/>
            <p:custDataLst>
              <p:tags r:id="rId1"/>
            </p:custDataLst>
          </p:nvPr>
        </p:nvSpPr>
        <p:spPr/>
        <p:txBody>
          <a:bodyPr/>
          <a:p>
            <a:pPr marL="0" lvl="0" indent="0" algn="ctr">
              <a:lnSpc>
                <a:spcPct val="100000"/>
              </a:lnSpc>
              <a:spcBef>
                <a:spcPts val="0"/>
              </a:spcBef>
              <a:spcAft>
                <a:spcPts val="0"/>
              </a:spcAft>
              <a:buSzPct val="100000"/>
              <a:buNone/>
            </a:pPr>
            <a:r>
              <a:rPr lang="zh-CN" altLang="en-US" sz="5400">
                <a:solidFill>
                  <a:schemeClr val="tx1">
                    <a:lumMod val="85000"/>
                    <a:lumOff val="15000"/>
                  </a:schemeClr>
                </a:solidFill>
              </a:rPr>
              <a:t>中国现代文学史</a:t>
            </a:r>
            <a:endParaRPr lang="zh-CN" altLang="en-US" sz="5400">
              <a:solidFill>
                <a:schemeClr val="tx1">
                  <a:lumMod val="85000"/>
                  <a:lumOff val="15000"/>
                </a:schemeClr>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1143635"/>
          </a:xfrm>
          <a:prstGeom prst="rect">
            <a:avLst/>
          </a:prstGeom>
          <a:noFill/>
        </p:spPr>
        <p:txBody>
          <a:bodyPr wrap="square" rtlCol="0" anchor="t">
            <a:spAutoFit/>
          </a:bodyPr>
          <a:p>
            <a:pPr indent="0">
              <a:lnSpc>
                <a:spcPct val="135000"/>
              </a:lnSpc>
              <a:spcBef>
                <a:spcPts val="0"/>
              </a:spcBef>
              <a:spcAft>
                <a:spcPts val="0"/>
              </a:spcAft>
              <a:buFont typeface="Arial" panose="020B0604020202020204" pitchFamily="34" charset="0"/>
              <a:buNone/>
            </a:pPr>
            <a:r>
              <a:rPr lang="zh-CN" sz="2400" b="1"/>
              <a:t>（六）《故事新编》</a:t>
            </a:r>
            <a:endParaRPr lang="zh-CN" sz="2400" b="1"/>
          </a:p>
          <a:p>
            <a:pPr marL="342900" indent="-342900">
              <a:lnSpc>
                <a:spcPct val="150000"/>
              </a:lnSpc>
              <a:spcBef>
                <a:spcPts val="0"/>
              </a:spcBef>
              <a:spcAft>
                <a:spcPts val="0"/>
              </a:spcAft>
              <a:buFont typeface="Arial" panose="020B0604020202020204" pitchFamily="34" charset="0"/>
              <a:buChar char="•"/>
            </a:pPr>
            <a:r>
              <a:rPr lang="zh-CN" sz="2400"/>
              <a:t> </a:t>
            </a:r>
            <a:r>
              <a:rPr sz="2400"/>
              <a:t>后期作品： 1934-1935年，《理水》《采薇》《出关》《非攻》《起死》</a:t>
            </a:r>
            <a:endParaRPr sz="2400"/>
          </a:p>
        </p:txBody>
      </p:sp>
      <p:graphicFrame>
        <p:nvGraphicFramePr>
          <p:cNvPr id="4" name="表格 3"/>
          <p:cNvGraphicFramePr/>
          <p:nvPr>
            <p:custDataLst>
              <p:tags r:id="rId4"/>
            </p:custDataLst>
          </p:nvPr>
        </p:nvGraphicFramePr>
        <p:xfrm>
          <a:off x="372745" y="2176780"/>
          <a:ext cx="11240770" cy="4167505"/>
        </p:xfrm>
        <a:graphic>
          <a:graphicData uri="http://schemas.openxmlformats.org/drawingml/2006/table">
            <a:tbl>
              <a:tblPr firstRow="1" bandRow="1">
                <a:tableStyleId>{5C22544A-7EE6-4342-B048-85BDC9FD1C3A}</a:tableStyleId>
              </a:tblPr>
              <a:tblGrid>
                <a:gridCol w="1315720"/>
                <a:gridCol w="2676525"/>
                <a:gridCol w="1815465"/>
                <a:gridCol w="5433060"/>
              </a:tblGrid>
              <a:tr h="829310">
                <a:tc>
                  <a:txBody>
                    <a:bodyPr/>
                    <a:p>
                      <a:pPr indent="0" algn="ctr">
                        <a:buNone/>
                      </a:pPr>
                      <a:r>
                        <a:rPr lang="zh-CN" sz="2400" b="1">
                          <a:solidFill>
                            <a:srgbClr val="000000"/>
                          </a:solidFill>
                          <a:latin typeface="方正清刻本悦宋简体" panose="02000000000000000000" charset="-122"/>
                          <a:ea typeface="方正清刻本悦宋简体" panose="02000000000000000000" charset="-122"/>
                        </a:rPr>
                        <a:t>《篇名》</a:t>
                      </a:r>
                      <a:endParaRPr lang="zh-CN" altLang="en-US" sz="2400" b="1">
                        <a:solidFill>
                          <a:srgbClr val="000000"/>
                        </a:solidFill>
                        <a:latin typeface="方正清刻本悦宋简体" panose="02000000000000000000" charset="-122"/>
                        <a:ea typeface="方正清刻本悦宋简体" panose="02000000000000000000"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rPr>
                        <a:t>写作时间/</a:t>
                      </a:r>
                      <a:endParaRPr lang="zh-CN" sz="2400" b="1">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endParaRPr>
                    </a:p>
                    <a:p>
                      <a:pPr indent="0" algn="ctr">
                        <a:buNone/>
                      </a:pPr>
                      <a:r>
                        <a:rPr lang="zh-CN" sz="2400" b="1">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rPr>
                        <a:t>写作背景</a:t>
                      </a:r>
                      <a:endParaRPr lang="zh-CN" altLang="en-US" sz="2400" b="1">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方正清刻本悦宋简体" panose="02000000000000000000" charset="-122"/>
                          <a:ea typeface="方正清刻本悦宋简体" panose="02000000000000000000" charset="-122"/>
                        </a:rPr>
                        <a:t>取材</a:t>
                      </a:r>
                      <a:endParaRPr lang="zh-CN" altLang="en-US" sz="2400" b="1">
                        <a:solidFill>
                          <a:srgbClr val="000000"/>
                        </a:solidFill>
                        <a:latin typeface="方正清刻本悦宋简体" panose="02000000000000000000" charset="-122"/>
                        <a:ea typeface="方正清刻本悦宋简体" panose="02000000000000000000"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方正清刻本悦宋简体" panose="02000000000000000000" charset="-122"/>
                          <a:ea typeface="方正清刻本悦宋简体" panose="02000000000000000000" charset="-122"/>
                        </a:rPr>
                        <a:t>写作内容与特点</a:t>
                      </a:r>
                      <a:endParaRPr lang="zh-CN" altLang="en-US" sz="2400" b="1">
                        <a:solidFill>
                          <a:srgbClr val="000000"/>
                        </a:solidFill>
                        <a:latin typeface="方正清刻本悦宋简体" panose="02000000000000000000" charset="-122"/>
                        <a:ea typeface="方正清刻本悦宋简体" panose="02000000000000000000"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0910">
                <a:tc>
                  <a:txBody>
                    <a:bodyPr/>
                    <a:p>
                      <a:pPr indent="0" algn="ctr">
                        <a:buNone/>
                      </a:pPr>
                      <a:r>
                        <a:rPr lang="zh-CN" altLang="en-US" sz="2400" b="0">
                          <a:solidFill>
                            <a:srgbClr val="000000"/>
                          </a:solidFill>
                          <a:latin typeface="+mn-ea"/>
                        </a:rPr>
                        <a:t>《非攻》</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楷体" panose="02010609060101010101" charset="-122"/>
                          <a:ea typeface="楷体" panose="02010609060101010101" charset="-122"/>
                          <a:cs typeface="+mn-ea"/>
                        </a:rPr>
                        <a:t>东北三省失守，</a:t>
                      </a:r>
                      <a:endParaRPr lang="zh-CN" altLang="en-US" sz="2400" b="0">
                        <a:solidFill>
                          <a:srgbClr val="000000"/>
                        </a:solidFill>
                        <a:latin typeface="楷体" panose="02010609060101010101" charset="-122"/>
                        <a:ea typeface="楷体" panose="02010609060101010101" charset="-122"/>
                        <a:cs typeface="+mn-ea"/>
                      </a:endParaRPr>
                    </a:p>
                    <a:p>
                      <a:pPr indent="0" algn="ctr">
                        <a:buNone/>
                      </a:pPr>
                      <a:r>
                        <a:rPr lang="zh-CN" altLang="en-US" sz="2400" b="0">
                          <a:solidFill>
                            <a:srgbClr val="000000"/>
                          </a:solidFill>
                          <a:latin typeface="楷体" panose="02010609060101010101" charset="-122"/>
                          <a:ea typeface="楷体" panose="02010609060101010101" charset="-122"/>
                          <a:cs typeface="+mn-ea"/>
                        </a:rPr>
                        <a:t>华北告急</a:t>
                      </a:r>
                      <a:endParaRPr lang="zh-CN" altLang="en-US" sz="2400" b="0">
                        <a:solidFill>
                          <a:srgbClr val="000000"/>
                        </a:solidFill>
                        <a:latin typeface="楷体" panose="02010609060101010101" charset="-122"/>
                        <a:ea typeface="楷体" panose="02010609060101010101" charset="-122"/>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楷体" panose="02010609060101010101" charset="-122"/>
                          <a:ea typeface="楷体" panose="02010609060101010101" charset="-122"/>
                        </a:rPr>
                        <a:t>墨子止楚攻宋的故事</a:t>
                      </a:r>
                      <a:endParaRPr lang="zh-CN" altLang="en-US" sz="2400" b="0">
                        <a:solidFill>
                          <a:srgbClr val="000000"/>
                        </a:solidFill>
                        <a:latin typeface="楷体" panose="02010609060101010101" charset="-122"/>
                        <a:ea typeface="楷体" panose="02010609060101010101"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rPr>
                        <a:t>树立</a:t>
                      </a:r>
                      <a:r>
                        <a:rPr sz="2400" b="1" u="sng">
                          <a:solidFill>
                            <a:srgbClr val="C00000"/>
                          </a:solidFill>
                        </a:rPr>
                        <a:t>墨子</a:t>
                      </a:r>
                      <a:r>
                        <a:rPr lang="zh-CN" altLang="en-US" sz="2400" b="0">
                          <a:solidFill>
                            <a:srgbClr val="000000"/>
                          </a:solidFill>
                          <a:latin typeface="+mn-ea"/>
                        </a:rPr>
                        <a:t>的形象</a:t>
                      </a:r>
                      <a:r>
                        <a:rPr lang="en-US" altLang="zh-CN" sz="2400" b="0">
                          <a:solidFill>
                            <a:srgbClr val="000000"/>
                          </a:solidFill>
                          <a:latin typeface="+mn-ea"/>
                        </a:rPr>
                        <a:t>—</a:t>
                      </a:r>
                      <a:r>
                        <a:rPr lang="zh-CN" altLang="en-US" sz="2400" b="0">
                          <a:solidFill>
                            <a:srgbClr val="000000"/>
                          </a:solidFill>
                          <a:latin typeface="+mn-ea"/>
                        </a:rPr>
                        <a:t>反对侵略；</a:t>
                      </a:r>
                      <a:endParaRPr lang="zh-CN" altLang="en-US" sz="2400" b="0">
                        <a:solidFill>
                          <a:srgbClr val="000000"/>
                        </a:solidFill>
                        <a:latin typeface="+mn-ea"/>
                      </a:endParaRPr>
                    </a:p>
                    <a:p>
                      <a:pPr indent="0" algn="ctr">
                        <a:buNone/>
                      </a:pPr>
                      <a:r>
                        <a:rPr lang="zh-CN" altLang="en-US" sz="2400" b="0">
                          <a:solidFill>
                            <a:srgbClr val="000000"/>
                          </a:solidFill>
                          <a:latin typeface="+mn-ea"/>
                        </a:rPr>
                        <a:t>讽刺批判对象</a:t>
                      </a:r>
                      <a:r>
                        <a:rPr lang="en-US" altLang="zh-CN" sz="2400" b="0">
                          <a:solidFill>
                            <a:srgbClr val="000000"/>
                          </a:solidFill>
                          <a:latin typeface="+mn-ea"/>
                        </a:rPr>
                        <a:t>—</a:t>
                      </a:r>
                      <a:r>
                        <a:rPr lang="zh-CN" altLang="en-US" sz="2400" b="0">
                          <a:solidFill>
                            <a:srgbClr val="000000"/>
                          </a:solidFill>
                          <a:latin typeface="+mn-ea"/>
                        </a:rPr>
                        <a:t>“空谈家、外交家”</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3960">
                <a:tc>
                  <a:txBody>
                    <a:bodyPr/>
                    <a:p>
                      <a:pPr indent="0" algn="ctr">
                        <a:buNone/>
                      </a:pPr>
                      <a:r>
                        <a:rPr lang="zh-CN" altLang="en-US" sz="2400" b="0">
                          <a:solidFill>
                            <a:srgbClr val="000000"/>
                          </a:solidFill>
                          <a:latin typeface="+mn-ea"/>
                        </a:rPr>
                        <a:t>《理水》</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楷体" panose="02010609060101010101" charset="-122"/>
                          <a:ea typeface="楷体" panose="02010609060101010101" charset="-122"/>
                          <a:cs typeface="+mn-ea"/>
                        </a:rPr>
                        <a:t>东北三省失守，</a:t>
                      </a:r>
                      <a:endParaRPr lang="zh-CN" altLang="en-US" sz="2400" b="0">
                        <a:solidFill>
                          <a:srgbClr val="000000"/>
                        </a:solidFill>
                        <a:latin typeface="楷体" panose="02010609060101010101" charset="-122"/>
                        <a:ea typeface="楷体" panose="02010609060101010101" charset="-122"/>
                        <a:cs typeface="+mn-ea"/>
                      </a:endParaRPr>
                    </a:p>
                    <a:p>
                      <a:pPr indent="0" algn="ctr">
                        <a:buNone/>
                      </a:pPr>
                      <a:r>
                        <a:rPr lang="zh-CN" altLang="en-US" sz="2400" b="0">
                          <a:solidFill>
                            <a:srgbClr val="000000"/>
                          </a:solidFill>
                          <a:latin typeface="楷体" panose="02010609060101010101" charset="-122"/>
                          <a:ea typeface="楷体" panose="02010609060101010101" charset="-122"/>
                          <a:cs typeface="+mn-ea"/>
                        </a:rPr>
                        <a:t>华北告急</a:t>
                      </a:r>
                      <a:endParaRPr lang="zh-CN" altLang="en-US" sz="2400" b="0">
                        <a:solidFill>
                          <a:srgbClr val="000000"/>
                        </a:solidFill>
                        <a:latin typeface="楷体" panose="02010609060101010101" charset="-122"/>
                        <a:ea typeface="楷体" panose="02010609060101010101" charset="-122"/>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楷体" panose="02010609060101010101" charset="-122"/>
                          <a:ea typeface="楷体" panose="02010609060101010101" charset="-122"/>
                        </a:rPr>
                        <a:t>大禹治水</a:t>
                      </a:r>
                      <a:endParaRPr lang="zh-CN" altLang="en-US" sz="2400" b="0">
                        <a:solidFill>
                          <a:srgbClr val="000000"/>
                        </a:solidFill>
                        <a:latin typeface="楷体" panose="02010609060101010101" charset="-122"/>
                        <a:ea typeface="楷体" panose="02010609060101010101"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cs typeface="+mn-ea"/>
                        </a:rPr>
                        <a:t>歌颂“</a:t>
                      </a:r>
                      <a:r>
                        <a:rPr sz="2400" b="1" u="sng">
                          <a:solidFill>
                            <a:srgbClr val="C00000"/>
                          </a:solidFill>
                        </a:rPr>
                        <a:t>中国的脊梁”式的人物</a:t>
                      </a:r>
                      <a:r>
                        <a:rPr lang="en-US" altLang="zh-CN" sz="2400" b="0">
                          <a:solidFill>
                            <a:srgbClr val="000000"/>
                          </a:solidFill>
                          <a:latin typeface="+mn-ea"/>
                          <a:cs typeface="+mn-ea"/>
                        </a:rPr>
                        <a:t>—</a:t>
                      </a:r>
                      <a:r>
                        <a:rPr sz="2400" b="1" u="sng">
                          <a:solidFill>
                            <a:srgbClr val="C00000"/>
                          </a:solidFill>
                        </a:rPr>
                        <a:t>大禹</a:t>
                      </a:r>
                      <a:endParaRPr lang="en-US" altLang="zh-CN" sz="2400" b="0">
                        <a:solidFill>
                          <a:srgbClr val="000000"/>
                        </a:solidFill>
                        <a:latin typeface="+mn-ea"/>
                        <a:cs typeface="+mn-ea"/>
                      </a:endParaRPr>
                    </a:p>
                    <a:p>
                      <a:pPr indent="0" algn="ctr">
                        <a:buNone/>
                      </a:pPr>
                      <a:r>
                        <a:rPr lang="en-US" altLang="zh-CN" sz="2400" b="0">
                          <a:solidFill>
                            <a:srgbClr val="000000"/>
                          </a:solidFill>
                          <a:latin typeface="+mn-ea"/>
                          <a:cs typeface="+mn-ea"/>
                        </a:rPr>
                        <a:t>讽刺文化山上学者们</a:t>
                      </a:r>
                      <a:r>
                        <a:rPr lang="zh-CN" altLang="en-US" sz="2400" b="0">
                          <a:solidFill>
                            <a:srgbClr val="000000"/>
                          </a:solidFill>
                          <a:latin typeface="+mn-ea"/>
                          <a:cs typeface="+mn-ea"/>
                        </a:rPr>
                        <a:t>、官员们</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9" name="圆角矩形 18"/>
          <p:cNvSpPr/>
          <p:nvPr>
            <p:custDataLst>
              <p:tags r:id="rId5"/>
            </p:custDataLst>
          </p:nvPr>
        </p:nvSpPr>
        <p:spPr>
          <a:xfrm>
            <a:off x="3137535" y="66294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6"/>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prstGeom prst="rect">
            <a:avLst/>
          </a:prstGeom>
        </p:spPr>
        <p:txBody>
          <a:bodyPr vert="horz" wrap="square" lIns="0" tIns="12065" rIns="0" bIns="0" rtlCol="0">
            <a:spAutoFit/>
          </a:bodyPr>
          <a:lstStyle/>
          <a:p>
            <a:pPr marL="12700">
              <a:lnSpc>
                <a:spcPct val="100000"/>
              </a:lnSpc>
              <a:spcBef>
                <a:spcPts val="95"/>
              </a:spcBef>
            </a:pPr>
            <a:r>
              <a:rPr spc="-5" dirty="0"/>
              <a:t>1.4.1</a:t>
            </a:r>
            <a:r>
              <a:rPr spc="-80" dirty="0"/>
              <a:t> </a:t>
            </a:r>
            <a:r>
              <a:rPr spc="-5" dirty="0"/>
              <a:t>概述</a:t>
            </a:r>
            <a:endParaRPr spc="-5" dirty="0"/>
          </a:p>
        </p:txBody>
      </p:sp>
      <p:sp>
        <p:nvSpPr>
          <p:cNvPr id="7" name="object 7"/>
          <p:cNvSpPr txBox="1"/>
          <p:nvPr>
            <p:custDataLst>
              <p:tags r:id="rId9"/>
            </p:custDataLst>
          </p:nvPr>
        </p:nvSpPr>
        <p:spPr>
          <a:xfrm>
            <a:off x="372567" y="1141603"/>
            <a:ext cx="3073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（四）湖畔诗人和小诗</a:t>
            </a:r>
            <a:endParaRPr sz="24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372567" y="1763648"/>
            <a:ext cx="11212830" cy="3635375"/>
          </a:xfrm>
          <a:prstGeom prst="rect">
            <a:avLst/>
          </a:prstGeom>
        </p:spPr>
        <p:txBody>
          <a:bodyPr vert="horz" wrap="square" lIns="0" tIns="12700" rIns="0" bIns="0" rtlCol="0">
            <a:spAutoFit/>
          </a:bodyPr>
          <a:lstStyle/>
          <a:p>
            <a:pPr marL="223520" indent="-211455">
              <a:lnSpc>
                <a:spcPct val="100000"/>
              </a:lnSpc>
              <a:spcBef>
                <a:spcPts val="100"/>
              </a:spcBef>
              <a:buSzPct val="79000"/>
              <a:buFont typeface="΢"/>
              <a:buAutoNum type="arabicPeriod"/>
              <a:tabLst>
                <a:tab pos="223520" algn="l"/>
              </a:tabLst>
            </a:pPr>
            <a:r>
              <a:rPr sz="2400" b="1" dirty="0">
                <a:latin typeface="微软雅黑" panose="020B0503020204020204" charset="-122"/>
                <a:ea typeface="微软雅黑" panose="020B0503020204020204" charset="-122"/>
                <a:cs typeface="微软雅黑" panose="020B0503020204020204" charset="-122"/>
              </a:rPr>
              <a:t>湖畔诗人：</a:t>
            </a:r>
            <a:r>
              <a:rPr sz="2400" b="1" dirty="0">
                <a:solidFill>
                  <a:srgbClr val="C00000"/>
                </a:solidFill>
                <a:latin typeface="微软雅黑" panose="020B0503020204020204" charset="-122"/>
                <a:ea typeface="微软雅黑" panose="020B0503020204020204" charset="-122"/>
                <a:cs typeface="微软雅黑" panose="020B0503020204020204" charset="-122"/>
              </a:rPr>
              <a:t>汪静之、应修人、潘漠华、冯雪峰。</a:t>
            </a:r>
            <a:endParaRPr sz="2400" b="1">
              <a:latin typeface="微软雅黑" panose="020B0503020204020204" charset="-122"/>
              <a:ea typeface="微软雅黑" panose="020B0503020204020204" charset="-122"/>
              <a:cs typeface="微软雅黑" panose="020B0503020204020204" charset="-122"/>
            </a:endParaRPr>
          </a:p>
          <a:p>
            <a:pPr marL="460375">
              <a:lnSpc>
                <a:spcPct val="100000"/>
              </a:lnSpc>
              <a:spcBef>
                <a:spcPts val="2015"/>
              </a:spcBef>
            </a:pPr>
            <a:r>
              <a:rPr sz="2400" b="1" dirty="0">
                <a:latin typeface="微软雅黑" panose="020B0503020204020204" charset="-122"/>
                <a:ea typeface="微软雅黑" panose="020B0503020204020204" charset="-122"/>
                <a:cs typeface="微软雅黑" panose="020B0503020204020204" charset="-122"/>
              </a:rPr>
              <a:t>湖畔诗社于</a:t>
            </a:r>
            <a:r>
              <a:rPr sz="2400" b="1" spc="-5" dirty="0">
                <a:latin typeface="微软雅黑" panose="020B0503020204020204" charset="-122"/>
                <a:ea typeface="微软雅黑" panose="020B0503020204020204" charset="-122"/>
                <a:cs typeface="微软雅黑" panose="020B0503020204020204" charset="-122"/>
              </a:rPr>
              <a:t>1922</a:t>
            </a:r>
            <a:r>
              <a:rPr sz="2400" b="1" dirty="0">
                <a:latin typeface="微软雅黑" panose="020B0503020204020204" charset="-122"/>
                <a:ea typeface="微软雅黑" panose="020B0503020204020204" charset="-122"/>
                <a:cs typeface="微软雅黑" panose="020B0503020204020204" charset="-122"/>
              </a:rPr>
              <a:t>年成立于杭州歌唱大自然的清新美丽和友情、爱情的纯</a:t>
            </a:r>
            <a:r>
              <a:rPr sz="2400" b="1" spc="5" dirty="0">
                <a:latin typeface="微软雅黑" panose="020B0503020204020204" charset="-122"/>
                <a:ea typeface="微软雅黑" panose="020B0503020204020204" charset="-122"/>
                <a:cs typeface="微软雅黑" panose="020B0503020204020204" charset="-122"/>
              </a:rPr>
              <a:t>贞</a:t>
            </a:r>
            <a:r>
              <a:rPr sz="2000" b="1" dirty="0">
                <a:latin typeface="微软雅黑" panose="020B0503020204020204" charset="-122"/>
                <a:ea typeface="微软雅黑" panose="020B0503020204020204" charset="-122"/>
                <a:cs typeface="微软雅黑" panose="020B0503020204020204" charset="-122"/>
              </a:rPr>
              <a:t>。</a:t>
            </a:r>
            <a:endParaRPr sz="2000" b="1">
              <a:latin typeface="微软雅黑" panose="020B0503020204020204" charset="-122"/>
              <a:ea typeface="微软雅黑" panose="020B0503020204020204" charset="-122"/>
              <a:cs typeface="微软雅黑" panose="020B0503020204020204" charset="-122"/>
            </a:endParaRPr>
          </a:p>
          <a:p>
            <a:pPr>
              <a:lnSpc>
                <a:spcPct val="100000"/>
              </a:lnSpc>
            </a:pPr>
            <a:endParaRPr sz="3100" b="1">
              <a:latin typeface="微软雅黑" panose="020B0503020204020204" charset="-122"/>
              <a:ea typeface="微软雅黑" panose="020B0503020204020204" charset="-122"/>
              <a:cs typeface="微软雅黑" panose="020B0503020204020204" charset="-122"/>
            </a:endParaRPr>
          </a:p>
          <a:p>
            <a:pPr marL="223520" indent="-211455">
              <a:lnSpc>
                <a:spcPct val="100000"/>
              </a:lnSpc>
              <a:spcBef>
                <a:spcPts val="2535"/>
              </a:spcBef>
              <a:buSzPct val="79000"/>
              <a:buFont typeface="΢"/>
              <a:buAutoNum type="arabicPeriod" startAt="2"/>
              <a:tabLst>
                <a:tab pos="223520" algn="l"/>
              </a:tabLst>
            </a:pPr>
            <a:r>
              <a:rPr sz="2400" b="1" dirty="0">
                <a:latin typeface="微软雅黑" panose="020B0503020204020204" charset="-122"/>
                <a:ea typeface="微软雅黑" panose="020B0503020204020204" charset="-122"/>
                <a:cs typeface="微软雅黑" panose="020B0503020204020204" charset="-122"/>
              </a:rPr>
              <a:t>小诗</a:t>
            </a:r>
            <a:r>
              <a:rPr sz="2000" b="1"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“流行的一行至四行的新诗”对诗坛形成重大影响的：</a:t>
            </a:r>
            <a:r>
              <a:rPr sz="2400" b="1" dirty="0">
                <a:solidFill>
                  <a:srgbClr val="C00000"/>
                </a:solidFill>
                <a:latin typeface="微软雅黑" panose="020B0503020204020204" charset="-122"/>
                <a:ea typeface="微软雅黑" panose="020B0503020204020204" charset="-122"/>
                <a:cs typeface="微软雅黑" panose="020B0503020204020204" charset="-122"/>
              </a:rPr>
              <a:t>宗白华</a:t>
            </a:r>
            <a:r>
              <a:rPr sz="2000" b="1" dirty="0">
                <a:latin typeface="微软雅黑" panose="020B0503020204020204" charset="-122"/>
                <a:ea typeface="微软雅黑" panose="020B0503020204020204" charset="-122"/>
                <a:cs typeface="微软雅黑" panose="020B0503020204020204" charset="-122"/>
              </a:rPr>
              <a:t>《流云》、</a:t>
            </a:r>
            <a:r>
              <a:rPr sz="2400" b="1" dirty="0">
                <a:solidFill>
                  <a:srgbClr val="C00000"/>
                </a:solidFill>
                <a:latin typeface="微软雅黑" panose="020B0503020204020204" charset="-122"/>
                <a:ea typeface="微软雅黑" panose="020B0503020204020204" charset="-122"/>
                <a:cs typeface="微软雅黑" panose="020B0503020204020204" charset="-122"/>
              </a:rPr>
              <a:t>冰心</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0"/>
              </a:spcBef>
            </a:pPr>
            <a:r>
              <a:rPr sz="2400" b="1" spc="-5" dirty="0">
                <a:solidFill>
                  <a:srgbClr val="C00000"/>
                </a:solidFill>
                <a:latin typeface="微软雅黑" panose="020B0503020204020204" charset="-122"/>
                <a:ea typeface="微软雅黑" panose="020B0503020204020204" charset="-122"/>
                <a:cs typeface="微软雅黑" panose="020B0503020204020204" charset="-122"/>
              </a:rPr>
              <a:t>《繁星》（第一本诗集）、《春水》</a:t>
            </a:r>
            <a:r>
              <a:rPr sz="2400" b="1" spc="-5" dirty="0">
                <a:latin typeface="微软雅黑" panose="020B0503020204020204" charset="-122"/>
                <a:ea typeface="微软雅黑" panose="020B0503020204020204" charset="-122"/>
                <a:cs typeface="微软雅黑" panose="020B0503020204020204" charset="-122"/>
              </a:rPr>
              <a:t>——感兴、托物喻理、借景抒情。</a:t>
            </a:r>
            <a:endParaRPr sz="2400" b="1">
              <a:latin typeface="微软雅黑" panose="020B0503020204020204" charset="-122"/>
              <a:ea typeface="微软雅黑" panose="020B0503020204020204" charset="-122"/>
              <a:cs typeface="微软雅黑" panose="020B0503020204020204" charset="-122"/>
            </a:endParaRPr>
          </a:p>
          <a:p>
            <a:pPr>
              <a:lnSpc>
                <a:spcPct val="100000"/>
              </a:lnSpc>
            </a:pPr>
            <a:endParaRPr sz="3850" b="1">
              <a:latin typeface="微软雅黑" panose="020B0503020204020204" charset="-122"/>
              <a:ea typeface="微软雅黑" panose="020B0503020204020204" charset="-122"/>
              <a:cs typeface="微软雅黑" panose="020B0503020204020204" charset="-122"/>
            </a:endParaRPr>
          </a:p>
          <a:p>
            <a:pPr marL="683895">
              <a:lnSpc>
                <a:spcPct val="100000"/>
              </a:lnSpc>
            </a:pPr>
            <a:r>
              <a:rPr sz="2000" b="1" dirty="0">
                <a:latin typeface="微软雅黑" panose="020B0503020204020204" charset="-122"/>
                <a:ea typeface="微软雅黑" panose="020B0503020204020204" charset="-122"/>
                <a:cs typeface="微软雅黑" panose="020B0503020204020204" charset="-122"/>
              </a:rPr>
              <a:t>星星——/</a:t>
            </a:r>
            <a:r>
              <a:rPr sz="2000" b="1" spc="-15" dirty="0">
                <a:latin typeface="微软雅黑" panose="020B0503020204020204" charset="-122"/>
                <a:ea typeface="微软雅黑" panose="020B0503020204020204" charset="-122"/>
                <a:cs typeface="微软雅黑" panose="020B0503020204020204" charset="-122"/>
              </a:rPr>
              <a:t>只</a:t>
            </a:r>
            <a:r>
              <a:rPr sz="2000" b="1" dirty="0">
                <a:latin typeface="微软雅黑" panose="020B0503020204020204" charset="-122"/>
                <a:ea typeface="微软雅黑" panose="020B0503020204020204" charset="-122"/>
                <a:cs typeface="微软雅黑" panose="020B0503020204020204" charset="-122"/>
              </a:rPr>
              <a:t>能白了</a:t>
            </a:r>
            <a:r>
              <a:rPr sz="2000" b="1" spc="-15" dirty="0">
                <a:latin typeface="微软雅黑" panose="020B0503020204020204" charset="-122"/>
                <a:ea typeface="微软雅黑" panose="020B0503020204020204" charset="-122"/>
                <a:cs typeface="微软雅黑" panose="020B0503020204020204" charset="-122"/>
              </a:rPr>
              <a:t>青</a:t>
            </a:r>
            <a:r>
              <a:rPr sz="2000" b="1" dirty="0">
                <a:latin typeface="微软雅黑" panose="020B0503020204020204" charset="-122"/>
                <a:ea typeface="微软雅黑" panose="020B0503020204020204" charset="-122"/>
                <a:cs typeface="微软雅黑" panose="020B0503020204020204" charset="-122"/>
              </a:rPr>
              <a:t>年</a:t>
            </a:r>
            <a:r>
              <a:rPr sz="2000" b="1" spc="-15" dirty="0">
                <a:latin typeface="微软雅黑" panose="020B0503020204020204" charset="-122"/>
                <a:ea typeface="微软雅黑" panose="020B0503020204020204" charset="-122"/>
                <a:cs typeface="微软雅黑" panose="020B0503020204020204" charset="-122"/>
              </a:rPr>
              <a:t>人</a:t>
            </a:r>
            <a:r>
              <a:rPr sz="2000" b="1" dirty="0">
                <a:latin typeface="微软雅黑" panose="020B0503020204020204" charset="-122"/>
                <a:ea typeface="微软雅黑" panose="020B0503020204020204" charset="-122"/>
                <a:cs typeface="微软雅黑" panose="020B0503020204020204" charset="-122"/>
              </a:rPr>
              <a:t>的发</a:t>
            </a:r>
            <a:r>
              <a:rPr sz="2000" b="1" spc="-5" dirty="0">
                <a:latin typeface="微软雅黑" panose="020B0503020204020204" charset="-122"/>
                <a:ea typeface="微软雅黑" panose="020B0503020204020204" charset="-122"/>
                <a:cs typeface="微软雅黑" panose="020B0503020204020204" charset="-122"/>
              </a:rPr>
              <a:t>，/</a:t>
            </a:r>
            <a:r>
              <a:rPr sz="2000" b="1" dirty="0">
                <a:latin typeface="微软雅黑" panose="020B0503020204020204" charset="-122"/>
                <a:ea typeface="微软雅黑" panose="020B0503020204020204" charset="-122"/>
                <a:cs typeface="微软雅黑" panose="020B0503020204020204" charset="-122"/>
              </a:rPr>
              <a:t>不</a:t>
            </a:r>
            <a:r>
              <a:rPr sz="2000" b="1" spc="-10" dirty="0">
                <a:latin typeface="微软雅黑" panose="020B0503020204020204" charset="-122"/>
                <a:ea typeface="微软雅黑" panose="020B0503020204020204" charset="-122"/>
                <a:cs typeface="微软雅黑" panose="020B0503020204020204" charset="-122"/>
              </a:rPr>
              <a:t>能</a:t>
            </a:r>
            <a:r>
              <a:rPr sz="2000" b="1" dirty="0">
                <a:latin typeface="微软雅黑" panose="020B0503020204020204" charset="-122"/>
                <a:ea typeface="微软雅黑" panose="020B0503020204020204" charset="-122"/>
                <a:cs typeface="微软雅黑" panose="020B0503020204020204" charset="-122"/>
              </a:rPr>
              <a:t>白了</a:t>
            </a:r>
            <a:r>
              <a:rPr sz="2000" b="1" spc="5" dirty="0">
                <a:latin typeface="微软雅黑" panose="020B0503020204020204" charset="-122"/>
                <a:ea typeface="微软雅黑" panose="020B0503020204020204" charset="-122"/>
                <a:cs typeface="微软雅黑" panose="020B0503020204020204" charset="-122"/>
              </a:rPr>
              <a:t>青</a:t>
            </a:r>
            <a:r>
              <a:rPr sz="2000" b="1" spc="-10" dirty="0">
                <a:latin typeface="微软雅黑" panose="020B0503020204020204" charset="-122"/>
                <a:ea typeface="微软雅黑" panose="020B0503020204020204" charset="-122"/>
                <a:cs typeface="微软雅黑" panose="020B0503020204020204" charset="-122"/>
              </a:rPr>
              <a:t>年</a:t>
            </a:r>
            <a:r>
              <a:rPr sz="2000" b="1" dirty="0">
                <a:latin typeface="微软雅黑" panose="020B0503020204020204" charset="-122"/>
                <a:ea typeface="微软雅黑" panose="020B0503020204020204" charset="-122"/>
                <a:cs typeface="微软雅黑" panose="020B0503020204020204" charset="-122"/>
              </a:rPr>
              <a:t>人</a:t>
            </a:r>
            <a:r>
              <a:rPr sz="2000" b="1" spc="-10" dirty="0">
                <a:latin typeface="微软雅黑" panose="020B0503020204020204" charset="-122"/>
                <a:ea typeface="微软雅黑" panose="020B0503020204020204" charset="-122"/>
                <a:cs typeface="微软雅黑" panose="020B0503020204020204" charset="-122"/>
              </a:rPr>
              <a:t>的</a:t>
            </a:r>
            <a:r>
              <a:rPr sz="2000" b="1" dirty="0">
                <a:latin typeface="微软雅黑" panose="020B0503020204020204" charset="-122"/>
                <a:ea typeface="微软雅黑" panose="020B0503020204020204" charset="-122"/>
                <a:cs typeface="微软雅黑" panose="020B0503020204020204" charset="-122"/>
              </a:rPr>
              <a:t>心</a:t>
            </a:r>
            <a:endParaRPr sz="20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8663940" y="10099"/>
            <a:ext cx="3490999" cy="1070596"/>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3900678" y="995933"/>
            <a:ext cx="937260" cy="504825"/>
          </a:xfrm>
          <a:custGeom>
            <a:avLst/>
            <a:gdLst/>
            <a:ahLst/>
            <a:cxnLst/>
            <a:rect l="l" t="t" r="r" b="b"/>
            <a:pathLst>
              <a:path w="937260" h="504825">
                <a:moveTo>
                  <a:pt x="685038" y="0"/>
                </a:moveTo>
                <a:lnTo>
                  <a:pt x="0" y="0"/>
                </a:lnTo>
                <a:lnTo>
                  <a:pt x="0" y="504443"/>
                </a:lnTo>
                <a:lnTo>
                  <a:pt x="685038" y="504443"/>
                </a:lnTo>
                <a:lnTo>
                  <a:pt x="937260" y="252221"/>
                </a:lnTo>
                <a:lnTo>
                  <a:pt x="685038" y="0"/>
                </a:lnTo>
                <a:close/>
              </a:path>
            </a:pathLst>
          </a:custGeom>
          <a:solidFill>
            <a:srgbClr val="00AF50"/>
          </a:solidFill>
        </p:spPr>
        <p:txBody>
          <a:bodyPr wrap="square" lIns="0" tIns="0" rIns="0" bIns="0" rtlCol="0"/>
          <a:lstStyle/>
          <a:p/>
        </p:txBody>
      </p:sp>
      <p:sp>
        <p:nvSpPr>
          <p:cNvPr id="11" name="object 11"/>
          <p:cNvSpPr/>
          <p:nvPr>
            <p:custDataLst>
              <p:tags r:id="rId14"/>
            </p:custDataLst>
          </p:nvPr>
        </p:nvSpPr>
        <p:spPr>
          <a:xfrm>
            <a:off x="3900678" y="995933"/>
            <a:ext cx="937260" cy="504825"/>
          </a:xfrm>
          <a:custGeom>
            <a:avLst/>
            <a:gdLst/>
            <a:ahLst/>
            <a:cxnLst/>
            <a:rect l="l" t="t" r="r" b="b"/>
            <a:pathLst>
              <a:path w="937260" h="504825">
                <a:moveTo>
                  <a:pt x="0" y="0"/>
                </a:moveTo>
                <a:lnTo>
                  <a:pt x="685038" y="0"/>
                </a:lnTo>
                <a:lnTo>
                  <a:pt x="937260" y="252221"/>
                </a:lnTo>
                <a:lnTo>
                  <a:pt x="685038" y="504443"/>
                </a:lnTo>
                <a:lnTo>
                  <a:pt x="0" y="504443"/>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5"/>
            </p:custDataLst>
          </p:nvPr>
        </p:nvSpPr>
        <p:spPr>
          <a:xfrm>
            <a:off x="4140200" y="104012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7"/>
            </p:custDataLst>
          </p:nvPr>
        </p:nvSpPr>
        <p:spPr>
          <a:xfrm>
            <a:off x="981252" y="180593"/>
            <a:ext cx="129032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p:txBody>
      </p:sp>
    </p:spTree>
    <p:custDataLst>
      <p:tags r:id="rId18"/>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第四节 诗歌创作</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216535" y="66294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一、概述</a:t>
            </a:r>
            <a:endParaRPr lang="zh-CN" sz="2400" b="1"/>
          </a:p>
          <a:p>
            <a:pPr indent="0">
              <a:lnSpc>
                <a:spcPct val="150000"/>
              </a:lnSpc>
              <a:buFont typeface="Arial" panose="020B0604020202020204" pitchFamily="34" charset="0"/>
              <a:buNone/>
            </a:pPr>
            <a:r>
              <a:rPr lang="zh-CN" sz="2400" b="1"/>
              <a:t>（二） 20年代新诗的代表性创作</a:t>
            </a:r>
            <a:endParaRPr lang="zh-CN" sz="2400" b="1"/>
          </a:p>
          <a:p>
            <a:pPr indent="0">
              <a:lnSpc>
                <a:spcPct val="150000"/>
              </a:lnSpc>
              <a:buFont typeface="Arial" panose="020B0604020202020204" pitchFamily="34" charset="0"/>
              <a:buNone/>
            </a:pPr>
            <a:r>
              <a:rPr lang="en-US" altLang="zh-CN" sz="2400" b="1"/>
              <a:t>2</a:t>
            </a:r>
            <a:r>
              <a:rPr lang="zh-CN" altLang="en-US" sz="2400" b="1"/>
              <a:t>、</a:t>
            </a:r>
            <a:r>
              <a:rPr lang="zh-CN" sz="2400" b="1"/>
              <a:t>“小诗运动”</a:t>
            </a:r>
            <a:endParaRPr lang="zh-CN" sz="2400" b="1"/>
          </a:p>
          <a:p>
            <a:pPr indent="0">
              <a:lnSpc>
                <a:spcPct val="150000"/>
              </a:lnSpc>
              <a:buFont typeface="Arial" panose="020B0604020202020204" pitchFamily="34" charset="0"/>
              <a:buNone/>
            </a:pPr>
            <a:r>
              <a:rPr lang="zh-CN" sz="2400"/>
              <a:t>（</a:t>
            </a:r>
            <a:r>
              <a:rPr lang="en-US" altLang="zh-CN" sz="2400"/>
              <a:t>1</a:t>
            </a:r>
            <a:r>
              <a:rPr lang="zh-CN" sz="2400"/>
              <a:t>）</a:t>
            </a:r>
            <a:r>
              <a:rPr lang="zh-CN" sz="2400" b="1" u="sng">
                <a:solidFill>
                  <a:srgbClr val="C00000"/>
                </a:solidFill>
              </a:rPr>
              <a:t>小诗</a:t>
            </a:r>
            <a:r>
              <a:rPr lang="zh-CN" sz="2400"/>
              <a:t>：在当时是指  </a:t>
            </a:r>
            <a:r>
              <a:rPr lang="en-US" altLang="zh-CN" sz="2400"/>
              <a:t>“</a:t>
            </a:r>
            <a:r>
              <a:rPr lang="zh-CN" altLang="en-US" sz="2400" b="1" u="sng">
                <a:solidFill>
                  <a:srgbClr val="C00000"/>
                </a:solidFill>
              </a:rPr>
              <a:t>流行的一行至四行的新诗</a:t>
            </a:r>
            <a:r>
              <a:rPr lang="en-US" altLang="zh-CN" sz="2400"/>
              <a:t>” </a:t>
            </a:r>
            <a:r>
              <a:rPr lang="zh-CN" altLang="en-US" sz="2400"/>
              <a:t>。</a:t>
            </a:r>
            <a:endParaRPr sz="2400"/>
          </a:p>
          <a:p>
            <a:pPr indent="0">
              <a:lnSpc>
                <a:spcPct val="150000"/>
              </a:lnSpc>
              <a:buFont typeface="Arial" panose="020B0604020202020204" pitchFamily="34" charset="0"/>
              <a:buNone/>
            </a:pPr>
            <a:r>
              <a:rPr lang="zh-CN" sz="2400"/>
              <a:t>（</a:t>
            </a:r>
            <a:r>
              <a:rPr lang="en-US" altLang="zh-CN" sz="2400"/>
              <a:t>2</a:t>
            </a:r>
            <a:r>
              <a:rPr lang="zh-CN" sz="2400"/>
              <a:t>）</a:t>
            </a:r>
            <a:r>
              <a:rPr sz="2400"/>
              <a:t>小诗的形成</a:t>
            </a:r>
            <a:r>
              <a:rPr lang="zh-CN" sz="2400"/>
              <a:t>：</a:t>
            </a:r>
            <a:r>
              <a:rPr sz="2400"/>
              <a:t>受到了周作人所译介的</a:t>
            </a:r>
            <a:r>
              <a:rPr sz="2400" u="sng">
                <a:solidFill>
                  <a:srgbClr val="C00000"/>
                </a:solidFill>
              </a:rPr>
              <a:t>日本的短歌、俳pái句</a:t>
            </a:r>
            <a:r>
              <a:rPr sz="2400"/>
              <a:t>和</a:t>
            </a:r>
            <a:endParaRPr sz="2400"/>
          </a:p>
          <a:p>
            <a:pPr indent="0">
              <a:lnSpc>
                <a:spcPct val="150000"/>
              </a:lnSpc>
              <a:buFont typeface="Arial" panose="020B0604020202020204" pitchFamily="34" charset="0"/>
              <a:buNone/>
            </a:pPr>
            <a:r>
              <a:rPr sz="2400"/>
              <a:t>                                  郑振铎所译介的</a:t>
            </a:r>
            <a:r>
              <a:rPr sz="2400" u="sng">
                <a:solidFill>
                  <a:srgbClr val="C00000"/>
                </a:solidFill>
              </a:rPr>
              <a:t>泰戈尔的《飞鸟集》</a:t>
            </a:r>
            <a:r>
              <a:rPr sz="2400"/>
              <a:t>的影响。</a:t>
            </a:r>
            <a:endParaRPr sz="2400"/>
          </a:p>
          <a:p>
            <a:pPr indent="0">
              <a:lnSpc>
                <a:spcPct val="150000"/>
              </a:lnSpc>
              <a:buFont typeface="Arial" panose="020B0604020202020204" pitchFamily="34" charset="0"/>
              <a:buNone/>
            </a:pPr>
            <a:r>
              <a:rPr lang="zh-CN" sz="2400"/>
              <a:t>（</a:t>
            </a:r>
            <a:r>
              <a:rPr lang="en-US" altLang="zh-CN" sz="2400"/>
              <a:t>3</a:t>
            </a:r>
            <a:r>
              <a:rPr lang="zh-CN" sz="2400"/>
              <a:t>）</a:t>
            </a:r>
            <a:r>
              <a:rPr sz="2400"/>
              <a:t>对诗坛形成重大影响的</a:t>
            </a:r>
            <a:r>
              <a:rPr lang="zh-CN" sz="2400"/>
              <a:t>：</a:t>
            </a:r>
            <a:r>
              <a:rPr sz="2400"/>
              <a:t>冰心的</a:t>
            </a:r>
            <a:r>
              <a:rPr sz="2400" b="1" u="sng">
                <a:solidFill>
                  <a:srgbClr val="C00000"/>
                </a:solidFill>
              </a:rPr>
              <a:t>《繁星》</a:t>
            </a:r>
            <a:r>
              <a:rPr lang="zh-CN" sz="2400">
                <a:latin typeface="楷体" panose="02010609060101010101" charset="-122"/>
                <a:ea typeface="楷体" panose="02010609060101010101" charset="-122"/>
              </a:rPr>
              <a:t>（冰心第一部诗集）</a:t>
            </a:r>
            <a:r>
              <a:rPr sz="2400"/>
              <a:t>、</a:t>
            </a:r>
            <a:r>
              <a:rPr sz="2400" b="1" u="sng">
                <a:solidFill>
                  <a:srgbClr val="C00000"/>
                </a:solidFill>
              </a:rPr>
              <a:t>《春水》</a:t>
            </a:r>
            <a:r>
              <a:rPr sz="2400"/>
              <a:t>。</a:t>
            </a:r>
            <a:endParaRPr sz="2400"/>
          </a:p>
          <a:p>
            <a:pPr indent="0">
              <a:lnSpc>
                <a:spcPct val="150000"/>
              </a:lnSpc>
              <a:buFont typeface="Arial" panose="020B0604020202020204" pitchFamily="34" charset="0"/>
              <a:buNone/>
            </a:pPr>
            <a:r>
              <a:rPr lang="zh-CN" sz="2400"/>
              <a:t>         最早的小诗作者有</a:t>
            </a:r>
            <a:r>
              <a:rPr lang="zh-CN" sz="2400" u="sng">
                <a:solidFill>
                  <a:srgbClr val="C00000"/>
                </a:solidFill>
              </a:rPr>
              <a:t>朱自清、刘半农</a:t>
            </a:r>
            <a:r>
              <a:rPr lang="zh-CN" sz="2400"/>
              <a:t>等；其他有影响的：宗白华《流云》</a:t>
            </a:r>
            <a:endParaRPr lang="zh-CN" sz="2400"/>
          </a:p>
          <a:p>
            <a:pPr indent="0">
              <a:lnSpc>
                <a:spcPct val="150000"/>
              </a:lnSpc>
              <a:buFont typeface="Arial" panose="020B0604020202020204" pitchFamily="34" charset="0"/>
              <a:buNone/>
            </a:pPr>
            <a:r>
              <a:rPr lang="zh-CN" sz="2400"/>
              <a:t>（</a:t>
            </a:r>
            <a:r>
              <a:rPr lang="en-US" altLang="zh-CN" sz="2400"/>
              <a:t>4</a:t>
            </a:r>
            <a:r>
              <a:rPr lang="zh-CN" sz="2400"/>
              <a:t>）创作特点：</a:t>
            </a:r>
            <a:r>
              <a:rPr lang="zh-CN" sz="2400" b="1" u="sng">
                <a:solidFill>
                  <a:srgbClr val="C00000"/>
                </a:solidFill>
              </a:rPr>
              <a:t>讲求凝练</a:t>
            </a:r>
            <a:r>
              <a:rPr lang="zh-CN" sz="2400"/>
              <a:t>与侧重</a:t>
            </a:r>
            <a:r>
              <a:rPr lang="zh-CN" sz="2400" b="1" u="sng">
                <a:solidFill>
                  <a:srgbClr val="C00000"/>
                </a:solidFill>
              </a:rPr>
              <a:t>表现内部世界</a:t>
            </a:r>
            <a:r>
              <a:rPr lang="zh-CN" sz="2400"/>
              <a:t>，</a:t>
            </a:r>
            <a:endParaRPr lang="zh-CN" sz="2400"/>
          </a:p>
          <a:p>
            <a:pPr indent="0">
              <a:lnSpc>
                <a:spcPct val="150000"/>
              </a:lnSpc>
              <a:buFont typeface="Arial" panose="020B0604020202020204" pitchFamily="34" charset="0"/>
              <a:buNone/>
            </a:pPr>
            <a:r>
              <a:rPr lang="zh-CN" sz="2400"/>
              <a:t>                          在新诗的艺术探索历程中具有</a:t>
            </a:r>
            <a:r>
              <a:rPr lang="zh-CN" sz="2400" b="1" u="sng">
                <a:solidFill>
                  <a:srgbClr val="C00000"/>
                </a:solidFill>
              </a:rPr>
              <a:t>桥梁</a:t>
            </a:r>
            <a:r>
              <a:rPr lang="zh-CN" sz="2400"/>
              <a:t>的意义。</a:t>
            </a:r>
            <a:endParaRPr lang="zh-CN" sz="2400"/>
          </a:p>
        </p:txBody>
      </p:sp>
      <p:sp>
        <p:nvSpPr>
          <p:cNvPr id="19" name="圆角矩形 18"/>
          <p:cNvSpPr/>
          <p:nvPr>
            <p:custDataLst>
              <p:tags r:id="rId4"/>
            </p:custDataLst>
          </p:nvPr>
        </p:nvSpPr>
        <p:spPr>
          <a:xfrm>
            <a:off x="3136265" y="1904365"/>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prstGeom prst="rect">
            <a:avLst/>
          </a:prstGeom>
        </p:spPr>
        <p:txBody>
          <a:bodyPr vert="horz" wrap="square" lIns="0" tIns="12065" rIns="0" bIns="0" rtlCol="0">
            <a:spAutoFit/>
          </a:bodyPr>
          <a:lstStyle/>
          <a:p>
            <a:pPr marL="12700">
              <a:lnSpc>
                <a:spcPct val="100000"/>
              </a:lnSpc>
              <a:spcBef>
                <a:spcPts val="95"/>
              </a:spcBef>
            </a:pPr>
            <a:r>
              <a:rPr spc="-5" dirty="0"/>
              <a:t>1.4.1</a:t>
            </a:r>
            <a:r>
              <a:rPr spc="-80" dirty="0"/>
              <a:t> </a:t>
            </a:r>
            <a:r>
              <a:rPr spc="-5" dirty="0"/>
              <a:t>概述</a:t>
            </a:r>
            <a:endParaRPr spc="-5" dirty="0"/>
          </a:p>
        </p:txBody>
      </p:sp>
      <p:sp>
        <p:nvSpPr>
          <p:cNvPr id="7" name="object 7"/>
          <p:cNvSpPr txBox="1"/>
          <p:nvPr>
            <p:custDataLst>
              <p:tags r:id="rId9"/>
            </p:custDataLst>
          </p:nvPr>
        </p:nvSpPr>
        <p:spPr>
          <a:xfrm>
            <a:off x="372567" y="1660016"/>
            <a:ext cx="4292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（五）冯至（浅草社、沉钟社）</a:t>
            </a:r>
            <a:endParaRPr sz="24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372745" y="2418715"/>
            <a:ext cx="11285855" cy="2034540"/>
          </a:xfrm>
          <a:prstGeom prst="rect">
            <a:avLst/>
          </a:prstGeom>
        </p:spPr>
        <p:txBody>
          <a:bodyPr vert="horz" wrap="square" lIns="0" tIns="12700" rIns="0" bIns="0" rtlCol="0">
            <a:spAutoFit/>
          </a:bodyPr>
          <a:lstStyle/>
          <a:p>
            <a:pPr marL="373380">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冯至</a:t>
            </a:r>
            <a:r>
              <a:rPr sz="2400" b="1" spc="-5" dirty="0">
                <a:latin typeface="微软雅黑" panose="020B0503020204020204" charset="-122"/>
                <a:ea typeface="微软雅黑" panose="020B0503020204020204" charset="-122"/>
                <a:cs typeface="微软雅黑" panose="020B0503020204020204" charset="-122"/>
              </a:rPr>
              <a:t>（1905—1993）</a:t>
            </a:r>
            <a:r>
              <a:rPr sz="2400" b="1" dirty="0">
                <a:latin typeface="微软雅黑" panose="020B0503020204020204" charset="-122"/>
                <a:ea typeface="微软雅黑" panose="020B0503020204020204" charset="-122"/>
                <a:cs typeface="微软雅黑" panose="020B0503020204020204" charset="-122"/>
              </a:rPr>
              <a:t>本时期的诗风是</a:t>
            </a:r>
            <a:r>
              <a:rPr sz="2400" b="1" dirty="0">
                <a:solidFill>
                  <a:srgbClr val="C00000"/>
                </a:solidFill>
                <a:latin typeface="微软雅黑" panose="020B0503020204020204" charset="-122"/>
                <a:ea typeface="微软雅黑" panose="020B0503020204020204" charset="-122"/>
                <a:cs typeface="微软雅黑" panose="020B0503020204020204" charset="-122"/>
              </a:rPr>
              <a:t>浪漫主义</a:t>
            </a:r>
            <a:r>
              <a:rPr sz="2400" b="1" dirty="0">
                <a:latin typeface="微软雅黑" panose="020B0503020204020204" charset="-122"/>
                <a:ea typeface="微软雅黑" panose="020B0503020204020204" charset="-122"/>
                <a:cs typeface="微软雅黑" panose="020B0503020204020204" charset="-122"/>
              </a:rPr>
              <a:t>的，深受</a:t>
            </a:r>
            <a:r>
              <a:rPr sz="2400" b="1" dirty="0">
                <a:solidFill>
                  <a:srgbClr val="C00000"/>
                </a:solidFill>
                <a:latin typeface="微软雅黑" panose="020B0503020204020204" charset="-122"/>
                <a:ea typeface="微软雅黑" panose="020B0503020204020204" charset="-122"/>
                <a:cs typeface="微软雅黑" panose="020B0503020204020204" charset="-122"/>
              </a:rPr>
              <a:t>德国浪漫主义</a:t>
            </a:r>
            <a:r>
              <a:rPr sz="2400" b="1" dirty="0">
                <a:latin typeface="微软雅黑" panose="020B0503020204020204" charset="-122"/>
                <a:ea typeface="微软雅黑" panose="020B0503020204020204" charset="-122"/>
                <a:cs typeface="微软雅黑" panose="020B0503020204020204" charset="-122"/>
              </a:rPr>
              <a:t>诗歌尤其</a:t>
            </a:r>
            <a:endParaRPr sz="2400" b="1">
              <a:latin typeface="微软雅黑" panose="020B0503020204020204" charset="-122"/>
              <a:ea typeface="微软雅黑" panose="020B0503020204020204" charset="-122"/>
              <a:cs typeface="微软雅黑" panose="020B0503020204020204" charset="-122"/>
            </a:endParaRPr>
          </a:p>
          <a:p>
            <a:pPr marL="12700" marR="4257675">
              <a:lnSpc>
                <a:spcPts val="6340"/>
              </a:lnSpc>
              <a:spcBef>
                <a:spcPts val="210"/>
              </a:spcBef>
            </a:pPr>
            <a:r>
              <a:rPr sz="2400" b="1" dirty="0">
                <a:latin typeface="微软雅黑" panose="020B0503020204020204" charset="-122"/>
                <a:ea typeface="微软雅黑" panose="020B0503020204020204" charset="-122"/>
                <a:cs typeface="微软雅黑" panose="020B0503020204020204" charset="-122"/>
              </a:rPr>
              <a:t>是</a:t>
            </a:r>
            <a:r>
              <a:rPr sz="2400" b="1" dirty="0">
                <a:solidFill>
                  <a:srgbClr val="C00000"/>
                </a:solidFill>
                <a:latin typeface="微软雅黑" panose="020B0503020204020204" charset="-122"/>
                <a:ea typeface="微软雅黑" panose="020B0503020204020204" charset="-122"/>
                <a:cs typeface="微软雅黑" panose="020B0503020204020204" charset="-122"/>
              </a:rPr>
              <a:t>海涅《还乡集》</a:t>
            </a:r>
            <a:r>
              <a:rPr sz="2400" b="1" dirty="0">
                <a:latin typeface="微软雅黑" panose="020B0503020204020204" charset="-122"/>
                <a:ea typeface="微软雅黑" panose="020B0503020204020204" charset="-122"/>
                <a:cs typeface="微软雅黑" panose="020B0503020204020204" charset="-122"/>
              </a:rPr>
              <a:t>的影响。有诗集《昨日之歌》。 </a:t>
            </a:r>
            <a:r>
              <a:rPr sz="2400" b="1" spc="-5" dirty="0">
                <a:latin typeface="微软雅黑" panose="020B0503020204020204" charset="-122"/>
                <a:ea typeface="微软雅黑" panose="020B0503020204020204" charset="-122"/>
                <a:cs typeface="微软雅黑" panose="020B0503020204020204" charset="-122"/>
              </a:rPr>
              <a:t>鲁迅称冯至为</a:t>
            </a:r>
            <a:r>
              <a:rPr sz="2400" b="1" dirty="0">
                <a:solidFill>
                  <a:srgbClr val="C00000"/>
                </a:solidFill>
                <a:latin typeface="微软雅黑" panose="020B0503020204020204" charset="-122"/>
                <a:ea typeface="微软雅黑" panose="020B0503020204020204" charset="-122"/>
                <a:cs typeface="微软雅黑" panose="020B0503020204020204" charset="-122"/>
              </a:rPr>
              <a:t>“中国最杰出的抒情诗</a:t>
            </a:r>
            <a:r>
              <a:rPr sz="2400" b="1" spc="-25" dirty="0">
                <a:solidFill>
                  <a:srgbClr val="C00000"/>
                </a:solidFill>
                <a:latin typeface="微软雅黑" panose="020B0503020204020204" charset="-122"/>
                <a:ea typeface="微软雅黑" panose="020B0503020204020204" charset="-122"/>
                <a:cs typeface="微软雅黑" panose="020B0503020204020204" charset="-122"/>
              </a:rPr>
              <a:t>人</a:t>
            </a:r>
            <a:r>
              <a:rPr sz="2400" b="1" spc="-5"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8663940" y="10099"/>
            <a:ext cx="3490999" cy="1070596"/>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4706873" y="1447038"/>
            <a:ext cx="937260" cy="504825"/>
          </a:xfrm>
          <a:custGeom>
            <a:avLst/>
            <a:gdLst/>
            <a:ahLst/>
            <a:cxnLst/>
            <a:rect l="l" t="t" r="r" b="b"/>
            <a:pathLst>
              <a:path w="937260" h="504825">
                <a:moveTo>
                  <a:pt x="685038" y="0"/>
                </a:moveTo>
                <a:lnTo>
                  <a:pt x="0" y="0"/>
                </a:lnTo>
                <a:lnTo>
                  <a:pt x="0" y="504444"/>
                </a:lnTo>
                <a:lnTo>
                  <a:pt x="685038" y="504444"/>
                </a:lnTo>
                <a:lnTo>
                  <a:pt x="937260" y="252222"/>
                </a:lnTo>
                <a:lnTo>
                  <a:pt x="685038" y="0"/>
                </a:lnTo>
                <a:close/>
              </a:path>
            </a:pathLst>
          </a:custGeom>
          <a:solidFill>
            <a:srgbClr val="00AF50"/>
          </a:solidFill>
        </p:spPr>
        <p:txBody>
          <a:bodyPr wrap="square" lIns="0" tIns="0" rIns="0" bIns="0" rtlCol="0"/>
          <a:lstStyle/>
          <a:p/>
        </p:txBody>
      </p:sp>
      <p:sp>
        <p:nvSpPr>
          <p:cNvPr id="11" name="object 11"/>
          <p:cNvSpPr/>
          <p:nvPr>
            <p:custDataLst>
              <p:tags r:id="rId14"/>
            </p:custDataLst>
          </p:nvPr>
        </p:nvSpPr>
        <p:spPr>
          <a:xfrm>
            <a:off x="4706873" y="1447038"/>
            <a:ext cx="937260" cy="504825"/>
          </a:xfrm>
          <a:custGeom>
            <a:avLst/>
            <a:gdLst/>
            <a:ahLst/>
            <a:cxnLst/>
            <a:rect l="l" t="t" r="r" b="b"/>
            <a:pathLst>
              <a:path w="937260" h="504825">
                <a:moveTo>
                  <a:pt x="0" y="0"/>
                </a:moveTo>
                <a:lnTo>
                  <a:pt x="685038" y="0"/>
                </a:lnTo>
                <a:lnTo>
                  <a:pt x="937260" y="252222"/>
                </a:lnTo>
                <a:lnTo>
                  <a:pt x="685038" y="504444"/>
                </a:lnTo>
                <a:lnTo>
                  <a:pt x="0" y="504444"/>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5"/>
            </p:custDataLst>
          </p:nvPr>
        </p:nvSpPr>
        <p:spPr>
          <a:xfrm>
            <a:off x="4946396" y="1491234"/>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7"/>
            </p:custDataLst>
          </p:nvPr>
        </p:nvSpPr>
        <p:spPr>
          <a:xfrm>
            <a:off x="981252" y="180593"/>
            <a:ext cx="129032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p:txBody>
      </p:sp>
      <p:sp>
        <p:nvSpPr>
          <p:cNvPr id="15" name="文本框 14"/>
          <p:cNvSpPr txBox="1"/>
          <p:nvPr>
            <p:custDataLst>
              <p:tags r:id="rId18"/>
            </p:custDataLst>
          </p:nvPr>
        </p:nvSpPr>
        <p:spPr>
          <a:xfrm>
            <a:off x="2823845" y="4994275"/>
            <a:ext cx="8481695" cy="1568450"/>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a:t>
            </a:r>
            <a:r>
              <a:rPr lang="zh-CN" altLang="en-US" sz="2400" b="1">
                <a:latin typeface="微软雅黑" panose="020B0503020204020204" charset="-122"/>
                <a:ea typeface="微软雅黑" panose="020B0503020204020204" charset="-122"/>
                <a:cs typeface="微软雅黑" panose="020B0503020204020204" charset="-122"/>
              </a:rPr>
              <a:t>千年的梦像个老人</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期待着最好的儿孙——</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如今有人飞向星辰，</a:t>
            </a:r>
            <a:endParaRPr lang="zh-CN" altLang="en-US" sz="2400" b="1">
              <a:latin typeface="微软雅黑" panose="020B0503020204020204" charset="-122"/>
              <a:ea typeface="微软雅黑" panose="020B0503020204020204" charset="-122"/>
              <a:cs typeface="微软雅黑" panose="020B0503020204020204" charset="-122"/>
            </a:endParaRPr>
          </a:p>
          <a:p>
            <a:r>
              <a:rPr lang="zh-CN" altLang="en-US" sz="2400" b="1">
                <a:latin typeface="微软雅黑" panose="020B0503020204020204" charset="-122"/>
                <a:ea typeface="微软雅黑" panose="020B0503020204020204" charset="-122"/>
                <a:cs typeface="微软雅黑" panose="020B0503020204020204" charset="-122"/>
              </a:rPr>
              <a:t>却忘不了人世的纷纭。</a:t>
            </a:r>
            <a:r>
              <a:rPr lang="en-US" altLang="zh-CN" sz="2400" b="1">
                <a:latin typeface="微软雅黑" panose="020B0503020204020204" charset="-122"/>
                <a:ea typeface="微软雅黑" panose="020B0503020204020204" charset="-122"/>
                <a:cs typeface="微软雅黑" panose="020B0503020204020204" charset="-122"/>
              </a:rPr>
              <a:t>”</a:t>
            </a:r>
            <a:endParaRPr lang="en-US" altLang="zh-CN" sz="2400" b="1">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20876" y="369823"/>
            <a:ext cx="1702435" cy="452120"/>
          </a:xfrm>
          <a:prstGeom prst="rect">
            <a:avLst/>
          </a:prstGeom>
        </p:spPr>
        <p:txBody>
          <a:bodyPr vert="horz" wrap="square" lIns="0" tIns="12065" rIns="0" bIns="0" rtlCol="0">
            <a:spAutoFit/>
          </a:bodyPr>
          <a:lstStyle/>
          <a:p>
            <a:pPr marL="12700">
              <a:lnSpc>
                <a:spcPct val="100000"/>
              </a:lnSpc>
              <a:spcBef>
                <a:spcPts val="95"/>
              </a:spcBef>
            </a:pPr>
            <a:r>
              <a:rPr dirty="0"/>
              <a:t>1.4.1</a:t>
            </a:r>
            <a:r>
              <a:rPr spc="-105" dirty="0"/>
              <a:t> </a:t>
            </a:r>
            <a:r>
              <a:rPr spc="-5" dirty="0"/>
              <a:t>概述</a:t>
            </a:r>
            <a:endParaRPr spc="-5" dirty="0"/>
          </a:p>
        </p:txBody>
      </p:sp>
      <p:sp>
        <p:nvSpPr>
          <p:cNvPr id="7" name="object 7"/>
          <p:cNvSpPr txBox="1"/>
          <p:nvPr>
            <p:custDataLst>
              <p:tags r:id="rId9"/>
            </p:custDataLst>
          </p:nvPr>
        </p:nvSpPr>
        <p:spPr>
          <a:xfrm>
            <a:off x="489000" y="1034288"/>
            <a:ext cx="39014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微软雅黑" panose="020B0503020204020204" charset="-122"/>
                <a:cs typeface="微软雅黑" panose="020B0503020204020204" charset="-122"/>
              </a:rPr>
              <a:t>（六）两个诗派（20世纪中</a:t>
            </a:r>
            <a:r>
              <a:rPr sz="2000" b="1" spc="-15" dirty="0">
                <a:latin typeface="微软雅黑" panose="020B0503020204020204" charset="-122"/>
                <a:cs typeface="微软雅黑" panose="020B0503020204020204" charset="-122"/>
              </a:rPr>
              <a:t>后</a:t>
            </a:r>
            <a:r>
              <a:rPr sz="2000" b="1" dirty="0">
                <a:latin typeface="微软雅黑" panose="020B0503020204020204" charset="-122"/>
                <a:cs typeface="微软雅黑" panose="020B0503020204020204" charset="-122"/>
              </a:rPr>
              <a:t>期）</a:t>
            </a:r>
            <a:endParaRPr sz="2000">
              <a:latin typeface="微软雅黑" panose="020B0503020204020204" charset="-122"/>
              <a:cs typeface="微软雅黑" panose="020B0503020204020204" charset="-122"/>
            </a:endParaRPr>
          </a:p>
        </p:txBody>
      </p:sp>
      <p:graphicFrame>
        <p:nvGraphicFramePr>
          <p:cNvPr id="8" name="object 8"/>
          <p:cNvGraphicFramePr>
            <a:graphicFrameLocks noGrp="1"/>
          </p:cNvGraphicFramePr>
          <p:nvPr>
            <p:custDataLst>
              <p:tags r:id="rId10"/>
            </p:custDataLst>
          </p:nvPr>
        </p:nvGraphicFramePr>
        <p:xfrm>
          <a:off x="403923" y="1422146"/>
          <a:ext cx="11390630" cy="4959350"/>
        </p:xfrm>
        <a:graphic>
          <a:graphicData uri="http://schemas.openxmlformats.org/drawingml/2006/table">
            <a:tbl>
              <a:tblPr firstRow="1" bandRow="1">
                <a:tableStyleId>{2D5ABB26-0587-4C30-8999-92F81FD0307C}</a:tableStyleId>
              </a:tblPr>
              <a:tblGrid>
                <a:gridCol w="1975485"/>
                <a:gridCol w="887094"/>
                <a:gridCol w="3557904"/>
                <a:gridCol w="4951730"/>
              </a:tblGrid>
              <a:tr h="621664">
                <a:tc>
                  <a:txBody>
                    <a:bodyPr/>
                    <a:lstStyle/>
                    <a:p>
                      <a:pPr algn="ctr">
                        <a:lnSpc>
                          <a:spcPct val="100000"/>
                        </a:lnSpc>
                        <a:spcBef>
                          <a:spcPts val="1200"/>
                        </a:spcBef>
                      </a:pPr>
                      <a:r>
                        <a:rPr sz="2400" b="1" dirty="0">
                          <a:solidFill>
                            <a:srgbClr val="FFFFFF"/>
                          </a:solidFill>
                          <a:latin typeface="微软雅黑" panose="020B0503020204020204" charset="-122"/>
                          <a:cs typeface="微软雅黑" panose="020B0503020204020204" charset="-122"/>
                        </a:rPr>
                        <a:t>流派</a:t>
                      </a:r>
                      <a:endParaRPr sz="2400">
                        <a:latin typeface="微软雅黑" panose="020B0503020204020204" charset="-122"/>
                        <a:cs typeface="微软雅黑" panose="020B0503020204020204" charset="-122"/>
                      </a:endParaRPr>
                    </a:p>
                  </a:txBody>
                  <a:tcPr marL="0" marR="0" marT="152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99"/>
                    </a:solidFill>
                  </a:tcPr>
                </a:tc>
                <a:tc>
                  <a:txBody>
                    <a:bodyPr/>
                    <a:lstStyle/>
                    <a:p>
                      <a:pPr marR="131445" algn="r">
                        <a:lnSpc>
                          <a:spcPct val="100000"/>
                        </a:lnSpc>
                        <a:spcBef>
                          <a:spcPts val="1200"/>
                        </a:spcBef>
                      </a:pPr>
                      <a:r>
                        <a:rPr sz="2400" b="1" dirty="0">
                          <a:solidFill>
                            <a:srgbClr val="FFFFFF"/>
                          </a:solidFill>
                          <a:latin typeface="微软雅黑" panose="020B0503020204020204" charset="-122"/>
                          <a:cs typeface="微软雅黑" panose="020B0503020204020204" charset="-122"/>
                        </a:rPr>
                        <a:t>时间</a:t>
                      </a:r>
                      <a:endParaRPr sz="2400">
                        <a:latin typeface="微软雅黑" panose="020B0503020204020204" charset="-122"/>
                        <a:cs typeface="微软雅黑" panose="020B0503020204020204" charset="-122"/>
                      </a:endParaRPr>
                    </a:p>
                  </a:txBody>
                  <a:tcPr marL="0" marR="0" marT="152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99"/>
                    </a:solidFill>
                  </a:tcPr>
                </a:tc>
                <a:tc>
                  <a:txBody>
                    <a:bodyPr/>
                    <a:lstStyle/>
                    <a:p>
                      <a:pPr marL="1169670">
                        <a:lnSpc>
                          <a:spcPct val="100000"/>
                        </a:lnSpc>
                        <a:spcBef>
                          <a:spcPts val="1200"/>
                        </a:spcBef>
                      </a:pPr>
                      <a:r>
                        <a:rPr sz="2400" b="1" dirty="0">
                          <a:solidFill>
                            <a:srgbClr val="FFFFFF"/>
                          </a:solidFill>
                          <a:latin typeface="微软雅黑" panose="020B0503020204020204" charset="-122"/>
                          <a:cs typeface="微软雅黑" panose="020B0503020204020204" charset="-122"/>
                        </a:rPr>
                        <a:t>代表人物</a:t>
                      </a:r>
                      <a:endParaRPr sz="2400">
                        <a:latin typeface="微软雅黑" panose="020B0503020204020204" charset="-122"/>
                        <a:cs typeface="微软雅黑" panose="020B0503020204020204" charset="-122"/>
                      </a:endParaRPr>
                    </a:p>
                  </a:txBody>
                  <a:tcPr marL="0" marR="0" marT="152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99"/>
                    </a:solidFill>
                  </a:tcPr>
                </a:tc>
                <a:tc>
                  <a:txBody>
                    <a:bodyPr/>
                    <a:lstStyle/>
                    <a:p>
                      <a:pPr marL="1905" algn="ctr">
                        <a:lnSpc>
                          <a:spcPct val="100000"/>
                        </a:lnSpc>
                        <a:spcBef>
                          <a:spcPts val="1200"/>
                        </a:spcBef>
                      </a:pPr>
                      <a:r>
                        <a:rPr sz="2400" b="1" dirty="0">
                          <a:solidFill>
                            <a:srgbClr val="FFFFFF"/>
                          </a:solidFill>
                          <a:latin typeface="微软雅黑" panose="020B0503020204020204" charset="-122"/>
                          <a:cs typeface="微软雅黑" panose="020B0503020204020204" charset="-122"/>
                        </a:rPr>
                        <a:t>主张</a:t>
                      </a:r>
                      <a:endParaRPr sz="2400">
                        <a:latin typeface="微软雅黑" panose="020B0503020204020204" charset="-122"/>
                        <a:cs typeface="微软雅黑" panose="020B0503020204020204" charset="-122"/>
                      </a:endParaRPr>
                    </a:p>
                  </a:txBody>
                  <a:tcPr marL="0" marR="0" marT="152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3399"/>
                    </a:solidFill>
                  </a:tcPr>
                </a:tc>
              </a:tr>
              <a:tr h="2221357">
                <a:tc>
                  <a:txBody>
                    <a:bodyPr/>
                    <a:lstStyle/>
                    <a:p>
                      <a:pPr>
                        <a:lnSpc>
                          <a:spcPct val="100000"/>
                        </a:lnSpc>
                        <a:spcBef>
                          <a:spcPts val="30"/>
                        </a:spcBef>
                      </a:pPr>
                      <a:endParaRPr sz="4150">
                        <a:latin typeface="Times New Roman" panose="02020603050405020304"/>
                        <a:cs typeface="Times New Roman" panose="02020603050405020304"/>
                      </a:endParaRPr>
                    </a:p>
                    <a:p>
                      <a:pPr marR="28575" algn="ctr">
                        <a:lnSpc>
                          <a:spcPct val="100000"/>
                        </a:lnSpc>
                      </a:pPr>
                      <a:r>
                        <a:rPr sz="2400" b="1" spc="-5" dirty="0">
                          <a:latin typeface="微软雅黑" panose="020B0503020204020204" charset="-122"/>
                          <a:cs typeface="微软雅黑" panose="020B0503020204020204" charset="-122"/>
                        </a:rPr>
                        <a:t>新月诗派</a:t>
                      </a:r>
                      <a:endParaRPr sz="2400">
                        <a:latin typeface="微软雅黑" panose="020B0503020204020204" charset="-122"/>
                        <a:cs typeface="微软雅黑" panose="020B0503020204020204" charset="-122"/>
                      </a:endParaRPr>
                    </a:p>
                    <a:p>
                      <a:pPr algn="ctr">
                        <a:lnSpc>
                          <a:spcPct val="100000"/>
                        </a:lnSpc>
                        <a:spcBef>
                          <a:spcPts val="1445"/>
                        </a:spcBef>
                      </a:pPr>
                      <a:r>
                        <a:rPr sz="2400" b="1" dirty="0">
                          <a:latin typeface="微软雅黑" panose="020B0503020204020204" charset="-122"/>
                          <a:cs typeface="微软雅黑" panose="020B0503020204020204" charset="-122"/>
                        </a:rPr>
                        <a:t>（格律诗派）</a:t>
                      </a:r>
                      <a:endParaRPr sz="2400">
                        <a:latin typeface="微软雅黑" panose="020B0503020204020204" charset="-122"/>
                        <a:cs typeface="微软雅黑" panose="020B0503020204020204" charset="-122"/>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600">
                        <a:latin typeface="Times New Roman" panose="02020603050405020304"/>
                        <a:cs typeface="Times New Roman" panose="02020603050405020304"/>
                      </a:endParaRPr>
                    </a:p>
                    <a:p>
                      <a:pPr marR="137795" algn="r">
                        <a:lnSpc>
                          <a:spcPct val="100000"/>
                        </a:lnSpc>
                        <a:spcBef>
                          <a:spcPts val="1675"/>
                        </a:spcBef>
                      </a:pPr>
                      <a:r>
                        <a:rPr sz="2000" spc="-5" dirty="0">
                          <a:latin typeface="微软雅黑" panose="020B0503020204020204" charset="-122"/>
                          <a:cs typeface="微软雅黑" panose="020B0503020204020204" charset="-122"/>
                        </a:rPr>
                        <a:t>1926</a:t>
                      </a:r>
                      <a:endParaRPr sz="2000">
                        <a:latin typeface="微软雅黑" panose="020B0503020204020204" charset="-122"/>
                        <a:cs typeface="微软雅黑" panose="020B0503020204020204"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104775">
                        <a:lnSpc>
                          <a:spcPts val="4320"/>
                        </a:lnSpc>
                        <a:spcBef>
                          <a:spcPts val="145"/>
                        </a:spcBef>
                      </a:pPr>
                      <a:r>
                        <a:rPr sz="2400" b="1" dirty="0">
                          <a:solidFill>
                            <a:srgbClr val="C00000"/>
                          </a:solidFill>
                          <a:latin typeface="微软雅黑" panose="020B0503020204020204" charset="-122"/>
                          <a:cs typeface="微软雅黑" panose="020B0503020204020204" charset="-122"/>
                        </a:rPr>
                        <a:t>徐志摩、闻一多、饶孟侃 </a:t>
                      </a:r>
                      <a:r>
                        <a:rPr sz="2400" b="1" spc="-5" dirty="0">
                          <a:solidFill>
                            <a:srgbClr val="C00000"/>
                          </a:solidFill>
                          <a:latin typeface="微软雅黑" panose="020B0503020204020204" charset="-122"/>
                          <a:cs typeface="微软雅黑" panose="020B0503020204020204" charset="-122"/>
                        </a:rPr>
                        <a:t>刘梦苇</a:t>
                      </a:r>
                      <a:r>
                        <a:rPr sz="2000" dirty="0">
                          <a:latin typeface="微软雅黑" panose="020B0503020204020204" charset="-122"/>
                          <a:cs typeface="微软雅黑" panose="020B0503020204020204" charset="-122"/>
                        </a:rPr>
                        <a:t>、杨振声、朱湘</a:t>
                      </a:r>
                      <a:endParaRPr sz="2000">
                        <a:latin typeface="微软雅黑" panose="020B0503020204020204" charset="-122"/>
                        <a:cs typeface="微软雅黑" panose="020B0503020204020204" charset="-122"/>
                      </a:endParaRP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89635">
                        <a:lnSpc>
                          <a:spcPts val="4320"/>
                        </a:lnSpc>
                        <a:spcBef>
                          <a:spcPts val="145"/>
                        </a:spcBef>
                      </a:pPr>
                      <a:r>
                        <a:rPr sz="2400" dirty="0">
                          <a:latin typeface="微软雅黑" panose="020B0503020204020204" charset="-122"/>
                          <a:cs typeface="微软雅黑" panose="020B0503020204020204" charset="-122"/>
                        </a:rPr>
                        <a:t>要求艺术“和谐”、“均齐” </a:t>
                      </a:r>
                      <a:r>
                        <a:rPr sz="2400" spc="-5" dirty="0">
                          <a:latin typeface="微软雅黑" panose="020B0503020204020204" charset="-122"/>
                          <a:cs typeface="微软雅黑" panose="020B0503020204020204" charset="-122"/>
                        </a:rPr>
                        <a:t>强调诗人戴着镣铐跳舞</a:t>
                      </a:r>
                      <a:endParaRPr sz="2400">
                        <a:latin typeface="微软雅黑" panose="020B0503020204020204" charset="-122"/>
                        <a:cs typeface="微软雅黑" panose="020B0503020204020204" charset="-122"/>
                      </a:endParaRPr>
                    </a:p>
                    <a:p>
                      <a:pPr marL="92075" marR="3023235">
                        <a:lnSpc>
                          <a:spcPts val="4320"/>
                        </a:lnSpc>
                        <a:spcBef>
                          <a:spcPts val="5"/>
                        </a:spcBef>
                      </a:pPr>
                      <a:r>
                        <a:rPr sz="2400" dirty="0">
                          <a:latin typeface="微软雅黑" panose="020B0503020204020204" charset="-122"/>
                          <a:cs typeface="微软雅黑" panose="020B0503020204020204" charset="-122"/>
                        </a:rPr>
                        <a:t>追求诗歌格律 诗歌“三美”</a:t>
                      </a:r>
                      <a:endParaRPr sz="2400">
                        <a:latin typeface="微软雅黑" panose="020B0503020204020204" charset="-122"/>
                        <a:cs typeface="微软雅黑" panose="020B0503020204020204" charset="-122"/>
                      </a:endParaRP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103094">
                <a:tc>
                  <a:txBody>
                    <a:bodyPr/>
                    <a:lstStyle/>
                    <a:p>
                      <a:pPr>
                        <a:lnSpc>
                          <a:spcPct val="100000"/>
                        </a:lnSpc>
                      </a:pPr>
                      <a:endParaRPr sz="3100">
                        <a:latin typeface="Times New Roman" panose="02020603050405020304"/>
                        <a:cs typeface="Times New Roman" panose="02020603050405020304"/>
                      </a:endParaRPr>
                    </a:p>
                    <a:p>
                      <a:pPr>
                        <a:lnSpc>
                          <a:spcPct val="100000"/>
                        </a:lnSpc>
                        <a:spcBef>
                          <a:spcPts val="10"/>
                        </a:spcBef>
                      </a:pPr>
                      <a:endParaRPr sz="4200">
                        <a:latin typeface="Times New Roman" panose="02020603050405020304"/>
                        <a:cs typeface="Times New Roman" panose="02020603050405020304"/>
                      </a:endParaRPr>
                    </a:p>
                    <a:p>
                      <a:pPr algn="ctr">
                        <a:lnSpc>
                          <a:spcPct val="100000"/>
                        </a:lnSpc>
                        <a:spcBef>
                          <a:spcPts val="5"/>
                        </a:spcBef>
                      </a:pPr>
                      <a:r>
                        <a:rPr sz="2400" b="1" dirty="0">
                          <a:latin typeface="微软雅黑" panose="020B0503020204020204" charset="-122"/>
                          <a:cs typeface="微软雅黑" panose="020B0503020204020204" charset="-122"/>
                        </a:rPr>
                        <a:t>象征诗派</a:t>
                      </a:r>
                      <a:endParaRPr sz="2400">
                        <a:latin typeface="微软雅黑" panose="020B0503020204020204" charset="-122"/>
                        <a:cs typeface="微软雅黑" panose="020B0503020204020204"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600">
                        <a:latin typeface="Times New Roman" panose="02020603050405020304"/>
                        <a:cs typeface="Times New Roman" panose="02020603050405020304"/>
                      </a:endParaRPr>
                    </a:p>
                    <a:p>
                      <a:pPr marR="137795" algn="r">
                        <a:lnSpc>
                          <a:spcPct val="100000"/>
                        </a:lnSpc>
                        <a:spcBef>
                          <a:spcPts val="1680"/>
                        </a:spcBef>
                      </a:pPr>
                      <a:r>
                        <a:rPr sz="2000" dirty="0">
                          <a:latin typeface="微软雅黑" panose="020B0503020204020204" charset="-122"/>
                          <a:cs typeface="微软雅黑" panose="020B0503020204020204" charset="-122"/>
                        </a:rPr>
                        <a:t>1925</a:t>
                      </a:r>
                      <a:endParaRPr sz="2000">
                        <a:latin typeface="微软雅黑" panose="020B0503020204020204" charset="-122"/>
                        <a:cs typeface="微软雅黑" panose="020B0503020204020204"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328930">
                        <a:lnSpc>
                          <a:spcPts val="4320"/>
                        </a:lnSpc>
                        <a:spcBef>
                          <a:spcPts val="150"/>
                        </a:spcBef>
                      </a:pPr>
                      <a:r>
                        <a:rPr sz="2400" b="1" dirty="0">
                          <a:solidFill>
                            <a:srgbClr val="C00000"/>
                          </a:solidFill>
                          <a:latin typeface="微软雅黑" panose="020B0503020204020204" charset="-122"/>
                          <a:cs typeface="微软雅黑" panose="020B0503020204020204" charset="-122"/>
                        </a:rPr>
                        <a:t>李金发（波特莱尔的影 响）</a:t>
                      </a:r>
                      <a:r>
                        <a:rPr sz="1800"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穆木天、冯乃超、王</a:t>
                      </a:r>
                      <a:endParaRPr sz="2000">
                        <a:latin typeface="微软雅黑" panose="020B0503020204020204" charset="-122"/>
                        <a:cs typeface="微软雅黑" panose="020B0503020204020204" charset="-122"/>
                      </a:endParaRPr>
                    </a:p>
                    <a:p>
                      <a:pPr marL="91440">
                        <a:lnSpc>
                          <a:spcPct val="100000"/>
                        </a:lnSpc>
                        <a:spcBef>
                          <a:spcPts val="920"/>
                        </a:spcBef>
                      </a:pPr>
                      <a:r>
                        <a:rPr sz="2000" dirty="0">
                          <a:latin typeface="微软雅黑" panose="020B0503020204020204" charset="-122"/>
                          <a:cs typeface="微软雅黑" panose="020B0503020204020204" charset="-122"/>
                        </a:rPr>
                        <a:t>独清、姚蓬子、胡也频</a:t>
                      </a:r>
                      <a:endParaRPr sz="2000">
                        <a:latin typeface="微软雅黑" panose="020B0503020204020204" charset="-122"/>
                        <a:cs typeface="微软雅黑" panose="020B0503020204020204" charset="-122"/>
                      </a:endParaRPr>
                    </a:p>
                  </a:txBody>
                  <a:tcPr marL="0" marR="0" marT="190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687070">
                        <a:lnSpc>
                          <a:spcPts val="4500"/>
                        </a:lnSpc>
                        <a:spcBef>
                          <a:spcPts val="550"/>
                        </a:spcBef>
                      </a:pPr>
                      <a:r>
                        <a:rPr sz="2400" dirty="0">
                          <a:latin typeface="微软雅黑" panose="020B0503020204020204" charset="-122"/>
                          <a:cs typeface="微软雅黑" panose="020B0503020204020204" charset="-122"/>
                        </a:rPr>
                        <a:t>以李金发诗集</a:t>
                      </a:r>
                      <a:r>
                        <a:rPr sz="2800" b="1" dirty="0">
                          <a:solidFill>
                            <a:srgbClr val="C00000"/>
                          </a:solidFill>
                          <a:latin typeface="微软雅黑" panose="020B0503020204020204" charset="-122"/>
                          <a:cs typeface="微软雅黑" panose="020B0503020204020204" charset="-122"/>
                        </a:rPr>
                        <a:t>《微雨》</a:t>
                      </a:r>
                      <a:r>
                        <a:rPr sz="2400" dirty="0">
                          <a:latin typeface="微软雅黑" panose="020B0503020204020204" charset="-122"/>
                          <a:cs typeface="微软雅黑" panose="020B0503020204020204" charset="-122"/>
                        </a:rPr>
                        <a:t>为起点 注重自我心灵的艺术表现</a:t>
                      </a:r>
                      <a:endParaRPr sz="2400">
                        <a:latin typeface="微软雅黑" panose="020B0503020204020204" charset="-122"/>
                        <a:cs typeface="微软雅黑" panose="020B0503020204020204" charset="-122"/>
                      </a:endParaRPr>
                    </a:p>
                    <a:p>
                      <a:pPr marL="92075">
                        <a:lnSpc>
                          <a:spcPct val="100000"/>
                        </a:lnSpc>
                        <a:spcBef>
                          <a:spcPts val="1020"/>
                        </a:spcBef>
                      </a:pPr>
                      <a:r>
                        <a:rPr sz="2400" dirty="0">
                          <a:latin typeface="微软雅黑" panose="020B0503020204020204" charset="-122"/>
                          <a:cs typeface="微软雅黑" panose="020B0503020204020204" charset="-122"/>
                        </a:rPr>
                        <a:t>强调诗的意向暗示性功能和神秘性</a:t>
                      </a:r>
                      <a:endParaRPr sz="2400">
                        <a:latin typeface="微软雅黑" panose="020B0503020204020204" charset="-122"/>
                        <a:cs typeface="微软雅黑" panose="020B0503020204020204" charset="-122"/>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9" name="object 9"/>
          <p:cNvSpPr/>
          <p:nvPr>
            <p:custDataLst>
              <p:tags r:id="rId11"/>
            </p:custDataLst>
          </p:nvPr>
        </p:nvSpPr>
        <p:spPr>
          <a:xfrm>
            <a:off x="8663940" y="10099"/>
            <a:ext cx="3490999" cy="1070596"/>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4516373" y="735330"/>
            <a:ext cx="937260" cy="504825"/>
          </a:xfrm>
          <a:custGeom>
            <a:avLst/>
            <a:gdLst/>
            <a:ahLst/>
            <a:cxnLst/>
            <a:rect l="l" t="t" r="r" b="b"/>
            <a:pathLst>
              <a:path w="937260" h="504825">
                <a:moveTo>
                  <a:pt x="685038" y="0"/>
                </a:moveTo>
                <a:lnTo>
                  <a:pt x="0" y="0"/>
                </a:lnTo>
                <a:lnTo>
                  <a:pt x="0" y="504444"/>
                </a:lnTo>
                <a:lnTo>
                  <a:pt x="685038" y="504444"/>
                </a:lnTo>
                <a:lnTo>
                  <a:pt x="937260" y="252222"/>
                </a:lnTo>
                <a:lnTo>
                  <a:pt x="685038" y="0"/>
                </a:lnTo>
                <a:close/>
              </a:path>
            </a:pathLst>
          </a:custGeom>
          <a:solidFill>
            <a:srgbClr val="00AF50"/>
          </a:solidFill>
        </p:spPr>
        <p:txBody>
          <a:bodyPr wrap="square" lIns="0" tIns="0" rIns="0" bIns="0" rtlCol="0"/>
          <a:lstStyle/>
          <a:p/>
        </p:txBody>
      </p:sp>
      <p:sp>
        <p:nvSpPr>
          <p:cNvPr id="11" name="object 11"/>
          <p:cNvSpPr/>
          <p:nvPr>
            <p:custDataLst>
              <p:tags r:id="rId14"/>
            </p:custDataLst>
          </p:nvPr>
        </p:nvSpPr>
        <p:spPr>
          <a:xfrm>
            <a:off x="4516373" y="735330"/>
            <a:ext cx="937260" cy="504825"/>
          </a:xfrm>
          <a:custGeom>
            <a:avLst/>
            <a:gdLst/>
            <a:ahLst/>
            <a:cxnLst/>
            <a:rect l="l" t="t" r="r" b="b"/>
            <a:pathLst>
              <a:path w="937260" h="504825">
                <a:moveTo>
                  <a:pt x="0" y="0"/>
                </a:moveTo>
                <a:lnTo>
                  <a:pt x="685038" y="0"/>
                </a:lnTo>
                <a:lnTo>
                  <a:pt x="937260" y="252222"/>
                </a:lnTo>
                <a:lnTo>
                  <a:pt x="685038" y="504444"/>
                </a:lnTo>
                <a:lnTo>
                  <a:pt x="0" y="504444"/>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5"/>
            </p:custDataLst>
          </p:nvPr>
        </p:nvSpPr>
        <p:spPr>
          <a:xfrm>
            <a:off x="4755260" y="779145"/>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7"/>
            </p:custDataLst>
          </p:nvPr>
        </p:nvSpPr>
        <p:spPr>
          <a:xfrm>
            <a:off x="981252" y="180593"/>
            <a:ext cx="129032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p:txBody>
      </p:sp>
    </p:spTree>
    <p:custDataLst>
      <p:tags r:id="rId18"/>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59053" y="425577"/>
            <a:ext cx="1702435" cy="452120"/>
          </a:xfrm>
          <a:prstGeom prst="rect">
            <a:avLst/>
          </a:prstGeom>
        </p:spPr>
        <p:txBody>
          <a:bodyPr vert="horz" wrap="square" lIns="0" tIns="12065" rIns="0" bIns="0" rtlCol="0">
            <a:spAutoFit/>
          </a:bodyPr>
          <a:lstStyle/>
          <a:p>
            <a:pPr marL="12700">
              <a:lnSpc>
                <a:spcPct val="100000"/>
              </a:lnSpc>
              <a:spcBef>
                <a:spcPts val="95"/>
              </a:spcBef>
            </a:pPr>
            <a:r>
              <a:rPr spc="-5" dirty="0"/>
              <a:t>1.4.1</a:t>
            </a:r>
            <a:r>
              <a:rPr spc="-80" dirty="0"/>
              <a:t> </a:t>
            </a:r>
            <a:r>
              <a:rPr spc="-5" dirty="0"/>
              <a:t>概述</a:t>
            </a:r>
            <a:endParaRPr spc="-5" dirty="0"/>
          </a:p>
        </p:txBody>
      </p:sp>
      <p:sp>
        <p:nvSpPr>
          <p:cNvPr id="7" name="object 7"/>
          <p:cNvSpPr txBox="1"/>
          <p:nvPr>
            <p:custDataLst>
              <p:tags r:id="rId9"/>
            </p:custDataLst>
          </p:nvPr>
        </p:nvSpPr>
        <p:spPr>
          <a:xfrm>
            <a:off x="227177" y="910945"/>
            <a:ext cx="11960225" cy="4645025"/>
          </a:xfrm>
          <a:prstGeom prst="rect">
            <a:avLst/>
          </a:prstGeom>
        </p:spPr>
        <p:txBody>
          <a:bodyPr vert="horz" wrap="square" lIns="0" tIns="215265" rIns="0" bIns="0" rtlCol="0">
            <a:spAutoFit/>
          </a:bodyPr>
          <a:lstStyle/>
          <a:p>
            <a:pPr marL="12700">
              <a:lnSpc>
                <a:spcPct val="100000"/>
              </a:lnSpc>
              <a:spcBef>
                <a:spcPts val="1695"/>
              </a:spcBef>
            </a:pPr>
            <a:r>
              <a:rPr sz="2300" b="1" dirty="0">
                <a:latin typeface="微软雅黑" panose="020B0503020204020204" charset="-122"/>
                <a:ea typeface="微软雅黑" panose="020B0503020204020204" charset="-122"/>
                <a:cs typeface="微软雅黑" panose="020B0503020204020204" charset="-122"/>
              </a:rPr>
              <a:t>（七</a:t>
            </a:r>
            <a:r>
              <a:rPr sz="2300" b="1" spc="-5" dirty="0">
                <a:latin typeface="微软雅黑" panose="020B0503020204020204" charset="-122"/>
                <a:ea typeface="微软雅黑" panose="020B0503020204020204" charset="-122"/>
                <a:cs typeface="微软雅黑" panose="020B0503020204020204" charset="-122"/>
              </a:rPr>
              <a:t>）20</a:t>
            </a:r>
            <a:r>
              <a:rPr sz="2300" b="1" dirty="0">
                <a:latin typeface="微软雅黑" panose="020B0503020204020204" charset="-122"/>
                <a:ea typeface="微软雅黑" panose="020B0503020204020204" charset="-122"/>
                <a:cs typeface="微软雅黑" panose="020B0503020204020204" charset="-122"/>
              </a:rPr>
              <a:t>年代政</a:t>
            </a:r>
            <a:r>
              <a:rPr sz="2300" b="1" spc="-10" dirty="0">
                <a:latin typeface="微软雅黑" panose="020B0503020204020204" charset="-122"/>
                <a:ea typeface="微软雅黑" panose="020B0503020204020204" charset="-122"/>
                <a:cs typeface="微软雅黑" panose="020B0503020204020204" charset="-122"/>
              </a:rPr>
              <a:t>治</a:t>
            </a:r>
            <a:r>
              <a:rPr sz="2300" b="1" dirty="0">
                <a:latin typeface="微软雅黑" panose="020B0503020204020204" charset="-122"/>
                <a:ea typeface="微软雅黑" panose="020B0503020204020204" charset="-122"/>
                <a:cs typeface="微软雅黑" panose="020B0503020204020204" charset="-122"/>
              </a:rPr>
              <a:t>抒</a:t>
            </a:r>
            <a:r>
              <a:rPr sz="2300" b="1" spc="-15" dirty="0">
                <a:latin typeface="微软雅黑" panose="020B0503020204020204" charset="-122"/>
                <a:ea typeface="微软雅黑" panose="020B0503020204020204" charset="-122"/>
                <a:cs typeface="微软雅黑" panose="020B0503020204020204" charset="-122"/>
              </a:rPr>
              <a:t>情</a:t>
            </a:r>
            <a:r>
              <a:rPr sz="2300" b="1" dirty="0">
                <a:latin typeface="微软雅黑" panose="020B0503020204020204" charset="-122"/>
                <a:ea typeface="微软雅黑" panose="020B0503020204020204" charset="-122"/>
                <a:cs typeface="微软雅黑" panose="020B0503020204020204" charset="-122"/>
              </a:rPr>
              <a:t>诗</a:t>
            </a:r>
            <a:endParaRPr sz="2300" b="1">
              <a:latin typeface="微软雅黑" panose="020B0503020204020204" charset="-122"/>
              <a:ea typeface="微软雅黑" panose="020B0503020204020204" charset="-122"/>
              <a:cs typeface="微软雅黑" panose="020B0503020204020204" charset="-122"/>
            </a:endParaRPr>
          </a:p>
          <a:p>
            <a:pPr marL="161925">
              <a:lnSpc>
                <a:spcPct val="100000"/>
              </a:lnSpc>
              <a:spcBef>
                <a:spcPts val="1390"/>
              </a:spcBef>
            </a:pPr>
            <a:r>
              <a:rPr sz="2000" b="1" dirty="0">
                <a:latin typeface="微软雅黑" panose="020B0503020204020204" charset="-122"/>
                <a:ea typeface="微软雅黑" panose="020B0503020204020204" charset="-122"/>
                <a:cs typeface="微软雅黑" panose="020B0503020204020204" charset="-122"/>
              </a:rPr>
              <a:t>蒋光慈：《新梦》</a:t>
            </a:r>
            <a:r>
              <a:rPr sz="2000" b="1" spc="-5" dirty="0">
                <a:latin typeface="微软雅黑" panose="020B0503020204020204" charset="-122"/>
                <a:ea typeface="微软雅黑" panose="020B0503020204020204" charset="-122"/>
                <a:cs typeface="微软雅黑" panose="020B0503020204020204" charset="-122"/>
              </a:rPr>
              <a:t>（1925）</a:t>
            </a:r>
            <a:r>
              <a:rPr sz="2000" b="1" spc="5" dirty="0">
                <a:latin typeface="微软雅黑" panose="020B0503020204020204" charset="-122"/>
                <a:ea typeface="微软雅黑" panose="020B0503020204020204" charset="-122"/>
                <a:cs typeface="微软雅黑" panose="020B0503020204020204" charset="-122"/>
              </a:rPr>
              <a:t>、《</a:t>
            </a:r>
            <a:r>
              <a:rPr sz="2000" b="1" spc="-20" dirty="0">
                <a:latin typeface="微软雅黑" panose="020B0503020204020204" charset="-122"/>
                <a:ea typeface="微软雅黑" panose="020B0503020204020204" charset="-122"/>
                <a:cs typeface="微软雅黑" panose="020B0503020204020204" charset="-122"/>
              </a:rPr>
              <a:t>哀</a:t>
            </a:r>
            <a:r>
              <a:rPr sz="2000" b="1" spc="5" dirty="0">
                <a:latin typeface="微软雅黑" panose="020B0503020204020204" charset="-122"/>
                <a:ea typeface="微软雅黑" panose="020B0503020204020204" charset="-122"/>
                <a:cs typeface="微软雅黑" panose="020B0503020204020204" charset="-122"/>
              </a:rPr>
              <a:t>中国</a:t>
            </a:r>
            <a:r>
              <a:rPr sz="2000" b="1" spc="-20" dirty="0">
                <a:latin typeface="微软雅黑" panose="020B0503020204020204" charset="-122"/>
                <a:ea typeface="微软雅黑" panose="020B0503020204020204" charset="-122"/>
                <a:cs typeface="微软雅黑" panose="020B0503020204020204" charset="-122"/>
              </a:rPr>
              <a:t>》</a:t>
            </a:r>
            <a:r>
              <a:rPr sz="2000" b="1" dirty="0">
                <a:latin typeface="微软雅黑" panose="020B0503020204020204" charset="-122"/>
                <a:ea typeface="微软雅黑" panose="020B0503020204020204" charset="-122"/>
                <a:cs typeface="微软雅黑" panose="020B0503020204020204" charset="-122"/>
              </a:rPr>
              <a:t>（1927）</a:t>
            </a:r>
            <a:endParaRPr sz="2000" b="1">
              <a:latin typeface="微软雅黑" panose="020B0503020204020204" charset="-122"/>
              <a:ea typeface="微软雅黑" panose="020B0503020204020204" charset="-122"/>
              <a:cs typeface="微软雅黑" panose="020B0503020204020204" charset="-122"/>
            </a:endParaRPr>
          </a:p>
          <a:p>
            <a:pPr marL="161925">
              <a:lnSpc>
                <a:spcPct val="100000"/>
              </a:lnSpc>
              <a:spcBef>
                <a:spcPts val="1205"/>
              </a:spcBef>
            </a:pPr>
            <a:r>
              <a:rPr sz="2000" b="1" dirty="0">
                <a:latin typeface="微软雅黑" panose="020B0503020204020204" charset="-122"/>
                <a:ea typeface="微软雅黑" panose="020B0503020204020204" charset="-122"/>
                <a:cs typeface="微软雅黑" panose="020B0503020204020204" charset="-122"/>
              </a:rPr>
              <a:t>郭沫若：《前茅》、《</a:t>
            </a:r>
            <a:r>
              <a:rPr sz="2000" b="1" spc="-15" dirty="0">
                <a:latin typeface="微软雅黑" panose="020B0503020204020204" charset="-122"/>
                <a:ea typeface="微软雅黑" panose="020B0503020204020204" charset="-122"/>
                <a:cs typeface="微软雅黑" panose="020B0503020204020204" charset="-122"/>
              </a:rPr>
              <a:t>恢</a:t>
            </a:r>
            <a:r>
              <a:rPr sz="2000" b="1" dirty="0">
                <a:latin typeface="微软雅黑" panose="020B0503020204020204" charset="-122"/>
                <a:ea typeface="微软雅黑" panose="020B0503020204020204" charset="-122"/>
                <a:cs typeface="微软雅黑" panose="020B0503020204020204" charset="-122"/>
              </a:rPr>
              <a:t>复》等</a:t>
            </a:r>
            <a:endParaRPr sz="2000" b="1">
              <a:latin typeface="微软雅黑" panose="020B0503020204020204" charset="-122"/>
              <a:ea typeface="微软雅黑" panose="020B0503020204020204" charset="-122"/>
              <a:cs typeface="微软雅黑" panose="020B0503020204020204" charset="-122"/>
            </a:endParaRPr>
          </a:p>
          <a:p>
            <a:pPr marL="184785">
              <a:lnSpc>
                <a:spcPct val="100000"/>
              </a:lnSpc>
              <a:spcBef>
                <a:spcPts val="1320"/>
              </a:spcBef>
            </a:pPr>
            <a:r>
              <a:rPr sz="2300" b="1" dirty="0">
                <a:latin typeface="微软雅黑" panose="020B0503020204020204" charset="-122"/>
                <a:ea typeface="微软雅黑" panose="020B0503020204020204" charset="-122"/>
                <a:cs typeface="微软雅黑" panose="020B0503020204020204" charset="-122"/>
              </a:rPr>
              <a:t>是</a:t>
            </a:r>
            <a:r>
              <a:rPr sz="2300" b="1" spc="-5" dirty="0">
                <a:latin typeface="微软雅黑" panose="020B0503020204020204" charset="-122"/>
                <a:ea typeface="微软雅黑" panose="020B0503020204020204" charset="-122"/>
                <a:cs typeface="微软雅黑" panose="020B0503020204020204" charset="-122"/>
              </a:rPr>
              <a:t>30</a:t>
            </a:r>
            <a:r>
              <a:rPr sz="2300" b="1" dirty="0">
                <a:latin typeface="微软雅黑" panose="020B0503020204020204" charset="-122"/>
                <a:ea typeface="微软雅黑" panose="020B0503020204020204" charset="-122"/>
                <a:cs typeface="微软雅黑" panose="020B0503020204020204" charset="-122"/>
              </a:rPr>
              <a:t>年代革命的政</a:t>
            </a:r>
            <a:r>
              <a:rPr sz="2300" b="1" spc="-15" dirty="0">
                <a:latin typeface="微软雅黑" panose="020B0503020204020204" charset="-122"/>
                <a:ea typeface="微软雅黑" panose="020B0503020204020204" charset="-122"/>
                <a:cs typeface="微软雅黑" panose="020B0503020204020204" charset="-122"/>
              </a:rPr>
              <a:t>治</a:t>
            </a:r>
            <a:r>
              <a:rPr sz="2300" b="1" dirty="0">
                <a:latin typeface="微软雅黑" panose="020B0503020204020204" charset="-122"/>
                <a:ea typeface="微软雅黑" panose="020B0503020204020204" charset="-122"/>
                <a:cs typeface="微软雅黑" panose="020B0503020204020204" charset="-122"/>
              </a:rPr>
              <a:t>抒情</a:t>
            </a:r>
            <a:r>
              <a:rPr sz="2300" b="1" spc="-15" dirty="0">
                <a:latin typeface="微软雅黑" panose="020B0503020204020204" charset="-122"/>
                <a:ea typeface="微软雅黑" panose="020B0503020204020204" charset="-122"/>
                <a:cs typeface="微软雅黑" panose="020B0503020204020204" charset="-122"/>
              </a:rPr>
              <a:t>诗</a:t>
            </a:r>
            <a:r>
              <a:rPr sz="2300" b="1" dirty="0">
                <a:latin typeface="微软雅黑" panose="020B0503020204020204" charset="-122"/>
                <a:ea typeface="微软雅黑" panose="020B0503020204020204" charset="-122"/>
                <a:cs typeface="微软雅黑" panose="020B0503020204020204" charset="-122"/>
              </a:rPr>
              <a:t>的先</a:t>
            </a:r>
            <a:r>
              <a:rPr sz="2300" b="1" spc="-15" dirty="0">
                <a:latin typeface="微软雅黑" panose="020B0503020204020204" charset="-122"/>
                <a:ea typeface="微软雅黑" panose="020B0503020204020204" charset="-122"/>
                <a:cs typeface="微软雅黑" panose="020B0503020204020204" charset="-122"/>
              </a:rPr>
              <a:t>驱</a:t>
            </a:r>
            <a:r>
              <a:rPr sz="2300" b="1" dirty="0">
                <a:latin typeface="微软雅黑" panose="020B0503020204020204" charset="-122"/>
                <a:ea typeface="微软雅黑" panose="020B0503020204020204" charset="-122"/>
                <a:cs typeface="微软雅黑" panose="020B0503020204020204" charset="-122"/>
              </a:rPr>
              <a:t>。</a:t>
            </a:r>
            <a:endParaRPr sz="2300" b="1">
              <a:latin typeface="微软雅黑" panose="020B0503020204020204" charset="-122"/>
              <a:ea typeface="微软雅黑" panose="020B0503020204020204" charset="-122"/>
              <a:cs typeface="微软雅黑" panose="020B0503020204020204" charset="-122"/>
            </a:endParaRPr>
          </a:p>
          <a:p>
            <a:pPr>
              <a:lnSpc>
                <a:spcPct val="100000"/>
              </a:lnSpc>
            </a:pPr>
            <a:endParaRPr sz="30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70"/>
              </a:spcBef>
            </a:pPr>
            <a:r>
              <a:rPr sz="2300" b="1" dirty="0">
                <a:latin typeface="微软雅黑" panose="020B0503020204020204" charset="-122"/>
                <a:ea typeface="微软雅黑" panose="020B0503020204020204" charset="-122"/>
                <a:cs typeface="微软雅黑" panose="020B0503020204020204" charset="-122"/>
              </a:rPr>
              <a:t>（八</a:t>
            </a:r>
            <a:r>
              <a:rPr sz="2300" b="1" spc="-5" dirty="0">
                <a:latin typeface="微软雅黑" panose="020B0503020204020204" charset="-122"/>
                <a:ea typeface="微软雅黑" panose="020B0503020204020204" charset="-122"/>
                <a:cs typeface="微软雅黑" panose="020B0503020204020204" charset="-122"/>
              </a:rPr>
              <a:t>）20</a:t>
            </a:r>
            <a:r>
              <a:rPr sz="2300" b="1" dirty="0">
                <a:latin typeface="微软雅黑" panose="020B0503020204020204" charset="-122"/>
                <a:ea typeface="微软雅黑" panose="020B0503020204020204" charset="-122"/>
                <a:cs typeface="微软雅黑" panose="020B0503020204020204" charset="-122"/>
              </a:rPr>
              <a:t>年代台</a:t>
            </a:r>
            <a:r>
              <a:rPr sz="2300" b="1" spc="-10" dirty="0">
                <a:latin typeface="微软雅黑" panose="020B0503020204020204" charset="-122"/>
                <a:ea typeface="微软雅黑" panose="020B0503020204020204" charset="-122"/>
                <a:cs typeface="微软雅黑" panose="020B0503020204020204" charset="-122"/>
              </a:rPr>
              <a:t>湾</a:t>
            </a:r>
            <a:r>
              <a:rPr sz="2300" b="1" dirty="0">
                <a:latin typeface="微软雅黑" panose="020B0503020204020204" charset="-122"/>
                <a:ea typeface="微软雅黑" panose="020B0503020204020204" charset="-122"/>
                <a:cs typeface="微软雅黑" panose="020B0503020204020204" charset="-122"/>
              </a:rPr>
              <a:t>新诗</a:t>
            </a:r>
            <a:endParaRPr sz="2300" b="1">
              <a:latin typeface="微软雅黑" panose="020B0503020204020204" charset="-122"/>
              <a:ea typeface="微软雅黑" panose="020B0503020204020204" charset="-122"/>
              <a:cs typeface="微软雅黑" panose="020B0503020204020204" charset="-122"/>
            </a:endParaRPr>
          </a:p>
          <a:p>
            <a:pPr marL="356870">
              <a:lnSpc>
                <a:spcPct val="100000"/>
              </a:lnSpc>
              <a:spcBef>
                <a:spcPts val="1680"/>
              </a:spcBef>
            </a:pPr>
            <a:r>
              <a:rPr sz="2000" b="1" dirty="0">
                <a:latin typeface="微软雅黑" panose="020B0503020204020204" charset="-122"/>
                <a:ea typeface="微软雅黑" panose="020B0503020204020204" charset="-122"/>
                <a:cs typeface="微软雅黑" panose="020B0503020204020204" charset="-122"/>
              </a:rPr>
              <a:t>赖和《觉悟下的</a:t>
            </a:r>
            <a:r>
              <a:rPr sz="2000" b="1" spc="-10" dirty="0">
                <a:latin typeface="微软雅黑" panose="020B0503020204020204" charset="-122"/>
                <a:ea typeface="微软雅黑" panose="020B0503020204020204" charset="-122"/>
                <a:cs typeface="微软雅黑" panose="020B0503020204020204" charset="-122"/>
              </a:rPr>
              <a:t>牺</a:t>
            </a:r>
            <a:r>
              <a:rPr sz="2000" b="1" dirty="0">
                <a:latin typeface="微软雅黑" panose="020B0503020204020204" charset="-122"/>
                <a:ea typeface="微软雅黑" panose="020B0503020204020204" charset="-122"/>
                <a:cs typeface="微软雅黑" panose="020B0503020204020204" charset="-122"/>
              </a:rPr>
              <a:t>牲》</a:t>
            </a:r>
            <a:r>
              <a:rPr sz="2000" b="1" spc="-10" dirty="0">
                <a:latin typeface="微软雅黑" panose="020B0503020204020204" charset="-122"/>
                <a:ea typeface="微软雅黑" panose="020B0503020204020204" charset="-122"/>
                <a:cs typeface="微软雅黑" panose="020B0503020204020204" charset="-122"/>
              </a:rPr>
              <a:t>、</a:t>
            </a:r>
            <a:r>
              <a:rPr sz="2000" b="1" dirty="0">
                <a:latin typeface="微软雅黑" panose="020B0503020204020204" charset="-122"/>
                <a:ea typeface="微软雅黑" panose="020B0503020204020204" charset="-122"/>
                <a:cs typeface="微软雅黑" panose="020B0503020204020204" charset="-122"/>
              </a:rPr>
              <a:t>施文</a:t>
            </a:r>
            <a:r>
              <a:rPr sz="2000" b="1" spc="-10" dirty="0">
                <a:latin typeface="微软雅黑" panose="020B0503020204020204" charset="-122"/>
                <a:ea typeface="微软雅黑" panose="020B0503020204020204" charset="-122"/>
                <a:cs typeface="微软雅黑" panose="020B0503020204020204" charset="-122"/>
              </a:rPr>
              <a:t>杞</a:t>
            </a:r>
            <a:r>
              <a:rPr sz="2000" b="1" dirty="0">
                <a:latin typeface="微软雅黑" panose="020B0503020204020204" charset="-122"/>
                <a:ea typeface="微软雅黑" panose="020B0503020204020204" charset="-122"/>
                <a:cs typeface="微软雅黑" panose="020B0503020204020204" charset="-122"/>
              </a:rPr>
              <a:t>《送</a:t>
            </a:r>
            <a:r>
              <a:rPr sz="2000" b="1" spc="-10" dirty="0">
                <a:latin typeface="微软雅黑" panose="020B0503020204020204" charset="-122"/>
                <a:ea typeface="微软雅黑" panose="020B0503020204020204" charset="-122"/>
                <a:cs typeface="微软雅黑" panose="020B0503020204020204" charset="-122"/>
              </a:rPr>
              <a:t>林</a:t>
            </a:r>
            <a:r>
              <a:rPr sz="2000" b="1" dirty="0">
                <a:latin typeface="微软雅黑" panose="020B0503020204020204" charset="-122"/>
                <a:ea typeface="微软雅黑" panose="020B0503020204020204" charset="-122"/>
                <a:cs typeface="微软雅黑" panose="020B0503020204020204" charset="-122"/>
              </a:rPr>
              <a:t>耕余</a:t>
            </a:r>
            <a:r>
              <a:rPr sz="2000" b="1" spc="-10" dirty="0">
                <a:latin typeface="微软雅黑" panose="020B0503020204020204" charset="-122"/>
                <a:ea typeface="微软雅黑" panose="020B0503020204020204" charset="-122"/>
                <a:cs typeface="微软雅黑" panose="020B0503020204020204" charset="-122"/>
              </a:rPr>
              <a:t>君</a:t>
            </a:r>
            <a:r>
              <a:rPr sz="2000" b="1" dirty="0">
                <a:latin typeface="微软雅黑" panose="020B0503020204020204" charset="-122"/>
                <a:ea typeface="微软雅黑" panose="020B0503020204020204" charset="-122"/>
                <a:cs typeface="微软雅黑" panose="020B0503020204020204" charset="-122"/>
              </a:rPr>
              <a:t>随江</a:t>
            </a:r>
            <a:r>
              <a:rPr sz="2000" b="1" spc="-10" dirty="0">
                <a:latin typeface="微软雅黑" panose="020B0503020204020204" charset="-122"/>
                <a:ea typeface="微软雅黑" panose="020B0503020204020204" charset="-122"/>
                <a:cs typeface="微软雅黑" panose="020B0503020204020204" charset="-122"/>
              </a:rPr>
              <a:t>校</a:t>
            </a:r>
            <a:r>
              <a:rPr sz="2000" b="1" dirty="0">
                <a:latin typeface="微软雅黑" panose="020B0503020204020204" charset="-122"/>
                <a:ea typeface="微软雅黑" panose="020B0503020204020204" charset="-122"/>
                <a:cs typeface="微软雅黑" panose="020B0503020204020204" charset="-122"/>
              </a:rPr>
              <a:t>长渡</a:t>
            </a:r>
            <a:r>
              <a:rPr sz="2000" b="1" spc="-10" dirty="0">
                <a:latin typeface="微软雅黑" panose="020B0503020204020204" charset="-122"/>
                <a:ea typeface="微软雅黑" panose="020B0503020204020204" charset="-122"/>
                <a:cs typeface="微软雅黑" panose="020B0503020204020204" charset="-122"/>
              </a:rPr>
              <a:t>南</a:t>
            </a:r>
            <a:r>
              <a:rPr sz="2000" b="1" dirty="0">
                <a:latin typeface="微软雅黑" panose="020B0503020204020204" charset="-122"/>
                <a:ea typeface="微软雅黑" panose="020B0503020204020204" charset="-122"/>
                <a:cs typeface="微软雅黑" panose="020B0503020204020204" charset="-122"/>
              </a:rPr>
              <a:t>洋》；</a:t>
            </a:r>
            <a:endParaRPr sz="2000" b="1">
              <a:latin typeface="微软雅黑" panose="020B0503020204020204" charset="-122"/>
              <a:ea typeface="微软雅黑" panose="020B0503020204020204" charset="-122"/>
              <a:cs typeface="微软雅黑" panose="020B0503020204020204" charset="-122"/>
            </a:endParaRPr>
          </a:p>
          <a:p>
            <a:pPr marL="311150">
              <a:lnSpc>
                <a:spcPct val="100000"/>
              </a:lnSpc>
              <a:spcBef>
                <a:spcPts val="1320"/>
              </a:spcBef>
            </a:pPr>
            <a:r>
              <a:rPr sz="2000" b="1" dirty="0">
                <a:latin typeface="微软雅黑" panose="020B0503020204020204" charset="-122"/>
                <a:ea typeface="微软雅黑" panose="020B0503020204020204" charset="-122"/>
                <a:cs typeface="微软雅黑" panose="020B0503020204020204" charset="-122"/>
              </a:rPr>
              <a:t>追风《诗的模仿》；杨</a:t>
            </a:r>
            <a:r>
              <a:rPr sz="2000" b="1" spc="-15" dirty="0">
                <a:latin typeface="微软雅黑" panose="020B0503020204020204" charset="-122"/>
                <a:ea typeface="微软雅黑" panose="020B0503020204020204" charset="-122"/>
                <a:cs typeface="微软雅黑" panose="020B0503020204020204" charset="-122"/>
              </a:rPr>
              <a:t>云</a:t>
            </a:r>
            <a:r>
              <a:rPr sz="2000" b="1" dirty="0">
                <a:latin typeface="微软雅黑" panose="020B0503020204020204" charset="-122"/>
                <a:ea typeface="微软雅黑" panose="020B0503020204020204" charset="-122"/>
                <a:cs typeface="微软雅黑" panose="020B0503020204020204" charset="-122"/>
              </a:rPr>
              <a:t>萍《</a:t>
            </a:r>
            <a:r>
              <a:rPr sz="2000" b="1" spc="-15" dirty="0">
                <a:latin typeface="微软雅黑" panose="020B0503020204020204" charset="-122"/>
                <a:ea typeface="微软雅黑" panose="020B0503020204020204" charset="-122"/>
                <a:cs typeface="微软雅黑" panose="020B0503020204020204" charset="-122"/>
              </a:rPr>
              <a:t>橘</a:t>
            </a:r>
            <a:r>
              <a:rPr sz="2000" b="1" dirty="0">
                <a:latin typeface="微软雅黑" panose="020B0503020204020204" charset="-122"/>
                <a:ea typeface="微软雅黑" panose="020B0503020204020204" charset="-122"/>
                <a:cs typeface="微软雅黑" panose="020B0503020204020204" charset="-122"/>
              </a:rPr>
              <a:t>子开</a:t>
            </a:r>
            <a:r>
              <a:rPr sz="2000" b="1" spc="-15" dirty="0">
                <a:latin typeface="微软雅黑" panose="020B0503020204020204" charset="-122"/>
                <a:ea typeface="微软雅黑" panose="020B0503020204020204" charset="-122"/>
                <a:cs typeface="微软雅黑" panose="020B0503020204020204" charset="-122"/>
              </a:rPr>
              <a:t>花</a:t>
            </a:r>
            <a:r>
              <a:rPr sz="2000" b="1" dirty="0">
                <a:latin typeface="微软雅黑" panose="020B0503020204020204" charset="-122"/>
                <a:ea typeface="微软雅黑" panose="020B0503020204020204" charset="-122"/>
                <a:cs typeface="微软雅黑" panose="020B0503020204020204" charset="-122"/>
              </a:rPr>
              <a:t>》等；</a:t>
            </a:r>
            <a:endParaRPr sz="2000" b="1">
              <a:latin typeface="微软雅黑" panose="020B0503020204020204" charset="-122"/>
              <a:ea typeface="微软雅黑" panose="020B0503020204020204" charset="-122"/>
              <a:cs typeface="微软雅黑" panose="020B0503020204020204" charset="-122"/>
            </a:endParaRPr>
          </a:p>
          <a:p>
            <a:pPr marL="354965">
              <a:lnSpc>
                <a:spcPct val="100000"/>
              </a:lnSpc>
              <a:spcBef>
                <a:spcPts val="1320"/>
              </a:spcBef>
            </a:pPr>
            <a:r>
              <a:rPr sz="2300" b="1" dirty="0">
                <a:latin typeface="微软雅黑" panose="020B0503020204020204" charset="-122"/>
                <a:ea typeface="微软雅黑" panose="020B0503020204020204" charset="-122"/>
                <a:cs typeface="微软雅黑" panose="020B0503020204020204" charset="-122"/>
              </a:rPr>
              <a:t>1925</a:t>
            </a:r>
            <a:r>
              <a:rPr sz="2300" b="1" spc="-15" dirty="0">
                <a:latin typeface="微软雅黑" panose="020B0503020204020204" charset="-122"/>
                <a:ea typeface="微软雅黑" panose="020B0503020204020204" charset="-122"/>
                <a:cs typeface="微软雅黑" panose="020B0503020204020204" charset="-122"/>
              </a:rPr>
              <a:t>年</a:t>
            </a:r>
            <a:r>
              <a:rPr sz="2300" b="1" spc="-5" dirty="0">
                <a:latin typeface="微软雅黑" panose="020B0503020204020204" charset="-122"/>
                <a:ea typeface="微软雅黑" panose="020B0503020204020204" charset="-122"/>
                <a:cs typeface="微软雅黑" panose="020B0503020204020204" charset="-122"/>
              </a:rPr>
              <a:t>12</a:t>
            </a:r>
            <a:r>
              <a:rPr sz="2300" b="1" dirty="0">
                <a:latin typeface="微软雅黑" panose="020B0503020204020204" charset="-122"/>
                <a:ea typeface="微软雅黑" panose="020B0503020204020204" charset="-122"/>
                <a:cs typeface="微软雅黑" panose="020B0503020204020204" charset="-122"/>
              </a:rPr>
              <a:t>月</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台</a:t>
            </a:r>
            <a:r>
              <a:rPr sz="2300" b="1" spc="-15" dirty="0">
                <a:latin typeface="微软雅黑" panose="020B0503020204020204" charset="-122"/>
                <a:ea typeface="微软雅黑" panose="020B0503020204020204" charset="-122"/>
                <a:cs typeface="微软雅黑" panose="020B0503020204020204" charset="-122"/>
              </a:rPr>
              <a:t>湾</a:t>
            </a:r>
            <a:r>
              <a:rPr sz="2300" b="1" dirty="0">
                <a:latin typeface="微软雅黑" panose="020B0503020204020204" charset="-122"/>
                <a:ea typeface="微软雅黑" panose="020B0503020204020204" charset="-122"/>
                <a:cs typeface="微软雅黑" panose="020B0503020204020204" charset="-122"/>
              </a:rPr>
              <a:t>现代文</a:t>
            </a:r>
            <a:r>
              <a:rPr sz="2300" b="1" spc="-15" dirty="0">
                <a:latin typeface="微软雅黑" panose="020B0503020204020204" charset="-122"/>
                <a:ea typeface="微软雅黑" panose="020B0503020204020204" charset="-122"/>
                <a:cs typeface="微软雅黑" panose="020B0503020204020204" charset="-122"/>
              </a:rPr>
              <a:t>学史</a:t>
            </a:r>
            <a:r>
              <a:rPr sz="2300" b="1" dirty="0">
                <a:latin typeface="微软雅黑" panose="020B0503020204020204" charset="-122"/>
                <a:ea typeface="微软雅黑" panose="020B0503020204020204" charset="-122"/>
                <a:cs typeface="微软雅黑" panose="020B0503020204020204" charset="-122"/>
              </a:rPr>
              <a:t>上的第</a:t>
            </a:r>
            <a:r>
              <a:rPr sz="2300" b="1" spc="-15" dirty="0">
                <a:latin typeface="微软雅黑" panose="020B0503020204020204" charset="-122"/>
                <a:ea typeface="微软雅黑" panose="020B0503020204020204" charset="-122"/>
                <a:cs typeface="微软雅黑" panose="020B0503020204020204" charset="-122"/>
              </a:rPr>
              <a:t>一部</a:t>
            </a:r>
            <a:r>
              <a:rPr sz="2300" b="1" dirty="0">
                <a:latin typeface="微软雅黑" panose="020B0503020204020204" charset="-122"/>
                <a:ea typeface="微软雅黑" panose="020B0503020204020204" charset="-122"/>
                <a:cs typeface="微软雅黑" panose="020B0503020204020204" charset="-122"/>
              </a:rPr>
              <a:t>新诗集</a:t>
            </a:r>
            <a:r>
              <a:rPr sz="2300" b="1" spc="-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张我军</a:t>
            </a:r>
            <a:r>
              <a:rPr sz="2300" b="1" spc="-15" dirty="0">
                <a:latin typeface="微软雅黑" panose="020B0503020204020204" charset="-122"/>
                <a:ea typeface="微软雅黑" panose="020B0503020204020204" charset="-122"/>
                <a:cs typeface="微软雅黑" panose="020B0503020204020204" charset="-122"/>
              </a:rPr>
              <a:t>的《</a:t>
            </a:r>
            <a:r>
              <a:rPr sz="2300" b="1" dirty="0">
                <a:latin typeface="微软雅黑" panose="020B0503020204020204" charset="-122"/>
                <a:ea typeface="微软雅黑" panose="020B0503020204020204" charset="-122"/>
                <a:cs typeface="微软雅黑" panose="020B0503020204020204" charset="-122"/>
              </a:rPr>
              <a:t>乱都之</a:t>
            </a:r>
            <a:r>
              <a:rPr sz="2300" b="1" spc="-15" dirty="0">
                <a:latin typeface="微软雅黑" panose="020B0503020204020204" charset="-122"/>
                <a:ea typeface="微软雅黑" panose="020B0503020204020204" charset="-122"/>
                <a:cs typeface="微软雅黑" panose="020B0503020204020204" charset="-122"/>
              </a:rPr>
              <a:t>恋》</a:t>
            </a:r>
            <a:r>
              <a:rPr sz="2300" b="1" dirty="0">
                <a:latin typeface="微软雅黑" panose="020B0503020204020204" charset="-122"/>
                <a:ea typeface="微软雅黑" panose="020B0503020204020204" charset="-122"/>
                <a:cs typeface="微软雅黑" panose="020B0503020204020204" charset="-122"/>
              </a:rPr>
              <a:t>在台北</a:t>
            </a:r>
            <a:r>
              <a:rPr sz="2300" b="1" spc="-15" dirty="0">
                <a:latin typeface="微软雅黑" panose="020B0503020204020204" charset="-122"/>
                <a:ea typeface="微软雅黑" panose="020B0503020204020204" charset="-122"/>
                <a:cs typeface="微软雅黑" panose="020B0503020204020204" charset="-122"/>
              </a:rPr>
              <a:t>出版</a:t>
            </a:r>
            <a:r>
              <a:rPr sz="2300" b="1" dirty="0">
                <a:latin typeface="微软雅黑" panose="020B0503020204020204" charset="-122"/>
                <a:ea typeface="微软雅黑" panose="020B0503020204020204" charset="-122"/>
                <a:cs typeface="微软雅黑" panose="020B0503020204020204" charset="-122"/>
              </a:rPr>
              <a:t>。</a:t>
            </a:r>
            <a:endParaRPr sz="2300" b="1">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10"/>
            </p:custDataLst>
          </p:nvPr>
        </p:nvSpPr>
        <p:spPr>
          <a:xfrm>
            <a:off x="8663940" y="10099"/>
            <a:ext cx="3490999" cy="1070596"/>
          </a:xfrm>
          <a:prstGeom prst="rect">
            <a:avLst/>
          </a:prstGeom>
          <a:blipFill>
            <a:blip r:embed="rId11" cstate="print"/>
            <a:stretch>
              <a:fillRect/>
            </a:stretch>
          </a:blipFill>
        </p:spPr>
        <p:txBody>
          <a:bodyPr wrap="square" lIns="0" tIns="0" rIns="0" bIns="0" rtlCol="0"/>
          <a:lstStyle/>
          <a:p/>
        </p:txBody>
      </p:sp>
      <p:sp>
        <p:nvSpPr>
          <p:cNvPr id="9" name="object 9"/>
          <p:cNvSpPr txBox="1"/>
          <p:nvPr>
            <p:custDataLst>
              <p:tags r:id="rId12"/>
            </p:custDataLst>
          </p:nvPr>
        </p:nvSpPr>
        <p:spPr>
          <a:xfrm>
            <a:off x="981252" y="180593"/>
            <a:ext cx="129032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p:txBody>
      </p:sp>
      <p:sp>
        <p:nvSpPr>
          <p:cNvPr id="10" name="object 10"/>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754481" y="1542669"/>
            <a:ext cx="27692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名词解释：</a:t>
            </a:r>
            <a:r>
              <a:rPr sz="2400" b="1" dirty="0">
                <a:solidFill>
                  <a:srgbClr val="C00000"/>
                </a:solidFill>
                <a:latin typeface="微软雅黑" panose="020B0503020204020204" charset="-122"/>
                <a:cs typeface="微软雅黑" panose="020B0503020204020204" charset="-122"/>
              </a:rPr>
              <a:t>象征诗派</a:t>
            </a:r>
            <a:endParaRPr sz="2400">
              <a:latin typeface="微软雅黑" panose="020B0503020204020204" charset="-122"/>
              <a:cs typeface="微软雅黑" panose="020B0503020204020204" charset="-122"/>
            </a:endParaRPr>
          </a:p>
        </p:txBody>
      </p:sp>
      <p:sp>
        <p:nvSpPr>
          <p:cNvPr id="7" name="object 7"/>
          <p:cNvSpPr/>
          <p:nvPr>
            <p:custDataLst>
              <p:tags r:id="rId9"/>
            </p:custDataLst>
          </p:nvPr>
        </p:nvSpPr>
        <p:spPr>
          <a:xfrm>
            <a:off x="3716273" y="1381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8" name="object 8"/>
          <p:cNvSpPr/>
          <p:nvPr>
            <p:custDataLst>
              <p:tags r:id="rId10"/>
            </p:custDataLst>
          </p:nvPr>
        </p:nvSpPr>
        <p:spPr>
          <a:xfrm>
            <a:off x="3716273" y="1381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9" name="object 9"/>
          <p:cNvSpPr txBox="1"/>
          <p:nvPr>
            <p:custDataLst>
              <p:tags r:id="rId11"/>
            </p:custDataLst>
          </p:nvPr>
        </p:nvSpPr>
        <p:spPr>
          <a:xfrm>
            <a:off x="3955541" y="1425321"/>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0" name="object 10"/>
          <p:cNvSpPr txBox="1">
            <a:spLocks noGrp="1"/>
          </p:cNvSpPr>
          <p:nvPr>
            <p:ph type="sldNum" sz="quarter" idx="7"/>
            <p:custDataLst>
              <p:tags r:id="rId12"/>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1" name="object 11"/>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78739" y="1542669"/>
            <a:ext cx="27692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名词解释：</a:t>
            </a:r>
            <a:r>
              <a:rPr sz="2400" b="1" dirty="0">
                <a:solidFill>
                  <a:srgbClr val="C00000"/>
                </a:solidFill>
                <a:latin typeface="微软雅黑" panose="020B0503020204020204" charset="-122"/>
                <a:cs typeface="微软雅黑" panose="020B0503020204020204" charset="-122"/>
              </a:rPr>
              <a:t>象征诗派</a:t>
            </a:r>
            <a:endParaRPr sz="2400">
              <a:latin typeface="微软雅黑" panose="020B0503020204020204" charset="-122"/>
              <a:cs typeface="微软雅黑" panose="020B0503020204020204" charset="-122"/>
            </a:endParaRPr>
          </a:p>
        </p:txBody>
      </p:sp>
      <p:sp>
        <p:nvSpPr>
          <p:cNvPr id="7" name="object 7"/>
          <p:cNvSpPr txBox="1"/>
          <p:nvPr>
            <p:custDataLst>
              <p:tags r:id="rId9"/>
            </p:custDataLst>
          </p:nvPr>
        </p:nvSpPr>
        <p:spPr>
          <a:xfrm>
            <a:off x="78739" y="2809493"/>
            <a:ext cx="11716385" cy="120396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象征诗派</a:t>
            </a:r>
            <a:r>
              <a:rPr sz="2400" spc="-5" dirty="0">
                <a:latin typeface="微软雅黑" panose="020B0503020204020204" charset="-122"/>
                <a:cs typeface="微软雅黑" panose="020B0503020204020204" charset="-122"/>
              </a:rPr>
              <a:t>指以</a:t>
            </a:r>
            <a:r>
              <a:rPr sz="2400" b="1" spc="-5" dirty="0">
                <a:solidFill>
                  <a:srgbClr val="C00000"/>
                </a:solidFill>
                <a:latin typeface="微软雅黑" panose="020B0503020204020204" charset="-122"/>
                <a:cs typeface="微软雅黑" panose="020B0503020204020204" charset="-122"/>
              </a:rPr>
              <a:t>1925</a:t>
            </a:r>
            <a:r>
              <a:rPr sz="2400" b="1" dirty="0">
                <a:solidFill>
                  <a:srgbClr val="C00000"/>
                </a:solidFill>
                <a:latin typeface="微软雅黑" panose="020B0503020204020204" charset="-122"/>
                <a:cs typeface="微软雅黑" panose="020B0503020204020204" charset="-122"/>
              </a:rPr>
              <a:t>年出版李金发</a:t>
            </a:r>
            <a:r>
              <a:rPr sz="2400" dirty="0">
                <a:latin typeface="微软雅黑" panose="020B0503020204020204" charset="-122"/>
                <a:cs typeface="微软雅黑" panose="020B0503020204020204" charset="-122"/>
              </a:rPr>
              <a:t>的诗集《</a:t>
            </a:r>
            <a:r>
              <a:rPr sz="2400" b="1" dirty="0">
                <a:solidFill>
                  <a:srgbClr val="C00000"/>
                </a:solidFill>
                <a:latin typeface="微软雅黑" panose="020B0503020204020204" charset="-122"/>
                <a:cs typeface="微软雅黑" panose="020B0503020204020204" charset="-122"/>
              </a:rPr>
              <a:t>微雨》为起点</a:t>
            </a:r>
            <a:r>
              <a:rPr sz="2400" dirty="0">
                <a:latin typeface="微软雅黑" panose="020B0503020204020204" charset="-122"/>
                <a:cs typeface="微软雅黑" panose="020B0503020204020204" charset="-122"/>
              </a:rPr>
              <a:t>的，</a:t>
            </a:r>
            <a:r>
              <a:rPr sz="2400" b="1" dirty="0">
                <a:solidFill>
                  <a:srgbClr val="C00000"/>
                </a:solidFill>
                <a:latin typeface="微软雅黑" panose="020B0503020204020204" charset="-122"/>
                <a:cs typeface="微软雅黑" panose="020B0503020204020204" charset="-122"/>
              </a:rPr>
              <a:t>活跃在</a:t>
            </a:r>
            <a:r>
              <a:rPr sz="2400" b="1" spc="-5" dirty="0">
                <a:solidFill>
                  <a:srgbClr val="C00000"/>
                </a:solidFill>
                <a:latin typeface="微软雅黑" panose="020B0503020204020204" charset="-122"/>
                <a:cs typeface="微软雅黑" panose="020B0503020204020204" charset="-122"/>
              </a:rPr>
              <a:t>20</a:t>
            </a:r>
            <a:r>
              <a:rPr sz="2400" b="1" dirty="0">
                <a:solidFill>
                  <a:srgbClr val="C00000"/>
                </a:solidFill>
                <a:latin typeface="微软雅黑" panose="020B0503020204020204" charset="-122"/>
                <a:cs typeface="微软雅黑" panose="020B0503020204020204" charset="-122"/>
              </a:rPr>
              <a:t>年代中后期</a:t>
            </a:r>
            <a:r>
              <a:rPr sz="2400" dirty="0">
                <a:latin typeface="微软雅黑" panose="020B0503020204020204" charset="-122"/>
                <a:cs typeface="微软雅黑" panose="020B0503020204020204" charset="-122"/>
              </a:rPr>
              <a:t>的诗</a:t>
            </a:r>
            <a:endParaRPr sz="2400">
              <a:latin typeface="微软雅黑" panose="020B0503020204020204" charset="-122"/>
              <a:cs typeface="微软雅黑" panose="020B0503020204020204" charset="-122"/>
            </a:endParaRPr>
          </a:p>
          <a:p>
            <a:pPr marL="12700">
              <a:lnSpc>
                <a:spcPct val="100000"/>
              </a:lnSpc>
              <a:spcBef>
                <a:spcPts val="3040"/>
              </a:spcBef>
            </a:pPr>
            <a:r>
              <a:rPr sz="2400" dirty="0">
                <a:latin typeface="微软雅黑" panose="020B0503020204020204" charset="-122"/>
                <a:cs typeface="微软雅黑" panose="020B0503020204020204" charset="-122"/>
              </a:rPr>
              <a:t>派，它的代表人物有</a:t>
            </a:r>
            <a:r>
              <a:rPr sz="2400" b="1" dirty="0">
                <a:solidFill>
                  <a:srgbClr val="C00000"/>
                </a:solidFill>
                <a:latin typeface="微软雅黑" panose="020B0503020204020204" charset="-122"/>
                <a:cs typeface="微软雅黑" panose="020B0503020204020204" charset="-122"/>
              </a:rPr>
              <a:t>李金发、穆木天</a:t>
            </a:r>
            <a:r>
              <a:rPr sz="2400" dirty="0">
                <a:latin typeface="微软雅黑" panose="020B0503020204020204" charset="-122"/>
                <a:cs typeface="微软雅黑" panose="020B0503020204020204" charset="-122"/>
              </a:rPr>
              <a:t>等，提出</a:t>
            </a:r>
            <a:r>
              <a:rPr sz="2400" b="1" dirty="0">
                <a:solidFill>
                  <a:srgbClr val="C00000"/>
                </a:solidFill>
                <a:latin typeface="微软雅黑" panose="020B0503020204020204" charset="-122"/>
                <a:cs typeface="微软雅黑" panose="020B0503020204020204" charset="-122"/>
              </a:rPr>
              <a:t>“纯粹的诗歌”</a:t>
            </a:r>
            <a:r>
              <a:rPr sz="2400" dirty="0">
                <a:latin typeface="微软雅黑" panose="020B0503020204020204" charset="-122"/>
                <a:cs typeface="微软雅黑" panose="020B0503020204020204" charset="-122"/>
              </a:rPr>
              <a:t>的概念。</a:t>
            </a:r>
            <a:endParaRPr sz="24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3716273" y="1381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9" name="object 9"/>
          <p:cNvSpPr/>
          <p:nvPr>
            <p:custDataLst>
              <p:tags r:id="rId11"/>
            </p:custDataLst>
          </p:nvPr>
        </p:nvSpPr>
        <p:spPr>
          <a:xfrm>
            <a:off x="3716273" y="1381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0" name="object 10"/>
          <p:cNvSpPr txBox="1"/>
          <p:nvPr>
            <p:custDataLst>
              <p:tags r:id="rId12"/>
            </p:custDataLst>
          </p:nvPr>
        </p:nvSpPr>
        <p:spPr>
          <a:xfrm>
            <a:off x="3955541" y="1425321"/>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1" name="object 11"/>
          <p:cNvSpPr txBox="1">
            <a:spLocks noGrp="1"/>
          </p:cNvSpPr>
          <p:nvPr>
            <p:ph type="sldNum" sz="quarter" idx="7"/>
            <p:custDataLst>
              <p:tags r:id="rId13"/>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2" name="object 12"/>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211531" y="1269873"/>
            <a:ext cx="3376295" cy="452120"/>
          </a:xfrm>
          <a:prstGeom prst="rect">
            <a:avLst/>
          </a:prstGeom>
        </p:spPr>
        <p:txBody>
          <a:bodyPr vert="horz" wrap="square" lIns="0" tIns="12065" rIns="0" bIns="0" rtlCol="0">
            <a:spAutoFit/>
          </a:bodyPr>
          <a:lstStyle/>
          <a:p>
            <a:pPr marL="38100">
              <a:lnSpc>
                <a:spcPct val="100000"/>
              </a:lnSpc>
              <a:spcBef>
                <a:spcPts val="95"/>
              </a:spcBef>
            </a:pPr>
            <a:r>
              <a:rPr sz="2400" dirty="0"/>
              <a:t>名词解释：</a:t>
            </a:r>
            <a:r>
              <a:rPr sz="4200" spc="-7" baseline="-8000" dirty="0">
                <a:solidFill>
                  <a:srgbClr val="C00000"/>
                </a:solidFill>
              </a:rPr>
              <a:t>《尝试集》</a:t>
            </a:r>
            <a:endParaRPr sz="4200" baseline="-8000"/>
          </a:p>
        </p:txBody>
      </p:sp>
      <p:sp>
        <p:nvSpPr>
          <p:cNvPr id="7" name="object 7"/>
          <p:cNvSpPr/>
          <p:nvPr>
            <p:custDataLst>
              <p:tags r:id="rId9"/>
            </p:custDataLst>
          </p:nvPr>
        </p:nvSpPr>
        <p:spPr>
          <a:xfrm>
            <a:off x="3716273" y="1381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8" name="object 8"/>
          <p:cNvSpPr/>
          <p:nvPr>
            <p:custDataLst>
              <p:tags r:id="rId10"/>
            </p:custDataLst>
          </p:nvPr>
        </p:nvSpPr>
        <p:spPr>
          <a:xfrm>
            <a:off x="3716273" y="1381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9" name="object 9"/>
          <p:cNvSpPr txBox="1"/>
          <p:nvPr>
            <p:custDataLst>
              <p:tags r:id="rId11"/>
            </p:custDataLst>
          </p:nvPr>
        </p:nvSpPr>
        <p:spPr>
          <a:xfrm>
            <a:off x="3955541" y="1425321"/>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0" name="object 10"/>
          <p:cNvSpPr txBox="1">
            <a:spLocks noGrp="1"/>
          </p:cNvSpPr>
          <p:nvPr>
            <p:ph type="sldNum" sz="quarter" idx="7"/>
            <p:custDataLst>
              <p:tags r:id="rId12"/>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1" name="object 11"/>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211531" y="1269873"/>
            <a:ext cx="3376295" cy="452120"/>
          </a:xfrm>
          <a:prstGeom prst="rect">
            <a:avLst/>
          </a:prstGeom>
        </p:spPr>
        <p:txBody>
          <a:bodyPr vert="horz" wrap="square" lIns="0" tIns="12065" rIns="0" bIns="0" rtlCol="0">
            <a:spAutoFit/>
          </a:bodyPr>
          <a:lstStyle/>
          <a:p>
            <a:pPr marL="38100">
              <a:lnSpc>
                <a:spcPct val="100000"/>
              </a:lnSpc>
              <a:spcBef>
                <a:spcPts val="95"/>
              </a:spcBef>
            </a:pPr>
            <a:r>
              <a:rPr sz="2400" dirty="0"/>
              <a:t>名词解释：</a:t>
            </a:r>
            <a:r>
              <a:rPr sz="4200" spc="-7" baseline="-8000" dirty="0">
                <a:solidFill>
                  <a:srgbClr val="C00000"/>
                </a:solidFill>
              </a:rPr>
              <a:t>《尝试集》</a:t>
            </a:r>
            <a:endParaRPr sz="4200" baseline="-8000"/>
          </a:p>
        </p:txBody>
      </p:sp>
      <p:sp>
        <p:nvSpPr>
          <p:cNvPr id="7" name="object 7"/>
          <p:cNvSpPr txBox="1"/>
          <p:nvPr>
            <p:custDataLst>
              <p:tags r:id="rId9"/>
            </p:custDataLst>
          </p:nvPr>
        </p:nvSpPr>
        <p:spPr>
          <a:xfrm>
            <a:off x="236931" y="2487929"/>
            <a:ext cx="12065635" cy="1635125"/>
          </a:xfrm>
          <a:prstGeom prst="rect">
            <a:avLst/>
          </a:prstGeom>
        </p:spPr>
        <p:txBody>
          <a:bodyPr vert="horz" wrap="square" lIns="0" tIns="12065" rIns="0" bIns="0" rtlCol="0">
            <a:spAutoFit/>
          </a:bodyPr>
          <a:lstStyle/>
          <a:p>
            <a:pPr marL="801370" indent="-789305">
              <a:lnSpc>
                <a:spcPct val="100000"/>
              </a:lnSpc>
              <a:spcBef>
                <a:spcPts val="95"/>
              </a:spcBef>
              <a:buSzPct val="82000"/>
              <a:buFont typeface="΢"/>
              <a:buAutoNum type="arabicPlain"/>
              <a:tabLst>
                <a:tab pos="802005" algn="l"/>
              </a:tabLst>
            </a:pPr>
            <a:r>
              <a:rPr sz="2800" b="1" spc="-5" dirty="0">
                <a:latin typeface="微软雅黑" panose="020B0503020204020204" charset="-122"/>
                <a:cs typeface="微软雅黑" panose="020B0503020204020204" charset="-122"/>
              </a:rPr>
              <a:t>《</a:t>
            </a:r>
            <a:r>
              <a:rPr sz="2800" b="1" dirty="0">
                <a:latin typeface="微软雅黑" panose="020B0503020204020204" charset="-122"/>
                <a:cs typeface="微软雅黑" panose="020B0503020204020204" charset="-122"/>
              </a:rPr>
              <a:t>尝</a:t>
            </a:r>
            <a:r>
              <a:rPr sz="2800" b="1" spc="-5" dirty="0">
                <a:latin typeface="微软雅黑" panose="020B0503020204020204" charset="-122"/>
                <a:cs typeface="微软雅黑" panose="020B0503020204020204" charset="-122"/>
              </a:rPr>
              <a:t>试集》</a:t>
            </a:r>
            <a:r>
              <a:rPr sz="2400" spc="10" dirty="0">
                <a:latin typeface="微软雅黑" panose="020B0503020204020204" charset="-122"/>
                <a:cs typeface="微软雅黑" panose="020B0503020204020204" charset="-122"/>
              </a:rPr>
              <a:t>是</a:t>
            </a:r>
            <a:r>
              <a:rPr sz="2400" b="1" dirty="0">
                <a:solidFill>
                  <a:srgbClr val="C00000"/>
                </a:solidFill>
                <a:latin typeface="微软雅黑" panose="020B0503020204020204" charset="-122"/>
                <a:cs typeface="微软雅黑" panose="020B0503020204020204" charset="-122"/>
              </a:rPr>
              <a:t>胡适</a:t>
            </a:r>
            <a:r>
              <a:rPr sz="2400" dirty="0">
                <a:latin typeface="微软雅黑" panose="020B0503020204020204" charset="-122"/>
                <a:cs typeface="微软雅黑" panose="020B0503020204020204" charset="-122"/>
              </a:rPr>
              <a:t>的诗集，</a:t>
            </a:r>
            <a:r>
              <a:rPr sz="2400" b="1" spc="-5" dirty="0">
                <a:solidFill>
                  <a:srgbClr val="C00000"/>
                </a:solidFill>
                <a:latin typeface="微软雅黑" panose="020B0503020204020204" charset="-122"/>
                <a:cs typeface="微软雅黑" panose="020B0503020204020204" charset="-122"/>
              </a:rPr>
              <a:t>1920</a:t>
            </a:r>
            <a:r>
              <a:rPr sz="2400" b="1" dirty="0">
                <a:solidFill>
                  <a:srgbClr val="C00000"/>
                </a:solidFill>
                <a:latin typeface="微软雅黑" panose="020B0503020204020204" charset="-122"/>
                <a:cs typeface="微软雅黑" panose="020B0503020204020204" charset="-122"/>
              </a:rPr>
              <a:t>年</a:t>
            </a:r>
            <a:r>
              <a:rPr sz="2400" b="1" spc="-5" dirty="0">
                <a:solidFill>
                  <a:srgbClr val="C00000"/>
                </a:solidFill>
                <a:latin typeface="微软雅黑" panose="020B0503020204020204" charset="-122"/>
                <a:cs typeface="微软雅黑" panose="020B0503020204020204" charset="-122"/>
              </a:rPr>
              <a:t>3</a:t>
            </a:r>
            <a:r>
              <a:rPr sz="2400" b="1" dirty="0">
                <a:solidFill>
                  <a:srgbClr val="C00000"/>
                </a:solidFill>
                <a:latin typeface="微软雅黑" panose="020B0503020204020204" charset="-122"/>
                <a:cs typeface="微软雅黑" panose="020B0503020204020204" charset="-122"/>
              </a:rPr>
              <a:t>月出版</a:t>
            </a:r>
            <a:r>
              <a:rPr sz="2400" dirty="0">
                <a:latin typeface="微软雅黑" panose="020B0503020204020204" charset="-122"/>
                <a:cs typeface="微软雅黑" panose="020B0503020204020204" charset="-122"/>
              </a:rPr>
              <a:t>，是新文化运动中</a:t>
            </a:r>
            <a:r>
              <a:rPr sz="2400" b="1" dirty="0">
                <a:solidFill>
                  <a:srgbClr val="C00000"/>
                </a:solidFill>
                <a:latin typeface="微软雅黑" panose="020B0503020204020204" charset="-122"/>
                <a:cs typeface="微软雅黑" panose="020B0503020204020204" charset="-122"/>
              </a:rPr>
              <a:t>第一部白话</a:t>
            </a:r>
            <a:r>
              <a:rPr sz="2400" dirty="0">
                <a:latin typeface="微软雅黑" panose="020B0503020204020204" charset="-122"/>
                <a:cs typeface="微软雅黑" panose="020B0503020204020204" charset="-122"/>
              </a:rPr>
              <a:t>新诗集。</a:t>
            </a:r>
            <a:endParaRPr sz="2400">
              <a:latin typeface="微软雅黑" panose="020B0503020204020204" charset="-122"/>
              <a:cs typeface="微软雅黑" panose="020B0503020204020204" charset="-122"/>
            </a:endParaRPr>
          </a:p>
          <a:p>
            <a:pPr marL="801370" indent="-789305">
              <a:lnSpc>
                <a:spcPct val="100000"/>
              </a:lnSpc>
              <a:spcBef>
                <a:spcPts val="2115"/>
              </a:spcBef>
              <a:buSzPct val="96000"/>
              <a:buAutoNum type="arabicPlain"/>
              <a:tabLst>
                <a:tab pos="802005" algn="l"/>
              </a:tabLst>
            </a:pPr>
            <a:r>
              <a:rPr sz="2400" spc="-5" dirty="0">
                <a:latin typeface="微软雅黑" panose="020B0503020204020204" charset="-122"/>
                <a:cs typeface="微软雅黑" panose="020B0503020204020204" charset="-122"/>
              </a:rPr>
              <a:t>这些作品除部分偏于议论外，大多数</a:t>
            </a:r>
            <a:r>
              <a:rPr sz="2400" dirty="0">
                <a:latin typeface="微软雅黑" panose="020B0503020204020204" charset="-122"/>
                <a:cs typeface="微软雅黑" panose="020B0503020204020204" charset="-122"/>
              </a:rPr>
              <a:t>是</a:t>
            </a:r>
            <a:r>
              <a:rPr sz="2400" b="1" spc="-5" dirty="0">
                <a:solidFill>
                  <a:srgbClr val="C00000"/>
                </a:solidFill>
                <a:latin typeface="微软雅黑" panose="020B0503020204020204" charset="-122"/>
                <a:cs typeface="微软雅黑" panose="020B0503020204020204" charset="-122"/>
              </a:rPr>
              <a:t>即事感兴</a:t>
            </a:r>
            <a:r>
              <a:rPr sz="2400" spc="-5" dirty="0">
                <a:latin typeface="微软雅黑" panose="020B0503020204020204" charset="-122"/>
                <a:cs typeface="微软雅黑" panose="020B0503020204020204" charset="-122"/>
              </a:rPr>
              <a:t>，即景生情之作，常</a:t>
            </a:r>
            <a:r>
              <a:rPr sz="2400" dirty="0">
                <a:latin typeface="微软雅黑" panose="020B0503020204020204" charset="-122"/>
                <a:cs typeface="微软雅黑" panose="020B0503020204020204" charset="-122"/>
              </a:rPr>
              <a:t>用</a:t>
            </a:r>
            <a:r>
              <a:rPr sz="2400" b="1" spc="-5" dirty="0">
                <a:solidFill>
                  <a:srgbClr val="C00000"/>
                </a:solidFill>
                <a:latin typeface="微软雅黑" panose="020B0503020204020204" charset="-122"/>
                <a:cs typeface="微软雅黑" panose="020B0503020204020204" charset="-122"/>
              </a:rPr>
              <a:t>直接描写</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marL="12700">
              <a:lnSpc>
                <a:spcPct val="100000"/>
              </a:lnSpc>
              <a:spcBef>
                <a:spcPts val="1445"/>
              </a:spcBef>
            </a:pPr>
            <a:r>
              <a:rPr sz="2400" dirty="0">
                <a:latin typeface="微软雅黑" panose="020B0503020204020204" charset="-122"/>
                <a:cs typeface="微软雅黑" panose="020B0503020204020204" charset="-122"/>
              </a:rPr>
              <a:t>浅显的</a:t>
            </a:r>
            <a:r>
              <a:rPr sz="2400" b="1" dirty="0">
                <a:solidFill>
                  <a:srgbClr val="C00000"/>
                </a:solidFill>
                <a:latin typeface="微软雅黑" panose="020B0503020204020204" charset="-122"/>
                <a:cs typeface="微软雅黑" panose="020B0503020204020204" charset="-122"/>
              </a:rPr>
              <a:t>比喻象征</a:t>
            </a:r>
            <a:r>
              <a:rPr sz="2400" dirty="0">
                <a:latin typeface="微软雅黑" panose="020B0503020204020204" charset="-122"/>
                <a:cs typeface="微软雅黑" panose="020B0503020204020204" charset="-122"/>
              </a:rPr>
              <a:t>等手法，言之有物，平实淡远。</a:t>
            </a:r>
            <a:endParaRPr sz="24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3716273" y="1381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9" name="object 9"/>
          <p:cNvSpPr/>
          <p:nvPr>
            <p:custDataLst>
              <p:tags r:id="rId11"/>
            </p:custDataLst>
          </p:nvPr>
        </p:nvSpPr>
        <p:spPr>
          <a:xfrm>
            <a:off x="3716273" y="1381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0" name="object 10"/>
          <p:cNvSpPr txBox="1"/>
          <p:nvPr>
            <p:custDataLst>
              <p:tags r:id="rId12"/>
            </p:custDataLst>
          </p:nvPr>
        </p:nvSpPr>
        <p:spPr>
          <a:xfrm>
            <a:off x="3955541" y="1425321"/>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1" name="object 11"/>
          <p:cNvSpPr txBox="1">
            <a:spLocks noGrp="1"/>
          </p:cNvSpPr>
          <p:nvPr>
            <p:ph type="sldNum" sz="quarter" idx="7"/>
            <p:custDataLst>
              <p:tags r:id="rId13"/>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2" name="object 12"/>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236931" y="1621612"/>
            <a:ext cx="3221990" cy="452120"/>
          </a:xfrm>
          <a:prstGeom prst="rect">
            <a:avLst/>
          </a:prstGeom>
        </p:spPr>
        <p:txBody>
          <a:bodyPr vert="horz" wrap="square" lIns="0" tIns="12065" rIns="0" bIns="0" rtlCol="0">
            <a:spAutoFit/>
          </a:bodyPr>
          <a:lstStyle/>
          <a:p>
            <a:pPr marL="12700">
              <a:lnSpc>
                <a:spcPct val="100000"/>
              </a:lnSpc>
              <a:spcBef>
                <a:spcPts val="95"/>
              </a:spcBef>
            </a:pPr>
            <a:r>
              <a:rPr spc="-5" dirty="0"/>
              <a:t>名词解释</a:t>
            </a:r>
            <a:r>
              <a:rPr spc="-15" dirty="0"/>
              <a:t>：</a:t>
            </a:r>
            <a:r>
              <a:rPr spc="-10" dirty="0">
                <a:solidFill>
                  <a:srgbClr val="C00000"/>
                </a:solidFill>
              </a:rPr>
              <a:t>湖畔诗社</a:t>
            </a:r>
            <a:endParaRPr spc="-10" dirty="0">
              <a:solidFill>
                <a:srgbClr val="C00000"/>
              </a:solidFill>
            </a:endParaRPr>
          </a:p>
        </p:txBody>
      </p:sp>
      <p:sp>
        <p:nvSpPr>
          <p:cNvPr id="7" name="object 7"/>
          <p:cNvSpPr/>
          <p:nvPr>
            <p:custDataLst>
              <p:tags r:id="rId9"/>
            </p:custDataLst>
          </p:nvPr>
        </p:nvSpPr>
        <p:spPr>
          <a:xfrm>
            <a:off x="3716273" y="1381505"/>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8" name="object 8"/>
          <p:cNvSpPr/>
          <p:nvPr>
            <p:custDataLst>
              <p:tags r:id="rId10"/>
            </p:custDataLst>
          </p:nvPr>
        </p:nvSpPr>
        <p:spPr>
          <a:xfrm>
            <a:off x="3716273" y="1381505"/>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9" name="object 9"/>
          <p:cNvSpPr txBox="1"/>
          <p:nvPr>
            <p:custDataLst>
              <p:tags r:id="rId11"/>
            </p:custDataLst>
          </p:nvPr>
        </p:nvSpPr>
        <p:spPr>
          <a:xfrm>
            <a:off x="3955541" y="1425321"/>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0" name="object 10"/>
          <p:cNvSpPr txBox="1">
            <a:spLocks noGrp="1"/>
          </p:cNvSpPr>
          <p:nvPr>
            <p:ph type="sldNum" sz="quarter" idx="7"/>
            <p:custDataLst>
              <p:tags r:id="rId12"/>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1" name="object 11"/>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4523105"/>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sz="2400" b="1">
                <a:sym typeface="+mn-ea"/>
              </a:rPr>
              <a:t>2、《故事新编》主要内容</a:t>
            </a:r>
            <a:endParaRPr sz="2400" b="1"/>
          </a:p>
          <a:p>
            <a:pPr marL="342900" indent="-342900">
              <a:lnSpc>
                <a:spcPct val="150000"/>
              </a:lnSpc>
              <a:buFont typeface="Arial" panose="020B0604020202020204" pitchFamily="34" charset="0"/>
              <a:buChar char="•"/>
            </a:pPr>
            <a:r>
              <a:rPr lang="zh-CN" sz="2400"/>
              <a:t>后期作品</a:t>
            </a:r>
            <a:endParaRPr sz="2400"/>
          </a:p>
          <a:p>
            <a:pPr marL="342900" indent="-342900">
              <a:lnSpc>
                <a:spcPct val="150000"/>
              </a:lnSpc>
              <a:buFont typeface="Wingdings" panose="05000000000000000000" charset="0"/>
              <a:buChar char="Ø"/>
            </a:pPr>
            <a:r>
              <a:rPr sz="2400" b="1" u="sng">
                <a:solidFill>
                  <a:srgbClr val="C00000"/>
                </a:solidFill>
              </a:rPr>
              <a:t>批判性</a:t>
            </a:r>
            <a:r>
              <a:rPr lang="zh-CN" sz="2400"/>
              <a:t>的小说</a:t>
            </a:r>
            <a:endParaRPr lang="zh-CN" sz="2400"/>
          </a:p>
          <a:p>
            <a:pPr indent="0">
              <a:lnSpc>
                <a:spcPct val="150000"/>
              </a:lnSpc>
              <a:buFont typeface="Arial" panose="020B0604020202020204" pitchFamily="34" charset="0"/>
              <a:buNone/>
            </a:pPr>
            <a:r>
              <a:rPr lang="zh-CN" sz="2400">
                <a:sym typeface="+mn-ea"/>
              </a:rPr>
              <a:t>（</a:t>
            </a:r>
            <a:r>
              <a:rPr lang="en-US" altLang="zh-CN" sz="2400">
                <a:sym typeface="+mn-ea"/>
              </a:rPr>
              <a:t>1</a:t>
            </a:r>
            <a:r>
              <a:rPr lang="zh-CN" sz="2400">
                <a:sym typeface="+mn-ea"/>
              </a:rPr>
              <a:t>）</a:t>
            </a:r>
            <a:r>
              <a:rPr sz="2400">
                <a:sym typeface="+mn-ea"/>
              </a:rPr>
              <a:t>《采薇》</a:t>
            </a:r>
            <a:endParaRPr sz="2400"/>
          </a:p>
          <a:p>
            <a:pPr indent="0">
              <a:lnSpc>
                <a:spcPct val="150000"/>
              </a:lnSpc>
              <a:buFont typeface="Arial" panose="020B0604020202020204" pitchFamily="34" charset="0"/>
              <a:buNone/>
            </a:pPr>
            <a:r>
              <a:rPr lang="zh-CN" sz="2400"/>
              <a:t>取材：</a:t>
            </a:r>
            <a:r>
              <a:rPr lang="zh-CN" sz="2400">
                <a:latin typeface="楷体" panose="02010609060101010101" charset="-122"/>
                <a:ea typeface="楷体" panose="02010609060101010101" charset="-122"/>
              </a:rPr>
              <a:t>《采薇》取材于</a:t>
            </a:r>
            <a:r>
              <a:rPr sz="2400" b="1" u="sng">
                <a:solidFill>
                  <a:srgbClr val="C00000"/>
                </a:solidFill>
              </a:rPr>
              <a:t>武王伐纣</a:t>
            </a:r>
            <a:r>
              <a:rPr lang="zh-CN" sz="2400">
                <a:latin typeface="楷体" panose="02010609060101010101" charset="-122"/>
                <a:ea typeface="楷体" panose="02010609060101010101" charset="-122"/>
              </a:rPr>
              <a:t>的历史记载</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t>写作：通过</a:t>
            </a:r>
            <a:r>
              <a:rPr sz="2400" b="1" u="sng">
                <a:solidFill>
                  <a:srgbClr val="C00000"/>
                </a:solidFill>
              </a:rPr>
              <a:t>周伯夷、叔齐</a:t>
            </a:r>
            <a:r>
              <a:rPr lang="zh-CN" sz="2400"/>
              <a:t>“义不食周粟”，欲隐逸而不能，</a:t>
            </a:r>
            <a:endParaRPr lang="zh-CN" sz="2400"/>
          </a:p>
          <a:p>
            <a:pPr indent="0">
              <a:lnSpc>
                <a:spcPct val="150000"/>
              </a:lnSpc>
              <a:buFont typeface="Arial" panose="020B0604020202020204" pitchFamily="34" charset="0"/>
              <a:buNone/>
            </a:pPr>
            <a:r>
              <a:rPr lang="zh-CN" sz="2400"/>
              <a:t>               终于饿死首阳山的描写，批判否定了他们</a:t>
            </a:r>
            <a:r>
              <a:rPr sz="2400" b="1" u="sng">
                <a:solidFill>
                  <a:srgbClr val="C00000"/>
                </a:solidFill>
              </a:rPr>
              <a:t>消极避世的思想</a:t>
            </a:r>
            <a:r>
              <a:rPr lang="zh-CN" sz="2400"/>
              <a:t>。</a:t>
            </a:r>
            <a:endParaRPr lang="zh-CN" sz="2400"/>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236931" y="1621612"/>
            <a:ext cx="3224530" cy="452120"/>
          </a:xfrm>
          <a:prstGeom prst="rect">
            <a:avLst/>
          </a:prstGeom>
        </p:spPr>
        <p:txBody>
          <a:bodyPr vert="horz" wrap="square" lIns="0" tIns="12065" rIns="0" bIns="0" rtlCol="0">
            <a:spAutoFit/>
          </a:bodyPr>
          <a:lstStyle/>
          <a:p>
            <a:pPr marL="12700">
              <a:lnSpc>
                <a:spcPct val="100000"/>
              </a:lnSpc>
              <a:spcBef>
                <a:spcPts val="95"/>
              </a:spcBef>
            </a:pPr>
            <a:r>
              <a:rPr spc="-5" dirty="0"/>
              <a:t>名词解释：湖畔诗社</a:t>
            </a:r>
            <a:endParaRPr spc="-5" dirty="0"/>
          </a:p>
        </p:txBody>
      </p:sp>
      <p:sp>
        <p:nvSpPr>
          <p:cNvPr id="7" name="object 7"/>
          <p:cNvSpPr txBox="1"/>
          <p:nvPr>
            <p:custDataLst>
              <p:tags r:id="rId9"/>
            </p:custDataLst>
          </p:nvPr>
        </p:nvSpPr>
        <p:spPr>
          <a:xfrm>
            <a:off x="236931" y="3149041"/>
            <a:ext cx="11304270" cy="258699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微软雅黑" panose="020B0503020204020204" charset="-122"/>
                <a:cs typeface="微软雅黑" panose="020B0503020204020204" charset="-122"/>
              </a:rPr>
              <a:t>①</a:t>
            </a:r>
            <a:r>
              <a:rPr sz="2400" b="1" spc="-10" dirty="0">
                <a:solidFill>
                  <a:srgbClr val="C00000"/>
                </a:solidFill>
                <a:latin typeface="微软雅黑" panose="020B0503020204020204" charset="-122"/>
                <a:cs typeface="微软雅黑" panose="020B0503020204020204" charset="-122"/>
              </a:rPr>
              <a:t>1922</a:t>
            </a:r>
            <a:r>
              <a:rPr sz="2400" b="1" spc="-5" dirty="0">
                <a:solidFill>
                  <a:srgbClr val="C00000"/>
                </a:solidFill>
                <a:latin typeface="微软雅黑" panose="020B0503020204020204" charset="-122"/>
                <a:cs typeface="微软雅黑" panose="020B0503020204020204" charset="-122"/>
              </a:rPr>
              <a:t>年</a:t>
            </a:r>
            <a:r>
              <a:rPr sz="2400" spc="-5" dirty="0">
                <a:latin typeface="微软雅黑" panose="020B0503020204020204" charset="-122"/>
                <a:cs typeface="微软雅黑" panose="020B0503020204020204" charset="-122"/>
              </a:rPr>
              <a:t>春在杭州成立，成员有</a:t>
            </a:r>
            <a:r>
              <a:rPr sz="2400" b="1" spc="-5" dirty="0">
                <a:solidFill>
                  <a:srgbClr val="C00000"/>
                </a:solidFill>
                <a:latin typeface="微软雅黑" panose="020B0503020204020204" charset="-122"/>
                <a:cs typeface="微软雅黑" panose="020B0503020204020204" charset="-122"/>
              </a:rPr>
              <a:t>汪静之、应修人、潘漠华、冯雪</a:t>
            </a:r>
            <a:r>
              <a:rPr sz="2400" b="1" dirty="0">
                <a:solidFill>
                  <a:srgbClr val="C00000"/>
                </a:solidFill>
                <a:latin typeface="微软雅黑" panose="020B0503020204020204" charset="-122"/>
                <a:cs typeface="微软雅黑" panose="020B0503020204020204" charset="-122"/>
              </a:rPr>
              <a:t>峰</a:t>
            </a:r>
            <a:r>
              <a:rPr sz="2400" spc="-5" dirty="0">
                <a:latin typeface="微软雅黑" panose="020B0503020204020204" charset="-122"/>
                <a:cs typeface="微软雅黑" panose="020B0503020204020204" charset="-122"/>
              </a:rPr>
              <a:t>等人。</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dirty="0">
                <a:latin typeface="微软雅黑" panose="020B0503020204020204" charset="-122"/>
                <a:cs typeface="微软雅黑" panose="020B0503020204020204" charset="-122"/>
              </a:rPr>
              <a:t>②出版诗集</a:t>
            </a:r>
            <a:r>
              <a:rPr sz="2400" b="1" dirty="0">
                <a:solidFill>
                  <a:srgbClr val="C00000"/>
                </a:solidFill>
                <a:latin typeface="微软雅黑" panose="020B0503020204020204" charset="-122"/>
                <a:cs typeface="微软雅黑" panose="020B0503020204020204" charset="-122"/>
              </a:rPr>
              <a:t>《湖畔》、《蕙的风》、《春的歌集》</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a:lnSpc>
                <a:spcPct val="100000"/>
              </a:lnSpc>
            </a:pPr>
            <a:endParaRPr sz="2500">
              <a:latin typeface="Times New Roman" panose="02020603050405020304"/>
              <a:cs typeface="Times New Roman" panose="02020603050405020304"/>
            </a:endParaRPr>
          </a:p>
          <a:p>
            <a:pPr marL="12700">
              <a:lnSpc>
                <a:spcPct val="100000"/>
              </a:lnSpc>
              <a:spcBef>
                <a:spcPts val="5"/>
              </a:spcBef>
            </a:pPr>
            <a:r>
              <a:rPr sz="2400" spc="-5" dirty="0">
                <a:latin typeface="微软雅黑" panose="020B0503020204020204" charset="-122"/>
                <a:cs typeface="微软雅黑" panose="020B0503020204020204" charset="-122"/>
              </a:rPr>
              <a:t>③湖畔诗人的作品多歌</a:t>
            </a:r>
            <a:r>
              <a:rPr sz="2400" dirty="0">
                <a:latin typeface="微软雅黑" panose="020B0503020204020204" charset="-122"/>
                <a:cs typeface="微软雅黑" panose="020B0503020204020204" charset="-122"/>
              </a:rPr>
              <a:t>唱</a:t>
            </a:r>
            <a:r>
              <a:rPr sz="2400" b="1" spc="-5" dirty="0">
                <a:solidFill>
                  <a:srgbClr val="C00000"/>
                </a:solidFill>
                <a:latin typeface="微软雅黑" panose="020B0503020204020204" charset="-122"/>
                <a:cs typeface="微软雅黑" panose="020B0503020204020204" charset="-122"/>
              </a:rPr>
              <a:t>大自然、友</a:t>
            </a:r>
            <a:r>
              <a:rPr sz="2400" b="1" dirty="0">
                <a:solidFill>
                  <a:srgbClr val="C00000"/>
                </a:solidFill>
                <a:latin typeface="微软雅黑" panose="020B0503020204020204" charset="-122"/>
                <a:cs typeface="微软雅黑" panose="020B0503020204020204" charset="-122"/>
              </a:rPr>
              <a:t>情</a:t>
            </a:r>
            <a:r>
              <a:rPr sz="2400" spc="-5" dirty="0">
                <a:latin typeface="微软雅黑" panose="020B0503020204020204" charset="-122"/>
                <a:cs typeface="微软雅黑" panose="020B0503020204020204" charset="-122"/>
              </a:rPr>
              <a:t>和</a:t>
            </a:r>
            <a:r>
              <a:rPr sz="2400" b="1" spc="-5" dirty="0">
                <a:solidFill>
                  <a:srgbClr val="C00000"/>
                </a:solidFill>
                <a:latin typeface="微软雅黑" panose="020B0503020204020204" charset="-122"/>
                <a:cs typeface="微软雅黑" panose="020B0503020204020204" charset="-122"/>
              </a:rPr>
              <a:t>爱情</a:t>
            </a:r>
            <a:r>
              <a:rPr sz="2400" spc="-5" dirty="0">
                <a:latin typeface="微软雅黑" panose="020B0503020204020204" charset="-122"/>
                <a:cs typeface="微软雅黑" panose="020B0503020204020204" charset="-122"/>
              </a:rPr>
              <a:t>，诗中真纯的</a:t>
            </a:r>
            <a:r>
              <a:rPr sz="2400" b="1" spc="-5" dirty="0">
                <a:solidFill>
                  <a:srgbClr val="C00000"/>
                </a:solidFill>
                <a:latin typeface="微软雅黑" panose="020B0503020204020204" charset="-122"/>
                <a:cs typeface="微软雅黑" panose="020B0503020204020204" charset="-122"/>
              </a:rPr>
              <a:t>自我抒情</a:t>
            </a:r>
            <a:r>
              <a:rPr sz="2400" spc="-5" dirty="0">
                <a:latin typeface="微软雅黑" panose="020B0503020204020204" charset="-122"/>
                <a:cs typeface="微软雅黑" panose="020B0503020204020204" charset="-122"/>
              </a:rPr>
              <a:t>在主人公形象是</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“五四”</a:t>
            </a:r>
            <a:r>
              <a:rPr sz="2400" b="1" dirty="0">
                <a:solidFill>
                  <a:srgbClr val="C00000"/>
                </a:solidFill>
                <a:latin typeface="微软雅黑" panose="020B0503020204020204" charset="-122"/>
                <a:cs typeface="微软雅黑" panose="020B0503020204020204" charset="-122"/>
              </a:rPr>
              <a:t>个性解放精神</a:t>
            </a:r>
            <a:r>
              <a:rPr sz="2400" dirty="0">
                <a:latin typeface="微软雅黑" panose="020B0503020204020204" charset="-122"/>
                <a:cs typeface="微软雅黑" panose="020B0503020204020204" charset="-122"/>
              </a:rPr>
              <a:t>的别一表现形式。</a:t>
            </a:r>
            <a:endParaRPr sz="24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3716273" y="1550669"/>
            <a:ext cx="937260" cy="502920"/>
          </a:xfrm>
          <a:custGeom>
            <a:avLst/>
            <a:gdLst/>
            <a:ahLst/>
            <a:cxnLst/>
            <a:rect l="l" t="t" r="r" b="b"/>
            <a:pathLst>
              <a:path w="937260" h="502919">
                <a:moveTo>
                  <a:pt x="685800" y="0"/>
                </a:moveTo>
                <a:lnTo>
                  <a:pt x="0" y="0"/>
                </a:lnTo>
                <a:lnTo>
                  <a:pt x="0" y="502919"/>
                </a:lnTo>
                <a:lnTo>
                  <a:pt x="685800" y="502919"/>
                </a:lnTo>
                <a:lnTo>
                  <a:pt x="937260" y="251459"/>
                </a:lnTo>
                <a:lnTo>
                  <a:pt x="685800" y="0"/>
                </a:lnTo>
                <a:close/>
              </a:path>
            </a:pathLst>
          </a:custGeom>
          <a:solidFill>
            <a:srgbClr val="006FC0"/>
          </a:solidFill>
        </p:spPr>
        <p:txBody>
          <a:bodyPr wrap="square" lIns="0" tIns="0" rIns="0" bIns="0" rtlCol="0"/>
          <a:lstStyle/>
          <a:p/>
        </p:txBody>
      </p:sp>
      <p:sp>
        <p:nvSpPr>
          <p:cNvPr id="9" name="object 9"/>
          <p:cNvSpPr/>
          <p:nvPr>
            <p:custDataLst>
              <p:tags r:id="rId11"/>
            </p:custDataLst>
          </p:nvPr>
        </p:nvSpPr>
        <p:spPr>
          <a:xfrm>
            <a:off x="3716273" y="1550669"/>
            <a:ext cx="937260" cy="502920"/>
          </a:xfrm>
          <a:custGeom>
            <a:avLst/>
            <a:gdLst/>
            <a:ahLst/>
            <a:cxnLst/>
            <a:rect l="l" t="t" r="r" b="b"/>
            <a:pathLst>
              <a:path w="937260" h="502919">
                <a:moveTo>
                  <a:pt x="0" y="0"/>
                </a:moveTo>
                <a:lnTo>
                  <a:pt x="685800" y="0"/>
                </a:lnTo>
                <a:lnTo>
                  <a:pt x="937260" y="251459"/>
                </a:lnTo>
                <a:lnTo>
                  <a:pt x="685800" y="502919"/>
                </a:lnTo>
                <a:lnTo>
                  <a:pt x="0" y="502919"/>
                </a:lnTo>
                <a:lnTo>
                  <a:pt x="0" y="0"/>
                </a:lnTo>
                <a:close/>
              </a:path>
            </a:pathLst>
          </a:custGeom>
          <a:ln w="28956">
            <a:solidFill>
              <a:srgbClr val="006FC0"/>
            </a:solidFill>
          </a:ln>
        </p:spPr>
        <p:txBody>
          <a:bodyPr wrap="square" lIns="0" tIns="0" rIns="0" bIns="0" rtlCol="0"/>
          <a:lstStyle/>
          <a:p/>
        </p:txBody>
      </p:sp>
      <p:sp>
        <p:nvSpPr>
          <p:cNvPr id="10" name="object 10"/>
          <p:cNvSpPr txBox="1"/>
          <p:nvPr>
            <p:custDataLst>
              <p:tags r:id="rId12"/>
            </p:custDataLst>
          </p:nvPr>
        </p:nvSpPr>
        <p:spPr>
          <a:xfrm>
            <a:off x="3955541" y="1593850"/>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1" name="object 11"/>
          <p:cNvSpPr txBox="1">
            <a:spLocks noGrp="1"/>
          </p:cNvSpPr>
          <p:nvPr>
            <p:ph type="sldNum" sz="quarter" idx="7"/>
            <p:custDataLst>
              <p:tags r:id="rId13"/>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2" name="object 12"/>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70051" y="4688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01420" y="1544777"/>
            <a:ext cx="9779000" cy="397129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专注于歌颂大自然与友情、爱情的“湖畔诗人”，除了应修人、潘漠华、</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dirty="0">
                <a:latin typeface="宋体" panose="02010600030101010101" pitchFamily="2" charset="-122"/>
                <a:cs typeface="宋体" panose="02010600030101010101" pitchFamily="2" charset="-122"/>
              </a:rPr>
              <a:t>冯雪峰，还有（）</a:t>
            </a:r>
            <a:endParaRPr sz="2400">
              <a:latin typeface="宋体" panose="02010600030101010101" pitchFamily="2" charset="-122"/>
              <a:cs typeface="宋体" panose="02010600030101010101" pitchFamily="2" charset="-122"/>
            </a:endParaRPr>
          </a:p>
          <a:p>
            <a:pPr marL="12700" marR="8555990">
              <a:lnSpc>
                <a:spcPct val="178000"/>
              </a:lnSpc>
              <a:spcBef>
                <a:spcPts val="625"/>
              </a:spcBef>
            </a:pPr>
            <a:r>
              <a:rPr sz="3600" spc="-7"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冯至 </a:t>
            </a: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宗白华</a:t>
            </a:r>
            <a:endParaRPr sz="2400">
              <a:latin typeface="宋体" panose="02010600030101010101" pitchFamily="2" charset="-122"/>
              <a:cs typeface="宋体" panose="02010600030101010101" pitchFamily="2" charset="-122"/>
            </a:endParaRPr>
          </a:p>
          <a:p>
            <a:pPr marL="12700" marR="8539480">
              <a:lnSpc>
                <a:spcPct val="200000"/>
              </a:lnSpc>
              <a:spcBef>
                <a:spcPts val="5"/>
              </a:spcBef>
            </a:pP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汪静之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徐志摩</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70051" y="4688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01420" y="1544777"/>
            <a:ext cx="9779000" cy="397129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专注于歌颂大自然与友情、爱情的“湖畔诗人”，除了应修人、潘漠华、</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dirty="0">
                <a:latin typeface="宋体" panose="02010600030101010101" pitchFamily="2" charset="-122"/>
                <a:cs typeface="宋体" panose="02010600030101010101" pitchFamily="2" charset="-122"/>
              </a:rPr>
              <a:t>冯雪峰，还有（）</a:t>
            </a:r>
            <a:endParaRPr sz="2400">
              <a:latin typeface="宋体" panose="02010600030101010101" pitchFamily="2" charset="-122"/>
              <a:cs typeface="宋体" panose="02010600030101010101" pitchFamily="2" charset="-122"/>
            </a:endParaRPr>
          </a:p>
          <a:p>
            <a:pPr marL="12700" marR="8555990">
              <a:lnSpc>
                <a:spcPct val="178000"/>
              </a:lnSpc>
              <a:spcBef>
                <a:spcPts val="625"/>
              </a:spcBef>
            </a:pPr>
            <a:r>
              <a:rPr sz="3600" spc="-7" baseline="-2000"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冯至 </a:t>
            </a: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宗白华</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b="1" spc="-10" dirty="0">
                <a:solidFill>
                  <a:srgbClr val="C00000"/>
                </a:solidFill>
                <a:latin typeface="Arial" panose="020B0604020202020204"/>
                <a:cs typeface="Arial" panose="020B0604020202020204"/>
              </a:rPr>
              <a:t>C</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汪静之</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徐志摩</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46861" y="4472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44702" y="1303401"/>
            <a:ext cx="10768330" cy="391160"/>
          </a:xfrm>
          <a:prstGeom prst="rect">
            <a:avLst/>
          </a:prstGeom>
        </p:spPr>
        <p:txBody>
          <a:bodyPr vert="horz" wrap="square" lIns="0" tIns="12700" rIns="0" bIns="0" rtlCol="0">
            <a:spAutoFit/>
          </a:bodyPr>
          <a:lstStyle/>
          <a:p>
            <a:pPr marL="12700">
              <a:lnSpc>
                <a:spcPct val="100000"/>
              </a:lnSpc>
              <a:spcBef>
                <a:spcPts val="100"/>
              </a:spcBef>
              <a:tabLst>
                <a:tab pos="10450195"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1204</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作为初期象征主义诗歌的探索者，李金发的第一部诗集是（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026058" y="2034616"/>
            <a:ext cx="2363470" cy="112395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A．《微雨》</a:t>
            </a:r>
            <a:endParaRPr sz="2400">
              <a:latin typeface="微软雅黑" panose="020B0503020204020204" charset="-122"/>
              <a:cs typeface="微软雅黑" panose="020B0503020204020204"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C．《昨日之歌》</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5488940" y="2034616"/>
            <a:ext cx="2785745" cy="112395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《毁灭》</a:t>
            </a:r>
            <a:endParaRPr sz="2400">
              <a:latin typeface="微软雅黑" panose="020B0503020204020204" charset="-122"/>
              <a:cs typeface="微软雅黑" panose="020B0503020204020204" charset="-122"/>
            </a:endParaRPr>
          </a:p>
          <a:p>
            <a:pPr>
              <a:lnSpc>
                <a:spcPct val="100000"/>
              </a:lnSpc>
              <a:spcBef>
                <a:spcPts val="10"/>
              </a:spcBef>
            </a:pPr>
            <a:endParaRPr sz="2500">
              <a:latin typeface="Times New Roman" panose="02020603050405020304"/>
              <a:cs typeface="Times New Roman" panose="02020603050405020304"/>
            </a:endParaRPr>
          </a:p>
          <a:p>
            <a:pPr marL="102235">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．《为幸福而歌》</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70051" y="4688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01420" y="1465529"/>
            <a:ext cx="10768330" cy="391795"/>
          </a:xfrm>
          <a:prstGeom prst="rect">
            <a:avLst/>
          </a:prstGeom>
        </p:spPr>
        <p:txBody>
          <a:bodyPr vert="horz" wrap="square" lIns="0" tIns="12700" rIns="0" bIns="0" rtlCol="0">
            <a:spAutoFit/>
          </a:bodyPr>
          <a:lstStyle/>
          <a:p>
            <a:pPr marL="12700">
              <a:lnSpc>
                <a:spcPct val="100000"/>
              </a:lnSpc>
              <a:spcBef>
                <a:spcPts val="100"/>
              </a:spcBef>
              <a:tabLst>
                <a:tab pos="10450195" algn="l"/>
              </a:tabLst>
            </a:pPr>
            <a:r>
              <a:rPr sz="2400" b="1" spc="-5" dirty="0">
                <a:latin typeface="微软雅黑" panose="020B0503020204020204" charset="-122"/>
                <a:cs typeface="微软雅黑" panose="020B0503020204020204" charset="-122"/>
              </a:rPr>
              <a:t>【</a:t>
            </a:r>
            <a:r>
              <a:rPr sz="2400" b="1" spc="-10" dirty="0">
                <a:latin typeface="微软雅黑" panose="020B0503020204020204" charset="-122"/>
                <a:cs typeface="微软雅黑" panose="020B0503020204020204" charset="-122"/>
              </a:rPr>
              <a:t>120</a:t>
            </a:r>
            <a:r>
              <a:rPr sz="2400" b="1" spc="-5" dirty="0">
                <a:latin typeface="微软雅黑" panose="020B0503020204020204" charset="-122"/>
                <a:cs typeface="微软雅黑" panose="020B0503020204020204" charset="-122"/>
              </a:rPr>
              <a:t>4单选】</a:t>
            </a:r>
            <a:r>
              <a:rPr sz="2400" spc="-5" dirty="0">
                <a:latin typeface="微软雅黑" panose="020B0503020204020204" charset="-122"/>
                <a:cs typeface="微软雅黑" panose="020B0503020204020204" charset="-122"/>
              </a:rPr>
              <a:t>作为初期象征主义诗歌的探索者，李金发的第一部诗集是</a:t>
            </a:r>
            <a:r>
              <a:rPr sz="24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982776" y="2197734"/>
            <a:ext cx="2363470" cy="112331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《微雨》</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C．《昨日之歌》</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5806821" y="2197734"/>
            <a:ext cx="2787015"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《毁灭》</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03505">
              <a:lnSpc>
                <a:spcPct val="100000"/>
              </a:lnSpc>
            </a:pPr>
            <a:r>
              <a:rPr sz="2400" spc="-10"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《为幸福而歌》</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1455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33729" y="1324483"/>
            <a:ext cx="5829935" cy="391160"/>
          </a:xfrm>
          <a:prstGeom prst="rect">
            <a:avLst/>
          </a:prstGeom>
        </p:spPr>
        <p:txBody>
          <a:bodyPr vert="horz" wrap="square" lIns="0" tIns="12700" rIns="0" bIns="0" rtlCol="0">
            <a:spAutoFit/>
          </a:bodyPr>
          <a:lstStyle/>
          <a:p>
            <a:pPr marL="12700">
              <a:lnSpc>
                <a:spcPct val="100000"/>
              </a:lnSpc>
              <a:spcBef>
                <a:spcPts val="100"/>
              </a:spcBef>
              <a:tabLst>
                <a:tab pos="55118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冯至参加过的文学社团是（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015390" y="2056003"/>
            <a:ext cx="1459865"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A．弥洒社</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未名社</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3386709" y="2056003"/>
            <a:ext cx="1477010"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莽原社</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．沉钟社</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35279"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00811" y="1415922"/>
            <a:ext cx="5829935" cy="391160"/>
          </a:xfrm>
          <a:prstGeom prst="rect">
            <a:avLst/>
          </a:prstGeom>
        </p:spPr>
        <p:txBody>
          <a:bodyPr vert="horz" wrap="square" lIns="0" tIns="12700" rIns="0" bIns="0" rtlCol="0">
            <a:spAutoFit/>
          </a:bodyPr>
          <a:lstStyle/>
          <a:p>
            <a:pPr marL="12700">
              <a:lnSpc>
                <a:spcPct val="100000"/>
              </a:lnSpc>
              <a:spcBef>
                <a:spcPts val="100"/>
              </a:spcBef>
              <a:tabLst>
                <a:tab pos="5511165"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冯至参加过的文学社团是（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982167" y="1781429"/>
            <a:ext cx="1459865" cy="1123315"/>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微软雅黑" panose="020B0503020204020204" charset="-122"/>
                <a:cs typeface="微软雅黑" panose="020B0503020204020204" charset="-122"/>
              </a:rPr>
              <a:t>A．弥洒社  C．未名社</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3353815" y="1781429"/>
            <a:ext cx="1485900" cy="1123315"/>
          </a:xfrm>
          <a:prstGeom prst="rect">
            <a:avLst/>
          </a:prstGeom>
        </p:spPr>
        <p:txBody>
          <a:bodyPr vert="horz" wrap="square" lIns="0" tIns="195580" rIns="0" bIns="0" rtlCol="0">
            <a:spAutoFit/>
          </a:bodyPr>
          <a:lstStyle/>
          <a:p>
            <a:pPr marL="12700">
              <a:lnSpc>
                <a:spcPct val="100000"/>
              </a:lnSpc>
              <a:spcBef>
                <a:spcPts val="154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莽原社</a:t>
            </a:r>
            <a:endParaRPr sz="2400">
              <a:latin typeface="微软雅黑" panose="020B0503020204020204" charset="-122"/>
              <a:cs typeface="微软雅黑" panose="020B0503020204020204" charset="-122"/>
            </a:endParaRPr>
          </a:p>
          <a:p>
            <a:pPr marL="12700">
              <a:lnSpc>
                <a:spcPct val="100000"/>
              </a:lnSpc>
              <a:spcBef>
                <a:spcPts val="1445"/>
              </a:spcBef>
            </a:pPr>
            <a:r>
              <a:rPr sz="2400" b="1" spc="-5" dirty="0">
                <a:solidFill>
                  <a:srgbClr val="C00000"/>
                </a:solidFill>
                <a:latin typeface="微软雅黑" panose="020B0503020204020204" charset="-122"/>
                <a:cs typeface="微软雅黑" panose="020B0503020204020204" charset="-122"/>
              </a:rPr>
              <a:t>D</a:t>
            </a:r>
            <a:r>
              <a:rPr sz="2400" b="1" dirty="0">
                <a:solidFill>
                  <a:srgbClr val="C00000"/>
                </a:solidFill>
                <a:latin typeface="微软雅黑" panose="020B0503020204020204" charset="-122"/>
                <a:cs typeface="微软雅黑" panose="020B0503020204020204" charset="-122"/>
              </a:rPr>
              <a:t>．沉钟社</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99261" y="1617929"/>
            <a:ext cx="7951470" cy="391795"/>
          </a:xfrm>
          <a:prstGeom prst="rect">
            <a:avLst/>
          </a:prstGeom>
        </p:spPr>
        <p:txBody>
          <a:bodyPr vert="horz" wrap="square" lIns="0" tIns="12700" rIns="0" bIns="0" rtlCol="0">
            <a:spAutoFit/>
          </a:bodyPr>
          <a:lstStyle/>
          <a:p>
            <a:pPr marL="12700">
              <a:lnSpc>
                <a:spcPct val="100000"/>
              </a:lnSpc>
              <a:spcBef>
                <a:spcPts val="100"/>
              </a:spcBef>
              <a:tabLst>
                <a:tab pos="7632700" algn="l"/>
              </a:tabLst>
            </a:pPr>
            <a:r>
              <a:rPr sz="1800" b="1" spc="-5" dirty="0">
                <a:latin typeface="微软雅黑" panose="020B0503020204020204" charset="-122"/>
                <a:cs typeface="微软雅黑" panose="020B0503020204020204" charset="-122"/>
              </a:rPr>
              <a:t>【１４１０单选】</a:t>
            </a:r>
            <a:r>
              <a:rPr sz="2400" spc="-5" dirty="0">
                <a:latin typeface="微软雅黑" panose="020B0503020204020204" charset="-122"/>
                <a:cs typeface="微软雅黑" panose="020B0503020204020204" charset="-122"/>
              </a:rPr>
              <a:t>对李金发诗歌影响最大的外国诗人是</a:t>
            </a:r>
            <a:r>
              <a:rPr sz="24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080617" y="2350134"/>
            <a:ext cx="1753870"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A．惠特曼</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C．波特莱尔</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4323969" y="2350134"/>
            <a:ext cx="1435735"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．泰戈尔</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5095">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歌德</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838301" y="470153"/>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1" name="object 11"/>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92912" y="1334846"/>
            <a:ext cx="6427470" cy="300355"/>
          </a:xfrm>
          <a:prstGeom prst="rect">
            <a:avLst/>
          </a:prstGeom>
        </p:spPr>
        <p:txBody>
          <a:bodyPr vert="horz" wrap="square" lIns="0" tIns="12700" rIns="0" bIns="0" rtlCol="0">
            <a:spAutoFit/>
          </a:bodyPr>
          <a:lstStyle/>
          <a:p>
            <a:pPr marL="12700">
              <a:lnSpc>
                <a:spcPct val="100000"/>
              </a:lnSpc>
              <a:spcBef>
                <a:spcPts val="100"/>
              </a:spcBef>
              <a:tabLst>
                <a:tab pos="6184900" algn="l"/>
              </a:tabLst>
            </a:pPr>
            <a:r>
              <a:rPr sz="1800" b="1" spc="-5" dirty="0">
                <a:latin typeface="微软雅黑" panose="020B0503020204020204" charset="-122"/>
                <a:cs typeface="微软雅黑" panose="020B0503020204020204" charset="-122"/>
              </a:rPr>
              <a:t>【１４１０单选】</a:t>
            </a:r>
            <a:r>
              <a:rPr sz="1800" spc="-5" dirty="0">
                <a:latin typeface="微软雅黑" panose="020B0503020204020204" charset="-122"/>
                <a:cs typeface="微软雅黑" panose="020B0503020204020204" charset="-122"/>
              </a:rPr>
              <a:t>对李金发诗歌影响最大的外国诗人是</a:t>
            </a:r>
            <a:r>
              <a:rPr sz="1800" dirty="0">
                <a:latin typeface="微软雅黑" panose="020B0503020204020204" charset="-122"/>
                <a:cs typeface="微软雅黑" panose="020B0503020204020204" charset="-122"/>
              </a:rPr>
              <a:t>（</a:t>
            </a:r>
            <a:r>
              <a:rPr sz="1800" dirty="0">
                <a:latin typeface="微软雅黑" panose="020B0503020204020204" charset="-122"/>
                <a:cs typeface="微软雅黑" panose="020B0503020204020204" charset="-122"/>
              </a:rPr>
              <a:t>	</a:t>
            </a:r>
            <a:r>
              <a:rPr sz="1800" dirty="0">
                <a:latin typeface="微软雅黑" panose="020B0503020204020204" charset="-122"/>
                <a:cs typeface="微软雅黑" panose="020B0503020204020204" charset="-122"/>
              </a:rPr>
              <a:t>）</a:t>
            </a:r>
            <a:endParaRPr sz="18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842263" y="1602714"/>
            <a:ext cx="1468755" cy="939800"/>
          </a:xfrm>
          <a:prstGeom prst="rect">
            <a:avLst/>
          </a:prstGeom>
        </p:spPr>
        <p:txBody>
          <a:bodyPr vert="horz" wrap="square" lIns="0" tIns="165100" rIns="0" bIns="0" rtlCol="0">
            <a:spAutoFit/>
          </a:bodyPr>
          <a:lstStyle/>
          <a:p>
            <a:pPr marL="12700">
              <a:lnSpc>
                <a:spcPct val="100000"/>
              </a:lnSpc>
              <a:spcBef>
                <a:spcPts val="1300"/>
              </a:spcBef>
            </a:pPr>
            <a:r>
              <a:rPr sz="2000" spc="5" dirty="0">
                <a:latin typeface="微软雅黑" panose="020B0503020204020204" charset="-122"/>
                <a:cs typeface="微软雅黑" panose="020B0503020204020204" charset="-122"/>
              </a:rPr>
              <a:t>A．</a:t>
            </a:r>
            <a:r>
              <a:rPr sz="2000" dirty="0">
                <a:latin typeface="微软雅黑" panose="020B0503020204020204" charset="-122"/>
                <a:cs typeface="微软雅黑" panose="020B0503020204020204" charset="-122"/>
              </a:rPr>
              <a:t>惠特曼</a:t>
            </a:r>
            <a:endParaRPr sz="2000">
              <a:latin typeface="微软雅黑" panose="020B0503020204020204" charset="-122"/>
              <a:cs typeface="微软雅黑" panose="020B0503020204020204" charset="-122"/>
            </a:endParaRPr>
          </a:p>
          <a:p>
            <a:pPr marL="12700">
              <a:lnSpc>
                <a:spcPct val="100000"/>
              </a:lnSpc>
              <a:spcBef>
                <a:spcPts val="1200"/>
              </a:spcBef>
            </a:pPr>
            <a:r>
              <a:rPr sz="2000" b="1" spc="-10" dirty="0">
                <a:solidFill>
                  <a:srgbClr val="C00000"/>
                </a:solidFill>
                <a:latin typeface="微软雅黑" panose="020B0503020204020204" charset="-122"/>
                <a:cs typeface="微软雅黑" panose="020B0503020204020204" charset="-122"/>
              </a:rPr>
              <a:t>C</a:t>
            </a:r>
            <a:r>
              <a:rPr sz="2000" b="1" dirty="0">
                <a:solidFill>
                  <a:srgbClr val="C00000"/>
                </a:solidFill>
                <a:latin typeface="微软雅黑" panose="020B0503020204020204" charset="-122"/>
                <a:cs typeface="微软雅黑" panose="020B0503020204020204" charset="-122"/>
              </a:rPr>
              <a:t>．波特莱尔</a:t>
            </a:r>
            <a:endParaRPr sz="20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3529329" y="1602714"/>
            <a:ext cx="1203960" cy="939800"/>
          </a:xfrm>
          <a:prstGeom prst="rect">
            <a:avLst/>
          </a:prstGeom>
        </p:spPr>
        <p:txBody>
          <a:bodyPr vert="horz" wrap="square" lIns="0" tIns="12700" rIns="0" bIns="0" rtlCol="0">
            <a:spAutoFit/>
          </a:bodyPr>
          <a:lstStyle/>
          <a:p>
            <a:pPr marL="35560" marR="5080" indent="-22860">
              <a:lnSpc>
                <a:spcPct val="150000"/>
              </a:lnSpc>
              <a:spcBef>
                <a:spcPts val="100"/>
              </a:spcBef>
            </a:pPr>
            <a:r>
              <a:rPr sz="2000" dirty="0">
                <a:latin typeface="微软雅黑" panose="020B0503020204020204" charset="-122"/>
                <a:cs typeface="微软雅黑" panose="020B0503020204020204" charset="-122"/>
              </a:rPr>
              <a:t>B．泰戈尔  </a:t>
            </a:r>
            <a:r>
              <a:rPr sz="2000" dirty="0">
                <a:latin typeface="微软雅黑" panose="020B0503020204020204" charset="-122"/>
                <a:cs typeface="微软雅黑" panose="020B0503020204020204" charset="-122"/>
              </a:rPr>
              <a:t>D．歌德</a:t>
            </a:r>
            <a:endParaRPr sz="2000">
              <a:latin typeface="微软雅黑" panose="020B0503020204020204" charset="-122"/>
              <a:cs typeface="微软雅黑" panose="020B0503020204020204" charset="-122"/>
            </a:endParaRPr>
          </a:p>
        </p:txBody>
      </p:sp>
      <p:sp>
        <p:nvSpPr>
          <p:cNvPr id="10" name="object 10"/>
          <p:cNvSpPr txBox="1"/>
          <p:nvPr>
            <p:custDataLst>
              <p:tags r:id="rId13"/>
            </p:custDataLst>
          </p:nvPr>
        </p:nvSpPr>
        <p:spPr>
          <a:xfrm>
            <a:off x="759713" y="3216401"/>
            <a:ext cx="7760334" cy="1937385"/>
          </a:xfrm>
          <a:prstGeom prst="rect">
            <a:avLst/>
          </a:prstGeom>
          <a:ln w="28955">
            <a:solidFill>
              <a:srgbClr val="C00000"/>
            </a:solidFill>
          </a:ln>
        </p:spPr>
        <p:txBody>
          <a:bodyPr vert="horz" wrap="square" lIns="0" tIns="133985" rIns="0" bIns="0" rtlCol="0">
            <a:spAutoFit/>
          </a:bodyPr>
          <a:lstStyle/>
          <a:p>
            <a:pPr marL="90805">
              <a:lnSpc>
                <a:spcPct val="100000"/>
              </a:lnSpc>
              <a:spcBef>
                <a:spcPts val="1055"/>
              </a:spcBef>
            </a:pPr>
            <a:r>
              <a:rPr sz="2000" b="1" dirty="0">
                <a:solidFill>
                  <a:srgbClr val="C00000"/>
                </a:solidFill>
                <a:latin typeface="微软雅黑" panose="020B0503020204020204" charset="-122"/>
                <a:cs typeface="微软雅黑" panose="020B0503020204020204" charset="-122"/>
              </a:rPr>
              <a:t>总结：</a:t>
            </a:r>
            <a:endParaRPr sz="2000">
              <a:latin typeface="微软雅黑" panose="020B0503020204020204" charset="-122"/>
              <a:cs typeface="微软雅黑" panose="020B0503020204020204" charset="-122"/>
            </a:endParaRPr>
          </a:p>
          <a:p>
            <a:pPr marL="90805">
              <a:lnSpc>
                <a:spcPct val="100000"/>
              </a:lnSpc>
              <a:spcBef>
                <a:spcPts val="1200"/>
              </a:spcBef>
            </a:pPr>
            <a:r>
              <a:rPr sz="2000" dirty="0">
                <a:latin typeface="微软雅黑" panose="020B0503020204020204" charset="-122"/>
                <a:cs typeface="微软雅黑" panose="020B0503020204020204" charset="-122"/>
              </a:rPr>
              <a:t>小诗</a:t>
            </a:r>
            <a:r>
              <a:rPr sz="2000" spc="-5"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日本的短歌、俳句</a:t>
            </a:r>
            <a:r>
              <a:rPr sz="2000" spc="-20" dirty="0">
                <a:latin typeface="微软雅黑" panose="020B0503020204020204" charset="-122"/>
                <a:cs typeface="微软雅黑" panose="020B0503020204020204" charset="-122"/>
              </a:rPr>
              <a:t>；</a:t>
            </a:r>
            <a:r>
              <a:rPr sz="2000" b="1" spc="-15" dirty="0">
                <a:solidFill>
                  <a:srgbClr val="C00000"/>
                </a:solidFill>
                <a:latin typeface="微软雅黑" panose="020B0503020204020204" charset="-122"/>
                <a:cs typeface="微软雅黑" panose="020B0503020204020204" charset="-122"/>
              </a:rPr>
              <a:t>泰</a:t>
            </a:r>
            <a:r>
              <a:rPr sz="2000" b="1" dirty="0">
                <a:solidFill>
                  <a:srgbClr val="C00000"/>
                </a:solidFill>
                <a:latin typeface="微软雅黑" panose="020B0503020204020204" charset="-122"/>
                <a:cs typeface="微软雅黑" panose="020B0503020204020204" charset="-122"/>
              </a:rPr>
              <a:t>戈尔</a:t>
            </a:r>
            <a:r>
              <a:rPr sz="2000" b="1" spc="-15" dirty="0">
                <a:solidFill>
                  <a:srgbClr val="C00000"/>
                </a:solidFill>
                <a:latin typeface="微软雅黑" panose="020B0503020204020204" charset="-122"/>
                <a:cs typeface="微软雅黑" panose="020B0503020204020204" charset="-122"/>
              </a:rPr>
              <a:t>的</a:t>
            </a:r>
            <a:r>
              <a:rPr sz="2000" b="1" dirty="0">
                <a:solidFill>
                  <a:srgbClr val="C00000"/>
                </a:solidFill>
                <a:latin typeface="微软雅黑" panose="020B0503020204020204" charset="-122"/>
                <a:cs typeface="微软雅黑" panose="020B0503020204020204" charset="-122"/>
              </a:rPr>
              <a:t>《飞</a:t>
            </a:r>
            <a:r>
              <a:rPr sz="2000" b="1" spc="-15" dirty="0">
                <a:solidFill>
                  <a:srgbClr val="C00000"/>
                </a:solidFill>
                <a:latin typeface="微软雅黑" panose="020B0503020204020204" charset="-122"/>
                <a:cs typeface="微软雅黑" panose="020B0503020204020204" charset="-122"/>
              </a:rPr>
              <a:t>鸟</a:t>
            </a:r>
            <a:r>
              <a:rPr sz="2000" b="1" dirty="0">
                <a:solidFill>
                  <a:srgbClr val="C00000"/>
                </a:solidFill>
                <a:latin typeface="微软雅黑" panose="020B0503020204020204" charset="-122"/>
                <a:cs typeface="微软雅黑" panose="020B0503020204020204" charset="-122"/>
              </a:rPr>
              <a:t>集》</a:t>
            </a:r>
            <a:endParaRPr sz="2000">
              <a:latin typeface="微软雅黑" panose="020B0503020204020204" charset="-122"/>
              <a:cs typeface="微软雅黑" panose="020B0503020204020204" charset="-122"/>
            </a:endParaRPr>
          </a:p>
          <a:p>
            <a:pPr marL="90805" marR="247650">
              <a:lnSpc>
                <a:spcPts val="3600"/>
              </a:lnSpc>
              <a:spcBef>
                <a:spcPts val="320"/>
              </a:spcBef>
            </a:pPr>
            <a:r>
              <a:rPr sz="2000" dirty="0">
                <a:latin typeface="微软雅黑" panose="020B0503020204020204" charset="-122"/>
                <a:cs typeface="微软雅黑" panose="020B0503020204020204" charset="-122"/>
              </a:rPr>
              <a:t>冯至【浅草社、沉钟社</a:t>
            </a:r>
            <a:r>
              <a:rPr sz="2000" spc="-10" dirty="0">
                <a:latin typeface="微软雅黑" panose="020B0503020204020204" charset="-122"/>
                <a:cs typeface="微软雅黑" panose="020B0503020204020204" charset="-122"/>
              </a:rPr>
              <a:t>】</a:t>
            </a:r>
            <a:r>
              <a:rPr sz="2000" spc="-5"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德国浪</a:t>
            </a:r>
            <a:r>
              <a:rPr sz="2000" spc="-15" dirty="0">
                <a:latin typeface="微软雅黑" panose="020B0503020204020204" charset="-122"/>
                <a:cs typeface="微软雅黑" panose="020B0503020204020204" charset="-122"/>
              </a:rPr>
              <a:t>漫</a:t>
            </a:r>
            <a:r>
              <a:rPr sz="2000" dirty="0">
                <a:latin typeface="微软雅黑" panose="020B0503020204020204" charset="-122"/>
                <a:cs typeface="微软雅黑" panose="020B0503020204020204" charset="-122"/>
              </a:rPr>
              <a:t>主义</a:t>
            </a:r>
            <a:r>
              <a:rPr sz="2000" spc="-15" dirty="0">
                <a:latin typeface="微软雅黑" panose="020B0503020204020204" charset="-122"/>
                <a:cs typeface="微软雅黑" panose="020B0503020204020204" charset="-122"/>
              </a:rPr>
              <a:t>诗</a:t>
            </a:r>
            <a:r>
              <a:rPr sz="2000" dirty="0">
                <a:latin typeface="微软雅黑" panose="020B0503020204020204" charset="-122"/>
                <a:cs typeface="微软雅黑" panose="020B0503020204020204" charset="-122"/>
              </a:rPr>
              <a:t>歌，</a:t>
            </a:r>
            <a:r>
              <a:rPr sz="2000" b="1" spc="-15" dirty="0">
                <a:solidFill>
                  <a:srgbClr val="C00000"/>
                </a:solidFill>
                <a:latin typeface="微软雅黑" panose="020B0503020204020204" charset="-122"/>
                <a:cs typeface="微软雅黑" panose="020B0503020204020204" charset="-122"/>
              </a:rPr>
              <a:t>海</a:t>
            </a:r>
            <a:r>
              <a:rPr sz="2000" b="1" dirty="0">
                <a:solidFill>
                  <a:srgbClr val="C00000"/>
                </a:solidFill>
                <a:latin typeface="微软雅黑" panose="020B0503020204020204" charset="-122"/>
                <a:cs typeface="微软雅黑" panose="020B0503020204020204" charset="-122"/>
              </a:rPr>
              <a:t>涅《</a:t>
            </a:r>
            <a:r>
              <a:rPr sz="2000" b="1" spc="-15" dirty="0">
                <a:solidFill>
                  <a:srgbClr val="C00000"/>
                </a:solidFill>
                <a:latin typeface="微软雅黑" panose="020B0503020204020204" charset="-122"/>
                <a:cs typeface="微软雅黑" panose="020B0503020204020204" charset="-122"/>
              </a:rPr>
              <a:t>还</a:t>
            </a:r>
            <a:r>
              <a:rPr sz="2000" b="1" dirty="0">
                <a:solidFill>
                  <a:srgbClr val="C00000"/>
                </a:solidFill>
                <a:latin typeface="微软雅黑" panose="020B0503020204020204" charset="-122"/>
                <a:cs typeface="微软雅黑" panose="020B0503020204020204" charset="-122"/>
              </a:rPr>
              <a:t>乡集》 </a:t>
            </a:r>
            <a:r>
              <a:rPr sz="2000" dirty="0">
                <a:latin typeface="微软雅黑" panose="020B0503020204020204" charset="-122"/>
                <a:cs typeface="微软雅黑" panose="020B0503020204020204" charset="-122"/>
              </a:rPr>
              <a:t>李金发【象征诗派】</a:t>
            </a:r>
            <a:r>
              <a:rPr sz="2000" spc="-5" dirty="0">
                <a:latin typeface="微软雅黑" panose="020B0503020204020204" charset="-122"/>
                <a:cs typeface="微软雅黑" panose="020B0503020204020204" charset="-122"/>
              </a:rPr>
              <a:t>——</a:t>
            </a:r>
            <a:r>
              <a:rPr sz="2000" dirty="0">
                <a:latin typeface="微软雅黑" panose="020B0503020204020204" charset="-122"/>
                <a:cs typeface="微软雅黑" panose="020B0503020204020204" charset="-122"/>
              </a:rPr>
              <a:t>法国</a:t>
            </a:r>
            <a:r>
              <a:rPr sz="2000" spc="-15" dirty="0">
                <a:latin typeface="微软雅黑" panose="020B0503020204020204" charset="-122"/>
                <a:cs typeface="微软雅黑" panose="020B0503020204020204" charset="-122"/>
              </a:rPr>
              <a:t>象</a:t>
            </a:r>
            <a:r>
              <a:rPr sz="2000" dirty="0">
                <a:latin typeface="微软雅黑" panose="020B0503020204020204" charset="-122"/>
                <a:cs typeface="微软雅黑" panose="020B0503020204020204" charset="-122"/>
              </a:rPr>
              <a:t>征主</a:t>
            </a:r>
            <a:r>
              <a:rPr sz="2000" spc="-15" dirty="0">
                <a:latin typeface="微软雅黑" panose="020B0503020204020204" charset="-122"/>
                <a:cs typeface="微软雅黑" panose="020B0503020204020204" charset="-122"/>
              </a:rPr>
              <a:t>义</a:t>
            </a:r>
            <a:r>
              <a:rPr sz="2000" dirty="0">
                <a:latin typeface="微软雅黑" panose="020B0503020204020204" charset="-122"/>
                <a:cs typeface="微软雅黑" panose="020B0503020204020204" charset="-122"/>
              </a:rPr>
              <a:t>诗人</a:t>
            </a:r>
            <a:r>
              <a:rPr sz="2000" b="1" spc="-15" dirty="0">
                <a:solidFill>
                  <a:srgbClr val="C00000"/>
                </a:solidFill>
                <a:latin typeface="微软雅黑" panose="020B0503020204020204" charset="-122"/>
                <a:cs typeface="微软雅黑" panose="020B0503020204020204" charset="-122"/>
              </a:rPr>
              <a:t>波</a:t>
            </a:r>
            <a:r>
              <a:rPr sz="2000" b="1" dirty="0">
                <a:solidFill>
                  <a:srgbClr val="C00000"/>
                </a:solidFill>
                <a:latin typeface="微软雅黑" panose="020B0503020204020204" charset="-122"/>
                <a:cs typeface="微软雅黑" panose="020B0503020204020204" charset="-122"/>
              </a:rPr>
              <a:t>特莱</a:t>
            </a:r>
            <a:r>
              <a:rPr sz="2000" b="1" spc="-15" dirty="0">
                <a:solidFill>
                  <a:srgbClr val="C00000"/>
                </a:solidFill>
                <a:latin typeface="微软雅黑" panose="020B0503020204020204" charset="-122"/>
                <a:cs typeface="微软雅黑" panose="020B0503020204020204" charset="-122"/>
              </a:rPr>
              <a:t>尔</a:t>
            </a:r>
            <a:r>
              <a:rPr sz="2000" dirty="0">
                <a:latin typeface="微软雅黑" panose="020B0503020204020204" charset="-122"/>
                <a:cs typeface="微软雅黑" panose="020B0503020204020204" charset="-122"/>
              </a:rPr>
              <a:t>、魏</a:t>
            </a:r>
            <a:r>
              <a:rPr sz="2000" spc="-15" dirty="0">
                <a:latin typeface="微软雅黑" panose="020B0503020204020204" charset="-122"/>
                <a:cs typeface="微软雅黑" panose="020B0503020204020204" charset="-122"/>
              </a:rPr>
              <a:t>尔</a:t>
            </a:r>
            <a:r>
              <a:rPr sz="2000" dirty="0">
                <a:latin typeface="微软雅黑" panose="020B0503020204020204" charset="-122"/>
                <a:cs typeface="微软雅黑" panose="020B0503020204020204" charset="-122"/>
              </a:rPr>
              <a:t>伦等</a:t>
            </a:r>
            <a:endParaRPr sz="20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99261" y="1659762"/>
            <a:ext cx="6677659" cy="3866515"/>
          </a:xfrm>
          <a:prstGeom prst="rect">
            <a:avLst/>
          </a:prstGeom>
        </p:spPr>
        <p:txBody>
          <a:bodyPr vert="horz" wrap="square" lIns="0" tIns="12065" rIns="0" bIns="0" rtlCol="0">
            <a:spAutoFit/>
          </a:bodyPr>
          <a:lstStyle/>
          <a:p>
            <a:pPr marL="12700">
              <a:lnSpc>
                <a:spcPct val="100000"/>
              </a:lnSpc>
              <a:spcBef>
                <a:spcPts val="95"/>
              </a:spcBef>
              <a:tabLst>
                <a:tab pos="6308725" algn="l"/>
              </a:tabLst>
            </a:pPr>
            <a:r>
              <a:rPr sz="2400" b="1" dirty="0">
                <a:latin typeface="微软雅黑" panose="020B0503020204020204" charset="-122"/>
                <a:cs typeface="微软雅黑" panose="020B0503020204020204" charset="-122"/>
              </a:rPr>
              <a:t>【１</a:t>
            </a:r>
            <a:r>
              <a:rPr sz="2400" b="1" spc="-5" dirty="0">
                <a:latin typeface="微软雅黑" panose="020B0503020204020204" charset="-122"/>
                <a:cs typeface="微软雅黑" panose="020B0503020204020204" charset="-122"/>
              </a:rPr>
              <a:t>2</a:t>
            </a:r>
            <a:r>
              <a:rPr sz="2400" b="1" dirty="0">
                <a:latin typeface="微软雅黑" panose="020B0503020204020204" charset="-122"/>
                <a:cs typeface="微软雅黑" panose="020B0503020204020204" charset="-122"/>
              </a:rPr>
              <a:t>１０单选】</a:t>
            </a:r>
            <a:r>
              <a:rPr sz="2800" spc="-5" dirty="0">
                <a:latin typeface="微软雅黑" panose="020B0503020204020204" charset="-122"/>
                <a:cs typeface="微软雅黑" panose="020B0503020204020204" charset="-122"/>
              </a:rPr>
              <a:t>冰心的第一部诗集是（</a:t>
            </a:r>
            <a:r>
              <a:rPr sz="2800" dirty="0">
                <a:latin typeface="微软雅黑" panose="020B0503020204020204" charset="-122"/>
                <a:cs typeface="微软雅黑" panose="020B0503020204020204" charset="-122"/>
              </a:rPr>
              <a:t>	</a:t>
            </a:r>
            <a:r>
              <a:rPr sz="2800" spc="-5" dirty="0">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a:p>
            <a:pPr marL="12700" marR="4190365">
              <a:lnSpc>
                <a:spcPts val="6720"/>
              </a:lnSpc>
              <a:spcBef>
                <a:spcPts val="785"/>
              </a:spcBef>
            </a:pPr>
            <a:r>
              <a:rPr sz="2800" spc="-5" dirty="0">
                <a:latin typeface="微软雅黑" panose="020B0503020204020204" charset="-122"/>
                <a:cs typeface="微软雅黑" panose="020B0503020204020204" charset="-122"/>
              </a:rPr>
              <a:t>A</a:t>
            </a:r>
            <a:r>
              <a:rPr sz="2800" spc="-10" dirty="0">
                <a:latin typeface="微软雅黑" panose="020B0503020204020204" charset="-122"/>
                <a:cs typeface="微软雅黑" panose="020B0503020204020204" charset="-122"/>
              </a:rPr>
              <a:t>:</a:t>
            </a:r>
            <a:r>
              <a:rPr sz="2800" spc="-5" dirty="0">
                <a:latin typeface="微软雅黑" panose="020B0503020204020204" charset="-122"/>
                <a:cs typeface="微软雅黑" panose="020B0503020204020204" charset="-122"/>
              </a:rPr>
              <a:t>《两个家庭》  </a:t>
            </a:r>
            <a:r>
              <a:rPr sz="2800" spc="-10" dirty="0">
                <a:latin typeface="微软雅黑" panose="020B0503020204020204" charset="-122"/>
                <a:cs typeface="微软雅黑" panose="020B0503020204020204" charset="-122"/>
              </a:rPr>
              <a:t>B:</a:t>
            </a:r>
            <a:r>
              <a:rPr sz="2800" spc="-5" dirty="0">
                <a:latin typeface="微软雅黑" panose="020B0503020204020204" charset="-122"/>
                <a:cs typeface="微软雅黑" panose="020B0503020204020204" charset="-122"/>
              </a:rPr>
              <a:t>《春水》</a:t>
            </a:r>
            <a:endParaRPr sz="2800">
              <a:latin typeface="微软雅黑" panose="020B0503020204020204" charset="-122"/>
              <a:cs typeface="微软雅黑" panose="020B0503020204020204" charset="-122"/>
            </a:endParaRPr>
          </a:p>
          <a:p>
            <a:pPr marL="12700" marR="4881245">
              <a:lnSpc>
                <a:spcPts val="6720"/>
              </a:lnSpc>
            </a:pPr>
            <a:r>
              <a:rPr sz="2800" spc="-5" dirty="0">
                <a:latin typeface="微软雅黑" panose="020B0503020204020204" charset="-122"/>
                <a:cs typeface="微软雅黑" panose="020B0503020204020204" charset="-122"/>
              </a:rPr>
              <a:t>C:</a:t>
            </a:r>
            <a:r>
              <a:rPr sz="2800" spc="-10" dirty="0">
                <a:latin typeface="微软雅黑" panose="020B0503020204020204" charset="-122"/>
                <a:cs typeface="微软雅黑" panose="020B0503020204020204" charset="-122"/>
              </a:rPr>
              <a:t>《去国》 </a:t>
            </a:r>
            <a:r>
              <a:rPr sz="2800" spc="-15" dirty="0">
                <a:latin typeface="微软雅黑" panose="020B0503020204020204" charset="-122"/>
                <a:cs typeface="微软雅黑" panose="020B0503020204020204" charset="-122"/>
              </a:rPr>
              <a:t>D</a:t>
            </a:r>
            <a:r>
              <a:rPr sz="2800" spc="-10" dirty="0">
                <a:latin typeface="微软雅黑" panose="020B0503020204020204" charset="-122"/>
                <a:cs typeface="微软雅黑" panose="020B0503020204020204" charset="-122"/>
              </a:rPr>
              <a:t>:</a:t>
            </a:r>
            <a:r>
              <a:rPr sz="2800" spc="-5" dirty="0">
                <a:latin typeface="微软雅黑" panose="020B0503020204020204" charset="-122"/>
                <a:cs typeface="微软雅黑" panose="020B0503020204020204" charset="-122"/>
              </a:rPr>
              <a:t>《繁星》</a:t>
            </a:r>
            <a:endParaRPr sz="28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507746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sz="2400" b="1">
                <a:sym typeface="+mn-ea"/>
              </a:rPr>
              <a:t>2、《故事新编》主要内容</a:t>
            </a:r>
            <a:endParaRPr sz="2400" b="1"/>
          </a:p>
          <a:p>
            <a:pPr marL="342900" indent="-342900">
              <a:lnSpc>
                <a:spcPct val="150000"/>
              </a:lnSpc>
              <a:buFont typeface="Arial" panose="020B0604020202020204" pitchFamily="34" charset="0"/>
              <a:buChar char="•"/>
            </a:pPr>
            <a:r>
              <a:rPr lang="zh-CN" sz="2400"/>
              <a:t>后期作品</a:t>
            </a:r>
            <a:endParaRPr sz="2400"/>
          </a:p>
          <a:p>
            <a:pPr marL="342900" indent="-342900">
              <a:lnSpc>
                <a:spcPct val="150000"/>
              </a:lnSpc>
              <a:buFont typeface="Wingdings" panose="05000000000000000000" charset="0"/>
              <a:buChar char="Ø"/>
            </a:pPr>
            <a:r>
              <a:rPr sz="2400" b="1" u="sng">
                <a:solidFill>
                  <a:srgbClr val="C00000"/>
                </a:solidFill>
              </a:rPr>
              <a:t>批判性</a:t>
            </a:r>
            <a:r>
              <a:rPr lang="zh-CN" sz="2400"/>
              <a:t>的小说</a:t>
            </a:r>
            <a:endParaRPr lang="zh-CN" sz="2400"/>
          </a:p>
          <a:p>
            <a:pPr indent="0">
              <a:lnSpc>
                <a:spcPct val="150000"/>
              </a:lnSpc>
              <a:buFont typeface="Arial" panose="020B0604020202020204" pitchFamily="34" charset="0"/>
              <a:buNone/>
            </a:pPr>
            <a:r>
              <a:rPr lang="zh-CN" sz="2400">
                <a:sym typeface="+mn-ea"/>
              </a:rPr>
              <a:t>（</a:t>
            </a:r>
            <a:r>
              <a:rPr lang="en-US" altLang="zh-CN" sz="2400">
                <a:sym typeface="+mn-ea"/>
              </a:rPr>
              <a:t>2</a:t>
            </a:r>
            <a:r>
              <a:rPr lang="zh-CN" sz="2400">
                <a:sym typeface="+mn-ea"/>
              </a:rPr>
              <a:t>）</a:t>
            </a:r>
            <a:r>
              <a:rPr sz="2400">
                <a:sym typeface="+mn-ea"/>
              </a:rPr>
              <a:t>《</a:t>
            </a:r>
            <a:r>
              <a:rPr sz="2400" b="1" u="sng">
                <a:solidFill>
                  <a:srgbClr val="C00000"/>
                </a:solidFill>
                <a:sym typeface="+mn-ea"/>
              </a:rPr>
              <a:t>出关</a:t>
            </a:r>
            <a:r>
              <a:rPr sz="2400">
                <a:sym typeface="+mn-ea"/>
              </a:rPr>
              <a:t>》</a:t>
            </a:r>
            <a:endParaRPr sz="2400">
              <a:sym typeface="+mn-ea"/>
            </a:endParaRPr>
          </a:p>
          <a:p>
            <a:pPr indent="0">
              <a:lnSpc>
                <a:spcPct val="150000"/>
              </a:lnSpc>
              <a:buFont typeface="Arial" panose="020B0604020202020204" pitchFamily="34" charset="0"/>
              <a:buNone/>
            </a:pPr>
            <a:r>
              <a:rPr lang="zh-CN" sz="2400">
                <a:sym typeface="+mn-ea"/>
              </a:rPr>
              <a:t>①取材：</a:t>
            </a:r>
            <a:r>
              <a:rPr lang="zh-CN" sz="2400">
                <a:latin typeface="楷体" panose="02010609060101010101" charset="-122"/>
                <a:ea typeface="楷体" panose="02010609060101010101" charset="-122"/>
                <a:sym typeface="+mn-ea"/>
              </a:rPr>
              <a:t>孔老相争</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sym typeface="+mn-ea"/>
              </a:rPr>
              <a:t>②写作：</a:t>
            </a:r>
            <a:r>
              <a:rPr sz="2400" b="1" u="sng">
                <a:solidFill>
                  <a:srgbClr val="C00000"/>
                </a:solidFill>
                <a:sym typeface="+mn-ea"/>
              </a:rPr>
              <a:t>写</a:t>
            </a:r>
            <a:r>
              <a:rPr lang="zh-CN" sz="2400">
                <a:sym typeface="+mn-ea"/>
              </a:rPr>
              <a:t>的是</a:t>
            </a:r>
            <a:r>
              <a:rPr sz="2400" b="1" u="sng">
                <a:solidFill>
                  <a:srgbClr val="C00000"/>
                </a:solidFill>
                <a:sym typeface="+mn-ea"/>
              </a:rPr>
              <a:t>孔老相争</a:t>
            </a:r>
            <a:r>
              <a:rPr lang="zh-CN" sz="2400">
                <a:sym typeface="+mn-ea"/>
              </a:rPr>
              <a:t>，老子失败后西出函谷关的故事，</a:t>
            </a:r>
            <a:endParaRPr lang="zh-CN" sz="2400"/>
          </a:p>
          <a:p>
            <a:pPr indent="0">
              <a:lnSpc>
                <a:spcPct val="150000"/>
              </a:lnSpc>
              <a:buFont typeface="Arial" panose="020B0604020202020204" pitchFamily="34" charset="0"/>
              <a:buNone/>
            </a:pPr>
            <a:r>
              <a:rPr lang="zh-CN" sz="2400">
                <a:sym typeface="+mn-ea"/>
              </a:rPr>
              <a:t>          主题是批判</a:t>
            </a:r>
            <a:r>
              <a:rPr sz="2400" b="1" u="sng">
                <a:solidFill>
                  <a:srgbClr val="C00000"/>
                </a:solidFill>
                <a:sym typeface="+mn-ea"/>
              </a:rPr>
              <a:t>老子“消极无为”</a:t>
            </a:r>
            <a:r>
              <a:rPr lang="zh-CN" sz="2400">
                <a:sym typeface="+mn-ea"/>
              </a:rPr>
              <a:t>的思想。</a:t>
            </a:r>
            <a:endParaRPr lang="zh-CN" sz="2400"/>
          </a:p>
          <a:p>
            <a:pPr indent="0">
              <a:lnSpc>
                <a:spcPct val="150000"/>
              </a:lnSpc>
              <a:buFont typeface="Arial" panose="020B0604020202020204" pitchFamily="34" charset="0"/>
              <a:buNone/>
            </a:pPr>
            <a:r>
              <a:rPr lang="zh-CN" sz="2400">
                <a:sym typeface="+mn-ea"/>
              </a:rPr>
              <a:t>           针对30年代社会上出现的一种</a:t>
            </a:r>
            <a:r>
              <a:rPr sz="2400" b="1" u="sng">
                <a:solidFill>
                  <a:srgbClr val="C00000"/>
                </a:solidFill>
                <a:sym typeface="+mn-ea"/>
              </a:rPr>
              <a:t>崇尚空谈的危险倾向</a:t>
            </a:r>
            <a:r>
              <a:rPr lang="zh-CN" sz="2400">
                <a:sym typeface="+mn-ea"/>
              </a:rPr>
              <a:t>而发的。</a:t>
            </a:r>
            <a:endParaRPr lang="zh-CN" sz="2400"/>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99261" y="1617929"/>
            <a:ext cx="6061710" cy="3319145"/>
          </a:xfrm>
          <a:prstGeom prst="rect">
            <a:avLst/>
          </a:prstGeom>
        </p:spPr>
        <p:txBody>
          <a:bodyPr vert="horz" wrap="square" lIns="0" tIns="12700" rIns="0" bIns="0" rtlCol="0">
            <a:spAutoFit/>
          </a:bodyPr>
          <a:lstStyle/>
          <a:p>
            <a:pPr marL="12700">
              <a:lnSpc>
                <a:spcPct val="100000"/>
              </a:lnSpc>
              <a:spcBef>
                <a:spcPts val="100"/>
              </a:spcBef>
              <a:tabLst>
                <a:tab pos="5742940" algn="l"/>
              </a:tabLst>
            </a:pPr>
            <a:r>
              <a:rPr sz="2400" b="1" spc="-5" dirty="0">
                <a:latin typeface="微软雅黑" panose="020B0503020204020204" charset="-122"/>
                <a:cs typeface="微软雅黑" panose="020B0503020204020204" charset="-122"/>
              </a:rPr>
              <a:t>【１</a:t>
            </a:r>
            <a:r>
              <a:rPr sz="2400" b="1" spc="-10" dirty="0">
                <a:latin typeface="微软雅黑" panose="020B0503020204020204" charset="-122"/>
                <a:cs typeface="微软雅黑" panose="020B0503020204020204" charset="-122"/>
              </a:rPr>
              <a:t>2</a:t>
            </a:r>
            <a:r>
              <a:rPr sz="2400" b="1" spc="-5" dirty="0">
                <a:latin typeface="微软雅黑" panose="020B0503020204020204" charset="-122"/>
                <a:cs typeface="微软雅黑" panose="020B0503020204020204" charset="-122"/>
              </a:rPr>
              <a:t>１０单选】</a:t>
            </a:r>
            <a:r>
              <a:rPr sz="2400" spc="-5" dirty="0">
                <a:latin typeface="微软雅黑" panose="020B0503020204020204" charset="-122"/>
                <a:cs typeface="微软雅黑" panose="020B0503020204020204" charset="-122"/>
              </a:rPr>
              <a:t>冰心的第一部诗集是</a:t>
            </a:r>
            <a:r>
              <a:rPr sz="24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marL="12700" marR="3923665">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《两个家庭》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《春水》</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《去国》</a:t>
            </a:r>
            <a:endParaRPr sz="2400">
              <a:latin typeface="微软雅黑" panose="020B0503020204020204" charset="-122"/>
              <a:cs typeface="微软雅黑" panose="020B0503020204020204"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b="1" spc="-5" dirty="0">
                <a:solidFill>
                  <a:srgbClr val="C00000"/>
                </a:solidFill>
                <a:latin typeface="微软雅黑" panose="020B0503020204020204" charset="-122"/>
                <a:cs typeface="微软雅黑" panose="020B0503020204020204" charset="-122"/>
              </a:rPr>
              <a:t>D:</a:t>
            </a:r>
            <a:r>
              <a:rPr sz="2400" b="1" dirty="0">
                <a:solidFill>
                  <a:srgbClr val="C00000"/>
                </a:solidFill>
                <a:latin typeface="微软雅黑" panose="020B0503020204020204" charset="-122"/>
                <a:cs typeface="微软雅黑" panose="020B0503020204020204" charset="-122"/>
              </a:rPr>
              <a:t>《繁星》</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99261" y="1617929"/>
            <a:ext cx="6956425" cy="3319145"/>
          </a:xfrm>
          <a:prstGeom prst="rect">
            <a:avLst/>
          </a:prstGeom>
        </p:spPr>
        <p:txBody>
          <a:bodyPr vert="horz" wrap="square" lIns="0" tIns="12700" rIns="0" bIns="0" rtlCol="0">
            <a:spAutoFit/>
          </a:bodyPr>
          <a:lstStyle/>
          <a:p>
            <a:pPr marL="12700">
              <a:lnSpc>
                <a:spcPct val="100000"/>
              </a:lnSpc>
              <a:spcBef>
                <a:spcPts val="100"/>
              </a:spcBef>
              <a:tabLst>
                <a:tab pos="6638290" algn="l"/>
              </a:tabLst>
            </a:pPr>
            <a:r>
              <a:rPr sz="2400" b="1" spc="-5" dirty="0">
                <a:latin typeface="微软雅黑" panose="020B0503020204020204" charset="-122"/>
                <a:cs typeface="微软雅黑" panose="020B0503020204020204" charset="-122"/>
              </a:rPr>
              <a:t>【１</a:t>
            </a:r>
            <a:r>
              <a:rPr sz="2400" b="1" spc="-10" dirty="0">
                <a:latin typeface="微软雅黑" panose="020B0503020204020204" charset="-122"/>
                <a:cs typeface="微软雅黑" panose="020B0503020204020204" charset="-122"/>
              </a:rPr>
              <a:t>70</a:t>
            </a:r>
            <a:r>
              <a:rPr sz="2400" b="1" spc="-5" dirty="0">
                <a:latin typeface="微软雅黑" panose="020B0503020204020204" charset="-122"/>
                <a:cs typeface="微软雅黑" panose="020B0503020204020204" charset="-122"/>
              </a:rPr>
              <a:t>4单选】</a:t>
            </a:r>
            <a:r>
              <a:rPr sz="2400" spc="-5" dirty="0">
                <a:latin typeface="微软雅黑" panose="020B0503020204020204" charset="-122"/>
                <a:cs typeface="微软雅黑" panose="020B0503020204020204" charset="-122"/>
              </a:rPr>
              <a:t>下列诗人中属于新月诗派的是</a:t>
            </a:r>
            <a:r>
              <a:rPr sz="24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marL="12700" marR="3705860" algn="just">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徐志摩</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郑伯奇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徐志摩</a:t>
            </a:r>
            <a:r>
              <a:rPr sz="2400" spc="-4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汪静之</a:t>
            </a:r>
            <a:r>
              <a:rPr sz="2400" spc="-3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汪静之</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饶孟侃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徐志摩</a:t>
            </a:r>
            <a:r>
              <a:rPr sz="2400" spc="-5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刘梦苇</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99261" y="1617929"/>
            <a:ext cx="7098030" cy="331914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a:t>
            </a:r>
            <a:r>
              <a:rPr sz="2400" b="1" spc="-10" dirty="0">
                <a:latin typeface="微软雅黑" panose="020B0503020204020204" charset="-122"/>
                <a:cs typeface="微软雅黑" panose="020B0503020204020204" charset="-122"/>
              </a:rPr>
              <a:t>１704</a:t>
            </a:r>
            <a:r>
              <a:rPr sz="2400" b="1" spc="-5" dirty="0">
                <a:latin typeface="微软雅黑" panose="020B0503020204020204" charset="-122"/>
                <a:cs typeface="微软雅黑" panose="020B0503020204020204" charset="-122"/>
              </a:rPr>
              <a:t>单选】</a:t>
            </a:r>
            <a:r>
              <a:rPr sz="2400" spc="-5" dirty="0">
                <a:latin typeface="微软雅黑" panose="020B0503020204020204" charset="-122"/>
                <a:cs typeface="微软雅黑" panose="020B0503020204020204" charset="-122"/>
              </a:rPr>
              <a:t>下列诗人中属于新月诗派的是</a:t>
            </a:r>
            <a:r>
              <a:rPr sz="2400" dirty="0">
                <a:latin typeface="微软雅黑" panose="020B0503020204020204" charset="-122"/>
                <a:cs typeface="微软雅黑" panose="020B0503020204020204" charset="-122"/>
              </a:rPr>
              <a:t>（</a:t>
            </a:r>
            <a:r>
              <a:rPr sz="2400" spc="-2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D</a:t>
            </a:r>
            <a:r>
              <a:rPr sz="2400" spc="-1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marL="12700" marR="3824605" algn="just">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徐志摩</a:t>
            </a:r>
            <a:r>
              <a:rPr sz="2400" spc="-4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a:t>
            </a:r>
            <a:r>
              <a:rPr sz="2400" spc="-4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郑伯奇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徐志摩</a:t>
            </a:r>
            <a:r>
              <a:rPr sz="2400" spc="-35"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汪静之</a:t>
            </a:r>
            <a:r>
              <a:rPr sz="2400" spc="-3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汪静之</a:t>
            </a:r>
            <a:r>
              <a:rPr sz="2400" spc="-4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闻一多</a:t>
            </a:r>
            <a:r>
              <a:rPr sz="2400" spc="-4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饶孟侃 </a:t>
            </a:r>
            <a:r>
              <a:rPr sz="2400" b="1" spc="-5" dirty="0">
                <a:solidFill>
                  <a:srgbClr val="C00000"/>
                </a:solidFill>
                <a:latin typeface="微软雅黑" panose="020B0503020204020204" charset="-122"/>
                <a:cs typeface="微软雅黑" panose="020B0503020204020204" charset="-122"/>
              </a:rPr>
              <a:t>D:</a:t>
            </a:r>
            <a:r>
              <a:rPr sz="2400" b="1" dirty="0">
                <a:solidFill>
                  <a:srgbClr val="C00000"/>
                </a:solidFill>
                <a:latin typeface="微软雅黑" panose="020B0503020204020204" charset="-122"/>
                <a:cs typeface="微软雅黑" panose="020B0503020204020204" charset="-122"/>
              </a:rPr>
              <a:t>徐志摩</a:t>
            </a:r>
            <a:r>
              <a:rPr sz="2400" b="1" spc="-45"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闻一多</a:t>
            </a:r>
            <a:r>
              <a:rPr sz="2400" b="1" spc="-6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刘梦苇</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7593330" cy="3317875"/>
          </a:xfrm>
          <a:prstGeom prst="rect">
            <a:avLst/>
          </a:prstGeom>
        </p:spPr>
        <p:txBody>
          <a:bodyPr vert="horz" wrap="square" lIns="0" tIns="12700" rIns="0" bIns="0" rtlCol="0">
            <a:spAutoFit/>
          </a:bodyPr>
          <a:lstStyle/>
          <a:p>
            <a:pPr marL="12700">
              <a:lnSpc>
                <a:spcPct val="100000"/>
              </a:lnSpc>
              <a:spcBef>
                <a:spcPts val="100"/>
              </a:spcBef>
              <a:tabLst>
                <a:tab pos="7275195"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1610</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朱自清发表于</a:t>
            </a:r>
            <a:r>
              <a:rPr sz="2400" spc="-5" dirty="0">
                <a:latin typeface="微软雅黑" panose="020B0503020204020204" charset="-122"/>
                <a:cs typeface="微软雅黑" panose="020B0503020204020204" charset="-122"/>
              </a:rPr>
              <a:t>20</a:t>
            </a:r>
            <a:r>
              <a:rPr sz="2400" dirty="0">
                <a:latin typeface="微软雅黑" panose="020B0503020204020204" charset="-122"/>
                <a:cs typeface="微软雅黑" panose="020B0503020204020204" charset="-122"/>
              </a:rPr>
              <a:t>年代的抒情长诗是（	）</a:t>
            </a:r>
            <a:endParaRPr sz="2400">
              <a:latin typeface="微软雅黑" panose="020B0503020204020204" charset="-122"/>
              <a:cs typeface="微软雅黑" panose="020B0503020204020204" charset="-122"/>
            </a:endParaRPr>
          </a:p>
          <a:p>
            <a:pPr marL="12700" marR="6048375" algn="just">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《踪迹》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《毁灭》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《火把》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《北游》</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7783830" cy="3317875"/>
          </a:xfrm>
          <a:prstGeom prst="rect">
            <a:avLst/>
          </a:prstGeom>
        </p:spPr>
        <p:txBody>
          <a:bodyPr vert="horz" wrap="square" lIns="0" tIns="12700" rIns="0" bIns="0" rtlCol="0">
            <a:spAutoFit/>
          </a:bodyPr>
          <a:lstStyle/>
          <a:p>
            <a:pPr marL="12700">
              <a:lnSpc>
                <a:spcPct val="100000"/>
              </a:lnSpc>
              <a:spcBef>
                <a:spcPts val="100"/>
              </a:spcBef>
              <a:tabLst>
                <a:tab pos="7092950" algn="l"/>
                <a:tab pos="7465695"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1610</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朱自清发表于</a:t>
            </a:r>
            <a:r>
              <a:rPr sz="2400" spc="-5" dirty="0">
                <a:latin typeface="微软雅黑" panose="020B0503020204020204" charset="-122"/>
                <a:cs typeface="微软雅黑" panose="020B0503020204020204" charset="-122"/>
              </a:rPr>
              <a:t>20</a:t>
            </a:r>
            <a:r>
              <a:rPr sz="2400" dirty="0">
                <a:latin typeface="微软雅黑" panose="020B0503020204020204" charset="-122"/>
                <a:cs typeface="微软雅黑" panose="020B0503020204020204" charset="-122"/>
              </a:rPr>
              <a:t>年代的抒情长诗是（	B	）</a:t>
            </a:r>
            <a:endParaRPr sz="2400">
              <a:latin typeface="微软雅黑" panose="020B0503020204020204" charset="-122"/>
              <a:cs typeface="微软雅黑" panose="020B0503020204020204" charset="-122"/>
            </a:endParaRPr>
          </a:p>
          <a:p>
            <a:pPr marL="12700" marR="6238875" algn="just">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《踪迹》 </a:t>
            </a:r>
            <a:r>
              <a:rPr sz="2400" b="1" dirty="0">
                <a:solidFill>
                  <a:srgbClr val="C00000"/>
                </a:solidFill>
                <a:latin typeface="微软雅黑" panose="020B0503020204020204" charset="-122"/>
                <a:cs typeface="微软雅黑" panose="020B0503020204020204" charset="-122"/>
              </a:rPr>
              <a:t>B</a:t>
            </a:r>
            <a:r>
              <a:rPr sz="2400" b="1" spc="-5" dirty="0">
                <a:solidFill>
                  <a:srgbClr val="C00000"/>
                </a:solidFill>
                <a:latin typeface="微软雅黑" panose="020B0503020204020204" charset="-122"/>
                <a:cs typeface="微软雅黑" panose="020B0503020204020204" charset="-122"/>
              </a:rPr>
              <a:t>:</a:t>
            </a:r>
            <a:r>
              <a:rPr sz="2400" b="1" dirty="0">
                <a:solidFill>
                  <a:srgbClr val="C00000"/>
                </a:solidFill>
                <a:latin typeface="微软雅黑" panose="020B0503020204020204" charset="-122"/>
                <a:cs typeface="微软雅黑" panose="020B0503020204020204" charset="-122"/>
              </a:rPr>
              <a:t>《毁灭》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《火把》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《北游》</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8148320" cy="3317875"/>
          </a:xfrm>
          <a:prstGeom prst="rect">
            <a:avLst/>
          </a:prstGeom>
        </p:spPr>
        <p:txBody>
          <a:bodyPr vert="horz" wrap="square" lIns="0" tIns="12700" rIns="0" bIns="0" rtlCol="0">
            <a:spAutoFit/>
          </a:bodyPr>
          <a:lstStyle/>
          <a:p>
            <a:pPr marL="12700">
              <a:lnSpc>
                <a:spcPct val="100000"/>
              </a:lnSpc>
              <a:spcBef>
                <a:spcPts val="100"/>
              </a:spcBef>
              <a:tabLst>
                <a:tab pos="7829550"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1604</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冯至诗歌所受浪漫主义的影响主要来</a:t>
            </a:r>
            <a:r>
              <a:rPr sz="2400" spc="5" dirty="0">
                <a:latin typeface="微软雅黑" panose="020B0503020204020204" charset="-122"/>
                <a:cs typeface="微软雅黑" panose="020B0503020204020204" charset="-122"/>
              </a:rPr>
              <a:t>自</a:t>
            </a:r>
            <a:r>
              <a:rPr sz="2400" dirty="0">
                <a:latin typeface="微软雅黑" panose="020B0503020204020204" charset="-122"/>
                <a:cs typeface="微软雅黑" panose="020B0503020204020204" charset="-122"/>
              </a:rPr>
              <a:t>（	）</a:t>
            </a:r>
            <a:endParaRPr sz="2400">
              <a:latin typeface="微软雅黑" panose="020B0503020204020204" charset="-122"/>
              <a:cs typeface="微软雅黑" panose="020B0503020204020204" charset="-122"/>
            </a:endParaRPr>
          </a:p>
          <a:p>
            <a:pPr marL="12700" marR="7212965" algn="just">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德国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法国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俄国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日本</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8148320" cy="3317875"/>
          </a:xfrm>
          <a:prstGeom prst="rect">
            <a:avLst/>
          </a:prstGeom>
        </p:spPr>
        <p:txBody>
          <a:bodyPr vert="horz" wrap="square" lIns="0" tIns="12700" rIns="0" bIns="0" rtlCol="0">
            <a:spAutoFit/>
          </a:bodyPr>
          <a:lstStyle/>
          <a:p>
            <a:pPr marL="12700">
              <a:lnSpc>
                <a:spcPct val="100000"/>
              </a:lnSpc>
              <a:spcBef>
                <a:spcPts val="100"/>
              </a:spcBef>
              <a:tabLst>
                <a:tab pos="7829550"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1604</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冯至诗歌所受浪漫主义的影响主要来</a:t>
            </a:r>
            <a:r>
              <a:rPr sz="2400" spc="5" dirty="0">
                <a:latin typeface="微软雅黑" panose="020B0503020204020204" charset="-122"/>
                <a:cs typeface="微软雅黑" panose="020B0503020204020204" charset="-122"/>
              </a:rPr>
              <a:t>自</a:t>
            </a:r>
            <a:r>
              <a:rPr sz="2400" dirty="0">
                <a:latin typeface="微软雅黑" panose="020B0503020204020204" charset="-122"/>
                <a:cs typeface="微软雅黑" panose="020B0503020204020204" charset="-122"/>
              </a:rPr>
              <a:t>（	）</a:t>
            </a:r>
            <a:endParaRPr sz="2400">
              <a:latin typeface="微软雅黑" panose="020B0503020204020204" charset="-122"/>
              <a:cs typeface="微软雅黑" panose="020B0503020204020204" charset="-122"/>
            </a:endParaRPr>
          </a:p>
          <a:p>
            <a:pPr marL="12700" marR="7202170" algn="just">
              <a:lnSpc>
                <a:spcPct val="200000"/>
              </a:lnSpc>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德国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法国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俄国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日本</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8453120" cy="3317875"/>
          </a:xfrm>
          <a:prstGeom prst="rect">
            <a:avLst/>
          </a:prstGeom>
        </p:spPr>
        <p:txBody>
          <a:bodyPr vert="horz" wrap="square" lIns="0" tIns="12700" rIns="0" bIns="0" rtlCol="0">
            <a:spAutoFit/>
          </a:bodyPr>
          <a:lstStyle/>
          <a:p>
            <a:pPr marL="12700">
              <a:lnSpc>
                <a:spcPct val="100000"/>
              </a:lnSpc>
              <a:spcBef>
                <a:spcPts val="100"/>
              </a:spcBef>
              <a:tabLst>
                <a:tab pos="8134350"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1710</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中国新文化运动中的第一部个人新诗集</a:t>
            </a:r>
            <a:r>
              <a:rPr sz="2400" spc="5" dirty="0">
                <a:latin typeface="微软雅黑" panose="020B0503020204020204" charset="-122"/>
                <a:cs typeface="微软雅黑" panose="020B0503020204020204" charset="-122"/>
              </a:rPr>
              <a:t>是</a:t>
            </a:r>
            <a:r>
              <a:rPr sz="2400" dirty="0">
                <a:latin typeface="微软雅黑" panose="020B0503020204020204" charset="-122"/>
                <a:cs typeface="微软雅黑" panose="020B0503020204020204" charset="-122"/>
              </a:rPr>
              <a:t>（	）</a:t>
            </a:r>
            <a:endParaRPr sz="2400">
              <a:latin typeface="微软雅黑" panose="020B0503020204020204" charset="-122"/>
              <a:cs typeface="微软雅黑" panose="020B0503020204020204" charset="-122"/>
            </a:endParaRPr>
          </a:p>
          <a:p>
            <a:pPr marL="12700" marR="6644005">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《繁星》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《尝试集》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《红烛》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《女神》</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07565"/>
            <a:ext cx="8453120" cy="3317875"/>
          </a:xfrm>
          <a:prstGeom prst="rect">
            <a:avLst/>
          </a:prstGeom>
        </p:spPr>
        <p:txBody>
          <a:bodyPr vert="horz" wrap="square" lIns="0" tIns="12700" rIns="0" bIns="0" rtlCol="0">
            <a:spAutoFit/>
          </a:bodyPr>
          <a:lstStyle/>
          <a:p>
            <a:pPr marL="12700">
              <a:lnSpc>
                <a:spcPct val="100000"/>
              </a:lnSpc>
              <a:spcBef>
                <a:spcPts val="100"/>
              </a:spcBef>
              <a:tabLst>
                <a:tab pos="8134350" algn="l"/>
              </a:tabLst>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1710</a:t>
            </a:r>
            <a:r>
              <a:rPr sz="24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中国新文化运动中的第一部个人新诗集</a:t>
            </a:r>
            <a:r>
              <a:rPr sz="2400" spc="5" dirty="0">
                <a:latin typeface="微软雅黑" panose="020B0503020204020204" charset="-122"/>
                <a:cs typeface="微软雅黑" panose="020B0503020204020204" charset="-122"/>
              </a:rPr>
              <a:t>是</a:t>
            </a:r>
            <a:r>
              <a:rPr sz="2400" dirty="0">
                <a:latin typeface="微软雅黑" panose="020B0503020204020204" charset="-122"/>
                <a:cs typeface="微软雅黑" panose="020B0503020204020204" charset="-122"/>
              </a:rPr>
              <a:t>（	）</a:t>
            </a:r>
            <a:endParaRPr sz="2400">
              <a:latin typeface="微软雅黑" panose="020B0503020204020204" charset="-122"/>
              <a:cs typeface="微软雅黑" panose="020B0503020204020204" charset="-122"/>
            </a:endParaRPr>
          </a:p>
          <a:p>
            <a:pPr marL="12700" marR="6612255">
              <a:lnSpc>
                <a:spcPct val="200000"/>
              </a:lnSpc>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《繁星》 </a:t>
            </a:r>
            <a:r>
              <a:rPr sz="2400" b="1" dirty="0">
                <a:solidFill>
                  <a:srgbClr val="C00000"/>
                </a:solidFill>
                <a:latin typeface="微软雅黑" panose="020B0503020204020204" charset="-122"/>
                <a:cs typeface="微软雅黑" panose="020B0503020204020204" charset="-122"/>
              </a:rPr>
              <a:t>B</a:t>
            </a:r>
            <a:r>
              <a:rPr sz="2400" b="1" spc="-5" dirty="0">
                <a:solidFill>
                  <a:srgbClr val="C00000"/>
                </a:solidFill>
                <a:latin typeface="微软雅黑" panose="020B0503020204020204" charset="-122"/>
                <a:cs typeface="微软雅黑" panose="020B0503020204020204" charset="-122"/>
              </a:rPr>
              <a:t>:</a:t>
            </a:r>
            <a:r>
              <a:rPr sz="2400" b="1" dirty="0">
                <a:solidFill>
                  <a:srgbClr val="C00000"/>
                </a:solidFill>
                <a:latin typeface="微软雅黑" panose="020B0503020204020204" charset="-122"/>
                <a:cs typeface="微软雅黑" panose="020B0503020204020204" charset="-122"/>
              </a:rPr>
              <a:t>《尝试集》  </a:t>
            </a:r>
            <a:r>
              <a:rPr sz="2400" spc="-5" dirty="0">
                <a:latin typeface="微软雅黑" panose="020B0503020204020204" charset="-122"/>
                <a:cs typeface="微软雅黑" panose="020B0503020204020204" charset="-122"/>
              </a:rPr>
              <a:t>C:</a:t>
            </a:r>
            <a:r>
              <a:rPr sz="2400" dirty="0">
                <a:latin typeface="微软雅黑" panose="020B0503020204020204" charset="-122"/>
                <a:cs typeface="微软雅黑" panose="020B0503020204020204" charset="-122"/>
              </a:rPr>
              <a:t>《红烛》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《女神》</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86814"/>
            <a:ext cx="64262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关于“五四”时期诗歌创作的说法正确的有（）</a:t>
            </a:r>
            <a:endParaRPr sz="2400">
              <a:latin typeface="宋体" panose="02010600030101010101" pitchFamily="2" charset="-122"/>
              <a:cs typeface="宋体" panose="02010600030101010101" pitchFamily="2" charset="-122"/>
            </a:endParaRPr>
          </a:p>
          <a:p>
            <a:pPr marL="12700" marR="326390">
              <a:lnSpc>
                <a:spcPts val="5760"/>
              </a:lnSpc>
              <a:spcBef>
                <a:spcPts val="5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朱自清是文学研究会写实主义诗歌代表诗人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瞿秋白是象征诗派的诗人</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spc="-5"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郭沫若是创造社浪漫主义诗歌代表诗人</a:t>
            </a:r>
            <a:endParaRPr sz="2400">
              <a:latin typeface="宋体" panose="02010600030101010101" pitchFamily="2" charset="-122"/>
              <a:cs typeface="宋体" panose="02010600030101010101" pitchFamily="2" charset="-122"/>
            </a:endParaRPr>
          </a:p>
          <a:p>
            <a:pPr marL="12700" marR="309880">
              <a:lnSpc>
                <a:spcPts val="5760"/>
              </a:lnSpc>
              <a:spcBef>
                <a:spcPts val="670"/>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冰心、宗白华是“小诗”派的主要代表诗人  </a:t>
            </a: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冯至被鲁迅称为“中国最杰出的抒情诗人”</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507746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sz="2400" b="1">
                <a:sym typeface="+mn-ea"/>
              </a:rPr>
              <a:t>2、《故事新编》主要内容</a:t>
            </a:r>
            <a:endParaRPr sz="2400" b="1"/>
          </a:p>
          <a:p>
            <a:pPr marL="342900" indent="-342900">
              <a:lnSpc>
                <a:spcPct val="150000"/>
              </a:lnSpc>
              <a:buFont typeface="Arial" panose="020B0604020202020204" pitchFamily="34" charset="0"/>
              <a:buChar char="•"/>
            </a:pPr>
            <a:r>
              <a:rPr lang="zh-CN" sz="2400"/>
              <a:t>后期作品</a:t>
            </a:r>
            <a:endParaRPr sz="2400"/>
          </a:p>
          <a:p>
            <a:pPr marL="342900" indent="-342900">
              <a:lnSpc>
                <a:spcPct val="150000"/>
              </a:lnSpc>
              <a:buFont typeface="Wingdings" panose="05000000000000000000" charset="0"/>
              <a:buChar char="Ø"/>
            </a:pPr>
            <a:r>
              <a:rPr sz="2400" b="1" u="sng">
                <a:solidFill>
                  <a:srgbClr val="C00000"/>
                </a:solidFill>
              </a:rPr>
              <a:t>批判性</a:t>
            </a:r>
            <a:r>
              <a:rPr lang="zh-CN" sz="2400"/>
              <a:t>的小说</a:t>
            </a:r>
            <a:endParaRPr lang="zh-CN" sz="2400"/>
          </a:p>
          <a:p>
            <a:pPr indent="0">
              <a:lnSpc>
                <a:spcPct val="150000"/>
              </a:lnSpc>
              <a:buFont typeface="Arial" panose="020B0604020202020204" pitchFamily="34" charset="0"/>
              <a:buNone/>
            </a:pPr>
            <a:r>
              <a:rPr lang="zh-CN" sz="2400">
                <a:sym typeface="+mn-ea"/>
              </a:rPr>
              <a:t>（</a:t>
            </a:r>
            <a:r>
              <a:rPr lang="en-US" altLang="zh-CN" sz="2400">
                <a:sym typeface="+mn-ea"/>
              </a:rPr>
              <a:t>3</a:t>
            </a:r>
            <a:r>
              <a:rPr lang="zh-CN" sz="2400">
                <a:sym typeface="+mn-ea"/>
              </a:rPr>
              <a:t>）</a:t>
            </a:r>
            <a:r>
              <a:rPr sz="2400">
                <a:sym typeface="+mn-ea"/>
              </a:rPr>
              <a:t>《</a:t>
            </a:r>
            <a:r>
              <a:rPr sz="2400" b="1" u="sng">
                <a:solidFill>
                  <a:srgbClr val="C00000"/>
                </a:solidFill>
                <a:sym typeface="+mn-ea"/>
              </a:rPr>
              <a:t>起死</a:t>
            </a:r>
            <a:r>
              <a:rPr sz="2400">
                <a:sym typeface="+mn-ea"/>
              </a:rPr>
              <a:t>》</a:t>
            </a:r>
            <a:endParaRPr sz="2400">
              <a:sym typeface="+mn-ea"/>
            </a:endParaRPr>
          </a:p>
          <a:p>
            <a:pPr indent="0">
              <a:lnSpc>
                <a:spcPct val="150000"/>
              </a:lnSpc>
              <a:buFont typeface="Arial" panose="020B0604020202020204" pitchFamily="34" charset="0"/>
              <a:buNone/>
            </a:pPr>
            <a:r>
              <a:rPr lang="zh-CN" sz="2400">
                <a:sym typeface="+mn-ea"/>
              </a:rPr>
              <a:t>①取材：</a:t>
            </a:r>
            <a:r>
              <a:rPr lang="zh-CN" sz="2400">
                <a:latin typeface="楷体" panose="02010609060101010101" charset="-122"/>
                <a:ea typeface="楷体" panose="02010609060101010101" charset="-122"/>
                <a:cs typeface="楷体" panose="02010609060101010101" charset="-122"/>
                <a:sym typeface="+mn-ea"/>
              </a:rPr>
              <a:t>《庄子·至乐》篇中的寓言故事</a:t>
            </a:r>
            <a:endParaRPr lang="zh-CN" sz="2400">
              <a:latin typeface="楷体" panose="02010609060101010101" charset="-122"/>
              <a:ea typeface="楷体" panose="02010609060101010101" charset="-122"/>
              <a:cs typeface="楷体" panose="02010609060101010101" charset="-122"/>
              <a:sym typeface="+mn-ea"/>
            </a:endParaRPr>
          </a:p>
          <a:p>
            <a:pPr indent="0">
              <a:lnSpc>
                <a:spcPct val="150000"/>
              </a:lnSpc>
              <a:buFont typeface="Arial" panose="020B0604020202020204" pitchFamily="34" charset="0"/>
              <a:buNone/>
            </a:pPr>
            <a:r>
              <a:rPr lang="zh-CN" sz="2400">
                <a:sym typeface="+mn-ea"/>
              </a:rPr>
              <a:t>②写作：用庄子与骷髅的消极出世和积极入世的矛盾冲突，来</a:t>
            </a:r>
            <a:r>
              <a:rPr lang="zh-CN" sz="2400" b="1" u="sng">
                <a:solidFill>
                  <a:srgbClr val="C00000"/>
                </a:solidFill>
                <a:sym typeface="+mn-ea"/>
              </a:rPr>
              <a:t>批判老庄哲学</a:t>
            </a:r>
            <a:r>
              <a:rPr lang="zh-CN" sz="2400">
                <a:sym typeface="+mn-ea"/>
              </a:rPr>
              <a:t>。</a:t>
            </a:r>
            <a:endParaRPr lang="zh-CN" sz="2400">
              <a:sym typeface="+mn-ea"/>
            </a:endParaRPr>
          </a:p>
          <a:p>
            <a:pPr indent="0">
              <a:lnSpc>
                <a:spcPct val="150000"/>
              </a:lnSpc>
              <a:buFont typeface="Arial" panose="020B0604020202020204" pitchFamily="34" charset="0"/>
              <a:buNone/>
            </a:pPr>
            <a:r>
              <a:rPr lang="zh-CN" sz="2400">
                <a:sym typeface="+mn-ea"/>
              </a:rPr>
              <a:t>      采用了</a:t>
            </a:r>
            <a:r>
              <a:rPr lang="zh-CN" sz="2400" b="1" u="sng">
                <a:solidFill>
                  <a:srgbClr val="C00000"/>
                </a:solidFill>
                <a:sym typeface="+mn-ea"/>
              </a:rPr>
              <a:t>讽刺短剧</a:t>
            </a:r>
            <a:r>
              <a:rPr lang="zh-CN" sz="2400">
                <a:sym typeface="+mn-ea"/>
              </a:rPr>
              <a:t>的形式，尖锐地鞭挞了30年代</a:t>
            </a:r>
            <a:r>
              <a:rPr lang="zh-CN" sz="2400" b="1" u="sng">
                <a:solidFill>
                  <a:srgbClr val="C00000"/>
                </a:solidFill>
                <a:sym typeface="+mn-ea"/>
              </a:rPr>
              <a:t>老庄哲学的欺骗性</a:t>
            </a:r>
            <a:r>
              <a:rPr lang="zh-CN" sz="2400">
                <a:sym typeface="+mn-ea"/>
              </a:rPr>
              <a:t>。</a:t>
            </a:r>
            <a:endParaRPr lang="zh-CN" sz="2400">
              <a:sym typeface="+mn-ea"/>
            </a:endParaRPr>
          </a:p>
          <a:p>
            <a:pPr indent="0">
              <a:lnSpc>
                <a:spcPct val="150000"/>
              </a:lnSpc>
              <a:buFont typeface="Arial" panose="020B0604020202020204" pitchFamily="34" charset="0"/>
              <a:buNone/>
            </a:pPr>
            <a:r>
              <a:rPr lang="zh-CN" sz="2400">
                <a:sym typeface="+mn-ea"/>
              </a:rPr>
              <a:t>       </a:t>
            </a:r>
            <a:r>
              <a:rPr lang="zh-CN" sz="2400">
                <a:latin typeface="楷体" panose="02010609060101010101" charset="-122"/>
                <a:ea typeface="楷体" panose="02010609060101010101" charset="-122"/>
                <a:cs typeface="楷体" panose="02010609060101010101" charset="-122"/>
                <a:sym typeface="+mn-ea"/>
              </a:rPr>
              <a:t>某些文人宣扬的“唯无是非观，庶几免是非”、“彼亦一是非，此亦一是非”。</a:t>
            </a:r>
            <a:endParaRPr lang="zh-CN" sz="2400">
              <a:latin typeface="楷体" panose="02010609060101010101" charset="-122"/>
              <a:ea typeface="楷体" panose="02010609060101010101" charset="-122"/>
              <a:cs typeface="楷体" panose="02010609060101010101" charset="-122"/>
              <a:sym typeface="+mn-ea"/>
            </a:endParaRPr>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92302" y="491109"/>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88593" y="1686814"/>
            <a:ext cx="64262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关于“五四”时期诗歌创作的说法正确的有（）</a:t>
            </a:r>
            <a:endParaRPr sz="2400">
              <a:latin typeface="宋体" panose="02010600030101010101" pitchFamily="2" charset="-122"/>
              <a:cs typeface="宋体" panose="02010600030101010101" pitchFamily="2" charset="-122"/>
            </a:endParaRPr>
          </a:p>
          <a:p>
            <a:pPr>
              <a:lnSpc>
                <a:spcPct val="100000"/>
              </a:lnSpc>
              <a:spcBef>
                <a:spcPts val="15"/>
              </a:spcBef>
            </a:pPr>
            <a:endParaRPr sz="1950">
              <a:latin typeface="Times New Roman" panose="02020603050405020304"/>
              <a:cs typeface="Times New Roman" panose="02020603050405020304"/>
            </a:endParaRPr>
          </a:p>
          <a:p>
            <a:pPr marL="12700">
              <a:lnSpc>
                <a:spcPct val="100000"/>
              </a:lnSpc>
            </a:pPr>
            <a:r>
              <a:rPr sz="2400" b="1" spc="-5"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朱自清是文学研究会写实主义诗歌代表诗人</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瞿秋白是象征诗派的诗人</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b="1" spc="-5" dirty="0">
                <a:solidFill>
                  <a:srgbClr val="C00000"/>
                </a:solidFill>
                <a:latin typeface="Arial" panose="020B0604020202020204"/>
                <a:cs typeface="Arial" panose="020B0604020202020204"/>
              </a:rPr>
              <a:t>C:</a:t>
            </a:r>
            <a:r>
              <a:rPr sz="2400" b="1" dirty="0">
                <a:solidFill>
                  <a:srgbClr val="C00000"/>
                </a:solidFill>
                <a:latin typeface="宋体" panose="02010600030101010101" pitchFamily="2" charset="-122"/>
                <a:cs typeface="宋体" panose="02010600030101010101" pitchFamily="2" charset="-122"/>
              </a:rPr>
              <a:t>郭沫若是创造社浪漫主义诗歌代表诗人</a:t>
            </a:r>
            <a:endParaRPr sz="2400">
              <a:latin typeface="宋体" panose="02010600030101010101" pitchFamily="2" charset="-122"/>
              <a:cs typeface="宋体" panose="02010600030101010101" pitchFamily="2" charset="-122"/>
            </a:endParaRPr>
          </a:p>
          <a:p>
            <a:pPr marL="12700" marR="264160">
              <a:lnSpc>
                <a:spcPts val="5760"/>
              </a:lnSpc>
              <a:spcBef>
                <a:spcPts val="670"/>
              </a:spcBef>
            </a:pPr>
            <a:r>
              <a:rPr sz="2400" b="1" spc="-10" dirty="0">
                <a:solidFill>
                  <a:srgbClr val="C00000"/>
                </a:solidFill>
                <a:latin typeface="Arial" panose="020B0604020202020204"/>
                <a:cs typeface="Arial" panose="020B0604020202020204"/>
              </a:rPr>
              <a:t>D</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冰心、宗白华是“小诗”派的主要代表诗人  </a:t>
            </a:r>
            <a:r>
              <a:rPr sz="2400" b="1" spc="-5" dirty="0">
                <a:solidFill>
                  <a:srgbClr val="C00000"/>
                </a:solidFill>
                <a:latin typeface="Arial" panose="020B0604020202020204"/>
                <a:cs typeface="Arial" panose="020B0604020202020204"/>
              </a:rPr>
              <a:t>E:</a:t>
            </a:r>
            <a:r>
              <a:rPr sz="2400" b="1" dirty="0">
                <a:solidFill>
                  <a:srgbClr val="C00000"/>
                </a:solidFill>
                <a:latin typeface="宋体" panose="02010600030101010101" pitchFamily="2" charset="-122"/>
                <a:cs typeface="宋体" panose="02010600030101010101" pitchFamily="2" charset="-122"/>
              </a:rPr>
              <a:t>冯至被鲁迅称为“中国最杰出的抒情诗人”</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1143635"/>
          </a:xfrm>
          <a:prstGeom prst="rect">
            <a:avLst/>
          </a:prstGeom>
          <a:noFill/>
        </p:spPr>
        <p:txBody>
          <a:bodyPr wrap="square" rtlCol="0" anchor="t">
            <a:spAutoFit/>
          </a:bodyPr>
          <a:p>
            <a:pPr indent="0">
              <a:lnSpc>
                <a:spcPct val="135000"/>
              </a:lnSpc>
              <a:spcBef>
                <a:spcPts val="0"/>
              </a:spcBef>
              <a:spcAft>
                <a:spcPts val="0"/>
              </a:spcAft>
              <a:buFont typeface="Arial" panose="020B0604020202020204" pitchFamily="34" charset="0"/>
              <a:buNone/>
            </a:pPr>
            <a:r>
              <a:rPr lang="zh-CN" sz="2400" b="1"/>
              <a:t>（六）《故事新编》</a:t>
            </a:r>
            <a:endParaRPr lang="zh-CN" sz="2400" b="1"/>
          </a:p>
          <a:p>
            <a:pPr marL="342900" indent="-342900">
              <a:lnSpc>
                <a:spcPct val="150000"/>
              </a:lnSpc>
              <a:spcBef>
                <a:spcPts val="0"/>
              </a:spcBef>
              <a:spcAft>
                <a:spcPts val="0"/>
              </a:spcAft>
              <a:buFont typeface="Arial" panose="020B0604020202020204" pitchFamily="34" charset="0"/>
              <a:buChar char="•"/>
            </a:pPr>
            <a:r>
              <a:rPr lang="zh-CN" sz="2400"/>
              <a:t> </a:t>
            </a:r>
            <a:r>
              <a:rPr sz="2400"/>
              <a:t>后期作品： 1934-1935年，《理水》《采薇》《出关》《非攻》《起死》</a:t>
            </a:r>
            <a:endParaRPr sz="2400"/>
          </a:p>
        </p:txBody>
      </p:sp>
      <p:graphicFrame>
        <p:nvGraphicFramePr>
          <p:cNvPr id="4" name="表格 3"/>
          <p:cNvGraphicFramePr/>
          <p:nvPr>
            <p:custDataLst>
              <p:tags r:id="rId4"/>
            </p:custDataLst>
          </p:nvPr>
        </p:nvGraphicFramePr>
        <p:xfrm>
          <a:off x="317500" y="2066290"/>
          <a:ext cx="11240770" cy="4167505"/>
        </p:xfrm>
        <a:graphic>
          <a:graphicData uri="http://schemas.openxmlformats.org/drawingml/2006/table">
            <a:tbl>
              <a:tblPr firstRow="1" bandRow="1">
                <a:tableStyleId>{5C22544A-7EE6-4342-B048-85BDC9FD1C3A}</a:tableStyleId>
              </a:tblPr>
              <a:tblGrid>
                <a:gridCol w="1315720"/>
                <a:gridCol w="2676525"/>
                <a:gridCol w="1815465"/>
                <a:gridCol w="5433060"/>
              </a:tblGrid>
              <a:tr h="829310">
                <a:tc>
                  <a:txBody>
                    <a:bodyPr/>
                    <a:p>
                      <a:pPr indent="0" algn="ctr">
                        <a:buNone/>
                      </a:pPr>
                      <a:r>
                        <a:rPr lang="zh-CN" sz="2400" b="1">
                          <a:solidFill>
                            <a:srgbClr val="000000"/>
                          </a:solidFill>
                          <a:latin typeface="+mn-ea"/>
                        </a:rPr>
                        <a:t>《篇名》</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cs typeface="+mn-ea"/>
                        </a:rPr>
                        <a:t>写作时间/</a:t>
                      </a:r>
                      <a:endParaRPr lang="zh-CN" sz="2400" b="1">
                        <a:solidFill>
                          <a:srgbClr val="000000"/>
                        </a:solidFill>
                        <a:latin typeface="+mn-ea"/>
                        <a:cs typeface="+mn-ea"/>
                      </a:endParaRPr>
                    </a:p>
                    <a:p>
                      <a:pPr indent="0" algn="ctr">
                        <a:buNone/>
                      </a:pPr>
                      <a:r>
                        <a:rPr lang="zh-CN" sz="2400" b="1">
                          <a:solidFill>
                            <a:srgbClr val="000000"/>
                          </a:solidFill>
                          <a:latin typeface="+mn-ea"/>
                          <a:cs typeface="+mn-ea"/>
                        </a:rPr>
                        <a:t>写作背景</a:t>
                      </a:r>
                      <a:endParaRPr lang="zh-CN" altLang="en-US" sz="2400" b="1">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rPr>
                        <a:t>取材</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rPr>
                        <a:t>写作内容与特点</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0910">
                <a:tc>
                  <a:txBody>
                    <a:bodyPr/>
                    <a:p>
                      <a:pPr indent="0" algn="ctr">
                        <a:buNone/>
                      </a:pPr>
                      <a:r>
                        <a:rPr lang="zh-CN" altLang="en-US" sz="2400" b="0">
                          <a:solidFill>
                            <a:srgbClr val="000000"/>
                          </a:solidFill>
                          <a:latin typeface="+mn-ea"/>
                        </a:rPr>
                        <a:t>《采薇》</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cs typeface="+mn-ea"/>
                        </a:rPr>
                        <a:t>1934-1935年</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rPr>
                        <a:t>武王伐纣的历史记载</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rPr>
                        <a:t>批判否定周伯夷、叔齐</a:t>
                      </a:r>
                      <a:r>
                        <a:rPr sz="2400" b="1" u="sng">
                          <a:solidFill>
                            <a:srgbClr val="C00000"/>
                          </a:solidFill>
                        </a:rPr>
                        <a:t>消极避世</a:t>
                      </a:r>
                      <a:r>
                        <a:rPr lang="zh-CN" altLang="en-US" sz="2400" b="0">
                          <a:solidFill>
                            <a:srgbClr val="000000"/>
                          </a:solidFill>
                          <a:latin typeface="+mn-ea"/>
                        </a:rPr>
                        <a:t>的思想</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3960">
                <a:tc>
                  <a:txBody>
                    <a:bodyPr/>
                    <a:p>
                      <a:pPr indent="0" algn="ctr">
                        <a:buNone/>
                      </a:pPr>
                      <a:r>
                        <a:rPr lang="zh-CN" altLang="en-US" sz="2400" b="0">
                          <a:solidFill>
                            <a:srgbClr val="000000"/>
                          </a:solidFill>
                          <a:latin typeface="+mn-ea"/>
                        </a:rPr>
                        <a:t>《出关》</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cs typeface="+mn-ea"/>
                        </a:rPr>
                        <a:t>1934-1935年</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rPr>
                        <a:t>孔老相争</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cs typeface="+mn-ea"/>
                        </a:rPr>
                        <a:t>批判老子“消极无为”的思想</a:t>
                      </a:r>
                      <a:endParaRPr lang="zh-CN" altLang="en-US" sz="2400" b="0">
                        <a:solidFill>
                          <a:srgbClr val="000000"/>
                        </a:solidFill>
                        <a:latin typeface="+mn-ea"/>
                        <a:cs typeface="+mn-ea"/>
                      </a:endParaRPr>
                    </a:p>
                    <a:p>
                      <a:pPr indent="0" algn="ctr">
                        <a:buNone/>
                      </a:pPr>
                      <a:r>
                        <a:rPr lang="zh-CN" altLang="en-US" sz="2400" b="0">
                          <a:solidFill>
                            <a:srgbClr val="000000"/>
                          </a:solidFill>
                          <a:latin typeface="+mn-ea"/>
                          <a:cs typeface="+mn-ea"/>
                        </a:rPr>
                        <a:t>针对30年代社会上</a:t>
                      </a:r>
                      <a:r>
                        <a:rPr sz="2400" b="1" u="sng">
                          <a:solidFill>
                            <a:srgbClr val="C00000"/>
                          </a:solidFill>
                        </a:rPr>
                        <a:t>崇尚空谈</a:t>
                      </a:r>
                      <a:r>
                        <a:rPr lang="zh-CN" altLang="en-US" sz="2400" b="0">
                          <a:solidFill>
                            <a:srgbClr val="000000"/>
                          </a:solidFill>
                          <a:latin typeface="+mn-ea"/>
                          <a:cs typeface="+mn-ea"/>
                        </a:rPr>
                        <a:t>的危险倾向</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3325">
                <a:tc>
                  <a:txBody>
                    <a:bodyPr/>
                    <a:p>
                      <a:pPr indent="0" algn="ctr">
                        <a:buNone/>
                      </a:pPr>
                      <a:r>
                        <a:rPr lang="zh-CN" altLang="en-US" sz="2400" b="0">
                          <a:solidFill>
                            <a:srgbClr val="000000"/>
                          </a:solidFill>
                          <a:latin typeface="+mn-ea"/>
                        </a:rPr>
                        <a:t>《起死》</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cs typeface="+mn-ea"/>
                        </a:rPr>
                        <a:t>1934-1935年</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mn-ea"/>
                        </a:rPr>
                        <a:t>《庄子·至乐》篇中的寓言</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批判老庄哲学</a:t>
                      </a:r>
                      <a:endParaRPr lang="zh-CN" sz="2400" b="0">
                        <a:solidFill>
                          <a:srgbClr val="000000"/>
                        </a:solidFill>
                        <a:latin typeface="+mn-ea"/>
                        <a:cs typeface="+mn-ea"/>
                      </a:endParaRPr>
                    </a:p>
                    <a:p>
                      <a:pPr indent="0" algn="ctr">
                        <a:buNone/>
                      </a:pPr>
                      <a:r>
                        <a:rPr lang="zh-CN" sz="2400" b="0">
                          <a:solidFill>
                            <a:srgbClr val="000000"/>
                          </a:solidFill>
                          <a:latin typeface="+mn-ea"/>
                          <a:cs typeface="+mn-ea"/>
                        </a:rPr>
                        <a:t>讽刺短剧、</a:t>
                      </a:r>
                      <a:r>
                        <a:rPr sz="2400" b="1" u="sng">
                          <a:solidFill>
                            <a:srgbClr val="C00000"/>
                          </a:solidFill>
                        </a:rPr>
                        <a:t>鞭挞老庄哲学的欺骗性</a:t>
                      </a:r>
                      <a:endParaRPr lang="zh-CN"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9" name="圆角矩形 18"/>
          <p:cNvSpPr/>
          <p:nvPr>
            <p:custDataLst>
              <p:tags r:id="rId5"/>
            </p:custDataLst>
          </p:nvPr>
        </p:nvSpPr>
        <p:spPr>
          <a:xfrm>
            <a:off x="3178810" y="66294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5260" y="613410"/>
            <a:ext cx="1184846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lang="en-US" altLang="zh-CN" sz="2400" b="1"/>
              <a:t>3</a:t>
            </a:r>
            <a:r>
              <a:rPr lang="zh-CN" altLang="en-US" sz="2400" b="1"/>
              <a:t>、</a:t>
            </a:r>
            <a:r>
              <a:rPr lang="zh-CN" sz="2400" b="1"/>
              <a:t>《故事新编》艺术特点</a:t>
            </a:r>
            <a:r>
              <a:rPr lang="en-US" altLang="zh-CN" sz="2400" b="1"/>
              <a:t>/</a:t>
            </a:r>
            <a:r>
              <a:rPr lang="zh-CN" sz="2400" b="1"/>
              <a:t>创作特点</a:t>
            </a:r>
            <a:r>
              <a:rPr lang="zh-CN" sz="2400" b="1">
                <a:solidFill>
                  <a:srgbClr val="C00000"/>
                </a:solidFill>
              </a:rPr>
              <a:t>【</a:t>
            </a:r>
            <a:r>
              <a:rPr lang="en-US" altLang="zh-CN" sz="2400" b="1">
                <a:solidFill>
                  <a:srgbClr val="C00000"/>
                </a:solidFill>
              </a:rPr>
              <a:t>1610</a:t>
            </a:r>
            <a:r>
              <a:rPr lang="zh-CN" altLang="en-US" sz="2400" b="1">
                <a:solidFill>
                  <a:srgbClr val="C00000"/>
                </a:solidFill>
              </a:rPr>
              <a:t>简答题、</a:t>
            </a:r>
            <a:r>
              <a:rPr lang="en-US" altLang="zh-CN" sz="2400" b="1">
                <a:solidFill>
                  <a:srgbClr val="C00000"/>
                </a:solidFill>
              </a:rPr>
              <a:t>1804</a:t>
            </a:r>
            <a:r>
              <a:rPr lang="zh-CN" altLang="en-US" sz="2400" b="1">
                <a:solidFill>
                  <a:srgbClr val="C00000"/>
                </a:solidFill>
              </a:rPr>
              <a:t>论述题</a:t>
            </a:r>
            <a:r>
              <a:rPr lang="zh-CN" sz="2400" b="1">
                <a:solidFill>
                  <a:srgbClr val="C00000"/>
                </a:solidFill>
              </a:rPr>
              <a:t>】</a:t>
            </a:r>
            <a:endParaRPr lang="zh-CN" sz="2400" b="1">
              <a:solidFill>
                <a:srgbClr val="C00000"/>
              </a:solidFill>
            </a:endParaRPr>
          </a:p>
          <a:p>
            <a:pPr indent="0">
              <a:lnSpc>
                <a:spcPct val="200000"/>
              </a:lnSpc>
              <a:buFont typeface="Arial" panose="020B0604020202020204" pitchFamily="34" charset="0"/>
              <a:buNone/>
            </a:pPr>
            <a:r>
              <a:rPr sz="2400"/>
              <a:t>（1）</a:t>
            </a:r>
            <a:r>
              <a:rPr sz="2400" b="1" u="sng">
                <a:solidFill>
                  <a:srgbClr val="C00000"/>
                </a:solidFill>
              </a:rPr>
              <a:t>依据古籍，容纳现代</a:t>
            </a:r>
            <a:r>
              <a:rPr sz="2400"/>
              <a:t>，在历史故事的基础上进行</a:t>
            </a:r>
            <a:r>
              <a:rPr sz="2400" b="1" u="sng">
                <a:solidFill>
                  <a:srgbClr val="C00000"/>
                </a:solidFill>
              </a:rPr>
              <a:t>艺术加工和改造</a:t>
            </a:r>
            <a:r>
              <a:rPr sz="2400"/>
              <a:t>：</a:t>
            </a:r>
            <a:endParaRPr sz="2400"/>
          </a:p>
          <a:p>
            <a:pPr indent="0">
              <a:lnSpc>
                <a:spcPct val="200000"/>
              </a:lnSpc>
              <a:buFont typeface="Arial" panose="020B0604020202020204" pitchFamily="34" charset="0"/>
              <a:buNone/>
            </a:pPr>
            <a:r>
              <a:rPr lang="zh-CN" sz="2400">
                <a:latin typeface="楷体" panose="02010609060101010101" charset="-122"/>
                <a:ea typeface="楷体" panose="02010609060101010101" charset="-122"/>
                <a:cs typeface="楷体" panose="02010609060101010101" charset="-122"/>
              </a:rPr>
              <a:t>  古人、今人纳入同一形象系列</a:t>
            </a:r>
            <a:r>
              <a:rPr lang="en-US" altLang="zh-CN" sz="2400">
                <a:latin typeface="楷体" panose="02010609060101010101" charset="-122"/>
                <a:ea typeface="楷体" panose="02010609060101010101" charset="-122"/>
                <a:cs typeface="楷体" panose="02010609060101010101" charset="-122"/>
              </a:rPr>
              <a:t>;</a:t>
            </a:r>
            <a:r>
              <a:rPr lang="zh-CN" sz="2400">
                <a:latin typeface="楷体" panose="02010609060101010101" charset="-122"/>
                <a:ea typeface="楷体" panose="02010609060101010101" charset="-122"/>
                <a:cs typeface="楷体" panose="02010609060101010101" charset="-122"/>
              </a:rPr>
              <a:t>古代、现代情节交融一体</a:t>
            </a:r>
            <a:r>
              <a:rPr lang="en-US" altLang="zh-CN" sz="2400">
                <a:latin typeface="楷体" panose="02010609060101010101" charset="-122"/>
                <a:ea typeface="楷体" panose="02010609060101010101" charset="-122"/>
                <a:cs typeface="楷体" panose="02010609060101010101" charset="-122"/>
              </a:rPr>
              <a:t>;</a:t>
            </a:r>
            <a:r>
              <a:rPr lang="zh-CN" sz="2400">
                <a:latin typeface="楷体" panose="02010609060101010101" charset="-122"/>
                <a:ea typeface="楷体" panose="02010609060101010101" charset="-122"/>
                <a:cs typeface="楷体" panose="02010609060101010101" charset="-122"/>
              </a:rPr>
              <a:t>→更好的战斗效果、感染力</a:t>
            </a:r>
            <a:endParaRPr sz="2400">
              <a:latin typeface="楷体" panose="02010609060101010101" charset="-122"/>
              <a:ea typeface="楷体" panose="02010609060101010101" charset="-122"/>
              <a:cs typeface="楷体" panose="02010609060101010101" charset="-122"/>
            </a:endParaRPr>
          </a:p>
          <a:p>
            <a:pPr indent="0">
              <a:lnSpc>
                <a:spcPct val="200000"/>
              </a:lnSpc>
              <a:buFont typeface="Arial" panose="020B0604020202020204" pitchFamily="34" charset="0"/>
              <a:buNone/>
            </a:pPr>
            <a:r>
              <a:rPr sz="2400"/>
              <a:t>（2）不是“将古人写得更死”，而是</a:t>
            </a:r>
            <a:r>
              <a:rPr sz="2400" b="1" u="sng">
                <a:solidFill>
                  <a:srgbClr val="C00000"/>
                </a:solidFill>
              </a:rPr>
              <a:t>将古人写活</a:t>
            </a:r>
            <a:r>
              <a:rPr sz="2400"/>
              <a:t>，达到</a:t>
            </a:r>
            <a:r>
              <a:rPr sz="2400" b="1" u="sng">
                <a:solidFill>
                  <a:srgbClr val="C00000"/>
                </a:solidFill>
              </a:rPr>
              <a:t>古今交融</a:t>
            </a:r>
            <a:r>
              <a:rPr sz="2400"/>
              <a:t>的艺术效果。</a:t>
            </a:r>
            <a:endParaRPr sz="2400"/>
          </a:p>
          <a:p>
            <a:pPr indent="0">
              <a:lnSpc>
                <a:spcPct val="200000"/>
              </a:lnSpc>
              <a:buFont typeface="Arial" panose="020B0604020202020204" pitchFamily="34" charset="0"/>
              <a:buNone/>
            </a:pPr>
            <a:r>
              <a:rPr lang="zh-CN" sz="2400"/>
              <a:t>    </a:t>
            </a:r>
            <a:r>
              <a:rPr lang="zh-CN" sz="2400">
                <a:latin typeface="楷体" panose="02010609060101010101" charset="-122"/>
                <a:ea typeface="楷体" panose="02010609060101010101" charset="-122"/>
                <a:cs typeface="楷体" panose="02010609060101010101" charset="-122"/>
              </a:rPr>
              <a:t>   着重古人性格、精神和心理状态的开掘，用“画眼睛”的渲染、强调</a:t>
            </a:r>
            <a:endParaRPr lang="zh-CN" sz="2400">
              <a:latin typeface="楷体" panose="02010609060101010101" charset="-122"/>
              <a:ea typeface="楷体" panose="02010609060101010101" charset="-122"/>
              <a:cs typeface="楷体" panose="02010609060101010101" charset="-122"/>
            </a:endParaRPr>
          </a:p>
          <a:p>
            <a:pPr indent="0">
              <a:lnSpc>
                <a:spcPct val="200000"/>
              </a:lnSpc>
              <a:buFont typeface="Arial" panose="020B0604020202020204" pitchFamily="34" charset="0"/>
              <a:buNone/>
            </a:pPr>
            <a:r>
              <a:rPr sz="2400"/>
              <a:t>（3）运用</a:t>
            </a:r>
            <a:r>
              <a:rPr sz="2400" b="1" u="sng">
                <a:solidFill>
                  <a:srgbClr val="C00000"/>
                </a:solidFill>
              </a:rPr>
              <a:t>“油滑”手段</a:t>
            </a:r>
            <a:r>
              <a:rPr lang="en-US" sz="2400"/>
              <a:t>,</a:t>
            </a:r>
            <a:r>
              <a:rPr sz="2400"/>
              <a:t>在穿插性的喜剧人物身上赋予现代生活的细节</a:t>
            </a:r>
            <a:r>
              <a:rPr lang="en-US" sz="2400"/>
              <a:t>,</a:t>
            </a:r>
            <a:r>
              <a:rPr sz="2400" b="1" u="sng">
                <a:solidFill>
                  <a:srgbClr val="C00000"/>
                </a:solidFill>
              </a:rPr>
              <a:t>为“借古讽今”服务</a:t>
            </a:r>
            <a:r>
              <a:rPr sz="2400"/>
              <a:t>。</a:t>
            </a:r>
            <a:endParaRPr sz="2400"/>
          </a:p>
          <a:p>
            <a:pPr indent="0">
              <a:lnSpc>
                <a:spcPct val="200000"/>
              </a:lnSpc>
              <a:buFont typeface="Arial" panose="020B0604020202020204" pitchFamily="34" charset="0"/>
              <a:buNone/>
            </a:pPr>
            <a:r>
              <a:rPr lang="zh-CN" altLang="en-US" sz="2400">
                <a:latin typeface="楷体" panose="02010609060101010101" charset="-122"/>
                <a:ea typeface="楷体" panose="02010609060101010101" charset="-122"/>
                <a:cs typeface="楷体" panose="02010609060101010101" charset="-122"/>
              </a:rPr>
              <a:t>  吸取戏曲艺术</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类似</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二丑艺术</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人物脱离剧情</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插入现代生活的语言动作</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讽刺现实。</a:t>
            </a:r>
            <a:endParaRPr lang="zh-CN" altLang="en-US" sz="2400">
              <a:latin typeface="楷体" panose="02010609060101010101" charset="-122"/>
              <a:ea typeface="楷体" panose="02010609060101010101" charset="-122"/>
              <a:cs typeface="楷体" panose="02010609060101010101" charset="-122"/>
            </a:endParaRPr>
          </a:p>
        </p:txBody>
      </p:sp>
      <p:sp>
        <p:nvSpPr>
          <p:cNvPr id="11" name="圆角矩形 10"/>
          <p:cNvSpPr/>
          <p:nvPr>
            <p:custDataLst>
              <p:tags r:id="rId4"/>
            </p:custDataLst>
          </p:nvPr>
        </p:nvSpPr>
        <p:spPr>
          <a:xfrm>
            <a:off x="9141460" y="1229995"/>
            <a:ext cx="1176655"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简答题</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4" name="圆角矩形 3"/>
          <p:cNvSpPr/>
          <p:nvPr>
            <p:custDataLst>
              <p:tags r:id="rId5"/>
            </p:custDataLst>
          </p:nvPr>
        </p:nvSpPr>
        <p:spPr>
          <a:xfrm>
            <a:off x="10509250" y="1229995"/>
            <a:ext cx="1176655" cy="533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论述题</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真题演练</a:t>
            </a:r>
            <a:r>
              <a:rPr lang="en-US" sz="2800" b="1">
                <a:latin typeface="方正清刻本悦宋简体" panose="02000000000000000000" charset="-122"/>
                <a:ea typeface="方正清刻本悦宋简体" panose="02000000000000000000" charset="-122"/>
                <a:sym typeface="+mn-ea"/>
              </a:rPr>
              <a:t>0904</a:t>
            </a:r>
            <a:endParaRPr 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346710" y="662940"/>
            <a:ext cx="11386820" cy="3969385"/>
          </a:xfrm>
          <a:prstGeom prst="rect">
            <a:avLst/>
          </a:prstGeom>
          <a:noFill/>
        </p:spPr>
        <p:txBody>
          <a:bodyPr wrap="square" rtlCol="0" anchor="t">
            <a:spAutoFit/>
          </a:bodyPr>
          <a:p>
            <a:pPr>
              <a:lnSpc>
                <a:spcPct val="150000"/>
              </a:lnSpc>
            </a:pPr>
            <a:r>
              <a:rPr lang="zh-CN" altLang="en-US" sz="2400"/>
              <a:t>鲁迅在《故事新编》中表现历史上“中国的脊梁”的名篇是（ ）</a:t>
            </a:r>
            <a:endParaRPr lang="zh-CN" altLang="en-US" sz="2400"/>
          </a:p>
          <a:p>
            <a:pPr>
              <a:lnSpc>
                <a:spcPct val="150000"/>
              </a:lnSpc>
            </a:pPr>
            <a:endParaRPr lang="zh-CN" altLang="en-US" sz="2400"/>
          </a:p>
          <a:p>
            <a:pPr>
              <a:lnSpc>
                <a:spcPct val="150000"/>
              </a:lnSpc>
            </a:pPr>
            <a:r>
              <a:rPr lang="zh-CN" altLang="en-US" sz="2400"/>
              <a:t>A:《铸剑》</a:t>
            </a:r>
            <a:endParaRPr lang="zh-CN" altLang="en-US" sz="2400"/>
          </a:p>
          <a:p>
            <a:pPr>
              <a:lnSpc>
                <a:spcPct val="150000"/>
              </a:lnSpc>
            </a:pPr>
            <a:r>
              <a:rPr lang="zh-CN" altLang="en-US" sz="2400"/>
              <a:t>B:《非攻》 </a:t>
            </a:r>
            <a:endParaRPr lang="zh-CN" altLang="en-US" sz="2400"/>
          </a:p>
          <a:p>
            <a:pPr>
              <a:lnSpc>
                <a:spcPct val="150000"/>
              </a:lnSpc>
            </a:pPr>
            <a:r>
              <a:rPr lang="zh-CN" altLang="en-US" sz="2400"/>
              <a:t>C:《眉间尺》 </a:t>
            </a:r>
            <a:endParaRPr lang="zh-CN" altLang="en-US" sz="2400"/>
          </a:p>
          <a:p>
            <a:pPr>
              <a:lnSpc>
                <a:spcPct val="150000"/>
              </a:lnSpc>
            </a:pPr>
            <a:r>
              <a:rPr lang="zh-CN" altLang="en-US" sz="2400"/>
              <a:t>D:《理水》</a:t>
            </a:r>
            <a:endParaRPr lang="zh-CN" altLang="en-US" sz="2400"/>
          </a:p>
          <a:p>
            <a:pPr>
              <a:lnSpc>
                <a:spcPct val="150000"/>
              </a:lnSpc>
            </a:pPr>
            <a:endParaRPr lang="zh-CN" altLang="en-US" sz="240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真题演练</a:t>
            </a:r>
            <a:r>
              <a:rPr lang="en-US" sz="2800" b="1">
                <a:latin typeface="方正清刻本悦宋简体" panose="02000000000000000000" charset="-122"/>
                <a:ea typeface="方正清刻本悦宋简体" panose="02000000000000000000" charset="-122"/>
                <a:sym typeface="+mn-ea"/>
              </a:rPr>
              <a:t>0904</a:t>
            </a:r>
            <a:endParaRPr 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346710" y="662940"/>
            <a:ext cx="11386820" cy="4523105"/>
          </a:xfrm>
          <a:prstGeom prst="rect">
            <a:avLst/>
          </a:prstGeom>
          <a:noFill/>
        </p:spPr>
        <p:txBody>
          <a:bodyPr wrap="square" rtlCol="0" anchor="t">
            <a:spAutoFit/>
          </a:bodyPr>
          <a:p>
            <a:pPr>
              <a:lnSpc>
                <a:spcPct val="150000"/>
              </a:lnSpc>
            </a:pPr>
            <a:r>
              <a:rPr lang="zh-CN" altLang="en-US" sz="2400"/>
              <a:t>鲁迅在《故事新编》中表现历史上“中国的脊梁”的名篇是（ ）</a:t>
            </a:r>
            <a:endParaRPr lang="zh-CN" altLang="en-US" sz="2400"/>
          </a:p>
          <a:p>
            <a:pPr>
              <a:lnSpc>
                <a:spcPct val="150000"/>
              </a:lnSpc>
            </a:pPr>
            <a:endParaRPr lang="zh-CN" altLang="en-US" sz="2400"/>
          </a:p>
          <a:p>
            <a:pPr>
              <a:lnSpc>
                <a:spcPct val="150000"/>
              </a:lnSpc>
            </a:pPr>
            <a:r>
              <a:rPr lang="zh-CN" altLang="en-US" sz="2400"/>
              <a:t>A:《铸剑》</a:t>
            </a:r>
            <a:endParaRPr lang="zh-CN" altLang="en-US" sz="2400"/>
          </a:p>
          <a:p>
            <a:pPr>
              <a:lnSpc>
                <a:spcPct val="150000"/>
              </a:lnSpc>
            </a:pPr>
            <a:r>
              <a:rPr lang="zh-CN" altLang="en-US" sz="2400"/>
              <a:t>B:《非攻》 </a:t>
            </a:r>
            <a:endParaRPr lang="zh-CN" altLang="en-US" sz="2400"/>
          </a:p>
          <a:p>
            <a:pPr>
              <a:lnSpc>
                <a:spcPct val="150000"/>
              </a:lnSpc>
            </a:pPr>
            <a:r>
              <a:rPr lang="zh-CN" altLang="en-US" sz="2400"/>
              <a:t>C:《眉间尺》 </a:t>
            </a:r>
            <a:endParaRPr lang="zh-CN" altLang="en-US" sz="2400"/>
          </a:p>
          <a:p>
            <a:pPr>
              <a:lnSpc>
                <a:spcPct val="150000"/>
              </a:lnSpc>
            </a:pPr>
            <a:r>
              <a:rPr lang="zh-CN" altLang="en-US" sz="2400" b="1">
                <a:solidFill>
                  <a:srgbClr val="FF0000"/>
                </a:solidFill>
              </a:rPr>
              <a:t>D:《理水》</a:t>
            </a:r>
            <a:endParaRPr lang="zh-CN" altLang="en-US" sz="2400" b="1">
              <a:solidFill>
                <a:srgbClr val="FF0000"/>
              </a:solidFill>
            </a:endParaRPr>
          </a:p>
          <a:p>
            <a:pPr>
              <a:lnSpc>
                <a:spcPct val="150000"/>
              </a:lnSpc>
            </a:pPr>
            <a:r>
              <a:rPr lang="zh-CN" altLang="en-US" sz="2400"/>
              <a:t>答案：D</a:t>
            </a:r>
            <a:endParaRPr lang="zh-CN" altLang="en-US" sz="2400"/>
          </a:p>
          <a:p>
            <a:pPr>
              <a:lnSpc>
                <a:spcPct val="150000"/>
              </a:lnSpc>
            </a:pPr>
            <a:r>
              <a:rPr lang="zh-CN" altLang="en-US" sz="2400"/>
              <a:t>解析：《理水》歌颂了“中国的脊梁”式的人物-古代治水英雄大禹。</a:t>
            </a:r>
            <a:endParaRPr lang="zh-CN" altLang="en-US" sz="2400"/>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p:nvPr>
            <p:custDataLst>
              <p:tags r:id="rId10"/>
            </p:custDataLst>
          </p:nvPr>
        </p:nvSpPr>
        <p:spPr>
          <a:xfrm>
            <a:off x="239979" y="1485764"/>
            <a:ext cx="11913235" cy="4069080"/>
          </a:xfrm>
          <a:prstGeom prst="rect">
            <a:avLst/>
          </a:prstGeom>
        </p:spPr>
        <p:txBody>
          <a:bodyPr vert="horz" wrap="square" lIns="0" tIns="107314" rIns="0" bIns="0" rtlCol="0">
            <a:spAutoFit/>
          </a:bodyPr>
          <a:lstStyle/>
          <a:p>
            <a:pPr marL="800735" indent="-788670">
              <a:lnSpc>
                <a:spcPct val="100000"/>
              </a:lnSpc>
              <a:spcBef>
                <a:spcPts val="845"/>
              </a:spcBef>
              <a:buSzPct val="96000"/>
              <a:buFont typeface="΢"/>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《野草》：共收写于</a:t>
            </a:r>
            <a:r>
              <a:rPr sz="2400" b="1" spc="-5" dirty="0">
                <a:latin typeface="微软雅黑" panose="020B0503020204020204" charset="-122"/>
                <a:ea typeface="微软雅黑" panose="020B0503020204020204" charset="-122"/>
                <a:cs typeface="微软雅黑" panose="020B0503020204020204" charset="-122"/>
              </a:rPr>
              <a:t>1924</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9</a:t>
            </a:r>
            <a:r>
              <a:rPr sz="2400" b="1" dirty="0">
                <a:latin typeface="微软雅黑" panose="020B0503020204020204" charset="-122"/>
                <a:ea typeface="微软雅黑" panose="020B0503020204020204" charset="-122"/>
                <a:cs typeface="微软雅黑" panose="020B0503020204020204" charset="-122"/>
              </a:rPr>
              <a:t>月至1926</a:t>
            </a:r>
            <a:r>
              <a:rPr sz="2400" b="1" spc="10"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4</a:t>
            </a:r>
            <a:r>
              <a:rPr sz="2400" b="1" dirty="0">
                <a:latin typeface="微软雅黑" panose="020B0503020204020204" charset="-122"/>
                <a:ea typeface="微软雅黑" panose="020B0503020204020204" charset="-122"/>
                <a:cs typeface="微软雅黑" panose="020B0503020204020204" charset="-122"/>
              </a:rPr>
              <a:t>月的</a:t>
            </a:r>
            <a:r>
              <a:rPr sz="2400" b="1" dirty="0">
                <a:solidFill>
                  <a:srgbClr val="C00000"/>
                </a:solidFill>
                <a:latin typeface="微软雅黑" panose="020B0503020204020204" charset="-122"/>
                <a:ea typeface="微软雅黑" panose="020B0503020204020204" charset="-122"/>
                <a:cs typeface="微软雅黑" panose="020B0503020204020204" charset="-122"/>
              </a:rPr>
              <a:t>散文</a:t>
            </a:r>
            <a:r>
              <a:rPr sz="2400" b="1" spc="10" dirty="0">
                <a:solidFill>
                  <a:srgbClr val="C00000"/>
                </a:solidFill>
                <a:latin typeface="微软雅黑" panose="020B0503020204020204" charset="-122"/>
                <a:ea typeface="微软雅黑" panose="020B0503020204020204" charset="-122"/>
                <a:cs typeface="微软雅黑" panose="020B0503020204020204" charset="-122"/>
              </a:rPr>
              <a:t>诗</a:t>
            </a:r>
            <a:r>
              <a:rPr sz="2400" b="1" spc="-5" dirty="0">
                <a:solidFill>
                  <a:srgbClr val="C00000"/>
                </a:solidFill>
                <a:latin typeface="微软雅黑" panose="020B0503020204020204" charset="-122"/>
                <a:ea typeface="微软雅黑" panose="020B0503020204020204" charset="-122"/>
                <a:cs typeface="微软雅黑" panose="020B0503020204020204" charset="-122"/>
              </a:rPr>
              <a:t>23</a:t>
            </a:r>
            <a:r>
              <a:rPr sz="2400" b="1" dirty="0">
                <a:solidFill>
                  <a:srgbClr val="C00000"/>
                </a:solidFill>
                <a:latin typeface="微软雅黑" panose="020B0503020204020204" charset="-122"/>
                <a:ea typeface="微软雅黑" panose="020B0503020204020204" charset="-122"/>
                <a:cs typeface="微软雅黑" panose="020B0503020204020204" charset="-122"/>
              </a:rPr>
              <a:t>篇</a:t>
            </a:r>
            <a:r>
              <a:rPr sz="2400" b="1" dirty="0">
                <a:latin typeface="微软雅黑" panose="020B0503020204020204" charset="-122"/>
                <a:ea typeface="微软雅黑" panose="020B0503020204020204" charset="-122"/>
                <a:cs typeface="微软雅黑" panose="020B0503020204020204" charset="-122"/>
              </a:rPr>
              <a:t>，这些作品曾陆续发</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000"/>
              </a:spcBef>
            </a:pPr>
            <a:r>
              <a:rPr sz="2400" b="1" dirty="0">
                <a:latin typeface="微软雅黑" panose="020B0503020204020204" charset="-122"/>
                <a:ea typeface="微软雅黑" panose="020B0503020204020204" charset="-122"/>
                <a:cs typeface="微软雅黑" panose="020B0503020204020204" charset="-122"/>
              </a:rPr>
              <a:t>表于《语丝》周刊</a:t>
            </a:r>
            <a:r>
              <a:rPr sz="2400" b="1" spc="-5" dirty="0">
                <a:latin typeface="微软雅黑" panose="020B0503020204020204" charset="-122"/>
                <a:ea typeface="微软雅黑" panose="020B0503020204020204" charset="-122"/>
                <a:cs typeface="微软雅黑" panose="020B0503020204020204" charset="-122"/>
              </a:rPr>
              <a:t>，1927</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4</a:t>
            </a:r>
            <a:r>
              <a:rPr sz="2400" b="1" dirty="0">
                <a:latin typeface="微软雅黑" panose="020B0503020204020204" charset="-122"/>
                <a:ea typeface="微软雅黑" panose="020B0503020204020204" charset="-122"/>
                <a:cs typeface="微软雅黑" panose="020B0503020204020204" charset="-122"/>
              </a:rPr>
              <a:t>月在广州编定，并写《题辞</a:t>
            </a:r>
            <a:r>
              <a:rPr sz="2400" b="1" spc="5" dirty="0">
                <a:latin typeface="微软雅黑" panose="020B0503020204020204" charset="-122"/>
                <a:ea typeface="微软雅黑" panose="020B0503020204020204" charset="-122"/>
                <a:cs typeface="微软雅黑" panose="020B0503020204020204" charset="-122"/>
              </a:rPr>
              <a:t>》</a:t>
            </a:r>
            <a:r>
              <a:rPr sz="3200" b="1" spc="-5" dirty="0">
                <a:solidFill>
                  <a:srgbClr val="C00000"/>
                </a:solidFill>
                <a:latin typeface="微软雅黑" panose="020B0503020204020204" charset="-122"/>
                <a:ea typeface="微软雅黑" panose="020B0503020204020204" charset="-122"/>
                <a:cs typeface="微软雅黑" panose="020B0503020204020204" charset="-122"/>
              </a:rPr>
              <a:t>(</a:t>
            </a:r>
            <a:r>
              <a:rPr sz="2800" b="1" spc="-5" dirty="0">
                <a:solidFill>
                  <a:srgbClr val="C00000"/>
                </a:solidFill>
                <a:latin typeface="微软雅黑" panose="020B0503020204020204" charset="-122"/>
                <a:ea typeface="微软雅黑" panose="020B0503020204020204" charset="-122"/>
                <a:cs typeface="微软雅黑" panose="020B0503020204020204" charset="-122"/>
              </a:rPr>
              <a:t>24篇</a:t>
            </a:r>
            <a:r>
              <a:rPr sz="3200" b="1" dirty="0">
                <a:solidFill>
                  <a:srgbClr val="C00000"/>
                </a:solidFill>
                <a:latin typeface="微软雅黑" panose="020B0503020204020204" charset="-122"/>
                <a:ea typeface="微软雅黑" panose="020B0503020204020204" charset="-122"/>
                <a:cs typeface="微软雅黑" panose="020B0503020204020204" charset="-122"/>
              </a:rPr>
              <a:t>)</a:t>
            </a:r>
            <a:endParaRPr sz="3200" b="1">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4900" b="1">
              <a:latin typeface="微软雅黑" panose="020B0503020204020204" charset="-122"/>
              <a:ea typeface="微软雅黑" panose="020B0503020204020204" charset="-122"/>
              <a:cs typeface="微软雅黑" panose="020B0503020204020204" charset="-122"/>
            </a:endParaRPr>
          </a:p>
          <a:p>
            <a:pPr marL="810260" indent="-798195">
              <a:lnSpc>
                <a:spcPct val="100000"/>
              </a:lnSpc>
              <a:buSzPct val="96000"/>
              <a:buAutoNum type="arabicPlain" startAt="2"/>
              <a:tabLst>
                <a:tab pos="810895" algn="l"/>
              </a:tabLst>
            </a:pPr>
            <a:r>
              <a:rPr sz="2400" b="1" dirty="0">
                <a:latin typeface="微软雅黑" panose="020B0503020204020204" charset="-122"/>
                <a:ea typeface="微软雅黑" panose="020B0503020204020204" charset="-122"/>
                <a:cs typeface="微软雅黑" panose="020B0503020204020204" charset="-122"/>
              </a:rPr>
              <a:t>《野草》是鲁迅彷徨时期的作品，它</a:t>
            </a:r>
            <a:r>
              <a:rPr sz="2400" b="1" dirty="0">
                <a:solidFill>
                  <a:srgbClr val="C00000"/>
                </a:solidFill>
                <a:latin typeface="微软雅黑" panose="020B0503020204020204" charset="-122"/>
                <a:ea typeface="微软雅黑" panose="020B0503020204020204" charset="-122"/>
                <a:cs typeface="微软雅黑" panose="020B0503020204020204" charset="-122"/>
              </a:rPr>
              <a:t>主要</a:t>
            </a:r>
            <a:r>
              <a:rPr sz="2400" b="1" dirty="0">
                <a:latin typeface="微软雅黑" panose="020B0503020204020204" charset="-122"/>
                <a:ea typeface="微软雅黑" panose="020B0503020204020204" charset="-122"/>
                <a:cs typeface="微软雅黑" panose="020B0503020204020204" charset="-122"/>
              </a:rPr>
              <a:t>真实地记录了作者在探索继续前进</a:t>
            </a:r>
            <a:r>
              <a:rPr sz="2400" b="1" spc="5" dirty="0">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道</a:t>
            </a:r>
            <a:endParaRPr sz="2400" b="1">
              <a:latin typeface="微软雅黑" panose="020B0503020204020204" charset="-122"/>
              <a:ea typeface="微软雅黑" panose="020B0503020204020204" charset="-122"/>
              <a:cs typeface="微软雅黑" panose="020B0503020204020204" charset="-122"/>
            </a:endParaRPr>
          </a:p>
          <a:p>
            <a:pPr marL="12700" marR="5080">
              <a:lnSpc>
                <a:spcPct val="250000"/>
              </a:lnSpc>
              <a:spcBef>
                <a:spcPts val="5"/>
              </a:spcBef>
            </a:pPr>
            <a:r>
              <a:rPr sz="2400" b="1" dirty="0">
                <a:solidFill>
                  <a:srgbClr val="C00000"/>
                </a:solidFill>
                <a:latin typeface="微软雅黑" panose="020B0503020204020204" charset="-122"/>
                <a:ea typeface="微软雅黑" panose="020B0503020204020204" charset="-122"/>
                <a:cs typeface="微软雅黑" panose="020B0503020204020204" charset="-122"/>
              </a:rPr>
              <a:t>路上的思想矛盾</a:t>
            </a:r>
            <a:r>
              <a:rPr sz="2400" b="1" dirty="0">
                <a:latin typeface="微软雅黑" panose="020B0503020204020204" charset="-122"/>
                <a:ea typeface="微软雅黑" panose="020B0503020204020204" charset="-122"/>
                <a:cs typeface="微软雅黑" panose="020B0503020204020204" charset="-122"/>
              </a:rPr>
              <a:t>，以及为了摆脱思想上的消极因素而开展的激烈的内心斗争和自我解剖， </a:t>
            </a:r>
            <a:r>
              <a:rPr sz="2400" b="1" spc="-5" dirty="0">
                <a:latin typeface="微软雅黑" panose="020B0503020204020204" charset="-122"/>
                <a:ea typeface="微软雅黑" panose="020B0503020204020204" charset="-122"/>
                <a:cs typeface="微软雅黑" panose="020B0503020204020204" charset="-122"/>
              </a:rPr>
              <a:t>对病态的</a:t>
            </a:r>
            <a:r>
              <a:rPr sz="2400" b="1" spc="-5" dirty="0">
                <a:solidFill>
                  <a:srgbClr val="C00000"/>
                </a:solidFill>
                <a:latin typeface="微软雅黑" panose="020B0503020204020204" charset="-122"/>
                <a:ea typeface="微软雅黑" panose="020B0503020204020204" charset="-122"/>
                <a:cs typeface="微软雅黑" panose="020B0503020204020204" charset="-122"/>
              </a:rPr>
              <a:t>社会和黑暗的现实</a:t>
            </a:r>
            <a:r>
              <a:rPr sz="2400" b="1" spc="-5" dirty="0">
                <a:latin typeface="微软雅黑" panose="020B0503020204020204" charset="-122"/>
                <a:ea typeface="微软雅黑" panose="020B0503020204020204" charset="-122"/>
                <a:cs typeface="微软雅黑" panose="020B0503020204020204" charset="-122"/>
              </a:rPr>
              <a:t>进行了</a:t>
            </a:r>
            <a:r>
              <a:rPr sz="2400" b="1" spc="-5" dirty="0">
                <a:solidFill>
                  <a:srgbClr val="C00000"/>
                </a:solidFill>
                <a:latin typeface="微软雅黑" panose="020B0503020204020204" charset="-122"/>
                <a:ea typeface="微软雅黑" panose="020B0503020204020204" charset="-122"/>
                <a:cs typeface="微软雅黑" panose="020B0503020204020204" charset="-122"/>
              </a:rPr>
              <a:t>无情的针砭和批</a:t>
            </a:r>
            <a:r>
              <a:rPr sz="2400" b="1" dirty="0">
                <a:solidFill>
                  <a:srgbClr val="C00000"/>
                </a:solidFill>
                <a:latin typeface="微软雅黑" panose="020B0503020204020204" charset="-122"/>
                <a:ea typeface="微软雅黑" panose="020B0503020204020204" charset="-122"/>
                <a:cs typeface="微软雅黑" panose="020B0503020204020204" charset="-122"/>
              </a:rPr>
              <a:t>判</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11"/>
            </p:custDataLst>
          </p:nvPr>
        </p:nvSpPr>
        <p:spPr>
          <a:xfrm>
            <a:off x="5807202" y="479298"/>
            <a:ext cx="935990" cy="502920"/>
          </a:xfrm>
          <a:custGeom>
            <a:avLst/>
            <a:gdLst/>
            <a:ahLst/>
            <a:cxnLst/>
            <a:rect l="l" t="t" r="r" b="b"/>
            <a:pathLst>
              <a:path w="935990" h="502919">
                <a:moveTo>
                  <a:pt x="684276" y="0"/>
                </a:moveTo>
                <a:lnTo>
                  <a:pt x="0" y="0"/>
                </a:lnTo>
                <a:lnTo>
                  <a:pt x="0" y="502919"/>
                </a:lnTo>
                <a:lnTo>
                  <a:pt x="684276" y="502919"/>
                </a:lnTo>
                <a:lnTo>
                  <a:pt x="935736" y="251460"/>
                </a:lnTo>
                <a:lnTo>
                  <a:pt x="684276" y="0"/>
                </a:lnTo>
                <a:close/>
              </a:path>
            </a:pathLst>
          </a:custGeom>
          <a:solidFill>
            <a:srgbClr val="00AF50"/>
          </a:solidFill>
        </p:spPr>
        <p:txBody>
          <a:bodyPr wrap="square" lIns="0" tIns="0" rIns="0" bIns="0" rtlCol="0"/>
          <a:lstStyle/>
          <a:p/>
        </p:txBody>
      </p:sp>
      <p:sp>
        <p:nvSpPr>
          <p:cNvPr id="9" name="object 9"/>
          <p:cNvSpPr/>
          <p:nvPr>
            <p:custDataLst>
              <p:tags r:id="rId12"/>
            </p:custDataLst>
          </p:nvPr>
        </p:nvSpPr>
        <p:spPr>
          <a:xfrm>
            <a:off x="5807202" y="479298"/>
            <a:ext cx="935990" cy="502920"/>
          </a:xfrm>
          <a:custGeom>
            <a:avLst/>
            <a:gdLst/>
            <a:ahLst/>
            <a:cxnLst/>
            <a:rect l="l" t="t" r="r" b="b"/>
            <a:pathLst>
              <a:path w="935990" h="502919">
                <a:moveTo>
                  <a:pt x="0" y="0"/>
                </a:moveTo>
                <a:lnTo>
                  <a:pt x="684276" y="0"/>
                </a:lnTo>
                <a:lnTo>
                  <a:pt x="935736" y="251460"/>
                </a:lnTo>
                <a:lnTo>
                  <a:pt x="684276" y="502919"/>
                </a:lnTo>
                <a:lnTo>
                  <a:pt x="0" y="502919"/>
                </a:lnTo>
                <a:lnTo>
                  <a:pt x="0" y="0"/>
                </a:lnTo>
                <a:close/>
              </a:path>
            </a:pathLst>
          </a:custGeom>
          <a:ln w="28956">
            <a:solidFill>
              <a:srgbClr val="00AF50"/>
            </a:solidFill>
          </a:ln>
        </p:spPr>
        <p:txBody>
          <a:bodyPr wrap="square" lIns="0" tIns="0" rIns="0" bIns="0" rtlCol="0"/>
          <a:lstStyle/>
          <a:p/>
        </p:txBody>
      </p:sp>
      <p:sp>
        <p:nvSpPr>
          <p:cNvPr id="10" name="object 10"/>
          <p:cNvSpPr txBox="1"/>
          <p:nvPr>
            <p:custDataLst>
              <p:tags r:id="rId13"/>
            </p:custDataLst>
          </p:nvPr>
        </p:nvSpPr>
        <p:spPr>
          <a:xfrm>
            <a:off x="6046470" y="52285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2" name="object 12"/>
          <p:cNvSpPr txBox="1"/>
          <p:nvPr>
            <p:custDataLst>
              <p:tags r:id="rId14"/>
            </p:custDataLst>
          </p:nvPr>
        </p:nvSpPr>
        <p:spPr>
          <a:xfrm>
            <a:off x="3135883" y="6589153"/>
            <a:ext cx="5920740" cy="330200"/>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0"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5"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1" name="object 11"/>
          <p:cNvSpPr txBox="1"/>
          <p:nvPr>
            <p:custDataLst>
              <p:tags r:id="rId15"/>
            </p:custDataLst>
          </p:nvPr>
        </p:nvSpPr>
        <p:spPr>
          <a:xfrm>
            <a:off x="927303" y="86888"/>
            <a:ext cx="4528185" cy="812165"/>
          </a:xfrm>
          <a:prstGeom prst="rect">
            <a:avLst/>
          </a:prstGeom>
        </p:spPr>
        <p:txBody>
          <a:bodyPr vert="horz" wrap="square" lIns="0" tIns="90805" rIns="0" bIns="0" rtlCol="0">
            <a:spAutoFit/>
          </a:bodyPr>
          <a:lstStyle/>
          <a:p>
            <a:pPr marL="254635">
              <a:lnSpc>
                <a:spcPct val="100000"/>
              </a:lnSpc>
              <a:spcBef>
                <a:spcPts val="715"/>
              </a:spcBef>
            </a:pPr>
            <a:r>
              <a:rPr sz="1600" spc="-5" dirty="0">
                <a:solidFill>
                  <a:srgbClr val="B3B3B3"/>
                </a:solidFill>
                <a:latin typeface="微软雅黑" panose="020B0503020204020204" charset="-122"/>
                <a:cs typeface="微软雅黑" panose="020B0503020204020204" charset="-122"/>
              </a:rPr>
              <a:t>1.2.3三、《野草》、《朝花夕拾》</a:t>
            </a:r>
            <a:endParaRPr sz="1600">
              <a:latin typeface="微软雅黑" panose="020B0503020204020204" charset="-122"/>
              <a:cs typeface="微软雅黑" panose="020B0503020204020204" charset="-122"/>
            </a:endParaRPr>
          </a:p>
          <a:p>
            <a:pPr marL="12700">
              <a:lnSpc>
                <a:spcPct val="100000"/>
              </a:lnSpc>
              <a:spcBef>
                <a:spcPts val="895"/>
              </a:spcBef>
            </a:pPr>
            <a:r>
              <a:rPr sz="2300" dirty="0">
                <a:latin typeface="微软雅黑" panose="020B0503020204020204" charset="-122"/>
                <a:cs typeface="微软雅黑" panose="020B0503020204020204" charset="-122"/>
              </a:rPr>
              <a:t>1.2.3——《野草</a:t>
            </a:r>
            <a:r>
              <a:rPr sz="2300" spc="-15" dirty="0">
                <a:latin typeface="微软雅黑" panose="020B0503020204020204" charset="-122"/>
                <a:cs typeface="微软雅黑" panose="020B0503020204020204" charset="-122"/>
              </a:rPr>
              <a:t>》</a:t>
            </a:r>
            <a:r>
              <a:rPr sz="2300" dirty="0">
                <a:latin typeface="微软雅黑" panose="020B0503020204020204" charset="-122"/>
                <a:cs typeface="微软雅黑" panose="020B0503020204020204" charset="-122"/>
              </a:rPr>
              <a:t>、《</a:t>
            </a:r>
            <a:r>
              <a:rPr sz="2300" spc="-15" dirty="0">
                <a:latin typeface="微软雅黑" panose="020B0503020204020204" charset="-122"/>
                <a:cs typeface="微软雅黑" panose="020B0503020204020204" charset="-122"/>
              </a:rPr>
              <a:t>朝</a:t>
            </a:r>
            <a:r>
              <a:rPr sz="2300" dirty="0">
                <a:latin typeface="微软雅黑" panose="020B0503020204020204" charset="-122"/>
                <a:cs typeface="微软雅黑" panose="020B0503020204020204" charset="-122"/>
              </a:rPr>
              <a:t>花夕</a:t>
            </a:r>
            <a:r>
              <a:rPr sz="2300" spc="-15" dirty="0">
                <a:latin typeface="微软雅黑" panose="020B0503020204020204" charset="-122"/>
                <a:cs typeface="微软雅黑" panose="020B0503020204020204" charset="-122"/>
              </a:rPr>
              <a:t>拾</a:t>
            </a:r>
            <a:r>
              <a:rPr sz="2300" dirty="0">
                <a:latin typeface="微软雅黑" panose="020B0503020204020204" charset="-122"/>
                <a:cs typeface="微软雅黑" panose="020B0503020204020204" charset="-122"/>
              </a:rPr>
              <a:t>》</a:t>
            </a:r>
            <a:endParaRPr sz="2300">
              <a:latin typeface="微软雅黑" panose="020B0503020204020204" charset="-122"/>
              <a:cs typeface="微软雅黑" panose="020B0503020204020204" charset="-122"/>
            </a:endParaRPr>
          </a:p>
        </p:txBody>
      </p:sp>
    </p:spTree>
    <p:custDataLst>
      <p:tags r:id="rId1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p:nvPr>
            <p:custDataLst>
              <p:tags r:id="rId10"/>
            </p:custDataLst>
          </p:nvPr>
        </p:nvSpPr>
        <p:spPr>
          <a:xfrm>
            <a:off x="3135883" y="6532271"/>
            <a:ext cx="5923915" cy="39179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a:spLocks noGrp="1"/>
          </p:cNvSpPr>
          <p:nvPr>
            <p:ph type="title"/>
            <p:custDataLst>
              <p:tags r:id="rId11"/>
            </p:custDataLst>
          </p:nvPr>
        </p:nvSpPr>
        <p:spPr>
          <a:xfrm>
            <a:off x="1090371" y="355473"/>
            <a:ext cx="2165985" cy="452120"/>
          </a:xfrm>
          <a:prstGeom prst="rect">
            <a:avLst/>
          </a:prstGeom>
        </p:spPr>
        <p:txBody>
          <a:bodyPr vert="horz" wrap="square" lIns="0" tIns="12065" rIns="0" bIns="0" rtlCol="0">
            <a:spAutoFit/>
          </a:bodyPr>
          <a:lstStyle/>
          <a:p>
            <a:pPr marL="12700">
              <a:lnSpc>
                <a:spcPct val="100000"/>
              </a:lnSpc>
              <a:spcBef>
                <a:spcPts val="95"/>
              </a:spcBef>
            </a:pPr>
            <a:r>
              <a:rPr spc="5" dirty="0">
                <a:latin typeface="Microsoft JhengHei" panose="020B0604030504040204" charset="-120"/>
                <a:cs typeface="Microsoft JhengHei" panose="020B0604030504040204" charset="-120"/>
              </a:rPr>
              <a:t>《秋夜》选段</a:t>
            </a:r>
            <a:endParaRPr spc="5" dirty="0">
              <a:latin typeface="Microsoft JhengHei" panose="020B0604030504040204" charset="-120"/>
              <a:cs typeface="Microsoft JhengHei" panose="020B0604030504040204" charset="-120"/>
            </a:endParaRPr>
          </a:p>
        </p:txBody>
      </p:sp>
      <p:sp>
        <p:nvSpPr>
          <p:cNvPr id="9" name="object 9"/>
          <p:cNvSpPr txBox="1"/>
          <p:nvPr>
            <p:custDataLst>
              <p:tags r:id="rId12"/>
            </p:custDataLst>
          </p:nvPr>
        </p:nvSpPr>
        <p:spPr>
          <a:xfrm>
            <a:off x="78739" y="866013"/>
            <a:ext cx="12218670" cy="5556250"/>
          </a:xfrm>
          <a:prstGeom prst="rect">
            <a:avLst/>
          </a:prstGeom>
        </p:spPr>
        <p:txBody>
          <a:bodyPr vert="horz" wrap="square" lIns="0" tIns="12700" rIns="0" bIns="0" rtlCol="0">
            <a:spAutoFit/>
          </a:bodyPr>
          <a:lstStyle/>
          <a:p>
            <a:pPr marL="361315">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在我的后园，可以看见墙外有两株树</a:t>
            </a:r>
            <a:r>
              <a:rPr sz="2400" b="1" spc="5" dirty="0">
                <a:latin typeface="微软雅黑" panose="020B0503020204020204" charset="-122"/>
                <a:ea typeface="微软雅黑" panose="020B0503020204020204" charset="-122"/>
                <a:cs typeface="微软雅黑" panose="020B0503020204020204" charset="-122"/>
              </a:rPr>
              <a:t>，</a:t>
            </a:r>
            <a:r>
              <a:rPr sz="2400" b="1" dirty="0">
                <a:solidFill>
                  <a:srgbClr val="00AF50"/>
                </a:solidFill>
                <a:latin typeface="微软雅黑" panose="020B0503020204020204" charset="-122"/>
                <a:ea typeface="微软雅黑" panose="020B0503020204020204" charset="-122"/>
                <a:cs typeface="微软雅黑" panose="020B0503020204020204" charset="-122"/>
              </a:rPr>
              <a:t>一株是枣树，还有一株也是枣树。</a:t>
            </a:r>
            <a:endParaRPr sz="2400" b="1">
              <a:latin typeface="微软雅黑" panose="020B0503020204020204" charset="-122"/>
              <a:ea typeface="微软雅黑" panose="020B0503020204020204" charset="-122"/>
              <a:cs typeface="微软雅黑" panose="020B0503020204020204" charset="-122"/>
            </a:endParaRPr>
          </a:p>
          <a:p>
            <a:pPr marL="12700" marR="5080" indent="381000">
              <a:lnSpc>
                <a:spcPct val="100000"/>
              </a:lnSpc>
            </a:pPr>
            <a:r>
              <a:rPr sz="2400" b="1" spc="-5" dirty="0">
                <a:latin typeface="微软雅黑" panose="020B0503020204020204" charset="-122"/>
                <a:ea typeface="微软雅黑" panose="020B0503020204020204" charset="-122"/>
                <a:cs typeface="微软雅黑" panose="020B0503020204020204" charset="-122"/>
              </a:rPr>
              <a:t>这上面的夜的天空，奇怪而高，我生平没有见过这样奇怪而高的天空</a:t>
            </a:r>
            <a:r>
              <a:rPr sz="2400" b="1" spc="5" dirty="0">
                <a:latin typeface="微软雅黑" panose="020B0503020204020204" charset="-122"/>
                <a:ea typeface="微软雅黑" panose="020B0503020204020204" charset="-122"/>
                <a:cs typeface="微软雅黑" panose="020B0503020204020204" charset="-122"/>
              </a:rPr>
              <a:t>。</a:t>
            </a:r>
            <a:r>
              <a:rPr sz="2400" b="1" spc="-5" dirty="0">
                <a:solidFill>
                  <a:srgbClr val="00AF50"/>
                </a:solidFill>
                <a:latin typeface="微软雅黑" panose="020B0503020204020204" charset="-122"/>
                <a:ea typeface="微软雅黑" panose="020B0503020204020204" charset="-122"/>
                <a:cs typeface="微软雅黑" panose="020B0503020204020204" charset="-122"/>
              </a:rPr>
              <a:t>他仿佛要离开人 </a:t>
            </a:r>
            <a:r>
              <a:rPr sz="2400" b="1" dirty="0">
                <a:solidFill>
                  <a:srgbClr val="00AF50"/>
                </a:solidFill>
                <a:latin typeface="微软雅黑" panose="020B0503020204020204" charset="-122"/>
                <a:ea typeface="微软雅黑" panose="020B0503020204020204" charset="-122"/>
                <a:cs typeface="微软雅黑" panose="020B0503020204020204" charset="-122"/>
              </a:rPr>
              <a:t>间而去，使人们仰面不再看见。然而现在却非常之蓝，闪闪</a:t>
            </a:r>
            <a:r>
              <a:rPr sz="2400" b="1" spc="5" dirty="0">
                <a:solidFill>
                  <a:srgbClr val="00AF50"/>
                </a:solidFill>
                <a:latin typeface="微软雅黑" panose="020B0503020204020204" charset="-122"/>
                <a:ea typeface="微软雅黑" panose="020B0503020204020204" charset="-122"/>
                <a:cs typeface="微软雅黑" panose="020B0503020204020204" charset="-122"/>
              </a:rPr>
              <a:t>地</a:t>
            </a:r>
            <a:r>
              <a:rPr sz="2400" b="1" dirty="0">
                <a:solidFill>
                  <a:srgbClr val="00AF50"/>
                </a:solidFill>
                <a:latin typeface="微软雅黑" panose="020B0503020204020204" charset="-122"/>
                <a:ea typeface="微软雅黑" panose="020B0503020204020204" charset="-122"/>
                <a:cs typeface="微软雅黑" panose="020B0503020204020204" charset="-122"/>
              </a:rPr>
              <a:t>〖目夹〗着几十个星星的眼， 冷眼。他的口角上现出微笑，似乎自以为大有深意</a:t>
            </a:r>
            <a:r>
              <a:rPr sz="2400" b="1" spc="5" dirty="0">
                <a:solidFill>
                  <a:srgbClr val="00AF50"/>
                </a:solidFill>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而将繁霜洒在我的园里的野花上。</a:t>
            </a:r>
            <a:endParaRPr sz="2400" b="1">
              <a:latin typeface="微软雅黑" panose="020B0503020204020204" charset="-122"/>
              <a:ea typeface="微软雅黑" panose="020B0503020204020204" charset="-122"/>
              <a:cs typeface="微软雅黑" panose="020B0503020204020204" charset="-122"/>
            </a:endParaRPr>
          </a:p>
          <a:p>
            <a:pPr marL="12700" marR="5715" indent="457200">
              <a:lnSpc>
                <a:spcPct val="100000"/>
              </a:lnSpc>
            </a:pPr>
            <a:r>
              <a:rPr sz="2400" b="1" dirty="0">
                <a:latin typeface="微软雅黑" panose="020B0503020204020204" charset="-122"/>
                <a:ea typeface="微软雅黑" panose="020B0503020204020204" charset="-122"/>
                <a:cs typeface="微软雅黑" panose="020B0503020204020204" charset="-122"/>
              </a:rPr>
              <a:t>我不知道那些花草真叫什么名字，人们叫他们什么名字。我记得有一种开过极细小</a:t>
            </a:r>
            <a:r>
              <a:rPr sz="2400" b="1" spc="10" dirty="0">
                <a:latin typeface="微软雅黑" panose="020B0503020204020204" charset="-122"/>
                <a:ea typeface="微软雅黑" panose="020B0503020204020204" charset="-122"/>
                <a:cs typeface="微软雅黑" panose="020B0503020204020204" charset="-122"/>
              </a:rPr>
              <a:t>的</a:t>
            </a:r>
            <a:r>
              <a:rPr sz="2400" b="1" dirty="0">
                <a:solidFill>
                  <a:srgbClr val="00AF50"/>
                </a:solidFill>
                <a:latin typeface="微软雅黑" panose="020B0503020204020204" charset="-122"/>
                <a:ea typeface="微软雅黑" panose="020B0503020204020204" charset="-122"/>
                <a:cs typeface="微软雅黑" panose="020B0503020204020204" charset="-122"/>
              </a:rPr>
              <a:t>粉 </a:t>
            </a:r>
            <a:r>
              <a:rPr sz="2400" b="1" spc="-5" dirty="0">
                <a:solidFill>
                  <a:srgbClr val="00AF50"/>
                </a:solidFill>
                <a:latin typeface="微软雅黑" panose="020B0503020204020204" charset="-122"/>
                <a:ea typeface="微软雅黑" panose="020B0503020204020204" charset="-122"/>
                <a:cs typeface="微软雅黑" panose="020B0503020204020204" charset="-122"/>
              </a:rPr>
              <a:t>红花，现在还开着，但是更极细小了，她在冷的夜气中，瑟缩地做梦，梦见春的到来，梦 </a:t>
            </a:r>
            <a:r>
              <a:rPr sz="2400" b="1" dirty="0">
                <a:solidFill>
                  <a:srgbClr val="00AF50"/>
                </a:solidFill>
                <a:latin typeface="微软雅黑" panose="020B0503020204020204" charset="-122"/>
                <a:ea typeface="微软雅黑" panose="020B0503020204020204" charset="-122"/>
                <a:cs typeface="微软雅黑" panose="020B0503020204020204" charset="-122"/>
              </a:rPr>
              <a:t>见秋的到来，梦见瘦的诗人将眼泪擦在她最末的花瓣上，告诉她秋虽然来，冬虽然来，而 此后接着还是春，</a:t>
            </a:r>
            <a:r>
              <a:rPr sz="2400" b="1" dirty="0">
                <a:latin typeface="微软雅黑" panose="020B0503020204020204" charset="-122"/>
                <a:ea typeface="微软雅黑" panose="020B0503020204020204" charset="-122"/>
                <a:cs typeface="微软雅黑" panose="020B0503020204020204" charset="-122"/>
              </a:rPr>
              <a:t>胡蝶乱飞，蜜蜂都唱起春词来了。她于是一笑，虽然颜色冻得红惨惨地， 仍然瑟缩着。</a:t>
            </a:r>
            <a:endParaRPr sz="2400" b="1">
              <a:latin typeface="微软雅黑" panose="020B0503020204020204" charset="-122"/>
              <a:ea typeface="微软雅黑" panose="020B0503020204020204" charset="-122"/>
              <a:cs typeface="微软雅黑" panose="020B0503020204020204" charset="-122"/>
            </a:endParaRPr>
          </a:p>
          <a:p>
            <a:pPr marL="12700" marR="6985" indent="381000">
              <a:lnSpc>
                <a:spcPct val="100000"/>
              </a:lnSpc>
              <a:spcBef>
                <a:spcPts val="5"/>
              </a:spcBef>
            </a:pPr>
            <a:r>
              <a:rPr sz="2400" b="1" dirty="0">
                <a:latin typeface="微软雅黑" panose="020B0503020204020204" charset="-122"/>
                <a:ea typeface="微软雅黑" panose="020B0503020204020204" charset="-122"/>
                <a:cs typeface="微软雅黑" panose="020B0503020204020204" charset="-122"/>
              </a:rPr>
              <a:t>枣树，他们简直落尽了叶子。先前，还有一两个孩子来打他们别人打剩的枣子，现在是 一个也不剩了，连叶子也落尽了。他知道小粉红花的梦，秋后要有春；他也知道落叶的梦， 春后还是秋。他简直落尽叶子，单剩干子，然而脱了当初满树是果实和叶子时候的弧形，  </a:t>
            </a:r>
            <a:r>
              <a:rPr sz="2400" b="1" spc="-5" dirty="0">
                <a:latin typeface="微软雅黑" panose="020B0503020204020204" charset="-122"/>
                <a:ea typeface="微软雅黑" panose="020B0503020204020204" charset="-122"/>
                <a:cs typeface="微软雅黑" panose="020B0503020204020204" charset="-122"/>
              </a:rPr>
              <a:t>欠伸得很舒服。但是，有几枝还低亚着</a:t>
            </a:r>
            <a:r>
              <a:rPr sz="2400" b="1" dirty="0">
                <a:latin typeface="微软雅黑" panose="020B0503020204020204" charset="-122"/>
                <a:ea typeface="微软雅黑" panose="020B0503020204020204" charset="-122"/>
                <a:cs typeface="微软雅黑" panose="020B0503020204020204" charset="-122"/>
              </a:rPr>
              <a:t>，</a:t>
            </a:r>
            <a:r>
              <a:rPr sz="2400" b="1" spc="-5" dirty="0">
                <a:solidFill>
                  <a:srgbClr val="00AF50"/>
                </a:solidFill>
                <a:latin typeface="微软雅黑" panose="020B0503020204020204" charset="-122"/>
                <a:ea typeface="微软雅黑" panose="020B0503020204020204" charset="-122"/>
                <a:cs typeface="微软雅黑" panose="020B0503020204020204" charset="-122"/>
              </a:rPr>
              <a:t>护定他从打枣的竿梢所得的皮伤，而最直最长的 </a:t>
            </a:r>
            <a:r>
              <a:rPr sz="2400" b="1" dirty="0">
                <a:solidFill>
                  <a:srgbClr val="00AF50"/>
                </a:solidFill>
                <a:latin typeface="微软雅黑" panose="020B0503020204020204" charset="-122"/>
                <a:ea typeface="微软雅黑" panose="020B0503020204020204" charset="-122"/>
                <a:cs typeface="微软雅黑" panose="020B0503020204020204" charset="-122"/>
              </a:rPr>
              <a:t>几枝，却已默默地铁似的直刺着奇怪而高的天空，使天空闪闪地</a:t>
            </a:r>
            <a:r>
              <a:rPr sz="2400" b="1" spc="10" dirty="0">
                <a:solidFill>
                  <a:srgbClr val="00AF50"/>
                </a:solidFill>
                <a:latin typeface="微软雅黑" panose="020B0503020204020204" charset="-122"/>
                <a:ea typeface="微软雅黑" panose="020B0503020204020204" charset="-122"/>
                <a:cs typeface="微软雅黑" panose="020B0503020204020204" charset="-122"/>
              </a:rPr>
              <a:t>鬼</a:t>
            </a:r>
            <a:r>
              <a:rPr sz="2400" b="1" dirty="0">
                <a:solidFill>
                  <a:srgbClr val="00AF50"/>
                </a:solidFill>
                <a:latin typeface="微软雅黑" panose="020B0503020204020204" charset="-122"/>
                <a:ea typeface="微软雅黑" panose="020B0503020204020204" charset="-122"/>
                <a:cs typeface="微软雅黑" panose="020B0503020204020204" charset="-122"/>
              </a:rPr>
              <a:t>〖目夹〗眼；直刺着天</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5"/>
              </a:spcBef>
            </a:pPr>
            <a:r>
              <a:rPr sz="2400" b="1" dirty="0">
                <a:solidFill>
                  <a:srgbClr val="00AF50"/>
                </a:solidFill>
                <a:latin typeface="微软雅黑" panose="020B0503020204020204" charset="-122"/>
                <a:ea typeface="微软雅黑" panose="020B0503020204020204" charset="-122"/>
                <a:cs typeface="微软雅黑" panose="020B0503020204020204" charset="-122"/>
              </a:rPr>
              <a:t>空中圆满的月亮，使月亮窘得发白。</a:t>
            </a:r>
            <a:endParaRPr sz="2400" b="1">
              <a:latin typeface="微软雅黑" panose="020B0503020204020204" charset="-122"/>
              <a:ea typeface="微软雅黑" panose="020B0503020204020204" charset="-122"/>
              <a:cs typeface="微软雅黑" panose="020B0503020204020204" charset="-122"/>
            </a:endParaRPr>
          </a:p>
        </p:txBody>
      </p:sp>
      <p:sp>
        <p:nvSpPr>
          <p:cNvPr id="10" name="object 10"/>
          <p:cNvSpPr txBox="1"/>
          <p:nvPr>
            <p:custDataLst>
              <p:tags r:id="rId13"/>
            </p:custDataLst>
          </p:nvPr>
        </p:nvSpPr>
        <p:spPr>
          <a:xfrm>
            <a:off x="9489185" y="6474053"/>
            <a:ext cx="2844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华文琥珀" panose="02010800040101010101" charset="-122"/>
                <a:cs typeface="华文琥珀" panose="02010800040101010101" charset="-122"/>
              </a:rPr>
              <a:t>12</a:t>
            </a:r>
            <a:endParaRPr sz="1800">
              <a:latin typeface="华文琥珀" panose="02010800040101010101" charset="-122"/>
              <a:cs typeface="华文琥珀" panose="02010800040101010101" charset="-122"/>
            </a:endParaRPr>
          </a:p>
        </p:txBody>
      </p:sp>
      <p:sp>
        <p:nvSpPr>
          <p:cNvPr id="11" name="object 11"/>
          <p:cNvSpPr txBox="1"/>
          <p:nvPr>
            <p:custDataLst>
              <p:tags r:id="rId14"/>
            </p:custDataLst>
          </p:nvPr>
        </p:nvSpPr>
        <p:spPr>
          <a:xfrm>
            <a:off x="953820" y="89407"/>
            <a:ext cx="311531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2</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3三、《野草》、《朝花夕拾》</a:t>
            </a:r>
            <a:endParaRPr sz="1600">
              <a:latin typeface="微软雅黑" panose="020B0503020204020204" charset="-122"/>
              <a:cs typeface="微软雅黑" panose="020B0503020204020204" charset="-122"/>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96011" y="362711"/>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333756" y="362711"/>
            <a:ext cx="99059"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571500" y="362711"/>
            <a:ext cx="97536" cy="484631"/>
          </a:xfrm>
          <a:prstGeom prst="rect">
            <a:avLst/>
          </a:prstGeom>
          <a:blipFill>
            <a:blip r:embed="rId6" cstate="print"/>
            <a:stretch>
              <a:fillRect/>
            </a:stretch>
          </a:blipFill>
        </p:spPr>
        <p:txBody>
          <a:bodyPr wrap="square" lIns="0" tIns="0" rIns="0" bIns="0" rtlCol="0"/>
          <a:lstStyle/>
          <a:p/>
        </p:txBody>
      </p:sp>
      <p:sp>
        <p:nvSpPr>
          <p:cNvPr id="6" name="object 6"/>
          <p:cNvSpPr txBox="1"/>
          <p:nvPr>
            <p:custDataLst>
              <p:tags r:id="rId7"/>
            </p:custDataLst>
          </p:nvPr>
        </p:nvSpPr>
        <p:spPr>
          <a:xfrm>
            <a:off x="5105527" y="1560957"/>
            <a:ext cx="4293235" cy="3770629"/>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2400" dirty="0">
                <a:latin typeface="黑体" panose="02010609060101010101" charset="-122"/>
                <a:cs typeface="黑体" panose="02010609060101010101" charset="-122"/>
              </a:rPr>
              <a:t>课	程：《中国现代文学史》</a:t>
            </a:r>
            <a:endParaRPr sz="2400">
              <a:latin typeface="黑体" panose="02010609060101010101" charset="-122"/>
              <a:cs typeface="黑体" panose="02010609060101010101" charset="-122"/>
            </a:endParaRPr>
          </a:p>
          <a:p>
            <a:pPr>
              <a:lnSpc>
                <a:spcPct val="100000"/>
              </a:lnSpc>
              <a:spcBef>
                <a:spcPts val="20"/>
              </a:spcBef>
            </a:pPr>
            <a:endParaRPr sz="2100">
              <a:latin typeface="Times New Roman" panose="02020603050405020304"/>
              <a:cs typeface="Times New Roman" panose="02020603050405020304"/>
            </a:endParaRPr>
          </a:p>
          <a:p>
            <a:pPr marL="12700">
              <a:lnSpc>
                <a:spcPct val="100000"/>
              </a:lnSpc>
            </a:pPr>
            <a:r>
              <a:rPr sz="2400" spc="-5" dirty="0">
                <a:latin typeface="黑体" panose="02010609060101010101" charset="-122"/>
                <a:cs typeface="黑体" panose="02010609060101010101" charset="-122"/>
              </a:rPr>
              <a:t>课程代码</a:t>
            </a:r>
            <a:r>
              <a:rPr sz="2400" dirty="0">
                <a:latin typeface="黑体" panose="02010609060101010101" charset="-122"/>
                <a:cs typeface="黑体" panose="02010609060101010101" charset="-122"/>
              </a:rPr>
              <a:t>：</a:t>
            </a:r>
            <a:r>
              <a:rPr sz="2400" spc="-15" dirty="0">
                <a:latin typeface="黑体" panose="02010609060101010101" charset="-122"/>
                <a:cs typeface="黑体" panose="02010609060101010101" charset="-122"/>
              </a:rPr>
              <a:t> </a:t>
            </a:r>
            <a:r>
              <a:rPr sz="2400" spc="-5" dirty="0">
                <a:latin typeface="黑体" panose="02010609060101010101" charset="-122"/>
                <a:cs typeface="黑体" panose="02010609060101010101" charset="-122"/>
              </a:rPr>
              <a:t>00537</a:t>
            </a:r>
            <a:endParaRPr sz="2400">
              <a:latin typeface="黑体" panose="02010609060101010101" charset="-122"/>
              <a:cs typeface="黑体" panose="02010609060101010101" charset="-122"/>
            </a:endParaRPr>
          </a:p>
          <a:p>
            <a:pPr marL="12700" marR="5080">
              <a:lnSpc>
                <a:spcPct val="185000"/>
              </a:lnSpc>
              <a:spcBef>
                <a:spcPts val="15"/>
              </a:spcBef>
              <a:tabLst>
                <a:tab pos="926465" algn="l"/>
                <a:tab pos="2603500" algn="l"/>
              </a:tabLst>
            </a:pPr>
            <a:r>
              <a:rPr sz="2400" dirty="0">
                <a:latin typeface="黑体" panose="02010609060101010101" charset="-122"/>
                <a:cs typeface="黑体" panose="02010609060101010101" charset="-122"/>
              </a:rPr>
              <a:t>教	材：《中国现代文学史》 主	</a:t>
            </a:r>
            <a:r>
              <a:rPr sz="2400" spc="-5" dirty="0">
                <a:latin typeface="黑体" panose="02010609060101010101" charset="-122"/>
                <a:cs typeface="黑体" panose="02010609060101010101" charset="-122"/>
              </a:rPr>
              <a:t>编</a:t>
            </a:r>
            <a:r>
              <a:rPr sz="2400" dirty="0">
                <a:latin typeface="黑体" panose="02010609060101010101" charset="-122"/>
                <a:cs typeface="黑体" panose="02010609060101010101" charset="-122"/>
              </a:rPr>
              <a:t>：</a:t>
            </a:r>
            <a:r>
              <a:rPr sz="2400" spc="-5" dirty="0">
                <a:latin typeface="黑体" panose="02010609060101010101" charset="-122"/>
                <a:cs typeface="黑体" panose="02010609060101010101" charset="-122"/>
              </a:rPr>
              <a:t> 丁</a:t>
            </a:r>
            <a:r>
              <a:rPr sz="2400" dirty="0">
                <a:latin typeface="黑体" panose="02010609060101010101" charset="-122"/>
                <a:cs typeface="黑体" panose="02010609060101010101" charset="-122"/>
              </a:rPr>
              <a:t>帆	</a:t>
            </a:r>
            <a:r>
              <a:rPr sz="2400" spc="-5" dirty="0">
                <a:latin typeface="黑体" panose="02010609060101010101" charset="-122"/>
                <a:cs typeface="黑体" panose="02010609060101010101" charset="-122"/>
              </a:rPr>
              <a:t>朱晓进</a:t>
            </a:r>
            <a:endParaRPr sz="2400">
              <a:latin typeface="黑体" panose="02010609060101010101" charset="-122"/>
              <a:cs typeface="黑体" panose="02010609060101010101" charset="-122"/>
            </a:endParaRPr>
          </a:p>
          <a:p>
            <a:pPr marL="12700" marR="462280">
              <a:lnSpc>
                <a:spcPts val="5330"/>
              </a:lnSpc>
              <a:spcBef>
                <a:spcPts val="575"/>
              </a:spcBef>
              <a:tabLst>
                <a:tab pos="469265" algn="l"/>
                <a:tab pos="926465" algn="l"/>
                <a:tab pos="1687830" algn="l"/>
              </a:tabLst>
            </a:pPr>
            <a:r>
              <a:rPr sz="2400" dirty="0">
                <a:latin typeface="黑体" panose="02010609060101010101" charset="-122"/>
                <a:cs typeface="黑体" panose="02010609060101010101" charset="-122"/>
              </a:rPr>
              <a:t>出	版	社：	北京大学出版社 </a:t>
            </a:r>
            <a:r>
              <a:rPr sz="2400" spc="-5" dirty="0">
                <a:latin typeface="黑体" panose="02010609060101010101" charset="-122"/>
                <a:cs typeface="黑体" panose="02010609060101010101" charset="-122"/>
              </a:rPr>
              <a:t>出版时间</a:t>
            </a:r>
            <a:r>
              <a:rPr sz="2400" dirty="0">
                <a:latin typeface="黑体" panose="02010609060101010101" charset="-122"/>
                <a:cs typeface="黑体" panose="02010609060101010101" charset="-122"/>
              </a:rPr>
              <a:t>：</a:t>
            </a:r>
            <a:r>
              <a:rPr sz="2400" spc="-20" dirty="0">
                <a:latin typeface="黑体" panose="02010609060101010101" charset="-122"/>
                <a:cs typeface="黑体" panose="02010609060101010101" charset="-122"/>
              </a:rPr>
              <a:t> </a:t>
            </a:r>
            <a:r>
              <a:rPr sz="2400" spc="-5" dirty="0">
                <a:latin typeface="黑体" panose="02010609060101010101" charset="-122"/>
                <a:cs typeface="黑体" panose="02010609060101010101" charset="-122"/>
              </a:rPr>
              <a:t>2011年9</a:t>
            </a:r>
            <a:r>
              <a:rPr sz="2400" dirty="0">
                <a:latin typeface="黑体" panose="02010609060101010101" charset="-122"/>
                <a:cs typeface="黑体" panose="02010609060101010101" charset="-122"/>
              </a:rPr>
              <a:t>月</a:t>
            </a:r>
            <a:endParaRPr sz="2400">
              <a:latin typeface="黑体" panose="02010609060101010101" charset="-122"/>
              <a:cs typeface="黑体" panose="02010609060101010101" charset="-122"/>
            </a:endParaRPr>
          </a:p>
        </p:txBody>
      </p:sp>
      <p:sp>
        <p:nvSpPr>
          <p:cNvPr id="7" name="object 7"/>
          <p:cNvSpPr/>
          <p:nvPr>
            <p:custDataLst>
              <p:tags r:id="rId8"/>
            </p:custDataLst>
          </p:nvPr>
        </p:nvSpPr>
        <p:spPr>
          <a:xfrm>
            <a:off x="1287515" y="1261753"/>
            <a:ext cx="3485916" cy="4706298"/>
          </a:xfrm>
          <a:prstGeom prst="rect">
            <a:avLst/>
          </a:prstGeom>
          <a:blipFill>
            <a:blip r:embed="rId9" cstate="print"/>
            <a:stretch>
              <a:fillRect/>
            </a:stretch>
          </a:blipFill>
        </p:spPr>
        <p:txBody>
          <a:bodyPr wrap="square" lIns="0" tIns="0" rIns="0" bIns="0" rtlCol="0"/>
          <a:lstStyle/>
          <a:p/>
        </p:txBody>
      </p:sp>
      <p:sp>
        <p:nvSpPr>
          <p:cNvPr id="8" name="object 8"/>
          <p:cNvSpPr/>
          <p:nvPr>
            <p:custDataLst>
              <p:tags r:id="rId10"/>
            </p:custDataLst>
          </p:nvPr>
        </p:nvSpPr>
        <p:spPr>
          <a:xfrm>
            <a:off x="1446275" y="1420367"/>
            <a:ext cx="2988564" cy="4209287"/>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1033272" y="393191"/>
            <a:ext cx="1504188" cy="504444"/>
          </a:xfrm>
          <a:prstGeom prst="rect">
            <a:avLst/>
          </a:prstGeom>
          <a:blipFill>
            <a:blip r:embed="rId13" cstate="print"/>
            <a:stretch>
              <a:fillRect/>
            </a:stretch>
          </a:blipFill>
        </p:spPr>
        <p:txBody>
          <a:bodyPr wrap="square" lIns="0" tIns="0" rIns="0" bIns="0" rtlCol="0"/>
          <a:lstStyle/>
          <a:p/>
        </p:txBody>
      </p:sp>
      <p:sp>
        <p:nvSpPr>
          <p:cNvPr id="10" name="object 10"/>
          <p:cNvSpPr/>
          <p:nvPr>
            <p:custDataLst>
              <p:tags r:id="rId14"/>
            </p:custDataLst>
          </p:nvPr>
        </p:nvSpPr>
        <p:spPr>
          <a:xfrm>
            <a:off x="1033272" y="393191"/>
            <a:ext cx="1504315" cy="504825"/>
          </a:xfrm>
          <a:custGeom>
            <a:avLst/>
            <a:gdLst/>
            <a:ahLst/>
            <a:cxnLst/>
            <a:rect l="l" t="t" r="r" b="b"/>
            <a:pathLst>
              <a:path w="1504314" h="504825">
                <a:moveTo>
                  <a:pt x="0" y="84074"/>
                </a:moveTo>
                <a:lnTo>
                  <a:pt x="6607" y="51327"/>
                </a:lnTo>
                <a:lnTo>
                  <a:pt x="24625" y="24606"/>
                </a:lnTo>
                <a:lnTo>
                  <a:pt x="51349" y="6600"/>
                </a:lnTo>
                <a:lnTo>
                  <a:pt x="84074" y="0"/>
                </a:lnTo>
                <a:lnTo>
                  <a:pt x="1420114" y="0"/>
                </a:lnTo>
                <a:lnTo>
                  <a:pt x="1452860" y="6600"/>
                </a:lnTo>
                <a:lnTo>
                  <a:pt x="1479581" y="24606"/>
                </a:lnTo>
                <a:lnTo>
                  <a:pt x="1497587" y="51327"/>
                </a:lnTo>
                <a:lnTo>
                  <a:pt x="1504188" y="84074"/>
                </a:lnTo>
                <a:lnTo>
                  <a:pt x="1504188" y="420370"/>
                </a:lnTo>
                <a:lnTo>
                  <a:pt x="1497587" y="453116"/>
                </a:lnTo>
                <a:lnTo>
                  <a:pt x="1479581" y="479837"/>
                </a:lnTo>
                <a:lnTo>
                  <a:pt x="1452860" y="497843"/>
                </a:lnTo>
                <a:lnTo>
                  <a:pt x="1420114" y="504444"/>
                </a:lnTo>
                <a:lnTo>
                  <a:pt x="84074" y="504444"/>
                </a:lnTo>
                <a:lnTo>
                  <a:pt x="51349" y="497843"/>
                </a:lnTo>
                <a:lnTo>
                  <a:pt x="24625" y="479837"/>
                </a:lnTo>
                <a:lnTo>
                  <a:pt x="6607" y="453116"/>
                </a:lnTo>
                <a:lnTo>
                  <a:pt x="0" y="420370"/>
                </a:lnTo>
                <a:lnTo>
                  <a:pt x="0" y="84074"/>
                </a:lnTo>
                <a:close/>
              </a:path>
            </a:pathLst>
          </a:custGeom>
          <a:ln w="12192">
            <a:solidFill>
              <a:srgbClr val="88A3A7"/>
            </a:solidFill>
          </a:ln>
        </p:spPr>
        <p:txBody>
          <a:bodyPr wrap="square" lIns="0" tIns="0" rIns="0" bIns="0" rtlCol="0"/>
          <a:lstStyle/>
          <a:p/>
        </p:txBody>
      </p:sp>
      <p:sp>
        <p:nvSpPr>
          <p:cNvPr id="11" name="object 11"/>
          <p:cNvSpPr txBox="1"/>
          <p:nvPr>
            <p:custDataLst>
              <p:tags r:id="rId15"/>
            </p:custDataLst>
          </p:nvPr>
        </p:nvSpPr>
        <p:spPr>
          <a:xfrm>
            <a:off x="1158951" y="459104"/>
            <a:ext cx="12509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黑体" panose="02010609060101010101" charset="-122"/>
                <a:cs typeface="黑体" panose="02010609060101010101" charset="-122"/>
              </a:rPr>
              <a:t>参考教材</a:t>
            </a:r>
            <a:endParaRPr sz="2400">
              <a:latin typeface="黑体" panose="02010609060101010101" charset="-122"/>
              <a:cs typeface="黑体" panose="02010609060101010101" charset="-122"/>
            </a:endParaRPr>
          </a:p>
        </p:txBody>
      </p:sp>
      <p:sp>
        <p:nvSpPr>
          <p:cNvPr id="12" name="object 12"/>
          <p:cNvSpPr/>
          <p:nvPr>
            <p:custDataLst>
              <p:tags r:id="rId16"/>
            </p:custDataLst>
          </p:nvPr>
        </p:nvSpPr>
        <p:spPr>
          <a:xfrm>
            <a:off x="4342638" y="393954"/>
            <a:ext cx="937260" cy="504825"/>
          </a:xfrm>
          <a:custGeom>
            <a:avLst/>
            <a:gdLst/>
            <a:ahLst/>
            <a:cxnLst/>
            <a:rect l="l" t="t" r="r" b="b"/>
            <a:pathLst>
              <a:path w="937260" h="504825">
                <a:moveTo>
                  <a:pt x="685038" y="0"/>
                </a:moveTo>
                <a:lnTo>
                  <a:pt x="0" y="0"/>
                </a:lnTo>
                <a:lnTo>
                  <a:pt x="0" y="504444"/>
                </a:lnTo>
                <a:lnTo>
                  <a:pt x="685038" y="504444"/>
                </a:lnTo>
                <a:lnTo>
                  <a:pt x="937260" y="252222"/>
                </a:lnTo>
                <a:lnTo>
                  <a:pt x="685038" y="0"/>
                </a:lnTo>
                <a:close/>
              </a:path>
            </a:pathLst>
          </a:custGeom>
          <a:solidFill>
            <a:srgbClr val="006FC0"/>
          </a:solidFill>
        </p:spPr>
        <p:txBody>
          <a:bodyPr wrap="square" lIns="0" tIns="0" rIns="0" bIns="0" rtlCol="0"/>
          <a:lstStyle/>
          <a:p/>
        </p:txBody>
      </p:sp>
      <p:sp>
        <p:nvSpPr>
          <p:cNvPr id="13" name="object 13"/>
          <p:cNvSpPr/>
          <p:nvPr>
            <p:custDataLst>
              <p:tags r:id="rId17"/>
            </p:custDataLst>
          </p:nvPr>
        </p:nvSpPr>
        <p:spPr>
          <a:xfrm>
            <a:off x="4342638" y="393954"/>
            <a:ext cx="937260" cy="504825"/>
          </a:xfrm>
          <a:custGeom>
            <a:avLst/>
            <a:gdLst/>
            <a:ahLst/>
            <a:cxnLst/>
            <a:rect l="l" t="t" r="r" b="b"/>
            <a:pathLst>
              <a:path w="937260" h="504825">
                <a:moveTo>
                  <a:pt x="0" y="0"/>
                </a:moveTo>
                <a:lnTo>
                  <a:pt x="685038" y="0"/>
                </a:lnTo>
                <a:lnTo>
                  <a:pt x="937260" y="252222"/>
                </a:lnTo>
                <a:lnTo>
                  <a:pt x="685038" y="504444"/>
                </a:lnTo>
                <a:lnTo>
                  <a:pt x="0" y="504444"/>
                </a:lnTo>
                <a:lnTo>
                  <a:pt x="0" y="0"/>
                </a:lnTo>
                <a:close/>
              </a:path>
            </a:pathLst>
          </a:custGeom>
          <a:ln w="28956">
            <a:solidFill>
              <a:srgbClr val="006FC0"/>
            </a:solidFill>
          </a:ln>
        </p:spPr>
        <p:txBody>
          <a:bodyPr wrap="square" lIns="0" tIns="0" rIns="0" bIns="0" rtlCol="0"/>
          <a:lstStyle/>
          <a:p/>
        </p:txBody>
      </p:sp>
      <p:sp>
        <p:nvSpPr>
          <p:cNvPr id="14" name="object 14"/>
          <p:cNvSpPr txBox="1"/>
          <p:nvPr>
            <p:custDataLst>
              <p:tags r:id="rId18"/>
            </p:custDataLst>
          </p:nvPr>
        </p:nvSpPr>
        <p:spPr>
          <a:xfrm>
            <a:off x="4581525"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5" name="object 15"/>
          <p:cNvSpPr/>
          <p:nvPr>
            <p:custDataLst>
              <p:tags r:id="rId19"/>
            </p:custDataLst>
          </p:nvPr>
        </p:nvSpPr>
        <p:spPr>
          <a:xfrm>
            <a:off x="5520690" y="393954"/>
            <a:ext cx="935990" cy="504825"/>
          </a:xfrm>
          <a:custGeom>
            <a:avLst/>
            <a:gdLst/>
            <a:ahLst/>
            <a:cxnLst/>
            <a:rect l="l" t="t" r="r" b="b"/>
            <a:pathLst>
              <a:path w="935989" h="504825">
                <a:moveTo>
                  <a:pt x="683513" y="0"/>
                </a:moveTo>
                <a:lnTo>
                  <a:pt x="0" y="0"/>
                </a:lnTo>
                <a:lnTo>
                  <a:pt x="0" y="504444"/>
                </a:lnTo>
                <a:lnTo>
                  <a:pt x="683513" y="504444"/>
                </a:lnTo>
                <a:lnTo>
                  <a:pt x="935736" y="252222"/>
                </a:lnTo>
                <a:lnTo>
                  <a:pt x="683513" y="0"/>
                </a:lnTo>
                <a:close/>
              </a:path>
            </a:pathLst>
          </a:custGeom>
          <a:solidFill>
            <a:srgbClr val="00AF50"/>
          </a:solidFill>
        </p:spPr>
        <p:txBody>
          <a:bodyPr wrap="square" lIns="0" tIns="0" rIns="0" bIns="0" rtlCol="0"/>
          <a:lstStyle/>
          <a:p/>
        </p:txBody>
      </p:sp>
      <p:sp>
        <p:nvSpPr>
          <p:cNvPr id="16" name="object 16"/>
          <p:cNvSpPr/>
          <p:nvPr>
            <p:custDataLst>
              <p:tags r:id="rId20"/>
            </p:custDataLst>
          </p:nvPr>
        </p:nvSpPr>
        <p:spPr>
          <a:xfrm>
            <a:off x="5520690" y="393954"/>
            <a:ext cx="935990" cy="504825"/>
          </a:xfrm>
          <a:custGeom>
            <a:avLst/>
            <a:gdLst/>
            <a:ahLst/>
            <a:cxnLst/>
            <a:rect l="l" t="t" r="r" b="b"/>
            <a:pathLst>
              <a:path w="935989" h="504825">
                <a:moveTo>
                  <a:pt x="0" y="0"/>
                </a:moveTo>
                <a:lnTo>
                  <a:pt x="683513" y="0"/>
                </a:lnTo>
                <a:lnTo>
                  <a:pt x="935736" y="252222"/>
                </a:lnTo>
                <a:lnTo>
                  <a:pt x="683513" y="504444"/>
                </a:lnTo>
                <a:lnTo>
                  <a:pt x="0" y="504444"/>
                </a:lnTo>
                <a:lnTo>
                  <a:pt x="0" y="0"/>
                </a:lnTo>
                <a:close/>
              </a:path>
            </a:pathLst>
          </a:custGeom>
          <a:ln w="28956">
            <a:solidFill>
              <a:srgbClr val="00AF50"/>
            </a:solidFill>
          </a:ln>
        </p:spPr>
        <p:txBody>
          <a:bodyPr wrap="square" lIns="0" tIns="0" rIns="0" bIns="0" rtlCol="0"/>
          <a:lstStyle/>
          <a:p/>
        </p:txBody>
      </p:sp>
      <p:sp>
        <p:nvSpPr>
          <p:cNvPr id="17" name="object 17"/>
          <p:cNvSpPr txBox="1"/>
          <p:nvPr>
            <p:custDataLst>
              <p:tags r:id="rId21"/>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8" name="object 18"/>
          <p:cNvSpPr txBox="1"/>
          <p:nvPr>
            <p:custDataLst>
              <p:tags r:id="rId22"/>
            </p:custDataLst>
          </p:nvPr>
        </p:nvSpPr>
        <p:spPr>
          <a:xfrm>
            <a:off x="3135883" y="6589153"/>
            <a:ext cx="5920740" cy="330200"/>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0"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5"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Tree>
    <p:custDataLst>
      <p:tags r:id="rId2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p:nvPr>
            <p:custDataLst>
              <p:tags r:id="rId10"/>
            </p:custDataLst>
          </p:nvPr>
        </p:nvSpPr>
        <p:spPr>
          <a:xfrm>
            <a:off x="197916" y="1385061"/>
            <a:ext cx="30740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《野草</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的</a:t>
            </a:r>
            <a:r>
              <a:rPr sz="2400" b="1" dirty="0">
                <a:solidFill>
                  <a:srgbClr val="C00000"/>
                </a:solidFill>
                <a:latin typeface="微软雅黑" panose="020B0503020204020204" charset="-122"/>
                <a:cs typeface="微软雅黑" panose="020B0503020204020204" charset="-122"/>
              </a:rPr>
              <a:t>艺术特色</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97916" y="2049907"/>
            <a:ext cx="11787505" cy="3401060"/>
          </a:xfrm>
          <a:prstGeom prst="rect">
            <a:avLst/>
          </a:prstGeom>
        </p:spPr>
        <p:txBody>
          <a:bodyPr vert="horz" wrap="square" lIns="0" tIns="12700" rIns="0" bIns="0" rtlCol="0">
            <a:spAutoFit/>
          </a:bodyPr>
          <a:lstStyle/>
          <a:p>
            <a:pPr marL="800735" indent="-788670">
              <a:lnSpc>
                <a:spcPct val="100000"/>
              </a:lnSpc>
              <a:spcBef>
                <a:spcPts val="100"/>
              </a:spcBef>
              <a:buSzPct val="96000"/>
              <a:buAutoNum type="arabicPlain"/>
              <a:tabLst>
                <a:tab pos="801370" algn="l"/>
              </a:tabLst>
            </a:pP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野草》在艺术上</a:t>
            </a:r>
            <a:r>
              <a:rPr sz="2400" b="1" dirty="0">
                <a:solidFill>
                  <a:srgbClr val="C00000"/>
                </a:solidFill>
                <a:latin typeface="微软雅黑" panose="020B0503020204020204" charset="-122"/>
                <a:ea typeface="微软雅黑" panose="020B0503020204020204" charset="-122"/>
                <a:cs typeface="微软雅黑" panose="020B0503020204020204" charset="-122"/>
              </a:rPr>
              <a:t>采用象征主义</a:t>
            </a:r>
            <a:r>
              <a:rPr sz="2400" b="1" dirty="0">
                <a:latin typeface="微软雅黑" panose="020B0503020204020204" charset="-122"/>
                <a:ea typeface="微软雅黑" panose="020B0503020204020204" charset="-122"/>
                <a:cs typeface="微软雅黑" panose="020B0503020204020204" charset="-122"/>
              </a:rPr>
              <a:t>的方法，以创造有</a:t>
            </a:r>
            <a:r>
              <a:rPr sz="2400" b="1" dirty="0">
                <a:solidFill>
                  <a:srgbClr val="C00000"/>
                </a:solidFill>
                <a:latin typeface="微软雅黑" panose="020B0503020204020204" charset="-122"/>
                <a:ea typeface="微软雅黑" panose="020B0503020204020204" charset="-122"/>
                <a:cs typeface="微软雅黑" panose="020B0503020204020204" charset="-122"/>
              </a:rPr>
              <a:t>物质</a:t>
            </a:r>
            <a:r>
              <a:rPr sz="2400" b="1" dirty="0">
                <a:latin typeface="微软雅黑" panose="020B0503020204020204" charset="-122"/>
                <a:ea typeface="微软雅黑" panose="020B0503020204020204" charset="-122"/>
                <a:cs typeface="微软雅黑" panose="020B0503020204020204" charset="-122"/>
              </a:rPr>
              <a:t>感的形象来</a:t>
            </a:r>
            <a:r>
              <a:rPr sz="2400" b="1" dirty="0">
                <a:solidFill>
                  <a:srgbClr val="C00000"/>
                </a:solidFill>
                <a:latin typeface="微软雅黑" panose="020B0503020204020204" charset="-122"/>
                <a:ea typeface="微软雅黑" panose="020B0503020204020204" charset="-122"/>
                <a:cs typeface="微软雅黑" panose="020B0503020204020204" charset="-122"/>
              </a:rPr>
              <a:t>表现复杂的内心</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
              </a:spcBef>
              <a:buFont typeface="΢"/>
              <a:buAutoNum type="arabicPlain"/>
            </a:pPr>
            <a:endParaRPr sz="2500" b="1">
              <a:latin typeface="微软雅黑" panose="020B0503020204020204" charset="-122"/>
              <a:ea typeface="微软雅黑" panose="020B0503020204020204" charset="-122"/>
              <a:cs typeface="Times New Roman" panose="02020603050405020304"/>
            </a:endParaRPr>
          </a:p>
          <a:p>
            <a:pPr marL="12700">
              <a:lnSpc>
                <a:spcPct val="100000"/>
              </a:lnSpc>
            </a:pPr>
            <a:r>
              <a:rPr sz="2400" b="1" dirty="0">
                <a:solidFill>
                  <a:srgbClr val="C00000"/>
                </a:solidFill>
                <a:latin typeface="微软雅黑" panose="020B0503020204020204" charset="-122"/>
                <a:ea typeface="微软雅黑" panose="020B0503020204020204" charset="-122"/>
                <a:cs typeface="微软雅黑" panose="020B0503020204020204" charset="-122"/>
              </a:rPr>
              <a:t>感受。</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sz="2500" b="1">
              <a:latin typeface="微软雅黑" panose="020B0503020204020204" charset="-122"/>
              <a:ea typeface="微软雅黑" panose="020B0503020204020204" charset="-122"/>
              <a:cs typeface="Times New Roman" panose="02020603050405020304"/>
            </a:endParaRPr>
          </a:p>
          <a:p>
            <a:pPr marL="800735" indent="-788670">
              <a:lnSpc>
                <a:spcPct val="100000"/>
              </a:lnSpc>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由于采用象征主义方法，因而</a:t>
            </a:r>
            <a:r>
              <a:rPr sz="2400" b="1" dirty="0">
                <a:solidFill>
                  <a:srgbClr val="C00000"/>
                </a:solidFill>
                <a:latin typeface="微软雅黑" panose="020B0503020204020204" charset="-122"/>
                <a:ea typeface="微软雅黑" panose="020B0503020204020204" charset="-122"/>
                <a:cs typeface="微软雅黑" panose="020B0503020204020204" charset="-122"/>
              </a:rPr>
              <a:t>艺术构思奇特</a:t>
            </a:r>
            <a:r>
              <a:rPr sz="2400" b="1" dirty="0">
                <a:latin typeface="微软雅黑" panose="020B0503020204020204" charset="-122"/>
                <a:ea typeface="微软雅黑" panose="020B0503020204020204" charset="-122"/>
                <a:cs typeface="微软雅黑" panose="020B0503020204020204" charset="-122"/>
              </a:rPr>
              <a:t>，创造了许多</a:t>
            </a:r>
            <a:r>
              <a:rPr sz="2400" b="1" dirty="0">
                <a:solidFill>
                  <a:srgbClr val="C00000"/>
                </a:solidFill>
                <a:latin typeface="微软雅黑" panose="020B0503020204020204" charset="-122"/>
                <a:ea typeface="微软雅黑" panose="020B0503020204020204" charset="-122"/>
                <a:cs typeface="微软雅黑" panose="020B0503020204020204" charset="-122"/>
              </a:rPr>
              <a:t>非现实性的形象和境界</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5"/>
              </a:spcBef>
              <a:buFont typeface="΢"/>
              <a:buAutoNum type="arabicPlain" startAt="2"/>
            </a:pPr>
            <a:endParaRPr sz="2500" b="1">
              <a:latin typeface="微软雅黑" panose="020B0503020204020204" charset="-122"/>
              <a:ea typeface="微软雅黑" panose="020B0503020204020204" charset="-122"/>
              <a:cs typeface="Times New Roman" panose="02020603050405020304"/>
            </a:endParaRPr>
          </a:p>
          <a:p>
            <a:pPr marL="801370" indent="-789305">
              <a:lnSpc>
                <a:spcPct val="100000"/>
              </a:lnSpc>
              <a:buSzPct val="96000"/>
              <a:buAutoNum type="arabicPlain" startAt="2"/>
              <a:tabLst>
                <a:tab pos="802005" algn="l"/>
              </a:tabLst>
            </a:pPr>
            <a:r>
              <a:rPr sz="2400" b="1" spc="-5" dirty="0">
                <a:latin typeface="微软雅黑" panose="020B0503020204020204" charset="-122"/>
                <a:ea typeface="微软雅黑" panose="020B0503020204020204" charset="-122"/>
                <a:cs typeface="微软雅黑" panose="020B0503020204020204" charset="-122"/>
              </a:rPr>
              <a:t>《野草</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的艺术境界</a:t>
            </a:r>
            <a:r>
              <a:rPr sz="2400" b="1" spc="-5" dirty="0">
                <a:solidFill>
                  <a:srgbClr val="C00000"/>
                </a:solidFill>
                <a:latin typeface="微软雅黑" panose="020B0503020204020204" charset="-122"/>
                <a:ea typeface="微软雅黑" panose="020B0503020204020204" charset="-122"/>
                <a:cs typeface="微软雅黑" panose="020B0503020204020204" charset="-122"/>
              </a:rPr>
              <a:t>奇幻诡异</a:t>
            </a:r>
            <a:r>
              <a:rPr sz="2400" b="1" spc="-5" dirty="0">
                <a:latin typeface="微软雅黑" panose="020B0503020204020204" charset="-122"/>
                <a:ea typeface="微软雅黑" panose="020B0503020204020204" charset="-122"/>
                <a:cs typeface="微软雅黑" panose="020B0503020204020204" charset="-122"/>
              </a:rPr>
              <a:t>，神秘幽深，但表现的是现实的内容。</a:t>
            </a:r>
            <a:endParaRPr sz="2400" b="1">
              <a:latin typeface="微软雅黑" panose="020B0503020204020204" charset="-122"/>
              <a:ea typeface="微软雅黑" panose="020B0503020204020204" charset="-122"/>
              <a:cs typeface="微软雅黑" panose="020B0503020204020204" charset="-122"/>
            </a:endParaRPr>
          </a:p>
          <a:p>
            <a:pPr>
              <a:lnSpc>
                <a:spcPct val="100000"/>
              </a:lnSpc>
              <a:spcBef>
                <a:spcPts val="10"/>
              </a:spcBef>
              <a:buFont typeface="΢"/>
              <a:buAutoNum type="arabicPlain" startAt="2"/>
            </a:pPr>
            <a:endParaRPr sz="2500" b="1">
              <a:latin typeface="微软雅黑" panose="020B0503020204020204" charset="-122"/>
              <a:ea typeface="微软雅黑" panose="020B0503020204020204" charset="-122"/>
              <a:cs typeface="Times New Roman" panose="02020603050405020304"/>
            </a:endParaRPr>
          </a:p>
          <a:p>
            <a:pPr marL="800735" indent="-788670">
              <a:lnSpc>
                <a:spcPct val="100000"/>
              </a:lnSpc>
              <a:buSzPct val="96000"/>
              <a:buAutoNum type="arabicPlain" startAt="2"/>
              <a:tabLst>
                <a:tab pos="801370" algn="l"/>
              </a:tabLst>
            </a:pP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野草》的</a:t>
            </a:r>
            <a:r>
              <a:rPr sz="2400" b="1" dirty="0">
                <a:solidFill>
                  <a:srgbClr val="C00000"/>
                </a:solidFill>
                <a:latin typeface="微软雅黑" panose="020B0503020204020204" charset="-122"/>
                <a:ea typeface="微软雅黑" panose="020B0503020204020204" charset="-122"/>
                <a:cs typeface="微软雅黑" panose="020B0503020204020204" charset="-122"/>
              </a:rPr>
              <a:t>语言精致形象，饱含诗情</a:t>
            </a:r>
            <a:r>
              <a:rPr sz="2400" b="1"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含蓄凝练</a:t>
            </a:r>
            <a:r>
              <a:rPr sz="2400" b="1" dirty="0">
                <a:latin typeface="微软雅黑" panose="020B0503020204020204" charset="-122"/>
                <a:ea typeface="微软雅黑" panose="020B0503020204020204" charset="-122"/>
                <a:cs typeface="微软雅黑" panose="020B0503020204020204" charset="-122"/>
              </a:rPr>
              <a:t>具有音乐美和绘画美的特点。</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2"/>
            </p:custDataLst>
          </p:nvPr>
        </p:nvSpPr>
        <p:spPr>
          <a:xfrm>
            <a:off x="3361182" y="1303782"/>
            <a:ext cx="935990" cy="502920"/>
          </a:xfrm>
          <a:custGeom>
            <a:avLst/>
            <a:gdLst/>
            <a:ahLst/>
            <a:cxnLst/>
            <a:rect l="l" t="t" r="r" b="b"/>
            <a:pathLst>
              <a:path w="935989" h="502919">
                <a:moveTo>
                  <a:pt x="684276" y="0"/>
                </a:moveTo>
                <a:lnTo>
                  <a:pt x="0" y="0"/>
                </a:lnTo>
                <a:lnTo>
                  <a:pt x="0" y="502919"/>
                </a:lnTo>
                <a:lnTo>
                  <a:pt x="684276" y="502919"/>
                </a:lnTo>
                <a:lnTo>
                  <a:pt x="935735" y="251459"/>
                </a:lnTo>
                <a:lnTo>
                  <a:pt x="684276" y="0"/>
                </a:lnTo>
                <a:close/>
              </a:path>
            </a:pathLst>
          </a:custGeom>
          <a:solidFill>
            <a:srgbClr val="006FC0"/>
          </a:solidFill>
        </p:spPr>
        <p:txBody>
          <a:bodyPr wrap="square" lIns="0" tIns="0" rIns="0" bIns="0" rtlCol="0"/>
          <a:lstStyle/>
          <a:p/>
        </p:txBody>
      </p:sp>
      <p:sp>
        <p:nvSpPr>
          <p:cNvPr id="10" name="object 10"/>
          <p:cNvSpPr/>
          <p:nvPr>
            <p:custDataLst>
              <p:tags r:id="rId13"/>
            </p:custDataLst>
          </p:nvPr>
        </p:nvSpPr>
        <p:spPr>
          <a:xfrm>
            <a:off x="3361182" y="1303782"/>
            <a:ext cx="935990" cy="502920"/>
          </a:xfrm>
          <a:custGeom>
            <a:avLst/>
            <a:gdLst/>
            <a:ahLst/>
            <a:cxnLst/>
            <a:rect l="l" t="t" r="r" b="b"/>
            <a:pathLst>
              <a:path w="935989" h="502919">
                <a:moveTo>
                  <a:pt x="0" y="0"/>
                </a:moveTo>
                <a:lnTo>
                  <a:pt x="684276" y="0"/>
                </a:lnTo>
                <a:lnTo>
                  <a:pt x="935735" y="251459"/>
                </a:lnTo>
                <a:lnTo>
                  <a:pt x="684276" y="502919"/>
                </a:lnTo>
                <a:lnTo>
                  <a:pt x="0" y="502919"/>
                </a:lnTo>
                <a:lnTo>
                  <a:pt x="0" y="0"/>
                </a:lnTo>
                <a:close/>
              </a:path>
            </a:pathLst>
          </a:custGeom>
          <a:ln w="28956">
            <a:solidFill>
              <a:srgbClr val="006FC0"/>
            </a:solidFill>
          </a:ln>
        </p:spPr>
        <p:txBody>
          <a:bodyPr wrap="square" lIns="0" tIns="0" rIns="0" bIns="0" rtlCol="0"/>
          <a:lstStyle/>
          <a:p/>
        </p:txBody>
      </p:sp>
      <p:sp>
        <p:nvSpPr>
          <p:cNvPr id="11" name="object 11"/>
          <p:cNvSpPr txBox="1"/>
          <p:nvPr>
            <p:custDataLst>
              <p:tags r:id="rId14"/>
            </p:custDataLst>
          </p:nvPr>
        </p:nvSpPr>
        <p:spPr>
          <a:xfrm>
            <a:off x="3600450" y="1346403"/>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3" name="object 13"/>
          <p:cNvSpPr txBox="1"/>
          <p:nvPr>
            <p:custDataLst>
              <p:tags r:id="rId15"/>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2" name="object 12"/>
          <p:cNvSpPr txBox="1"/>
          <p:nvPr>
            <p:custDataLst>
              <p:tags r:id="rId16"/>
            </p:custDataLst>
          </p:nvPr>
        </p:nvSpPr>
        <p:spPr>
          <a:xfrm>
            <a:off x="984300" y="87944"/>
            <a:ext cx="4581525" cy="809625"/>
          </a:xfrm>
          <a:prstGeom prst="rect">
            <a:avLst/>
          </a:prstGeom>
        </p:spPr>
        <p:txBody>
          <a:bodyPr vert="horz" wrap="square" lIns="0" tIns="89535" rIns="0" bIns="0" rtlCol="0">
            <a:spAutoFit/>
          </a:bodyPr>
          <a:lstStyle/>
          <a:p>
            <a:pPr marL="197485">
              <a:lnSpc>
                <a:spcPct val="100000"/>
              </a:lnSpc>
              <a:spcBef>
                <a:spcPts val="705"/>
              </a:spcBef>
            </a:pPr>
            <a:r>
              <a:rPr sz="1600" spc="-5" dirty="0">
                <a:solidFill>
                  <a:srgbClr val="B3B3B3"/>
                </a:solidFill>
                <a:latin typeface="微软雅黑" panose="020B0503020204020204" charset="-122"/>
                <a:cs typeface="微软雅黑" panose="020B0503020204020204" charset="-122"/>
              </a:rPr>
              <a:t>1.2.3三、《野草》、《朝花夕拾》</a:t>
            </a:r>
            <a:endParaRPr sz="1600">
              <a:latin typeface="微软雅黑" panose="020B0503020204020204" charset="-122"/>
              <a:cs typeface="微软雅黑" panose="020B0503020204020204" charset="-122"/>
            </a:endParaRPr>
          </a:p>
          <a:p>
            <a:pPr marL="12700">
              <a:lnSpc>
                <a:spcPct val="100000"/>
              </a:lnSpc>
              <a:spcBef>
                <a:spcPts val="885"/>
              </a:spcBef>
            </a:pPr>
            <a:r>
              <a:rPr sz="2300" b="1" spc="-5" dirty="0">
                <a:latin typeface="微软雅黑" panose="020B0503020204020204" charset="-122"/>
                <a:cs typeface="微软雅黑" panose="020B0503020204020204" charset="-122"/>
              </a:rPr>
              <a:t>1.2.3——</a:t>
            </a:r>
            <a:r>
              <a:rPr sz="2300" b="1" dirty="0">
                <a:latin typeface="微软雅黑" panose="020B0503020204020204" charset="-122"/>
                <a:cs typeface="微软雅黑" panose="020B0503020204020204" charset="-122"/>
              </a:rPr>
              <a:t>《野草》、《朝花夕</a:t>
            </a:r>
            <a:r>
              <a:rPr sz="2300" b="1" spc="-15" dirty="0">
                <a:latin typeface="微软雅黑" panose="020B0503020204020204" charset="-122"/>
                <a:cs typeface="微软雅黑" panose="020B0503020204020204" charset="-122"/>
              </a:rPr>
              <a:t>拾</a:t>
            </a:r>
            <a:r>
              <a:rPr sz="2300" b="1" dirty="0">
                <a:latin typeface="微软雅黑" panose="020B0503020204020204" charset="-122"/>
                <a:cs typeface="微软雅黑" panose="020B0503020204020204" charset="-122"/>
              </a:rPr>
              <a:t>》</a:t>
            </a:r>
            <a:endParaRPr sz="2300">
              <a:latin typeface="微软雅黑" panose="020B0503020204020204" charset="-122"/>
              <a:cs typeface="微软雅黑" panose="020B0503020204020204" charset="-122"/>
            </a:endParaRPr>
          </a:p>
        </p:txBody>
      </p:sp>
    </p:spTree>
    <p:custDataLst>
      <p:tags r:id="rId1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p:nvPr>
            <p:custDataLst>
              <p:tags r:id="rId10"/>
            </p:custDataLst>
          </p:nvPr>
        </p:nvSpPr>
        <p:spPr>
          <a:xfrm>
            <a:off x="249123" y="1532610"/>
            <a:ext cx="7435850" cy="1605280"/>
          </a:xfrm>
          <a:prstGeom prst="rect">
            <a:avLst/>
          </a:prstGeom>
        </p:spPr>
        <p:txBody>
          <a:bodyPr vert="horz" wrap="square" lIns="0" tIns="12700" rIns="0" bIns="0" rtlCol="0">
            <a:spAutoFit/>
          </a:bodyPr>
          <a:lstStyle/>
          <a:p>
            <a:pPr marL="1385570" marR="5080" indent="-1373505">
              <a:lnSpc>
                <a:spcPct val="150000"/>
              </a:lnSpc>
              <a:spcBef>
                <a:spcPts val="100"/>
              </a:spcBef>
            </a:pPr>
            <a:r>
              <a:rPr sz="2300" b="1" dirty="0">
                <a:latin typeface="微软雅黑" panose="020B0503020204020204" charset="-122"/>
                <a:ea typeface="微软雅黑" panose="020B0503020204020204" charset="-122"/>
                <a:cs typeface="微软雅黑" panose="020B0503020204020204" charset="-122"/>
              </a:rPr>
              <a:t>《朝花夕拾》：写于</a:t>
            </a:r>
            <a:r>
              <a:rPr sz="2300" b="1" spc="-5" dirty="0">
                <a:latin typeface="微软雅黑" panose="020B0503020204020204" charset="-122"/>
                <a:ea typeface="微软雅黑" panose="020B0503020204020204" charset="-122"/>
                <a:cs typeface="微软雅黑" panose="020B0503020204020204" charset="-122"/>
              </a:rPr>
              <a:t>1926</a:t>
            </a:r>
            <a:r>
              <a:rPr sz="2300" b="1" dirty="0">
                <a:latin typeface="微软雅黑" panose="020B0503020204020204" charset="-122"/>
                <a:ea typeface="微软雅黑" panose="020B0503020204020204" charset="-122"/>
                <a:cs typeface="微软雅黑" panose="020B0503020204020204" charset="-122"/>
              </a:rPr>
              <a:t>年</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带</a:t>
            </a:r>
            <a:r>
              <a:rPr sz="2300" b="1" spc="-5" dirty="0">
                <a:latin typeface="微软雅黑" panose="020B0503020204020204" charset="-122"/>
                <a:ea typeface="微软雅黑" panose="020B0503020204020204" charset="-122"/>
                <a:cs typeface="微软雅黑" panose="020B0503020204020204" charset="-122"/>
              </a:rPr>
              <a:t>有</a:t>
            </a:r>
            <a:r>
              <a:rPr sz="2300" b="1" spc="-15" dirty="0">
                <a:solidFill>
                  <a:srgbClr val="C00000"/>
                </a:solidFill>
                <a:latin typeface="微软雅黑" panose="020B0503020204020204" charset="-122"/>
                <a:ea typeface="微软雅黑" panose="020B0503020204020204" charset="-122"/>
                <a:cs typeface="微软雅黑" panose="020B0503020204020204" charset="-122"/>
              </a:rPr>
              <a:t>回</a:t>
            </a:r>
            <a:r>
              <a:rPr sz="2300" b="1" dirty="0">
                <a:solidFill>
                  <a:srgbClr val="C00000"/>
                </a:solidFill>
                <a:latin typeface="微软雅黑" panose="020B0503020204020204" charset="-122"/>
                <a:ea typeface="微软雅黑" panose="020B0503020204020204" charset="-122"/>
                <a:cs typeface="微软雅黑" panose="020B0503020204020204" charset="-122"/>
              </a:rPr>
              <a:t>忆性</a:t>
            </a:r>
            <a:r>
              <a:rPr sz="2300" b="1" spc="-15" dirty="0">
                <a:solidFill>
                  <a:srgbClr val="C00000"/>
                </a:solidFill>
                <a:latin typeface="微软雅黑" panose="020B0503020204020204" charset="-122"/>
                <a:ea typeface="微软雅黑" panose="020B0503020204020204" charset="-122"/>
                <a:cs typeface="微软雅黑" panose="020B0503020204020204" charset="-122"/>
              </a:rPr>
              <a:t>质</a:t>
            </a:r>
            <a:r>
              <a:rPr sz="2300" b="1" dirty="0">
                <a:latin typeface="微软雅黑" panose="020B0503020204020204" charset="-122"/>
                <a:ea typeface="微软雅黑" panose="020B0503020204020204" charset="-122"/>
                <a:cs typeface="微软雅黑" panose="020B0503020204020204" charset="-122"/>
              </a:rPr>
              <a:t>的叙</a:t>
            </a:r>
            <a:r>
              <a:rPr sz="2300" b="1" spc="-15" dirty="0">
                <a:latin typeface="微软雅黑" panose="020B0503020204020204" charset="-122"/>
                <a:ea typeface="微软雅黑" panose="020B0503020204020204" charset="-122"/>
                <a:cs typeface="微软雅黑" panose="020B0503020204020204" charset="-122"/>
              </a:rPr>
              <a:t>事</a:t>
            </a:r>
            <a:r>
              <a:rPr sz="2300" b="1" dirty="0">
                <a:latin typeface="微软雅黑" panose="020B0503020204020204" charset="-122"/>
                <a:ea typeface="微软雅黑" panose="020B0503020204020204" charset="-122"/>
                <a:cs typeface="微软雅黑" panose="020B0503020204020204" charset="-122"/>
              </a:rPr>
              <a:t>散文，  最初刊载于《莽</a:t>
            </a:r>
            <a:r>
              <a:rPr sz="2300" b="1" spc="-15" dirty="0">
                <a:latin typeface="微软雅黑" panose="020B0503020204020204" charset="-122"/>
                <a:ea typeface="微软雅黑" panose="020B0503020204020204" charset="-122"/>
                <a:cs typeface="微软雅黑" panose="020B0503020204020204" charset="-122"/>
              </a:rPr>
              <a:t>原</a:t>
            </a:r>
            <a:r>
              <a:rPr sz="2300" b="1" dirty="0">
                <a:latin typeface="微软雅黑" panose="020B0503020204020204" charset="-122"/>
                <a:ea typeface="微软雅黑" panose="020B0503020204020204" charset="-122"/>
                <a:cs typeface="微软雅黑" panose="020B0503020204020204" charset="-122"/>
              </a:rPr>
              <a:t>》，</a:t>
            </a:r>
            <a:r>
              <a:rPr sz="2300" b="1" spc="-15" dirty="0">
                <a:latin typeface="微软雅黑" panose="020B0503020204020204" charset="-122"/>
                <a:ea typeface="微软雅黑" panose="020B0503020204020204" charset="-122"/>
                <a:cs typeface="微软雅黑" panose="020B0503020204020204" charset="-122"/>
              </a:rPr>
              <a:t>题</a:t>
            </a:r>
            <a:r>
              <a:rPr sz="2300" b="1" dirty="0">
                <a:latin typeface="微软雅黑" panose="020B0503020204020204" charset="-122"/>
                <a:ea typeface="微软雅黑" panose="020B0503020204020204" charset="-122"/>
                <a:cs typeface="微软雅黑" panose="020B0503020204020204" charset="-122"/>
              </a:rPr>
              <a:t>为</a:t>
            </a:r>
            <a:r>
              <a:rPr sz="2300" b="1" dirty="0">
                <a:solidFill>
                  <a:srgbClr val="C00000"/>
                </a:solidFill>
                <a:latin typeface="微软雅黑" panose="020B0503020204020204" charset="-122"/>
                <a:ea typeface="微软雅黑" panose="020B0503020204020204" charset="-122"/>
                <a:cs typeface="微软雅黑" panose="020B0503020204020204" charset="-122"/>
              </a:rPr>
              <a:t>《</a:t>
            </a:r>
            <a:r>
              <a:rPr sz="2300" b="1" spc="-10" dirty="0">
                <a:solidFill>
                  <a:srgbClr val="C00000"/>
                </a:solidFill>
                <a:latin typeface="微软雅黑" panose="020B0503020204020204" charset="-122"/>
                <a:ea typeface="微软雅黑" panose="020B0503020204020204" charset="-122"/>
                <a:cs typeface="微软雅黑" panose="020B0503020204020204" charset="-122"/>
              </a:rPr>
              <a:t>旧</a:t>
            </a:r>
            <a:r>
              <a:rPr sz="2300" b="1" dirty="0">
                <a:solidFill>
                  <a:srgbClr val="C00000"/>
                </a:solidFill>
                <a:latin typeface="微软雅黑" panose="020B0503020204020204" charset="-122"/>
                <a:ea typeface="微软雅黑" panose="020B0503020204020204" charset="-122"/>
                <a:cs typeface="微软雅黑" panose="020B0503020204020204" charset="-122"/>
              </a:rPr>
              <a:t>事重提</a:t>
            </a:r>
            <a:r>
              <a:rPr sz="2300" b="1" spc="-20" dirty="0">
                <a:solidFill>
                  <a:srgbClr val="C00000"/>
                </a:solidFill>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 1927</a:t>
            </a:r>
            <a:r>
              <a:rPr sz="2300" b="1" spc="5" dirty="0">
                <a:latin typeface="微软雅黑" panose="020B0503020204020204" charset="-122"/>
                <a:ea typeface="微软雅黑" panose="020B0503020204020204" charset="-122"/>
                <a:cs typeface="微软雅黑" panose="020B0503020204020204" charset="-122"/>
              </a:rPr>
              <a:t>改</a:t>
            </a:r>
            <a:r>
              <a:rPr sz="2300" b="1" spc="-15" dirty="0">
                <a:latin typeface="微软雅黑" panose="020B0503020204020204" charset="-122"/>
                <a:ea typeface="微软雅黑" panose="020B0503020204020204" charset="-122"/>
                <a:cs typeface="微软雅黑" panose="020B0503020204020204" charset="-122"/>
              </a:rPr>
              <a:t>为</a:t>
            </a:r>
            <a:r>
              <a:rPr sz="2300" b="1" spc="5" dirty="0">
                <a:latin typeface="微软雅黑" panose="020B0503020204020204" charset="-122"/>
                <a:ea typeface="微软雅黑" panose="020B0503020204020204" charset="-122"/>
                <a:cs typeface="微软雅黑" panose="020B0503020204020204" charset="-122"/>
              </a:rPr>
              <a:t>《朝</a:t>
            </a:r>
            <a:r>
              <a:rPr sz="2300" b="1" spc="-15" dirty="0">
                <a:latin typeface="微软雅黑" panose="020B0503020204020204" charset="-122"/>
                <a:ea typeface="微软雅黑" panose="020B0503020204020204" charset="-122"/>
                <a:cs typeface="微软雅黑" panose="020B0503020204020204" charset="-122"/>
              </a:rPr>
              <a:t>花</a:t>
            </a:r>
            <a:r>
              <a:rPr sz="2300" b="1" spc="5" dirty="0">
                <a:latin typeface="微软雅黑" panose="020B0503020204020204" charset="-122"/>
                <a:ea typeface="微软雅黑" panose="020B0503020204020204" charset="-122"/>
                <a:cs typeface="微软雅黑" panose="020B0503020204020204" charset="-122"/>
              </a:rPr>
              <a:t>夕拾》</a:t>
            </a:r>
            <a:endParaRPr sz="2300" b="1">
              <a:latin typeface="微软雅黑" panose="020B0503020204020204" charset="-122"/>
              <a:ea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506679" y="3111465"/>
            <a:ext cx="3883025" cy="1092200"/>
          </a:xfrm>
          <a:prstGeom prst="rect">
            <a:avLst/>
          </a:prstGeom>
        </p:spPr>
        <p:txBody>
          <a:bodyPr vert="horz" wrap="square" lIns="0" tIns="186690" rIns="0" bIns="0" rtlCol="0">
            <a:spAutoFit/>
          </a:bodyPr>
          <a:lstStyle/>
          <a:p>
            <a:pPr marL="12700">
              <a:lnSpc>
                <a:spcPct val="100000"/>
              </a:lnSpc>
              <a:spcBef>
                <a:spcPts val="1470"/>
              </a:spcBef>
            </a:pPr>
            <a:r>
              <a:rPr sz="2300" b="1" dirty="0">
                <a:latin typeface="微软雅黑" panose="020B0503020204020204" charset="-122"/>
                <a:ea typeface="微软雅黑" panose="020B0503020204020204" charset="-122"/>
                <a:cs typeface="微软雅黑" panose="020B0503020204020204" charset="-122"/>
              </a:rPr>
              <a:t>艺术特点：</a:t>
            </a:r>
            <a:endParaRPr sz="2300" b="1">
              <a:latin typeface="微软雅黑" panose="020B0503020204020204" charset="-122"/>
              <a:ea typeface="微软雅黑" panose="020B0503020204020204" charset="-122"/>
              <a:cs typeface="微软雅黑" panose="020B0503020204020204" charset="-122"/>
            </a:endParaRPr>
          </a:p>
          <a:p>
            <a:pPr marL="212090">
              <a:lnSpc>
                <a:spcPct val="100000"/>
              </a:lnSpc>
              <a:spcBef>
                <a:spcPts val="1425"/>
              </a:spcBef>
            </a:pPr>
            <a:r>
              <a:rPr sz="2400" b="1" dirty="0">
                <a:latin typeface="微软雅黑" panose="020B0503020204020204" charset="-122"/>
                <a:ea typeface="微软雅黑" panose="020B0503020204020204" charset="-122"/>
                <a:cs typeface="微软雅黑" panose="020B0503020204020204" charset="-122"/>
              </a:rPr>
              <a:t>①带有</a:t>
            </a:r>
            <a:r>
              <a:rPr sz="2400" b="1" dirty="0">
                <a:solidFill>
                  <a:srgbClr val="C00000"/>
                </a:solidFill>
                <a:latin typeface="微软雅黑" panose="020B0503020204020204" charset="-122"/>
                <a:ea typeface="微软雅黑" panose="020B0503020204020204" charset="-122"/>
                <a:cs typeface="微软雅黑" panose="020B0503020204020204" charset="-122"/>
              </a:rPr>
              <a:t>回忆性质</a:t>
            </a:r>
            <a:r>
              <a:rPr sz="2400" b="1" dirty="0">
                <a:latin typeface="微软雅黑" panose="020B0503020204020204" charset="-122"/>
                <a:ea typeface="微软雅黑" panose="020B0503020204020204" charset="-122"/>
                <a:cs typeface="微软雅黑" panose="020B0503020204020204" charset="-122"/>
              </a:rPr>
              <a:t>的散文集。</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706323" y="4182871"/>
            <a:ext cx="7646034" cy="1118870"/>
          </a:xfrm>
          <a:prstGeom prst="rect">
            <a:avLst/>
          </a:prstGeom>
        </p:spPr>
        <p:txBody>
          <a:bodyPr vert="horz" wrap="square" lIns="0" tIns="195580" rIns="0" bIns="0" rtlCol="0">
            <a:spAutoFit/>
          </a:bodyPr>
          <a:lstStyle/>
          <a:p>
            <a:pPr marL="12700">
              <a:lnSpc>
                <a:spcPct val="100000"/>
              </a:lnSpc>
              <a:spcBef>
                <a:spcPts val="1540"/>
              </a:spcBef>
            </a:pPr>
            <a:r>
              <a:rPr sz="2400" b="1" dirty="0">
                <a:latin typeface="微软雅黑" panose="020B0503020204020204" charset="-122"/>
                <a:ea typeface="微软雅黑" panose="020B0503020204020204" charset="-122"/>
                <a:cs typeface="微软雅黑" panose="020B0503020204020204" charset="-122"/>
              </a:rPr>
              <a:t>②</a:t>
            </a:r>
            <a:r>
              <a:rPr sz="2400" b="1" dirty="0">
                <a:solidFill>
                  <a:srgbClr val="C00000"/>
                </a:solidFill>
                <a:latin typeface="微软雅黑" panose="020B0503020204020204" charset="-122"/>
                <a:ea typeface="微软雅黑" panose="020B0503020204020204" charset="-122"/>
                <a:cs typeface="微软雅黑" panose="020B0503020204020204" charset="-122"/>
              </a:rPr>
              <a:t>叙事、议论、抒情</a:t>
            </a:r>
            <a:r>
              <a:rPr sz="2400" b="1" dirty="0">
                <a:latin typeface="微软雅黑" panose="020B0503020204020204" charset="-122"/>
                <a:ea typeface="微软雅黑" panose="020B0503020204020204" charset="-122"/>
                <a:cs typeface="微软雅黑" panose="020B0503020204020204" charset="-122"/>
              </a:rPr>
              <a:t>有机结合，寓褒贬于平淡的叙述中。</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③</a:t>
            </a:r>
            <a:r>
              <a:rPr sz="2400" b="1" dirty="0">
                <a:solidFill>
                  <a:srgbClr val="C00000"/>
                </a:solidFill>
                <a:latin typeface="微软雅黑" panose="020B0503020204020204" charset="-122"/>
                <a:ea typeface="微软雅黑" panose="020B0503020204020204" charset="-122"/>
                <a:cs typeface="微软雅黑" panose="020B0503020204020204" charset="-122"/>
              </a:rPr>
              <a:t>清新</a:t>
            </a:r>
            <a:r>
              <a:rPr sz="2400" b="1" dirty="0">
                <a:latin typeface="微软雅黑" panose="020B0503020204020204" charset="-122"/>
                <a:ea typeface="微软雅黑" panose="020B0503020204020204" charset="-122"/>
                <a:cs typeface="微软雅黑" panose="020B0503020204020204" charset="-122"/>
              </a:rPr>
              <a:t>恬淡与</a:t>
            </a:r>
            <a:r>
              <a:rPr sz="2400" b="1" dirty="0">
                <a:solidFill>
                  <a:srgbClr val="C00000"/>
                </a:solidFill>
                <a:latin typeface="微软雅黑" panose="020B0503020204020204" charset="-122"/>
                <a:ea typeface="微软雅黑" panose="020B0503020204020204" charset="-122"/>
                <a:cs typeface="微软雅黑" panose="020B0503020204020204" charset="-122"/>
              </a:rPr>
              <a:t>讽刺幽</a:t>
            </a:r>
            <a:r>
              <a:rPr sz="2400" b="1" spc="-10" dirty="0">
                <a:solidFill>
                  <a:srgbClr val="C00000"/>
                </a:solidFill>
                <a:latin typeface="微软雅黑" panose="020B0503020204020204" charset="-122"/>
                <a:ea typeface="微软雅黑" panose="020B0503020204020204" charset="-122"/>
                <a:cs typeface="微软雅黑" panose="020B0503020204020204" charset="-122"/>
              </a:rPr>
              <a:t>默</a:t>
            </a:r>
            <a:r>
              <a:rPr sz="2400" b="1" dirty="0">
                <a:latin typeface="微软雅黑" panose="020B0503020204020204" charset="-122"/>
                <a:ea typeface="微软雅黑" panose="020B0503020204020204" charset="-122"/>
                <a:cs typeface="微软雅黑" panose="020B0503020204020204" charset="-122"/>
              </a:rPr>
              <a:t>相统一。</a:t>
            </a:r>
            <a:endParaRPr sz="2400" b="1">
              <a:latin typeface="微软雅黑" panose="020B0503020204020204" charset="-122"/>
              <a:ea typeface="微软雅黑" panose="020B0503020204020204" charset="-122"/>
              <a:cs typeface="微软雅黑" panose="020B0503020204020204" charset="-122"/>
            </a:endParaRPr>
          </a:p>
        </p:txBody>
      </p:sp>
      <p:sp>
        <p:nvSpPr>
          <p:cNvPr id="10" name="object 10"/>
          <p:cNvSpPr/>
          <p:nvPr>
            <p:custDataLst>
              <p:tags r:id="rId13"/>
            </p:custDataLst>
          </p:nvPr>
        </p:nvSpPr>
        <p:spPr>
          <a:xfrm>
            <a:off x="8730954" y="2679170"/>
            <a:ext cx="3348310" cy="2584746"/>
          </a:xfrm>
          <a:prstGeom prst="rect">
            <a:avLst/>
          </a:prstGeom>
          <a:blipFill>
            <a:blip r:embed="rId14" cstate="print"/>
            <a:stretch>
              <a:fillRect/>
            </a:stretch>
          </a:blipFill>
        </p:spPr>
        <p:txBody>
          <a:bodyPr wrap="square" lIns="0" tIns="0" rIns="0" bIns="0" rtlCol="0"/>
          <a:lstStyle/>
          <a:p/>
        </p:txBody>
      </p:sp>
      <p:sp>
        <p:nvSpPr>
          <p:cNvPr id="11" name="object 11"/>
          <p:cNvSpPr/>
          <p:nvPr>
            <p:custDataLst>
              <p:tags r:id="rId15"/>
            </p:custDataLst>
          </p:nvPr>
        </p:nvSpPr>
        <p:spPr>
          <a:xfrm>
            <a:off x="8738616" y="2741676"/>
            <a:ext cx="3282695" cy="2519172"/>
          </a:xfrm>
          <a:prstGeom prst="rect">
            <a:avLst/>
          </a:prstGeom>
          <a:blipFill>
            <a:blip r:embed="rId16" cstate="print"/>
            <a:stretch>
              <a:fillRect/>
            </a:stretch>
          </a:blipFill>
        </p:spPr>
        <p:txBody>
          <a:bodyPr wrap="square" lIns="0" tIns="0" rIns="0" bIns="0" rtlCol="0"/>
          <a:lstStyle/>
          <a:p/>
        </p:txBody>
      </p:sp>
      <p:sp>
        <p:nvSpPr>
          <p:cNvPr id="12" name="object 12"/>
          <p:cNvSpPr/>
          <p:nvPr>
            <p:custDataLst>
              <p:tags r:id="rId17"/>
            </p:custDataLst>
          </p:nvPr>
        </p:nvSpPr>
        <p:spPr>
          <a:xfrm>
            <a:off x="7805166" y="1866138"/>
            <a:ext cx="934719" cy="502920"/>
          </a:xfrm>
          <a:custGeom>
            <a:avLst/>
            <a:gdLst/>
            <a:ahLst/>
            <a:cxnLst/>
            <a:rect l="l" t="t" r="r" b="b"/>
            <a:pathLst>
              <a:path w="934720" h="502919">
                <a:moveTo>
                  <a:pt x="682751" y="0"/>
                </a:moveTo>
                <a:lnTo>
                  <a:pt x="0" y="0"/>
                </a:lnTo>
                <a:lnTo>
                  <a:pt x="0" y="502920"/>
                </a:lnTo>
                <a:lnTo>
                  <a:pt x="682751" y="502920"/>
                </a:lnTo>
                <a:lnTo>
                  <a:pt x="934211" y="251460"/>
                </a:lnTo>
                <a:lnTo>
                  <a:pt x="682751" y="0"/>
                </a:lnTo>
                <a:close/>
              </a:path>
            </a:pathLst>
          </a:custGeom>
          <a:solidFill>
            <a:srgbClr val="00AF50"/>
          </a:solidFill>
        </p:spPr>
        <p:txBody>
          <a:bodyPr wrap="square" lIns="0" tIns="0" rIns="0" bIns="0" rtlCol="0"/>
          <a:lstStyle/>
          <a:p>
            <a:endParaRPr b="1">
              <a:latin typeface="微软雅黑" panose="020B0503020204020204" charset="-122"/>
              <a:ea typeface="微软雅黑" panose="020B0503020204020204" charset="-122"/>
            </a:endParaRPr>
          </a:p>
        </p:txBody>
      </p:sp>
      <p:sp>
        <p:nvSpPr>
          <p:cNvPr id="13" name="object 13"/>
          <p:cNvSpPr/>
          <p:nvPr>
            <p:custDataLst>
              <p:tags r:id="rId18"/>
            </p:custDataLst>
          </p:nvPr>
        </p:nvSpPr>
        <p:spPr>
          <a:xfrm>
            <a:off x="7805166" y="1866138"/>
            <a:ext cx="934719" cy="502920"/>
          </a:xfrm>
          <a:custGeom>
            <a:avLst/>
            <a:gdLst/>
            <a:ahLst/>
            <a:cxnLst/>
            <a:rect l="l" t="t" r="r" b="b"/>
            <a:pathLst>
              <a:path w="934720" h="502919">
                <a:moveTo>
                  <a:pt x="0" y="0"/>
                </a:moveTo>
                <a:lnTo>
                  <a:pt x="682751" y="0"/>
                </a:lnTo>
                <a:lnTo>
                  <a:pt x="934211" y="251460"/>
                </a:lnTo>
                <a:lnTo>
                  <a:pt x="682751" y="502920"/>
                </a:lnTo>
                <a:lnTo>
                  <a:pt x="0" y="502920"/>
                </a:lnTo>
                <a:lnTo>
                  <a:pt x="0" y="0"/>
                </a:lnTo>
                <a:close/>
              </a:path>
            </a:pathLst>
          </a:custGeom>
          <a:ln w="28956">
            <a:solidFill>
              <a:srgbClr val="00AF50"/>
            </a:solidFill>
          </a:ln>
        </p:spPr>
        <p:txBody>
          <a:bodyPr wrap="square" lIns="0" tIns="0" rIns="0" bIns="0" rtlCol="0"/>
          <a:lstStyle/>
          <a:p>
            <a:endParaRPr b="1">
              <a:latin typeface="微软雅黑" panose="020B0503020204020204" charset="-122"/>
              <a:ea typeface="微软雅黑" panose="020B0503020204020204" charset="-122"/>
            </a:endParaRPr>
          </a:p>
        </p:txBody>
      </p:sp>
      <p:sp>
        <p:nvSpPr>
          <p:cNvPr id="14" name="object 14"/>
          <p:cNvSpPr txBox="1"/>
          <p:nvPr>
            <p:custDataLst>
              <p:tags r:id="rId19"/>
            </p:custDataLst>
          </p:nvPr>
        </p:nvSpPr>
        <p:spPr>
          <a:xfrm>
            <a:off x="8044053" y="1909698"/>
            <a:ext cx="33020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ea typeface="微软雅黑" panose="020B0503020204020204" charset="-122"/>
                <a:cs typeface="微软雅黑" panose="020B0503020204020204" charset="-122"/>
              </a:rPr>
              <a:t>客</a:t>
            </a:r>
            <a:endParaRPr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5" name="object 15"/>
          <p:cNvSpPr/>
          <p:nvPr>
            <p:custDataLst>
              <p:tags r:id="rId20"/>
            </p:custDataLst>
          </p:nvPr>
        </p:nvSpPr>
        <p:spPr>
          <a:xfrm>
            <a:off x="4423409" y="3429761"/>
            <a:ext cx="935990" cy="502920"/>
          </a:xfrm>
          <a:custGeom>
            <a:avLst/>
            <a:gdLst/>
            <a:ahLst/>
            <a:cxnLst/>
            <a:rect l="l" t="t" r="r" b="b"/>
            <a:pathLst>
              <a:path w="935989" h="502920">
                <a:moveTo>
                  <a:pt x="684276" y="0"/>
                </a:moveTo>
                <a:lnTo>
                  <a:pt x="0" y="0"/>
                </a:lnTo>
                <a:lnTo>
                  <a:pt x="0" y="502919"/>
                </a:lnTo>
                <a:lnTo>
                  <a:pt x="684276" y="502919"/>
                </a:lnTo>
                <a:lnTo>
                  <a:pt x="935736" y="251460"/>
                </a:lnTo>
                <a:lnTo>
                  <a:pt x="684276" y="0"/>
                </a:lnTo>
                <a:close/>
              </a:path>
            </a:pathLst>
          </a:custGeom>
          <a:solidFill>
            <a:srgbClr val="006FC0"/>
          </a:solidFill>
        </p:spPr>
        <p:txBody>
          <a:bodyPr wrap="square" lIns="0" tIns="0" rIns="0" bIns="0" rtlCol="0"/>
          <a:lstStyle/>
          <a:p>
            <a:endParaRPr b="1">
              <a:latin typeface="微软雅黑" panose="020B0503020204020204" charset="-122"/>
              <a:ea typeface="微软雅黑" panose="020B0503020204020204" charset="-122"/>
            </a:endParaRPr>
          </a:p>
        </p:txBody>
      </p:sp>
      <p:sp>
        <p:nvSpPr>
          <p:cNvPr id="16" name="object 16"/>
          <p:cNvSpPr/>
          <p:nvPr>
            <p:custDataLst>
              <p:tags r:id="rId21"/>
            </p:custDataLst>
          </p:nvPr>
        </p:nvSpPr>
        <p:spPr>
          <a:xfrm>
            <a:off x="4423409" y="3429761"/>
            <a:ext cx="935990" cy="502920"/>
          </a:xfrm>
          <a:custGeom>
            <a:avLst/>
            <a:gdLst/>
            <a:ahLst/>
            <a:cxnLst/>
            <a:rect l="l" t="t" r="r" b="b"/>
            <a:pathLst>
              <a:path w="935989" h="502920">
                <a:moveTo>
                  <a:pt x="0" y="0"/>
                </a:moveTo>
                <a:lnTo>
                  <a:pt x="684276" y="0"/>
                </a:lnTo>
                <a:lnTo>
                  <a:pt x="935736" y="251460"/>
                </a:lnTo>
                <a:lnTo>
                  <a:pt x="684276" y="502919"/>
                </a:lnTo>
                <a:lnTo>
                  <a:pt x="0" y="502919"/>
                </a:lnTo>
                <a:lnTo>
                  <a:pt x="0" y="0"/>
                </a:lnTo>
                <a:close/>
              </a:path>
            </a:pathLst>
          </a:custGeom>
          <a:ln w="28956">
            <a:solidFill>
              <a:srgbClr val="006FC0"/>
            </a:solidFill>
          </a:ln>
        </p:spPr>
        <p:txBody>
          <a:bodyPr wrap="square" lIns="0" tIns="0" rIns="0" bIns="0" rtlCol="0"/>
          <a:lstStyle/>
          <a:p>
            <a:endParaRPr b="1">
              <a:latin typeface="微软雅黑" panose="020B0503020204020204" charset="-122"/>
              <a:ea typeface="微软雅黑" panose="020B0503020204020204" charset="-122"/>
            </a:endParaRPr>
          </a:p>
        </p:txBody>
      </p:sp>
      <p:sp>
        <p:nvSpPr>
          <p:cNvPr id="17" name="object 17"/>
          <p:cNvSpPr txBox="1"/>
          <p:nvPr>
            <p:custDataLst>
              <p:tags r:id="rId22"/>
            </p:custDataLst>
          </p:nvPr>
        </p:nvSpPr>
        <p:spPr>
          <a:xfrm>
            <a:off x="4662296" y="3473272"/>
            <a:ext cx="330835"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ea typeface="微软雅黑" panose="020B0503020204020204" charset="-122"/>
                <a:cs typeface="微软雅黑" panose="020B0503020204020204" charset="-122"/>
              </a:rPr>
              <a:t>主</a:t>
            </a:r>
            <a:endParaRPr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9" name="object 19"/>
          <p:cNvSpPr txBox="1"/>
          <p:nvPr>
            <p:custDataLst>
              <p:tags r:id="rId23"/>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8" name="object 18"/>
          <p:cNvSpPr txBox="1"/>
          <p:nvPr>
            <p:custDataLst>
              <p:tags r:id="rId24"/>
            </p:custDataLst>
          </p:nvPr>
        </p:nvSpPr>
        <p:spPr>
          <a:xfrm>
            <a:off x="940714" y="29347"/>
            <a:ext cx="4610100" cy="1002665"/>
          </a:xfrm>
          <a:prstGeom prst="rect">
            <a:avLst/>
          </a:prstGeom>
        </p:spPr>
        <p:txBody>
          <a:bodyPr vert="horz" wrap="square" lIns="0" tIns="167005" rIns="0" bIns="0" rtlCol="0">
            <a:spAutoFit/>
          </a:bodyPr>
          <a:lstStyle/>
          <a:p>
            <a:pPr marL="93345" indent="-81280">
              <a:lnSpc>
                <a:spcPct val="100000"/>
              </a:lnSpc>
              <a:spcBef>
                <a:spcPts val="1315"/>
              </a:spcBef>
              <a:buSzPct val="94000"/>
              <a:buFont typeface="Arial" panose="020B0604020202020204"/>
              <a:buChar char="•"/>
              <a:tabLst>
                <a:tab pos="93980" algn="l"/>
              </a:tabLst>
            </a:pPr>
            <a:r>
              <a:rPr sz="1800" dirty="0">
                <a:solidFill>
                  <a:srgbClr val="808080"/>
                </a:solidFill>
                <a:latin typeface="Calibri" panose="020F0502020204030204"/>
                <a:cs typeface="Calibri" panose="020F0502020204030204"/>
              </a:rPr>
              <a:t>1.2.3</a:t>
            </a:r>
            <a:r>
              <a:rPr sz="1800" spc="-5" dirty="0">
                <a:solidFill>
                  <a:srgbClr val="808080"/>
                </a:solidFill>
                <a:latin typeface="宋体" panose="02010600030101010101" pitchFamily="2" charset="-122"/>
                <a:cs typeface="宋体" panose="02010600030101010101" pitchFamily="2" charset="-122"/>
              </a:rPr>
              <a:t>三、《野草》</a:t>
            </a:r>
            <a:r>
              <a:rPr sz="1800" dirty="0">
                <a:solidFill>
                  <a:srgbClr val="808080"/>
                </a:solidFill>
                <a:latin typeface="宋体" panose="02010600030101010101" pitchFamily="2" charset="-122"/>
                <a:cs typeface="宋体" panose="02010600030101010101" pitchFamily="2" charset="-122"/>
              </a:rPr>
              <a:t>、</a:t>
            </a:r>
            <a:r>
              <a:rPr sz="1800" spc="-5" dirty="0">
                <a:solidFill>
                  <a:srgbClr val="808080"/>
                </a:solidFill>
                <a:latin typeface="宋体" panose="02010600030101010101" pitchFamily="2" charset="-122"/>
                <a:cs typeface="宋体" panose="02010600030101010101" pitchFamily="2" charset="-122"/>
              </a:rPr>
              <a:t>《朝花夕拾</a:t>
            </a:r>
            <a:r>
              <a:rPr sz="1800" dirty="0">
                <a:solidFill>
                  <a:srgbClr val="808080"/>
                </a:solidFill>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a:p>
            <a:pPr marL="92075">
              <a:lnSpc>
                <a:spcPct val="100000"/>
              </a:lnSpc>
              <a:spcBef>
                <a:spcPts val="1555"/>
              </a:spcBef>
            </a:pPr>
            <a:r>
              <a:rPr sz="2300" dirty="0">
                <a:latin typeface="微软雅黑" panose="020B0503020204020204" charset="-122"/>
                <a:cs typeface="微软雅黑" panose="020B0503020204020204" charset="-122"/>
              </a:rPr>
              <a:t>1.2.3——《野草》、《朝</a:t>
            </a:r>
            <a:r>
              <a:rPr sz="2300" spc="-15" dirty="0">
                <a:latin typeface="微软雅黑" panose="020B0503020204020204" charset="-122"/>
                <a:cs typeface="微软雅黑" panose="020B0503020204020204" charset="-122"/>
              </a:rPr>
              <a:t>花</a:t>
            </a:r>
            <a:r>
              <a:rPr sz="2300" dirty="0">
                <a:latin typeface="微软雅黑" panose="020B0503020204020204" charset="-122"/>
                <a:cs typeface="微软雅黑" panose="020B0503020204020204" charset="-122"/>
              </a:rPr>
              <a:t>夕拾》</a:t>
            </a:r>
            <a:endParaRPr sz="2300">
              <a:latin typeface="微软雅黑" panose="020B0503020204020204" charset="-122"/>
              <a:cs typeface="微软雅黑" panose="020B0503020204020204" charset="-122"/>
            </a:endParaRPr>
          </a:p>
        </p:txBody>
      </p:sp>
    </p:spTree>
    <p:custDataLst>
      <p:tags r:id="rId2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5260" y="603250"/>
            <a:ext cx="11842115" cy="3969385"/>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rPr>
              <a:t>三、《野草》《朝花夕拾》</a:t>
            </a:r>
            <a:endParaRPr lang="zh-CN"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rPr>
              <a:t>（二）《朝花夕拾》</a:t>
            </a:r>
            <a:endParaRPr lang="zh-CN"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en-US"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、作品简介</a:t>
            </a:r>
            <a:r>
              <a:rPr lang="zh-CN" altLang="en-US" sz="2400" b="1">
                <a:solidFill>
                  <a:srgbClr val="C00000"/>
                </a:solidFill>
                <a:latin typeface="微软雅黑" panose="020B0503020204020204" charset="-122"/>
                <a:ea typeface="微软雅黑" panose="020B0503020204020204" charset="-122"/>
                <a:cs typeface="微软雅黑" panose="020B0503020204020204" charset="-122"/>
              </a:rPr>
              <a:t>【名词解释】</a:t>
            </a:r>
            <a:endParaRPr lang="zh-CN" altLang="en-US" sz="2400" b="1">
              <a:solidFill>
                <a:srgbClr val="C00000"/>
              </a:solidFill>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altLang="en-US" sz="2400" b="1">
                <a:latin typeface="微软雅黑" panose="020B0503020204020204" charset="-122"/>
                <a:ea typeface="微软雅黑" panose="020B0503020204020204" charset="-122"/>
                <a:cs typeface="微软雅黑" panose="020B0503020204020204" charset="-122"/>
              </a:rPr>
              <a:t>（</a:t>
            </a:r>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sz="2400" b="1">
                <a:latin typeface="微软雅黑" panose="020B0503020204020204" charset="-122"/>
                <a:ea typeface="微软雅黑" panose="020B0503020204020204" charset="-122"/>
                <a:cs typeface="微软雅黑" panose="020B0503020204020204" charset="-122"/>
              </a:rPr>
              <a:t>《朝花夕拾》共计10篇，写于1926年，都是带有</a:t>
            </a:r>
            <a:r>
              <a:rPr sz="2400" b="1" u="sng">
                <a:solidFill>
                  <a:srgbClr val="C00000"/>
                </a:solidFill>
                <a:latin typeface="微软雅黑" panose="020B0503020204020204" charset="-122"/>
                <a:ea typeface="微软雅黑" panose="020B0503020204020204" charset="-122"/>
                <a:cs typeface="微软雅黑" panose="020B0503020204020204" charset="-122"/>
              </a:rPr>
              <a:t>回忆性质的叙事散文</a:t>
            </a:r>
            <a:r>
              <a:rPr sz="2400" b="1">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400" b="1">
                <a:latin typeface="微软雅黑" panose="020B0503020204020204" charset="-122"/>
                <a:ea typeface="微软雅黑" panose="020B0503020204020204" charset="-122"/>
                <a:cs typeface="微软雅黑" panose="020B0503020204020204" charset="-122"/>
              </a:rPr>
              <a:t>            最初陆续刊载于《莽原》，总题为《</a:t>
            </a:r>
            <a:r>
              <a:rPr sz="2400" b="1" u="sng">
                <a:solidFill>
                  <a:srgbClr val="C00000"/>
                </a:solidFill>
                <a:latin typeface="微软雅黑" panose="020B0503020204020204" charset="-122"/>
                <a:ea typeface="微软雅黑" panose="020B0503020204020204" charset="-122"/>
                <a:cs typeface="微软雅黑" panose="020B0503020204020204" charset="-122"/>
              </a:rPr>
              <a:t>旧事重提</a:t>
            </a:r>
            <a:r>
              <a:rPr sz="2400" b="1">
                <a:latin typeface="微软雅黑" panose="020B0503020204020204" charset="-122"/>
                <a:ea typeface="微软雅黑" panose="020B0503020204020204" charset="-122"/>
                <a:cs typeface="微软雅黑" panose="020B0503020204020204" charset="-122"/>
              </a:rPr>
              <a:t>》，1927年成书时改为现名。</a:t>
            </a:r>
            <a:endParaRPr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rPr>
              <a:t>（</a:t>
            </a:r>
            <a:r>
              <a:rPr lang="en-US" altLang="zh-CN" sz="2400" b="1">
                <a:latin typeface="微软雅黑" panose="020B0503020204020204" charset="-122"/>
                <a:ea typeface="微软雅黑" panose="020B0503020204020204" charset="-122"/>
                <a:cs typeface="微软雅黑" panose="020B0503020204020204" charset="-122"/>
              </a:rPr>
              <a:t>2</a:t>
            </a:r>
            <a:r>
              <a:rPr lang="zh-CN" sz="2400" b="1">
                <a:latin typeface="微软雅黑" panose="020B0503020204020204" charset="-122"/>
                <a:ea typeface="微软雅黑" panose="020B0503020204020204" charset="-122"/>
                <a:cs typeface="微软雅黑" panose="020B0503020204020204" charset="-122"/>
              </a:rPr>
              <a:t>）</a:t>
            </a:r>
            <a:r>
              <a:rPr sz="2400" b="1">
                <a:latin typeface="微软雅黑" panose="020B0503020204020204" charset="-122"/>
                <a:ea typeface="微软雅黑" panose="020B0503020204020204" charset="-122"/>
                <a:cs typeface="微软雅黑" panose="020B0503020204020204" charset="-122"/>
              </a:rPr>
              <a:t>《朝花夕拾》的写作背景与《野草》大致相同，写作时间也有所重叠衔接。</a:t>
            </a:r>
            <a:endParaRPr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rPr>
              <a:t>（</a:t>
            </a:r>
            <a:r>
              <a:rPr lang="en-US" altLang="zh-CN" sz="2400" b="1">
                <a:latin typeface="微软雅黑" panose="020B0503020204020204" charset="-122"/>
                <a:ea typeface="微软雅黑" panose="020B0503020204020204" charset="-122"/>
                <a:cs typeface="微软雅黑" panose="020B0503020204020204" charset="-122"/>
              </a:rPr>
              <a:t>3</a:t>
            </a:r>
            <a:r>
              <a:rPr lang="zh-CN" sz="2400" b="1">
                <a:latin typeface="微软雅黑" panose="020B0503020204020204" charset="-122"/>
                <a:ea typeface="微软雅黑" panose="020B0503020204020204" charset="-122"/>
                <a:cs typeface="微软雅黑" panose="020B0503020204020204" charset="-122"/>
              </a:rPr>
              <a:t>）</a:t>
            </a:r>
            <a:r>
              <a:rPr sz="2400" b="1">
                <a:latin typeface="微软雅黑" panose="020B0503020204020204" charset="-122"/>
                <a:ea typeface="微软雅黑" panose="020B0503020204020204" charset="-122"/>
                <a:cs typeface="微软雅黑" panose="020B0503020204020204" charset="-122"/>
              </a:rPr>
              <a:t>鲁迅当时的心情是“想在纷扰中寻找一点闲静来”，以</a:t>
            </a:r>
            <a:r>
              <a:rPr sz="2400" b="1" u="sng">
                <a:solidFill>
                  <a:srgbClr val="C00000"/>
                </a:solidFill>
                <a:latin typeface="微软雅黑" panose="020B0503020204020204" charset="-122"/>
                <a:ea typeface="微软雅黑" panose="020B0503020204020204" charset="-122"/>
                <a:cs typeface="微软雅黑" panose="020B0503020204020204" charset="-122"/>
              </a:rPr>
              <a:t>回顾和反思以往的生活</a:t>
            </a:r>
            <a:r>
              <a:rPr sz="2400" b="1">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10" name="圆角矩形 9"/>
          <p:cNvSpPr/>
          <p:nvPr>
            <p:custDataLst>
              <p:tags r:id="rId4"/>
            </p:custDataLst>
          </p:nvPr>
        </p:nvSpPr>
        <p:spPr>
          <a:xfrm>
            <a:off x="4117975" y="1814830"/>
            <a:ext cx="1508760" cy="53467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名词解释</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25095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C00000"/>
                </a:solidFill>
                <a:latin typeface="Microsoft JhengHei" panose="020B0604030504040204" charset="-120"/>
                <a:cs typeface="Microsoft JhengHei" panose="020B0604030504040204" charset="-120"/>
              </a:rPr>
              <a:t>补充考点</a:t>
            </a:r>
            <a:endParaRPr sz="2400">
              <a:latin typeface="Microsoft JhengHei" panose="020B0604030504040204" charset="-120"/>
              <a:cs typeface="Microsoft JhengHei" panose="020B0604030504040204" charset="-120"/>
            </a:endParaRPr>
          </a:p>
        </p:txBody>
      </p:sp>
      <p:sp>
        <p:nvSpPr>
          <p:cNvPr id="8" name="object 8"/>
          <p:cNvSpPr txBox="1"/>
          <p:nvPr>
            <p:custDataLst>
              <p:tags r:id="rId9"/>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7" name="object 7"/>
          <p:cNvSpPr txBox="1"/>
          <p:nvPr>
            <p:custDataLst>
              <p:tags r:id="rId10"/>
            </p:custDataLst>
          </p:nvPr>
        </p:nvSpPr>
        <p:spPr>
          <a:xfrm>
            <a:off x="920902" y="1532001"/>
            <a:ext cx="4405630" cy="2674620"/>
          </a:xfrm>
          <a:prstGeom prst="rect">
            <a:avLst/>
          </a:prstGeom>
        </p:spPr>
        <p:txBody>
          <a:bodyPr vert="horz" wrap="square" lIns="0" tIns="12700" rIns="0" bIns="0" rtlCol="0">
            <a:spAutoFit/>
          </a:bodyPr>
          <a:lstStyle/>
          <a:p>
            <a:pPr marL="125095">
              <a:lnSpc>
                <a:spcPct val="100000"/>
              </a:lnSpc>
              <a:spcBef>
                <a:spcPts val="100"/>
              </a:spcBef>
            </a:pPr>
            <a:r>
              <a:rPr sz="2400" dirty="0">
                <a:latin typeface="宋体" panose="02010600030101010101" pitchFamily="2" charset="-122"/>
                <a:cs typeface="宋体" panose="02010600030101010101" pitchFamily="2" charset="-122"/>
              </a:rPr>
              <a:t>属于五四时期的小说创作是（）</a:t>
            </a:r>
            <a:endParaRPr sz="2400">
              <a:latin typeface="宋体" panose="02010600030101010101" pitchFamily="2" charset="-122"/>
              <a:cs typeface="宋体" panose="02010600030101010101" pitchFamily="2" charset="-122"/>
            </a:endParaRPr>
          </a:p>
          <a:p>
            <a:pPr marL="12700" marR="2555240">
              <a:lnSpc>
                <a:spcPct val="150000"/>
              </a:lnSpc>
              <a:spcBef>
                <a:spcPts val="695"/>
              </a:spcBef>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过客》 </a:t>
            </a: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落叶》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灭亡》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《赵子</a:t>
            </a:r>
            <a:r>
              <a:rPr sz="2400" dirty="0">
                <a:latin typeface="宋体" panose="02010600030101010101" pitchFamily="2" charset="-122"/>
                <a:cs typeface="宋体" panose="02010600030101010101" pitchFamily="2" charset="-122"/>
              </a:rPr>
              <a:t>曰》</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25095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C00000"/>
                </a:solidFill>
                <a:latin typeface="Microsoft JhengHei" panose="020B0604030504040204" charset="-120"/>
                <a:cs typeface="Microsoft JhengHei" panose="020B0604030504040204" charset="-120"/>
              </a:rPr>
              <a:t>补充考点</a:t>
            </a:r>
            <a:endParaRPr sz="2400">
              <a:latin typeface="Microsoft JhengHei" panose="020B0604030504040204" charset="-120"/>
              <a:cs typeface="Microsoft JhengHei" panose="020B0604030504040204" charset="-120"/>
            </a:endParaRPr>
          </a:p>
        </p:txBody>
      </p:sp>
      <p:sp>
        <p:nvSpPr>
          <p:cNvPr id="8" name="object 8"/>
          <p:cNvSpPr txBox="1"/>
          <p:nvPr>
            <p:custDataLst>
              <p:tags r:id="rId9"/>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7" name="object 7"/>
          <p:cNvSpPr txBox="1"/>
          <p:nvPr>
            <p:custDataLst>
              <p:tags r:id="rId10"/>
            </p:custDataLst>
          </p:nvPr>
        </p:nvSpPr>
        <p:spPr>
          <a:xfrm>
            <a:off x="920902" y="1532001"/>
            <a:ext cx="4405630" cy="2674620"/>
          </a:xfrm>
          <a:prstGeom prst="rect">
            <a:avLst/>
          </a:prstGeom>
        </p:spPr>
        <p:txBody>
          <a:bodyPr vert="horz" wrap="square" lIns="0" tIns="12700" rIns="0" bIns="0" rtlCol="0">
            <a:spAutoFit/>
          </a:bodyPr>
          <a:lstStyle/>
          <a:p>
            <a:pPr marL="125095">
              <a:lnSpc>
                <a:spcPct val="100000"/>
              </a:lnSpc>
              <a:spcBef>
                <a:spcPts val="100"/>
              </a:spcBef>
            </a:pPr>
            <a:r>
              <a:rPr sz="2400" dirty="0">
                <a:latin typeface="宋体" panose="02010600030101010101" pitchFamily="2" charset="-122"/>
                <a:cs typeface="宋体" panose="02010600030101010101" pitchFamily="2" charset="-122"/>
              </a:rPr>
              <a:t>属于五四时期的小说创作是（）</a:t>
            </a:r>
            <a:endParaRPr sz="2400">
              <a:latin typeface="宋体" panose="02010600030101010101" pitchFamily="2" charset="-122"/>
              <a:cs typeface="宋体" panose="02010600030101010101" pitchFamily="2" charset="-122"/>
            </a:endParaRPr>
          </a:p>
          <a:p>
            <a:pPr marL="12700" marR="2555240">
              <a:lnSpc>
                <a:spcPct val="150000"/>
              </a:lnSpc>
              <a:spcBef>
                <a:spcPts val="695"/>
              </a:spcBef>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过客》 </a:t>
            </a: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《落叶</a:t>
            </a:r>
            <a:r>
              <a:rPr sz="2400" b="1" spc="-10" dirty="0">
                <a:solidFill>
                  <a:srgbClr val="C00000"/>
                </a:solidFill>
                <a:latin typeface="宋体" panose="02010600030101010101" pitchFamily="2" charset="-122"/>
                <a:cs typeface="宋体" panose="02010600030101010101" pitchFamily="2" charset="-122"/>
              </a:rPr>
              <a:t>》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灭亡》 </a:t>
            </a:r>
            <a:r>
              <a:rPr sz="2400" spc="-10" dirty="0">
                <a:latin typeface="Arial" panose="020B0604020202020204"/>
                <a:cs typeface="Arial" panose="020B0604020202020204"/>
              </a:rPr>
              <a:t>D</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《赵子</a:t>
            </a:r>
            <a:r>
              <a:rPr sz="2400" dirty="0">
                <a:latin typeface="宋体" panose="02010600030101010101" pitchFamily="2" charset="-122"/>
                <a:cs typeface="宋体" panose="02010600030101010101" pitchFamily="2" charset="-122"/>
              </a:rPr>
              <a:t>曰》</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85598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鲁迅的《野草》在中国现代散文史上别具一格，它在艺术上（）</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采用象征、隐喻手法</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采用写实手法</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具有含蓄凝练特色</a:t>
            </a:r>
            <a:endParaRPr sz="2400">
              <a:latin typeface="宋体" panose="02010600030101010101" pitchFamily="2" charset="-122"/>
              <a:cs typeface="宋体" panose="02010600030101010101" pitchFamily="2" charset="-122"/>
            </a:endParaRPr>
          </a:p>
          <a:p>
            <a:pPr marL="12700" marR="6405880">
              <a:lnSpc>
                <a:spcPct val="20000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具备诗的意境  </a:t>
            </a: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采用白描手法</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85598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鲁迅的《野草》在中国现代散文史上别具一格，它在艺术上（）</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b="1" spc="-5" dirty="0">
                <a:solidFill>
                  <a:srgbClr val="C00000"/>
                </a:solidFill>
                <a:latin typeface="Arial" panose="020B0604020202020204"/>
                <a:cs typeface="Arial" panose="020B0604020202020204"/>
              </a:rPr>
              <a:t>A:</a:t>
            </a:r>
            <a:r>
              <a:rPr sz="2400" b="1" spc="-5" dirty="0">
                <a:solidFill>
                  <a:srgbClr val="C00000"/>
                </a:solidFill>
                <a:latin typeface="宋体" panose="02010600030101010101" pitchFamily="2" charset="-122"/>
                <a:cs typeface="宋体" panose="02010600030101010101" pitchFamily="2" charset="-122"/>
              </a:rPr>
              <a:t>采用象征、隐喻手法</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采用写实手法</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b="1" spc="-5" dirty="0">
                <a:solidFill>
                  <a:srgbClr val="C00000"/>
                </a:solidFill>
                <a:latin typeface="Arial" panose="020B0604020202020204"/>
                <a:cs typeface="Arial" panose="020B0604020202020204"/>
              </a:rPr>
              <a:t>C:</a:t>
            </a:r>
            <a:r>
              <a:rPr sz="2400" b="1" spc="-5" dirty="0">
                <a:solidFill>
                  <a:srgbClr val="C00000"/>
                </a:solidFill>
                <a:latin typeface="宋体" panose="02010600030101010101" pitchFamily="2" charset="-122"/>
                <a:cs typeface="宋体" panose="02010600030101010101" pitchFamily="2" charset="-122"/>
              </a:rPr>
              <a:t>具有含蓄凝练特色</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具备诗的意境</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采用白描手法</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65106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鲁迅的散文诗集《野草》的主要思想内容是（</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9" name="object 9"/>
          <p:cNvSpPr txBox="1"/>
          <p:nvPr>
            <p:custDataLst>
              <p:tags r:id="rId13"/>
            </p:custDataLst>
          </p:nvPr>
        </p:nvSpPr>
        <p:spPr>
          <a:xfrm>
            <a:off x="910844" y="2766186"/>
            <a:ext cx="2159000" cy="25863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针砭黑暗现实</a:t>
            </a:r>
            <a:endParaRPr sz="2400">
              <a:latin typeface="宋体" panose="02010600030101010101" pitchFamily="2" charset="-122"/>
              <a:cs typeface="宋体" panose="02010600030101010101" pitchFamily="2" charset="-122"/>
            </a:endParaRPr>
          </a:p>
          <a:p>
            <a:pPr marL="12700" marR="5080" algn="just">
              <a:lnSpc>
                <a:spcPts val="5760"/>
              </a:lnSpc>
              <a:spcBef>
                <a:spcPts val="670"/>
              </a:spcBef>
            </a:pP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批判封建文明 </a:t>
            </a:r>
            <a:r>
              <a:rPr sz="2400" spc="-5" dirty="0">
                <a:latin typeface="Arial" panose="020B0604020202020204"/>
                <a:cs typeface="Arial" panose="020B0604020202020204"/>
              </a:rPr>
              <a:t>C</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抒写内心矛盾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歌颂光明理想</a:t>
            </a:r>
            <a:endParaRPr sz="2400">
              <a:latin typeface="宋体" panose="02010600030101010101" pitchFamily="2" charset="-122"/>
              <a:cs typeface="宋体" panose="02010600030101010101" pitchFamily="2" charset="-122"/>
            </a:endParaRPr>
          </a:p>
        </p:txBody>
      </p:sp>
    </p:spTree>
    <p:custDataLst>
      <p:tags r:id="rId1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65106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鲁迅的散文诗集《野草》的主要思想内容是（</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9" name="object 9"/>
          <p:cNvSpPr txBox="1"/>
          <p:nvPr>
            <p:custDataLst>
              <p:tags r:id="rId13"/>
            </p:custDataLst>
          </p:nvPr>
        </p:nvSpPr>
        <p:spPr>
          <a:xfrm>
            <a:off x="910844" y="2766186"/>
            <a:ext cx="2185035" cy="25863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针砭黑暗现实</a:t>
            </a:r>
            <a:endParaRPr sz="2400">
              <a:latin typeface="宋体" panose="02010600030101010101" pitchFamily="2" charset="-122"/>
              <a:cs typeface="宋体" panose="02010600030101010101" pitchFamily="2" charset="-122"/>
            </a:endParaRPr>
          </a:p>
          <a:p>
            <a:pPr marL="12700" marR="5080" algn="just">
              <a:lnSpc>
                <a:spcPts val="5760"/>
              </a:lnSpc>
              <a:spcBef>
                <a:spcPts val="670"/>
              </a:spcBef>
            </a:pPr>
            <a:r>
              <a:rPr sz="2400" spc="-5" dirty="0">
                <a:latin typeface="Arial" panose="020B0604020202020204"/>
                <a:cs typeface="Arial" panose="020B0604020202020204"/>
              </a:rPr>
              <a:t>B:</a:t>
            </a:r>
            <a:r>
              <a:rPr sz="2400" spc="-5" dirty="0">
                <a:latin typeface="宋体" panose="02010600030101010101" pitchFamily="2" charset="-122"/>
                <a:cs typeface="宋体" panose="02010600030101010101" pitchFamily="2" charset="-122"/>
              </a:rPr>
              <a:t>批判封建文明 </a:t>
            </a:r>
            <a:r>
              <a:rPr sz="2400" b="1" spc="-10" dirty="0">
                <a:solidFill>
                  <a:srgbClr val="C00000"/>
                </a:solidFill>
                <a:latin typeface="Arial" panose="020B0604020202020204"/>
                <a:cs typeface="Arial" panose="020B0604020202020204"/>
              </a:rPr>
              <a:t>C</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抒写内心矛盾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歌颂光明理想</a:t>
            </a:r>
            <a:endParaRPr sz="2400">
              <a:latin typeface="宋体" panose="02010600030101010101" pitchFamily="2" charset="-122"/>
              <a:cs typeface="宋体" panose="02010600030101010101" pitchFamily="2" charset="-122"/>
            </a:endParaRPr>
          </a:p>
        </p:txBody>
      </p:sp>
    </p:spTree>
    <p:custDataLst>
      <p:tags r:id="rId1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199134"/>
            <a:ext cx="4377055" cy="310197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鲁迅的《朝花夕拾》是一部（</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400">
              <a:latin typeface="Times New Roman" panose="02020603050405020304"/>
              <a:cs typeface="Times New Roman" panose="02020603050405020304"/>
            </a:endParaRPr>
          </a:p>
          <a:p>
            <a:pPr>
              <a:lnSpc>
                <a:spcPct val="100000"/>
              </a:lnSpc>
              <a:spcBef>
                <a:spcPts val="35"/>
              </a:spcBef>
            </a:pPr>
            <a:endParaRPr sz="23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抒情散文集</a:t>
            </a:r>
            <a:endParaRPr sz="2400">
              <a:latin typeface="宋体" panose="02010600030101010101" pitchFamily="2" charset="-122"/>
              <a:cs typeface="宋体" panose="02010600030101010101" pitchFamily="2" charset="-122"/>
            </a:endParaRPr>
          </a:p>
          <a:p>
            <a:pPr marL="12700" marR="1629410">
              <a:lnSpc>
                <a:spcPct val="150000"/>
              </a:lnSpc>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回忆性叙事散文集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传记</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杂文集</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96011" y="362711"/>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333756" y="362711"/>
            <a:ext cx="99059"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571500" y="362711"/>
            <a:ext cx="97536"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sp>
        <p:nvSpPr>
          <p:cNvPr id="6" name="object 6"/>
          <p:cNvSpPr/>
          <p:nvPr>
            <p:custDataLst>
              <p:tags r:id="rId8"/>
            </p:custDataLst>
          </p:nvPr>
        </p:nvSpPr>
        <p:spPr>
          <a:xfrm>
            <a:off x="1214627" y="1623154"/>
            <a:ext cx="8919137" cy="3849529"/>
          </a:xfrm>
          <a:prstGeom prst="rect">
            <a:avLst/>
          </a:prstGeom>
          <a:blipFill>
            <a:blip r:embed="rId9" cstate="print"/>
            <a:stretch>
              <a:fillRect/>
            </a:stretch>
          </a:blipFill>
        </p:spPr>
        <p:txBody>
          <a:bodyPr wrap="square" lIns="0" tIns="0" rIns="0" bIns="0" rtlCol="0"/>
          <a:lstStyle/>
          <a:p/>
        </p:txBody>
      </p:sp>
      <p:sp>
        <p:nvSpPr>
          <p:cNvPr id="7" name="object 7"/>
          <p:cNvSpPr/>
          <p:nvPr>
            <p:custDataLst>
              <p:tags r:id="rId10"/>
            </p:custDataLst>
          </p:nvPr>
        </p:nvSpPr>
        <p:spPr>
          <a:xfrm>
            <a:off x="1033272" y="393191"/>
            <a:ext cx="1504188" cy="504444"/>
          </a:xfrm>
          <a:prstGeom prst="rect">
            <a:avLst/>
          </a:prstGeom>
          <a:blipFill>
            <a:blip r:embed="rId11" cstate="print"/>
            <a:stretch>
              <a:fillRect/>
            </a:stretch>
          </a:blipFill>
        </p:spPr>
        <p:txBody>
          <a:bodyPr wrap="square" lIns="0" tIns="0" rIns="0" bIns="0" rtlCol="0"/>
          <a:lstStyle/>
          <a:p/>
        </p:txBody>
      </p:sp>
      <p:sp>
        <p:nvSpPr>
          <p:cNvPr id="8" name="object 8"/>
          <p:cNvSpPr/>
          <p:nvPr>
            <p:custDataLst>
              <p:tags r:id="rId12"/>
            </p:custDataLst>
          </p:nvPr>
        </p:nvSpPr>
        <p:spPr>
          <a:xfrm>
            <a:off x="1033272" y="393191"/>
            <a:ext cx="1504315" cy="504825"/>
          </a:xfrm>
          <a:custGeom>
            <a:avLst/>
            <a:gdLst/>
            <a:ahLst/>
            <a:cxnLst/>
            <a:rect l="l" t="t" r="r" b="b"/>
            <a:pathLst>
              <a:path w="1504314" h="504825">
                <a:moveTo>
                  <a:pt x="0" y="84074"/>
                </a:moveTo>
                <a:lnTo>
                  <a:pt x="6607" y="51327"/>
                </a:lnTo>
                <a:lnTo>
                  <a:pt x="24625" y="24606"/>
                </a:lnTo>
                <a:lnTo>
                  <a:pt x="51349" y="6600"/>
                </a:lnTo>
                <a:lnTo>
                  <a:pt x="84074" y="0"/>
                </a:lnTo>
                <a:lnTo>
                  <a:pt x="1420114" y="0"/>
                </a:lnTo>
                <a:lnTo>
                  <a:pt x="1452860" y="6600"/>
                </a:lnTo>
                <a:lnTo>
                  <a:pt x="1479581" y="24606"/>
                </a:lnTo>
                <a:lnTo>
                  <a:pt x="1497587" y="51327"/>
                </a:lnTo>
                <a:lnTo>
                  <a:pt x="1504188" y="84074"/>
                </a:lnTo>
                <a:lnTo>
                  <a:pt x="1504188" y="420370"/>
                </a:lnTo>
                <a:lnTo>
                  <a:pt x="1497587" y="453116"/>
                </a:lnTo>
                <a:lnTo>
                  <a:pt x="1479581" y="479837"/>
                </a:lnTo>
                <a:lnTo>
                  <a:pt x="1452860" y="497843"/>
                </a:lnTo>
                <a:lnTo>
                  <a:pt x="1420114" y="504444"/>
                </a:lnTo>
                <a:lnTo>
                  <a:pt x="84074" y="504444"/>
                </a:lnTo>
                <a:lnTo>
                  <a:pt x="51349" y="497843"/>
                </a:lnTo>
                <a:lnTo>
                  <a:pt x="24625" y="479837"/>
                </a:lnTo>
                <a:lnTo>
                  <a:pt x="6607" y="453116"/>
                </a:lnTo>
                <a:lnTo>
                  <a:pt x="0" y="420370"/>
                </a:lnTo>
                <a:lnTo>
                  <a:pt x="0" y="84074"/>
                </a:lnTo>
                <a:close/>
              </a:path>
            </a:pathLst>
          </a:custGeom>
          <a:ln w="12192">
            <a:solidFill>
              <a:srgbClr val="88A3A7"/>
            </a:solidFill>
          </a:ln>
        </p:spPr>
        <p:txBody>
          <a:bodyPr wrap="square" lIns="0" tIns="0" rIns="0" bIns="0" rtlCol="0"/>
          <a:lstStyle/>
          <a:p/>
        </p:txBody>
      </p:sp>
      <p:sp>
        <p:nvSpPr>
          <p:cNvPr id="9" name="object 9"/>
          <p:cNvSpPr txBox="1">
            <a:spLocks noGrp="1"/>
          </p:cNvSpPr>
          <p:nvPr>
            <p:ph type="title"/>
            <p:custDataLst>
              <p:tags r:id="rId13"/>
            </p:custDataLst>
          </p:nvPr>
        </p:nvSpPr>
        <p:spPr>
          <a:xfrm>
            <a:off x="1158951" y="459104"/>
            <a:ext cx="125095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黑体" panose="02010609060101010101" charset="-122"/>
                <a:cs typeface="黑体" panose="02010609060101010101" charset="-122"/>
              </a:rPr>
              <a:t>全书框架</a:t>
            </a:r>
            <a:endParaRPr sz="2400">
              <a:latin typeface="黑体" panose="02010609060101010101" charset="-122"/>
              <a:cs typeface="黑体" panose="02010609060101010101" charset="-122"/>
            </a:endParaRPr>
          </a:p>
        </p:txBody>
      </p:sp>
      <p:sp>
        <p:nvSpPr>
          <p:cNvPr id="10" name="object 10"/>
          <p:cNvSpPr txBox="1"/>
          <p:nvPr>
            <p:custDataLst>
              <p:tags r:id="rId14"/>
            </p:custDataLst>
          </p:nvPr>
        </p:nvSpPr>
        <p:spPr>
          <a:xfrm>
            <a:off x="3135883" y="6589153"/>
            <a:ext cx="5920740" cy="330200"/>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0"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5"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Tree>
    <p:custDataLst>
      <p:tags r:id="rId1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199134"/>
            <a:ext cx="4377055" cy="310197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鲁迅的《朝花夕拾》是一部（</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pPr>
            <a:endParaRPr sz="2400">
              <a:latin typeface="Times New Roman" panose="02020603050405020304"/>
              <a:cs typeface="Times New Roman" panose="02020603050405020304"/>
            </a:endParaRPr>
          </a:p>
          <a:p>
            <a:pPr>
              <a:lnSpc>
                <a:spcPct val="100000"/>
              </a:lnSpc>
              <a:spcBef>
                <a:spcPts val="35"/>
              </a:spcBef>
            </a:pPr>
            <a:endParaRPr sz="23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dirty="0">
                <a:latin typeface="宋体" panose="02010600030101010101" pitchFamily="2" charset="-122"/>
                <a:cs typeface="宋体" panose="02010600030101010101" pitchFamily="2" charset="-122"/>
              </a:rPr>
              <a:t>抒情散文集</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回忆性叙事散文集</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传记</a:t>
            </a:r>
            <a:endParaRPr sz="2400">
              <a:latin typeface="宋体" panose="02010600030101010101" pitchFamily="2" charset="-122"/>
              <a:cs typeface="宋体" panose="02010600030101010101" pitchFamily="2" charset="-122"/>
            </a:endParaRPr>
          </a:p>
          <a:p>
            <a:pPr marL="12700">
              <a:lnSpc>
                <a:spcPct val="100000"/>
              </a:lnSpc>
              <a:spcBef>
                <a:spcPts val="1440"/>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杂文集</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p:nvPr>
            <p:custDataLst>
              <p:tags r:id="rId10"/>
            </p:custDataLst>
          </p:nvPr>
        </p:nvSpPr>
        <p:spPr>
          <a:xfrm>
            <a:off x="78739" y="1594231"/>
            <a:ext cx="3056890" cy="376555"/>
          </a:xfrm>
          <a:prstGeom prst="rect">
            <a:avLst/>
          </a:prstGeom>
        </p:spPr>
        <p:txBody>
          <a:bodyPr vert="horz" wrap="square" lIns="0" tIns="13335" rIns="0" bIns="0" rtlCol="0">
            <a:spAutoFit/>
          </a:bodyPr>
          <a:lstStyle/>
          <a:p>
            <a:pPr marL="12700">
              <a:lnSpc>
                <a:spcPct val="100000"/>
              </a:lnSpc>
              <a:spcBef>
                <a:spcPts val="105"/>
              </a:spcBef>
            </a:pPr>
            <a:r>
              <a:rPr sz="2300" b="1" spc="-5" dirty="0">
                <a:latin typeface="微软雅黑" panose="020B0503020204020204" charset="-122"/>
                <a:cs typeface="微软雅黑" panose="020B0503020204020204" charset="-122"/>
              </a:rPr>
              <a:t>1.</a:t>
            </a:r>
            <a:r>
              <a:rPr sz="2300" b="1" dirty="0">
                <a:latin typeface="微软雅黑" panose="020B0503020204020204" charset="-122"/>
                <a:cs typeface="微软雅黑" panose="020B0503020204020204" charset="-122"/>
              </a:rPr>
              <a:t>分期</a:t>
            </a:r>
            <a:r>
              <a:rPr sz="2300" dirty="0">
                <a:latin typeface="微软雅黑" panose="020B0503020204020204" charset="-122"/>
                <a:cs typeface="微软雅黑" panose="020B0503020204020204" charset="-122"/>
              </a:rPr>
              <a:t>：</a:t>
            </a:r>
            <a:r>
              <a:rPr sz="2300" b="1" spc="-5" dirty="0">
                <a:solidFill>
                  <a:srgbClr val="C00000"/>
                </a:solidFill>
                <a:latin typeface="微软雅黑" panose="020B0503020204020204" charset="-122"/>
                <a:cs typeface="微软雅黑" panose="020B0503020204020204" charset="-122"/>
              </a:rPr>
              <a:t>以1927</a:t>
            </a:r>
            <a:r>
              <a:rPr sz="2300" b="1" dirty="0">
                <a:solidFill>
                  <a:srgbClr val="C00000"/>
                </a:solidFill>
                <a:latin typeface="微软雅黑" panose="020B0503020204020204" charset="-122"/>
                <a:cs typeface="微软雅黑" panose="020B0503020204020204" charset="-122"/>
              </a:rPr>
              <a:t>年为界</a:t>
            </a:r>
            <a:endParaRPr sz="2300">
              <a:latin typeface="微软雅黑" panose="020B0503020204020204" charset="-122"/>
              <a:cs typeface="微软雅黑" panose="020B0503020204020204" charset="-122"/>
            </a:endParaRPr>
          </a:p>
        </p:txBody>
      </p:sp>
      <p:sp>
        <p:nvSpPr>
          <p:cNvPr id="8" name="object 8"/>
          <p:cNvSpPr/>
          <p:nvPr>
            <p:custDataLst>
              <p:tags r:id="rId11"/>
            </p:custDataLst>
          </p:nvPr>
        </p:nvSpPr>
        <p:spPr>
          <a:xfrm>
            <a:off x="11174730" y="189737"/>
            <a:ext cx="935990" cy="502920"/>
          </a:xfrm>
          <a:custGeom>
            <a:avLst/>
            <a:gdLst/>
            <a:ahLst/>
            <a:cxnLst/>
            <a:rect l="l" t="t" r="r" b="b"/>
            <a:pathLst>
              <a:path w="935990" h="502920">
                <a:moveTo>
                  <a:pt x="684276" y="0"/>
                </a:moveTo>
                <a:lnTo>
                  <a:pt x="0" y="0"/>
                </a:lnTo>
                <a:lnTo>
                  <a:pt x="0" y="502919"/>
                </a:lnTo>
                <a:lnTo>
                  <a:pt x="684276" y="502919"/>
                </a:lnTo>
                <a:lnTo>
                  <a:pt x="935736" y="251459"/>
                </a:lnTo>
                <a:lnTo>
                  <a:pt x="684276" y="0"/>
                </a:lnTo>
                <a:close/>
              </a:path>
            </a:pathLst>
          </a:custGeom>
          <a:solidFill>
            <a:srgbClr val="00AF50"/>
          </a:solidFill>
        </p:spPr>
        <p:txBody>
          <a:bodyPr wrap="square" lIns="0" tIns="0" rIns="0" bIns="0" rtlCol="0"/>
          <a:lstStyle/>
          <a:p/>
        </p:txBody>
      </p:sp>
      <p:sp>
        <p:nvSpPr>
          <p:cNvPr id="9" name="object 9"/>
          <p:cNvSpPr/>
          <p:nvPr>
            <p:custDataLst>
              <p:tags r:id="rId12"/>
            </p:custDataLst>
          </p:nvPr>
        </p:nvSpPr>
        <p:spPr>
          <a:xfrm>
            <a:off x="11174730" y="189737"/>
            <a:ext cx="935990" cy="502920"/>
          </a:xfrm>
          <a:custGeom>
            <a:avLst/>
            <a:gdLst/>
            <a:ahLst/>
            <a:cxnLst/>
            <a:rect l="l" t="t" r="r" b="b"/>
            <a:pathLst>
              <a:path w="935990" h="502920">
                <a:moveTo>
                  <a:pt x="0" y="0"/>
                </a:moveTo>
                <a:lnTo>
                  <a:pt x="684276" y="0"/>
                </a:lnTo>
                <a:lnTo>
                  <a:pt x="935736" y="251459"/>
                </a:lnTo>
                <a:lnTo>
                  <a:pt x="684276" y="502919"/>
                </a:lnTo>
                <a:lnTo>
                  <a:pt x="0" y="502919"/>
                </a:lnTo>
                <a:lnTo>
                  <a:pt x="0" y="0"/>
                </a:lnTo>
                <a:close/>
              </a:path>
            </a:pathLst>
          </a:custGeom>
          <a:ln w="28956">
            <a:solidFill>
              <a:srgbClr val="00AF50"/>
            </a:solidFill>
          </a:ln>
        </p:spPr>
        <p:txBody>
          <a:bodyPr wrap="square" lIns="0" tIns="0" rIns="0" bIns="0" rtlCol="0"/>
          <a:lstStyle/>
          <a:p/>
        </p:txBody>
      </p:sp>
      <p:sp>
        <p:nvSpPr>
          <p:cNvPr id="10" name="object 10"/>
          <p:cNvSpPr txBox="1"/>
          <p:nvPr>
            <p:custDataLst>
              <p:tags r:id="rId13"/>
            </p:custDataLst>
          </p:nvPr>
        </p:nvSpPr>
        <p:spPr>
          <a:xfrm>
            <a:off x="11415141" y="232917"/>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5" name="object 15"/>
          <p:cNvSpPr txBox="1"/>
          <p:nvPr>
            <p:custDataLst>
              <p:tags r:id="rId14"/>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2" name="object 12"/>
          <p:cNvSpPr txBox="1"/>
          <p:nvPr>
            <p:custDataLst>
              <p:tags r:id="rId15"/>
            </p:custDataLst>
          </p:nvPr>
        </p:nvSpPr>
        <p:spPr>
          <a:xfrm>
            <a:off x="4962525" y="1743836"/>
            <a:ext cx="3223895" cy="452120"/>
          </a:xfrm>
          <a:prstGeom prst="rect">
            <a:avLst/>
          </a:prstGeom>
        </p:spPr>
        <p:txBody>
          <a:bodyPr vert="horz" wrap="square" lIns="0" tIns="12065" rIns="0" bIns="0" rtlCol="0">
            <a:spAutoFit/>
          </a:bodyPr>
          <a:lstStyle/>
          <a:p>
            <a:pPr marL="12700">
              <a:lnSpc>
                <a:spcPct val="100000"/>
              </a:lnSpc>
              <a:spcBef>
                <a:spcPts val="95"/>
              </a:spcBef>
            </a:pPr>
            <a:r>
              <a:rPr sz="2800" u="heavy" dirty="0">
                <a:solidFill>
                  <a:srgbClr val="C00000"/>
                </a:solidFill>
                <a:uFill>
                  <a:solidFill>
                    <a:srgbClr val="C00000"/>
                  </a:solidFill>
                </a:uFill>
                <a:latin typeface="黑体" panose="02010609060101010101" charset="-122"/>
                <a:cs typeface="黑体" panose="02010609060101010101" charset="-122"/>
              </a:rPr>
              <a:t>热</a:t>
            </a:r>
            <a:r>
              <a:rPr sz="2800" u="heavy" spc="-5" dirty="0">
                <a:solidFill>
                  <a:srgbClr val="C00000"/>
                </a:solidFill>
                <a:uFill>
                  <a:solidFill>
                    <a:srgbClr val="C00000"/>
                  </a:solidFill>
                </a:uFill>
                <a:latin typeface="黑体" panose="02010609060101010101" charset="-122"/>
                <a:cs typeface="黑体" panose="02010609060101010101" charset="-122"/>
              </a:rPr>
              <a:t>风吹坟</a:t>
            </a:r>
            <a:r>
              <a:rPr sz="2800" u="heavy" dirty="0">
                <a:solidFill>
                  <a:srgbClr val="C00000"/>
                </a:solidFill>
                <a:uFill>
                  <a:solidFill>
                    <a:srgbClr val="C00000"/>
                  </a:solidFill>
                </a:uFill>
                <a:latin typeface="黑体" panose="02010609060101010101" charset="-122"/>
                <a:cs typeface="黑体" panose="02010609060101010101" charset="-122"/>
              </a:rPr>
              <a:t>，</a:t>
            </a:r>
            <a:r>
              <a:rPr sz="2800" u="heavy" spc="-5" dirty="0">
                <a:solidFill>
                  <a:srgbClr val="C00000"/>
                </a:solidFill>
                <a:uFill>
                  <a:solidFill>
                    <a:srgbClr val="C00000"/>
                  </a:solidFill>
                </a:uFill>
                <a:latin typeface="黑体" panose="02010609060101010101" charset="-122"/>
                <a:cs typeface="黑体" panose="02010609060101010101" charset="-122"/>
              </a:rPr>
              <a:t>华盖而已</a:t>
            </a:r>
            <a:endParaRPr sz="2800">
              <a:latin typeface="黑体" panose="02010609060101010101" charset="-122"/>
              <a:cs typeface="黑体" panose="02010609060101010101" charset="-122"/>
            </a:endParaRPr>
          </a:p>
        </p:txBody>
      </p:sp>
      <p:graphicFrame>
        <p:nvGraphicFramePr>
          <p:cNvPr id="13" name="object 13"/>
          <p:cNvGraphicFramePr>
            <a:graphicFrameLocks noGrp="1"/>
          </p:cNvGraphicFramePr>
          <p:nvPr>
            <p:custDataLst>
              <p:tags r:id="rId16"/>
            </p:custDataLst>
          </p:nvPr>
        </p:nvGraphicFramePr>
        <p:xfrm>
          <a:off x="199974" y="2290952"/>
          <a:ext cx="11668760" cy="2661285"/>
        </p:xfrm>
        <a:graphic>
          <a:graphicData uri="http://schemas.openxmlformats.org/drawingml/2006/table">
            <a:tbl>
              <a:tblPr firstRow="1" bandRow="1">
                <a:tableStyleId>{2D5ABB26-0587-4C30-8999-92F81FD0307C}</a:tableStyleId>
              </a:tblPr>
              <a:tblGrid>
                <a:gridCol w="1487170"/>
                <a:gridCol w="2686050"/>
                <a:gridCol w="7476490"/>
              </a:tblGrid>
              <a:tr h="518160">
                <a:tc>
                  <a:txBody>
                    <a:bodyPr/>
                    <a:lstStyle/>
                    <a:p>
                      <a:pPr algn="ctr">
                        <a:lnSpc>
                          <a:spcPct val="100000"/>
                        </a:lnSpc>
                        <a:spcBef>
                          <a:spcPts val="250"/>
                        </a:spcBef>
                      </a:pPr>
                      <a:r>
                        <a:rPr sz="2800" b="1" spc="-5" dirty="0">
                          <a:solidFill>
                            <a:srgbClr val="FFFFFF"/>
                          </a:solidFill>
                          <a:latin typeface="微软雅黑" panose="020B0503020204020204" charset="-122"/>
                          <a:cs typeface="微软雅黑" panose="020B0503020204020204" charset="-122"/>
                        </a:rPr>
                        <a:t>阶段</a:t>
                      </a:r>
                      <a:endParaRPr sz="2800">
                        <a:latin typeface="微软雅黑" panose="020B0503020204020204" charset="-122"/>
                        <a:cs typeface="微软雅黑" panose="020B0503020204020204" charset="-122"/>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2C2C88"/>
                    </a:solidFill>
                  </a:tcPr>
                </a:tc>
                <a:tc>
                  <a:txBody>
                    <a:bodyPr/>
                    <a:lstStyle/>
                    <a:p>
                      <a:pPr marL="1270" algn="ctr">
                        <a:lnSpc>
                          <a:spcPct val="100000"/>
                        </a:lnSpc>
                        <a:spcBef>
                          <a:spcPts val="250"/>
                        </a:spcBef>
                      </a:pPr>
                      <a:r>
                        <a:rPr sz="2800" b="1" spc="-5" dirty="0">
                          <a:solidFill>
                            <a:srgbClr val="FFFFFF"/>
                          </a:solidFill>
                          <a:latin typeface="微软雅黑" panose="020B0503020204020204" charset="-122"/>
                          <a:cs typeface="微软雅黑" panose="020B0503020204020204" charset="-122"/>
                        </a:rPr>
                        <a:t>时间</a:t>
                      </a:r>
                      <a:endParaRPr sz="2800">
                        <a:latin typeface="微软雅黑" panose="020B0503020204020204" charset="-122"/>
                        <a:cs typeface="微软雅黑" panose="020B0503020204020204" charset="-122"/>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2C2C88"/>
                    </a:solidFill>
                  </a:tcPr>
                </a:tc>
                <a:tc>
                  <a:txBody>
                    <a:bodyPr/>
                    <a:lstStyle/>
                    <a:p>
                      <a:pPr marR="3175" algn="ctr">
                        <a:lnSpc>
                          <a:spcPct val="100000"/>
                        </a:lnSpc>
                        <a:spcBef>
                          <a:spcPts val="250"/>
                        </a:spcBef>
                      </a:pPr>
                      <a:r>
                        <a:rPr sz="2800" b="1" spc="-5" dirty="0">
                          <a:solidFill>
                            <a:srgbClr val="FFFFFF"/>
                          </a:solidFill>
                          <a:latin typeface="微软雅黑" panose="020B0503020204020204" charset="-122"/>
                          <a:cs typeface="微软雅黑" panose="020B0503020204020204" charset="-122"/>
                        </a:rPr>
                        <a:t>作品</a:t>
                      </a:r>
                      <a:endParaRPr sz="2800">
                        <a:latin typeface="微软雅黑" panose="020B0503020204020204" charset="-122"/>
                        <a:cs typeface="微软雅黑" panose="020B0503020204020204" charset="-122"/>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2C2C88"/>
                    </a:solidFill>
                  </a:tcPr>
                </a:tc>
              </a:tr>
              <a:tr h="457200">
                <a:tc>
                  <a:txBody>
                    <a:bodyPr/>
                    <a:lstStyle/>
                    <a:p>
                      <a:pPr algn="ctr">
                        <a:lnSpc>
                          <a:spcPct val="100000"/>
                        </a:lnSpc>
                        <a:spcBef>
                          <a:spcPts val="270"/>
                        </a:spcBef>
                      </a:pPr>
                      <a:r>
                        <a:rPr sz="2400" b="1" dirty="0">
                          <a:solidFill>
                            <a:srgbClr val="C00000"/>
                          </a:solidFill>
                          <a:latin typeface="微软雅黑" panose="020B0503020204020204" charset="-122"/>
                          <a:cs typeface="微软雅黑" panose="020B0503020204020204" charset="-122"/>
                        </a:rPr>
                        <a:t>前期</a:t>
                      </a:r>
                      <a:endParaRPr sz="2400">
                        <a:latin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2400" spc="-5" dirty="0">
                          <a:latin typeface="微软雅黑" panose="020B0503020204020204" charset="-122"/>
                          <a:cs typeface="微软雅黑" panose="020B0503020204020204" charset="-122"/>
                        </a:rPr>
                        <a:t>1918</a:t>
                      </a:r>
                      <a:r>
                        <a:rPr sz="2400" dirty="0">
                          <a:latin typeface="微软雅黑" panose="020B0503020204020204" charset="-122"/>
                          <a:cs typeface="微软雅黑" panose="020B0503020204020204" charset="-122"/>
                        </a:rPr>
                        <a:t>年</a:t>
                      </a:r>
                      <a:r>
                        <a:rPr sz="2400" spc="-5" dirty="0">
                          <a:latin typeface="微软雅黑" panose="020B0503020204020204" charset="-122"/>
                          <a:cs typeface="微软雅黑" panose="020B0503020204020204" charset="-122"/>
                        </a:rPr>
                        <a:t>—1926</a:t>
                      </a:r>
                      <a:r>
                        <a:rPr sz="2400" dirty="0">
                          <a:latin typeface="微软雅黑" panose="020B0503020204020204" charset="-122"/>
                          <a:cs typeface="微软雅黑" panose="020B0503020204020204" charset="-122"/>
                        </a:rPr>
                        <a:t>年</a:t>
                      </a:r>
                      <a:endParaRPr sz="2400">
                        <a:latin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marR="3175" algn="ctr">
                        <a:lnSpc>
                          <a:spcPct val="100000"/>
                        </a:lnSpc>
                        <a:spcBef>
                          <a:spcPts val="270"/>
                        </a:spcBef>
                      </a:pPr>
                      <a:r>
                        <a:rPr sz="2400" dirty="0">
                          <a:latin typeface="微软雅黑" panose="020B0503020204020204" charset="-122"/>
                          <a:cs typeface="微软雅黑" panose="020B0503020204020204" charset="-122"/>
                        </a:rPr>
                        <a:t>《坟》《热</a:t>
                      </a:r>
                      <a:r>
                        <a:rPr sz="2400" spc="-5" dirty="0">
                          <a:latin typeface="微软雅黑" panose="020B0503020204020204" charset="-122"/>
                          <a:cs typeface="微软雅黑" panose="020B0503020204020204" charset="-122"/>
                        </a:rPr>
                        <a:t>风</a:t>
                      </a:r>
                      <a:r>
                        <a:rPr sz="2400" dirty="0">
                          <a:latin typeface="微软雅黑" panose="020B0503020204020204" charset="-122"/>
                          <a:cs typeface="微软雅黑" panose="020B0503020204020204" charset="-122"/>
                        </a:rPr>
                        <a:t>》《华盖集》《华盖集续编》</a:t>
                      </a:r>
                      <a:r>
                        <a:rPr sz="2400" spc="-80" dirty="0">
                          <a:latin typeface="微软雅黑" panose="020B0503020204020204" charset="-122"/>
                          <a:cs typeface="微软雅黑" panose="020B0503020204020204" charset="-122"/>
                        </a:rPr>
                        <a:t> </a:t>
                      </a:r>
                      <a:r>
                        <a:rPr sz="2400" dirty="0">
                          <a:latin typeface="微软雅黑" panose="020B0503020204020204" charset="-122"/>
                          <a:cs typeface="微软雅黑" panose="020B0503020204020204" charset="-122"/>
                        </a:rPr>
                        <a:t>《而已</a:t>
                      </a:r>
                      <a:r>
                        <a:rPr sz="2400" spc="-5" dirty="0">
                          <a:latin typeface="微软雅黑" panose="020B0503020204020204" charset="-122"/>
                          <a:cs typeface="微软雅黑" panose="020B0503020204020204" charset="-122"/>
                        </a:rPr>
                        <a:t>集</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672717">
                <a:tc>
                  <a:txBody>
                    <a:bodyPr/>
                    <a:lstStyle/>
                    <a:p>
                      <a:pPr>
                        <a:lnSpc>
                          <a:spcPct val="100000"/>
                        </a:lnSpc>
                        <a:spcBef>
                          <a:spcPts val="45"/>
                        </a:spcBef>
                      </a:pPr>
                      <a:endParaRPr sz="2700">
                        <a:latin typeface="Times New Roman" panose="02020603050405020304"/>
                        <a:cs typeface="Times New Roman" panose="02020603050405020304"/>
                      </a:endParaRPr>
                    </a:p>
                    <a:p>
                      <a:pPr algn="ctr">
                        <a:lnSpc>
                          <a:spcPct val="100000"/>
                        </a:lnSpc>
                      </a:pPr>
                      <a:r>
                        <a:rPr sz="2400" b="1" dirty="0">
                          <a:solidFill>
                            <a:srgbClr val="C00000"/>
                          </a:solidFill>
                          <a:latin typeface="微软雅黑" panose="020B0503020204020204" charset="-122"/>
                          <a:cs typeface="微软雅黑" panose="020B0503020204020204" charset="-122"/>
                        </a:rPr>
                        <a:t>后期</a:t>
                      </a:r>
                      <a:endParaRPr sz="2400">
                        <a:latin typeface="微软雅黑" panose="020B0503020204020204" charset="-122"/>
                        <a:cs typeface="微软雅黑" panose="020B0503020204020204" charset="-122"/>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2700">
                        <a:latin typeface="Times New Roman" panose="02020603050405020304"/>
                        <a:cs typeface="Times New Roman" panose="02020603050405020304"/>
                      </a:endParaRPr>
                    </a:p>
                    <a:p>
                      <a:pPr marL="1270" algn="ctr">
                        <a:lnSpc>
                          <a:spcPct val="100000"/>
                        </a:lnSpc>
                      </a:pPr>
                      <a:r>
                        <a:rPr sz="2400" spc="-5" dirty="0">
                          <a:latin typeface="微软雅黑" panose="020B0503020204020204" charset="-122"/>
                          <a:cs typeface="微软雅黑" panose="020B0503020204020204" charset="-122"/>
                        </a:rPr>
                        <a:t>1927</a:t>
                      </a:r>
                      <a:r>
                        <a:rPr sz="2400" dirty="0">
                          <a:latin typeface="微软雅黑" panose="020B0503020204020204" charset="-122"/>
                          <a:cs typeface="微软雅黑" panose="020B0503020204020204" charset="-122"/>
                        </a:rPr>
                        <a:t>年</a:t>
                      </a:r>
                      <a:r>
                        <a:rPr sz="2400" spc="-5" dirty="0">
                          <a:latin typeface="微软雅黑" panose="020B0503020204020204" charset="-122"/>
                          <a:cs typeface="微软雅黑" panose="020B0503020204020204" charset="-122"/>
                        </a:rPr>
                        <a:t>—1936</a:t>
                      </a:r>
                      <a:r>
                        <a:rPr sz="2400" dirty="0">
                          <a:latin typeface="微软雅黑" panose="020B0503020204020204" charset="-122"/>
                          <a:cs typeface="微软雅黑" panose="020B0503020204020204" charset="-122"/>
                        </a:rPr>
                        <a:t>年</a:t>
                      </a:r>
                      <a:endParaRPr sz="2400">
                        <a:latin typeface="微软雅黑" panose="020B0503020204020204" charset="-122"/>
                        <a:cs typeface="微软雅黑" panose="020B0503020204020204" charset="-122"/>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7200">
                        <a:lnSpc>
                          <a:spcPct val="100000"/>
                        </a:lnSpc>
                        <a:spcBef>
                          <a:spcPts val="1205"/>
                        </a:spcBef>
                      </a:pPr>
                      <a:r>
                        <a:rPr sz="2400" dirty="0">
                          <a:latin typeface="微软雅黑" panose="020B0503020204020204" charset="-122"/>
                          <a:cs typeface="微软雅黑" panose="020B0503020204020204" charset="-122"/>
                        </a:rPr>
                        <a:t>《三闲集》《二心集》《南腔北调集》《伪自由书》</a:t>
                      </a:r>
                      <a:endParaRPr sz="2400">
                        <a:latin typeface="微软雅黑" panose="020B0503020204020204" charset="-122"/>
                        <a:cs typeface="微软雅黑" panose="020B0503020204020204" charset="-122"/>
                      </a:endParaRPr>
                    </a:p>
                    <a:p>
                      <a:pPr marR="930910" algn="r">
                        <a:lnSpc>
                          <a:spcPct val="100000"/>
                        </a:lnSpc>
                        <a:spcBef>
                          <a:spcPts val="1440"/>
                        </a:spcBef>
                      </a:pPr>
                      <a:r>
                        <a:rPr sz="2400" dirty="0">
                          <a:latin typeface="微软雅黑" panose="020B0503020204020204" charset="-122"/>
                          <a:cs typeface="微软雅黑" panose="020B0503020204020204" charset="-122"/>
                        </a:rPr>
                        <a:t>《准风月谈》《花边文学》《且介亭杂文》</a:t>
                      </a:r>
                      <a:endParaRPr sz="2400">
                        <a:latin typeface="微软雅黑" panose="020B0503020204020204" charset="-122"/>
                        <a:cs typeface="微软雅黑" panose="020B0503020204020204" charset="-122"/>
                      </a:endParaRPr>
                    </a:p>
                    <a:p>
                      <a:pPr marR="854710" algn="r">
                        <a:lnSpc>
                          <a:spcPct val="100000"/>
                        </a:lnSpc>
                        <a:spcBef>
                          <a:spcPts val="1440"/>
                        </a:spcBef>
                      </a:pPr>
                      <a:r>
                        <a:rPr sz="2400" dirty="0">
                          <a:latin typeface="微软雅黑" panose="020B0503020204020204" charset="-122"/>
                          <a:cs typeface="微软雅黑" panose="020B0503020204020204" charset="-122"/>
                        </a:rPr>
                        <a:t>《且介亭杂文二集》《且介亭杂文末编》</a:t>
                      </a:r>
                      <a:endParaRPr sz="2400">
                        <a:latin typeface="微软雅黑" panose="020B0503020204020204" charset="-122"/>
                        <a:cs typeface="微软雅黑" panose="020B0503020204020204" charset="-122"/>
                      </a:endParaRPr>
                    </a:p>
                  </a:txBody>
                  <a:tcPr marL="0" marR="0" marT="1530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4" name="object 14"/>
          <p:cNvSpPr txBox="1"/>
          <p:nvPr>
            <p:custDataLst>
              <p:tags r:id="rId17"/>
            </p:custDataLst>
          </p:nvPr>
        </p:nvSpPr>
        <p:spPr>
          <a:xfrm>
            <a:off x="951991" y="3852"/>
            <a:ext cx="6042025" cy="913130"/>
          </a:xfrm>
          <a:prstGeom prst="rect">
            <a:avLst/>
          </a:prstGeom>
        </p:spPr>
        <p:txBody>
          <a:bodyPr vert="horz" wrap="square" lIns="0" tIns="123189" rIns="0" bIns="0" rtlCol="0">
            <a:spAutoFit/>
          </a:bodyPr>
          <a:lstStyle/>
          <a:p>
            <a:pPr marL="156845">
              <a:lnSpc>
                <a:spcPct val="100000"/>
              </a:lnSpc>
              <a:spcBef>
                <a:spcPts val="970"/>
              </a:spcBef>
            </a:pPr>
            <a:r>
              <a:rPr sz="1600" spc="-5" dirty="0">
                <a:solidFill>
                  <a:srgbClr val="B3B3B3"/>
                </a:solidFill>
                <a:latin typeface="微软雅黑" panose="020B0503020204020204" charset="-122"/>
                <a:cs typeface="微软雅黑" panose="020B0503020204020204" charset="-122"/>
              </a:rPr>
              <a:t>1.2.4四、杂文</a:t>
            </a:r>
            <a:endParaRPr sz="1600">
              <a:latin typeface="微软雅黑" panose="020B0503020204020204" charset="-122"/>
              <a:cs typeface="微软雅黑" panose="020B0503020204020204" charset="-122"/>
            </a:endParaRPr>
          </a:p>
          <a:p>
            <a:pPr marL="12700">
              <a:lnSpc>
                <a:spcPct val="100000"/>
              </a:lnSpc>
              <a:spcBef>
                <a:spcPts val="1315"/>
              </a:spcBef>
              <a:tabLst>
                <a:tab pos="892810" algn="l"/>
              </a:tabLst>
            </a:pPr>
            <a:r>
              <a:rPr sz="2300" b="1" spc="-5" dirty="0">
                <a:latin typeface="微软雅黑" panose="020B0503020204020204" charset="-122"/>
                <a:cs typeface="微软雅黑" panose="020B0503020204020204" charset="-122"/>
              </a:rPr>
              <a:t>1.2.4	</a:t>
            </a:r>
            <a:r>
              <a:rPr sz="2300" b="1" dirty="0">
                <a:latin typeface="微软雅黑" panose="020B0503020204020204" charset="-122"/>
                <a:cs typeface="微软雅黑" panose="020B0503020204020204" charset="-122"/>
              </a:rPr>
              <a:t>杂文</a:t>
            </a:r>
            <a:r>
              <a:rPr sz="2300" b="1" spc="-85" dirty="0">
                <a:latin typeface="微软雅黑" panose="020B0503020204020204" charset="-122"/>
                <a:cs typeface="微软雅黑" panose="020B0503020204020204" charset="-122"/>
              </a:rPr>
              <a:t> </a:t>
            </a:r>
            <a:r>
              <a:rPr sz="2300" spc="-5" dirty="0">
                <a:latin typeface="微软雅黑" panose="020B0503020204020204" charset="-122"/>
                <a:cs typeface="微软雅黑" panose="020B0503020204020204" charset="-122"/>
              </a:rPr>
              <a:t>(</a:t>
            </a:r>
            <a:r>
              <a:rPr sz="2400" dirty="0">
                <a:solidFill>
                  <a:srgbClr val="C00000"/>
                </a:solidFill>
                <a:latin typeface="微软雅黑" panose="020B0503020204020204" charset="-122"/>
                <a:cs typeface="微软雅黑" panose="020B0503020204020204" charset="-122"/>
              </a:rPr>
              <a:t>投身于左翼文化运动的主要武</a:t>
            </a:r>
            <a:r>
              <a:rPr sz="2400" spc="5" dirty="0">
                <a:solidFill>
                  <a:srgbClr val="C00000"/>
                </a:solidFill>
                <a:latin typeface="微软雅黑" panose="020B0503020204020204" charset="-122"/>
                <a:cs typeface="微软雅黑" panose="020B0503020204020204" charset="-122"/>
              </a:rPr>
              <a:t>器</a:t>
            </a:r>
            <a:r>
              <a:rPr sz="2300" dirty="0">
                <a:latin typeface="微软雅黑" panose="020B0503020204020204" charset="-122"/>
                <a:cs typeface="微软雅黑" panose="020B0503020204020204" charset="-122"/>
              </a:rPr>
              <a:t>)</a:t>
            </a:r>
            <a:endParaRPr sz="2300">
              <a:latin typeface="微软雅黑" panose="020B0503020204020204" charset="-122"/>
              <a:cs typeface="微软雅黑" panose="020B0503020204020204" charset="-122"/>
            </a:endParaRPr>
          </a:p>
        </p:txBody>
      </p:sp>
    </p:spTree>
    <p:custDataLst>
      <p:tags r:id="rId1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1025753" y="543814"/>
            <a:ext cx="1371600" cy="391160"/>
          </a:xfrm>
          <a:prstGeom prst="rect">
            <a:avLst/>
          </a:prstGeom>
        </p:spPr>
        <p:txBody>
          <a:bodyPr vert="horz" wrap="square" lIns="0" tIns="12700" rIns="0" bIns="0" rtlCol="0">
            <a:spAutoFit/>
          </a:bodyPr>
          <a:lstStyle/>
          <a:p>
            <a:pPr marL="12700">
              <a:lnSpc>
                <a:spcPct val="100000"/>
              </a:lnSpc>
              <a:spcBef>
                <a:spcPts val="100"/>
              </a:spcBef>
            </a:pPr>
            <a:r>
              <a:rPr sz="2400" dirty="0"/>
              <a:t>1</a:t>
            </a:r>
            <a:r>
              <a:rPr sz="2400" spc="-10" dirty="0"/>
              <a:t>.</a:t>
            </a:r>
            <a:r>
              <a:rPr sz="2400" dirty="0"/>
              <a:t>2</a:t>
            </a:r>
            <a:r>
              <a:rPr sz="2400" spc="-10" dirty="0"/>
              <a:t>.</a:t>
            </a:r>
            <a:r>
              <a:rPr sz="2400" spc="-5" dirty="0"/>
              <a:t>4</a:t>
            </a:r>
            <a:r>
              <a:rPr sz="2400" dirty="0"/>
              <a:t>杂文</a:t>
            </a:r>
            <a:endParaRPr sz="2400"/>
          </a:p>
        </p:txBody>
      </p:sp>
      <p:sp>
        <p:nvSpPr>
          <p:cNvPr id="8" name="object 8"/>
          <p:cNvSpPr txBox="1"/>
          <p:nvPr>
            <p:custDataLst>
              <p:tags r:id="rId11"/>
            </p:custDataLst>
          </p:nvPr>
        </p:nvSpPr>
        <p:spPr>
          <a:xfrm>
            <a:off x="481685" y="1641475"/>
            <a:ext cx="31305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2.</a:t>
            </a:r>
            <a:r>
              <a:rPr sz="2400" b="1" dirty="0">
                <a:latin typeface="微软雅黑" panose="020B0503020204020204" charset="-122"/>
                <a:cs typeface="微软雅黑" panose="020B0503020204020204" charset="-122"/>
              </a:rPr>
              <a:t>鲁迅杂文的创作特色:</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481685" y="2061844"/>
            <a:ext cx="10897870" cy="3427730"/>
          </a:xfrm>
          <a:prstGeom prst="rect">
            <a:avLst/>
          </a:prstGeom>
        </p:spPr>
        <p:txBody>
          <a:bodyPr vert="horz" wrap="square" lIns="0" tIns="195580" rIns="0" bIns="0" rtlCol="0">
            <a:spAutoFit/>
          </a:bodyPr>
          <a:lstStyle/>
          <a:p>
            <a:pPr marL="193675">
              <a:lnSpc>
                <a:spcPct val="100000"/>
              </a:lnSpc>
              <a:spcBef>
                <a:spcPts val="1540"/>
              </a:spcBef>
            </a:pPr>
            <a:r>
              <a:rPr sz="2400" b="1" spc="-5" dirty="0">
                <a:latin typeface="微软雅黑" panose="020B0503020204020204" charset="-122"/>
                <a:ea typeface="微软雅黑" panose="020B0503020204020204" charset="-122"/>
                <a:cs typeface="微软雅黑" panose="020B0503020204020204" charset="-122"/>
              </a:rPr>
              <a:t>(1）</a:t>
            </a:r>
            <a:r>
              <a:rPr sz="2400" b="1" dirty="0">
                <a:solidFill>
                  <a:srgbClr val="C00000"/>
                </a:solidFill>
                <a:latin typeface="微软雅黑" panose="020B0503020204020204" charset="-122"/>
                <a:ea typeface="微软雅黑" panose="020B0503020204020204" charset="-122"/>
                <a:cs typeface="微软雅黑" panose="020B0503020204020204" charset="-122"/>
              </a:rPr>
              <a:t>思想</a:t>
            </a:r>
            <a:r>
              <a:rPr sz="2400" b="1" dirty="0">
                <a:latin typeface="微软雅黑" panose="020B0503020204020204" charset="-122"/>
                <a:ea typeface="微软雅黑" panose="020B0503020204020204" charset="-122"/>
                <a:cs typeface="微软雅黑" panose="020B0503020204020204" charset="-122"/>
              </a:rPr>
              <a:t>特色：内容广博，思想深刻。</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5"/>
              </a:spcBef>
            </a:pPr>
            <a:r>
              <a:rPr sz="2400" b="1" spc="-5" dirty="0">
                <a:latin typeface="微软雅黑" panose="020B0503020204020204" charset="-122"/>
                <a:ea typeface="微软雅黑" panose="020B0503020204020204" charset="-122"/>
                <a:cs typeface="微软雅黑" panose="020B0503020204020204" charset="-122"/>
              </a:rPr>
              <a:t>（2）</a:t>
            </a:r>
            <a:r>
              <a:rPr sz="2400" b="1" dirty="0">
                <a:solidFill>
                  <a:srgbClr val="C00000"/>
                </a:solidFill>
                <a:latin typeface="微软雅黑" panose="020B0503020204020204" charset="-122"/>
                <a:ea typeface="微软雅黑" panose="020B0503020204020204" charset="-122"/>
                <a:cs typeface="微软雅黑" panose="020B0503020204020204" charset="-122"/>
              </a:rPr>
              <a:t>艺术</a:t>
            </a:r>
            <a:r>
              <a:rPr sz="2400" b="1" dirty="0">
                <a:latin typeface="微软雅黑" panose="020B0503020204020204" charset="-122"/>
                <a:ea typeface="微软雅黑" panose="020B0503020204020204" charset="-122"/>
                <a:cs typeface="微软雅黑" panose="020B0503020204020204" charset="-122"/>
              </a:rPr>
              <a:t>特色：</a:t>
            </a:r>
            <a:endParaRPr sz="2400" b="1">
              <a:latin typeface="微软雅黑" panose="020B0503020204020204" charset="-122"/>
              <a:ea typeface="微软雅黑" panose="020B0503020204020204" charset="-122"/>
              <a:cs typeface="微软雅黑" panose="020B0503020204020204" charset="-122"/>
            </a:endParaRPr>
          </a:p>
          <a:p>
            <a:pPr marL="745490">
              <a:lnSpc>
                <a:spcPct val="100000"/>
              </a:lnSpc>
              <a:spcBef>
                <a:spcPts val="1980"/>
              </a:spcBef>
            </a:pPr>
            <a:r>
              <a:rPr sz="2400" b="1" dirty="0">
                <a:latin typeface="微软雅黑" panose="020B0503020204020204" charset="-122"/>
                <a:ea typeface="微软雅黑" panose="020B0503020204020204" charset="-122"/>
                <a:cs typeface="微软雅黑" panose="020B0503020204020204" charset="-122"/>
              </a:rPr>
              <a:t>①形象性，创造了许多类型形象</a:t>
            </a:r>
            <a:r>
              <a:rPr sz="2400" b="1" spc="10"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，议论与形象相结合；</a:t>
            </a:r>
            <a:endParaRPr sz="2400" b="1">
              <a:latin typeface="微软雅黑" panose="020B0503020204020204" charset="-122"/>
              <a:ea typeface="微软雅黑" panose="020B0503020204020204" charset="-122"/>
              <a:cs typeface="微软雅黑" panose="020B0503020204020204" charset="-122"/>
            </a:endParaRPr>
          </a:p>
          <a:p>
            <a:pPr marL="826135">
              <a:lnSpc>
                <a:spcPct val="100000"/>
              </a:lnSpc>
              <a:spcBef>
                <a:spcPts val="1620"/>
              </a:spcBef>
            </a:pPr>
            <a:r>
              <a:rPr sz="2400" b="1" spc="-5" dirty="0">
                <a:latin typeface="微软雅黑" panose="020B0503020204020204" charset="-122"/>
                <a:ea typeface="微软雅黑" panose="020B0503020204020204" charset="-122"/>
                <a:cs typeface="微软雅黑" panose="020B0503020204020204" charset="-122"/>
              </a:rPr>
              <a:t>②抒情性和讽刺</a:t>
            </a:r>
            <a:r>
              <a:rPr sz="2400" b="1" dirty="0">
                <a:latin typeface="微软雅黑" panose="020B0503020204020204" charset="-122"/>
                <a:ea typeface="微软雅黑" panose="020B0503020204020204" charset="-122"/>
                <a:cs typeface="微软雅黑" panose="020B0503020204020204" charset="-122"/>
              </a:rPr>
              <a:t>性 ；</a:t>
            </a:r>
            <a:endParaRPr sz="2400" b="1">
              <a:latin typeface="微软雅黑" panose="020B0503020204020204" charset="-122"/>
              <a:ea typeface="微软雅黑" panose="020B0503020204020204" charset="-122"/>
              <a:cs typeface="微软雅黑" panose="020B0503020204020204" charset="-122"/>
            </a:endParaRPr>
          </a:p>
          <a:p>
            <a:pPr marL="826135">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③丰富多样的文体和风格，主要风格是切实锋利，精练泼辣，似匕首投枪；</a:t>
            </a:r>
            <a:endParaRPr sz="2400" b="1">
              <a:latin typeface="微软雅黑" panose="020B0503020204020204" charset="-122"/>
              <a:ea typeface="微软雅黑" panose="020B0503020204020204" charset="-122"/>
              <a:cs typeface="微软雅黑" panose="020B0503020204020204" charset="-122"/>
            </a:endParaRPr>
          </a:p>
          <a:p>
            <a:pPr marL="826135">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④简练犀利，生动幽默的语</a:t>
            </a:r>
            <a:r>
              <a:rPr sz="2400" b="1" spc="5" dirty="0">
                <a:latin typeface="微软雅黑" panose="020B0503020204020204" charset="-122"/>
                <a:ea typeface="微软雅黑" panose="020B0503020204020204" charset="-122"/>
                <a:cs typeface="微软雅黑" panose="020B0503020204020204" charset="-122"/>
              </a:rPr>
              <a:t>言</a:t>
            </a:r>
            <a:r>
              <a:rPr sz="1800" b="1" dirty="0">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p:txBody>
      </p:sp>
      <p:sp>
        <p:nvSpPr>
          <p:cNvPr id="10" name="object 10"/>
          <p:cNvSpPr/>
          <p:nvPr>
            <p:custDataLst>
              <p:tags r:id="rId13"/>
            </p:custDataLst>
          </p:nvPr>
        </p:nvSpPr>
        <p:spPr>
          <a:xfrm>
            <a:off x="4330446" y="1622297"/>
            <a:ext cx="934719" cy="502920"/>
          </a:xfrm>
          <a:custGeom>
            <a:avLst/>
            <a:gdLst/>
            <a:ahLst/>
            <a:cxnLst/>
            <a:rect l="l" t="t" r="r" b="b"/>
            <a:pathLst>
              <a:path w="934720" h="502919">
                <a:moveTo>
                  <a:pt x="682751" y="0"/>
                </a:moveTo>
                <a:lnTo>
                  <a:pt x="0" y="0"/>
                </a:lnTo>
                <a:lnTo>
                  <a:pt x="0" y="502919"/>
                </a:lnTo>
                <a:lnTo>
                  <a:pt x="682751" y="502919"/>
                </a:lnTo>
                <a:lnTo>
                  <a:pt x="934212" y="251460"/>
                </a:lnTo>
                <a:lnTo>
                  <a:pt x="682751" y="0"/>
                </a:lnTo>
                <a:close/>
              </a:path>
            </a:pathLst>
          </a:custGeom>
          <a:solidFill>
            <a:srgbClr val="006FC0"/>
          </a:solidFill>
        </p:spPr>
        <p:txBody>
          <a:bodyPr wrap="square" lIns="0" tIns="0" rIns="0" bIns="0" rtlCol="0"/>
          <a:lstStyle/>
          <a:p/>
        </p:txBody>
      </p:sp>
      <p:sp>
        <p:nvSpPr>
          <p:cNvPr id="11" name="object 11"/>
          <p:cNvSpPr/>
          <p:nvPr>
            <p:custDataLst>
              <p:tags r:id="rId14"/>
            </p:custDataLst>
          </p:nvPr>
        </p:nvSpPr>
        <p:spPr>
          <a:xfrm>
            <a:off x="4330446" y="1622297"/>
            <a:ext cx="934719" cy="502920"/>
          </a:xfrm>
          <a:custGeom>
            <a:avLst/>
            <a:gdLst/>
            <a:ahLst/>
            <a:cxnLst/>
            <a:rect l="l" t="t" r="r" b="b"/>
            <a:pathLst>
              <a:path w="934720" h="502919">
                <a:moveTo>
                  <a:pt x="0" y="0"/>
                </a:moveTo>
                <a:lnTo>
                  <a:pt x="682751" y="0"/>
                </a:lnTo>
                <a:lnTo>
                  <a:pt x="934212" y="251460"/>
                </a:lnTo>
                <a:lnTo>
                  <a:pt x="682751" y="502919"/>
                </a:lnTo>
                <a:lnTo>
                  <a:pt x="0" y="502919"/>
                </a:lnTo>
                <a:lnTo>
                  <a:pt x="0" y="0"/>
                </a:lnTo>
                <a:close/>
              </a:path>
            </a:pathLst>
          </a:custGeom>
          <a:ln w="28956">
            <a:solidFill>
              <a:srgbClr val="006FC0"/>
            </a:solidFill>
          </a:ln>
        </p:spPr>
        <p:txBody>
          <a:bodyPr wrap="square" lIns="0" tIns="0" rIns="0" bIns="0" rtlCol="0"/>
          <a:lstStyle/>
          <a:p/>
        </p:txBody>
      </p:sp>
      <p:sp>
        <p:nvSpPr>
          <p:cNvPr id="12" name="object 12"/>
          <p:cNvSpPr txBox="1"/>
          <p:nvPr>
            <p:custDataLst>
              <p:tags r:id="rId15"/>
            </p:custDataLst>
          </p:nvPr>
        </p:nvSpPr>
        <p:spPr>
          <a:xfrm>
            <a:off x="4568697" y="166585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p:nvPr>
            <p:custDataLst>
              <p:tags r:id="rId16"/>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3" name="object 13"/>
          <p:cNvSpPr txBox="1"/>
          <p:nvPr>
            <p:custDataLst>
              <p:tags r:id="rId17"/>
            </p:custDataLst>
          </p:nvPr>
        </p:nvSpPr>
        <p:spPr>
          <a:xfrm>
            <a:off x="1096162" y="115062"/>
            <a:ext cx="129032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2</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4四、杂文</a:t>
            </a:r>
            <a:endParaRPr sz="1600">
              <a:latin typeface="微软雅黑" panose="020B0503020204020204" charset="-122"/>
              <a:cs typeface="微软雅黑" panose="020B0503020204020204" charset="-122"/>
            </a:endParaRPr>
          </a:p>
        </p:txBody>
      </p:sp>
    </p:spTree>
    <p:custDataLst>
      <p:tags r:id="rId18"/>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258445" y="497205"/>
            <a:ext cx="11842115" cy="6185535"/>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四、鲁迅的杂文</a:t>
            </a:r>
            <a:endParaRPr lang="zh-CN" sz="2400" b="1"/>
          </a:p>
          <a:p>
            <a:pPr indent="0">
              <a:lnSpc>
                <a:spcPct val="150000"/>
              </a:lnSpc>
              <a:buFont typeface="Arial" panose="020B0604020202020204" pitchFamily="34" charset="0"/>
              <a:buNone/>
            </a:pPr>
            <a:r>
              <a:rPr lang="zh-CN" sz="2400" b="1"/>
              <a:t>（二）杂文的艺术特色（艺术成就）</a:t>
            </a:r>
            <a:endParaRPr lang="zh-CN" sz="2400" b="1"/>
          </a:p>
          <a:p>
            <a:pPr indent="0">
              <a:lnSpc>
                <a:spcPct val="150000"/>
              </a:lnSpc>
              <a:buFont typeface="Arial" panose="020B0604020202020204" pitchFamily="34" charset="0"/>
              <a:buNone/>
            </a:pPr>
            <a:r>
              <a:rPr sz="2400"/>
              <a:t>1</a:t>
            </a:r>
            <a:r>
              <a:rPr lang="zh-CN" sz="2400"/>
              <a:t>、</a:t>
            </a:r>
            <a:r>
              <a:rPr lang="zh-CN" sz="2400" b="1">
                <a:solidFill>
                  <a:srgbClr val="00B050"/>
                </a:solidFill>
              </a:rPr>
              <a:t>【内容</a:t>
            </a:r>
            <a:r>
              <a:rPr lang="en-US" altLang="zh-CN" sz="2400" b="1">
                <a:solidFill>
                  <a:srgbClr val="00B050"/>
                </a:solidFill>
              </a:rPr>
              <a:t>- </a:t>
            </a:r>
            <a:r>
              <a:rPr lang="zh-CN" sz="2400" b="1">
                <a:solidFill>
                  <a:srgbClr val="00B050"/>
                </a:solidFill>
              </a:rPr>
              <a:t>类型化、形象化】</a:t>
            </a:r>
            <a:r>
              <a:rPr lang="zh-CN" sz="2400" b="1">
                <a:solidFill>
                  <a:srgbClr val="C00000"/>
                </a:solidFill>
              </a:rPr>
              <a:t>创造了许多类型形象</a:t>
            </a:r>
            <a:endParaRPr lang="zh-CN" sz="2400">
              <a:solidFill>
                <a:srgbClr val="C00000"/>
              </a:solidFill>
            </a:endParaRPr>
          </a:p>
          <a:p>
            <a:pPr indent="0">
              <a:lnSpc>
                <a:spcPct val="150000"/>
              </a:lnSpc>
              <a:buFont typeface="Arial" panose="020B0604020202020204" pitchFamily="34" charset="0"/>
              <a:buNone/>
            </a:pPr>
            <a:r>
              <a:rPr sz="2400"/>
              <a:t> </a:t>
            </a:r>
            <a:r>
              <a:rPr sz="2400">
                <a:latin typeface="楷体" panose="02010609060101010101" charset="-122"/>
                <a:ea typeface="楷体" panose="02010609060101010101" charset="-122"/>
                <a:cs typeface="楷体" panose="02010609060101010101" charset="-122"/>
              </a:rPr>
              <a:t>善于抓取类型</a:t>
            </a:r>
            <a:r>
              <a:rPr lang="en-US" alt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画出富有典型意义的形象</a:t>
            </a:r>
            <a:r>
              <a:rPr lang="en-US" alt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使议论和形象相结合</a:t>
            </a: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鲜明突出的艺术成就。</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sz="2400"/>
              <a:t>2</a:t>
            </a:r>
            <a:r>
              <a:rPr lang="zh-CN" sz="2400"/>
              <a:t>、</a:t>
            </a:r>
            <a:r>
              <a:rPr lang="zh-CN" sz="2400" b="1">
                <a:solidFill>
                  <a:srgbClr val="00B050"/>
                </a:solidFill>
              </a:rPr>
              <a:t>【语言</a:t>
            </a:r>
            <a:r>
              <a:rPr lang="en-US" altLang="zh-CN" sz="2400" b="1">
                <a:solidFill>
                  <a:srgbClr val="00B050"/>
                </a:solidFill>
              </a:rPr>
              <a:t>- </a:t>
            </a:r>
            <a:r>
              <a:rPr lang="zh-CN" sz="2400" b="1">
                <a:solidFill>
                  <a:srgbClr val="00B050"/>
                </a:solidFill>
              </a:rPr>
              <a:t>幽默化、寓意化】</a:t>
            </a:r>
            <a:r>
              <a:rPr lang="zh-CN" sz="2400" b="1">
                <a:solidFill>
                  <a:srgbClr val="C00000"/>
                </a:solidFill>
              </a:rPr>
              <a:t>多姿多彩的语言</a:t>
            </a:r>
            <a:endParaRPr lang="zh-CN" sz="2400" b="1">
              <a:solidFill>
                <a:srgbClr val="00B050"/>
              </a:solidFill>
            </a:endParaRPr>
          </a:p>
          <a:p>
            <a:pPr indent="0">
              <a:lnSpc>
                <a:spcPct val="150000"/>
              </a:lnSpc>
              <a:buFont typeface="Arial" panose="020B0604020202020204" pitchFamily="34" charset="0"/>
              <a:buNone/>
            </a:pPr>
            <a:r>
              <a:rPr lang="zh-CN" sz="2400"/>
              <a:t>      </a:t>
            </a:r>
            <a:r>
              <a:rPr lang="zh-CN" sz="2400">
                <a:latin typeface="楷体" panose="02010609060101010101" charset="-122"/>
                <a:ea typeface="楷体" panose="02010609060101010101" charset="-122"/>
                <a:cs typeface="楷体" panose="02010609060101010101" charset="-122"/>
              </a:rPr>
              <a:t>语言简洁峭拔，</a:t>
            </a:r>
            <a:r>
              <a:rPr sz="2400">
                <a:latin typeface="楷体" panose="02010609060101010101" charset="-122"/>
                <a:ea typeface="楷体" panose="02010609060101010101" charset="-122"/>
                <a:cs typeface="楷体" panose="02010609060101010101" charset="-122"/>
              </a:rPr>
              <a:t>善于运用生动、幽默的语言，展开逻辑严密的论点；</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   </a:t>
            </a:r>
            <a:r>
              <a:rPr lang="zh-CN" sz="2400">
                <a:latin typeface="楷体" panose="02010609060101010101" charset="-122"/>
                <a:ea typeface="楷体" panose="02010609060101010101" charset="-122"/>
                <a:cs typeface="楷体" panose="02010609060101010101" charset="-122"/>
              </a:rPr>
              <a:t>语言</a:t>
            </a:r>
            <a:r>
              <a:rPr sz="2400">
                <a:latin typeface="楷体" panose="02010609060101010101" charset="-122"/>
                <a:ea typeface="楷体" panose="02010609060101010101" charset="-122"/>
                <a:cs typeface="楷体" panose="02010609060101010101" charset="-122"/>
              </a:rPr>
              <a:t>曲折婉转，寓意深刻丰富，表现出驾驭语言的卓越才能。</a:t>
            </a:r>
            <a:r>
              <a:rPr lang="zh-CN" sz="2400">
                <a:latin typeface="楷体" panose="02010609060101010101" charset="-122"/>
                <a:ea typeface="楷体" panose="02010609060101010101" charset="-122"/>
                <a:cs typeface="楷体" panose="02010609060101010101" charset="-122"/>
              </a:rPr>
              <a:t>如《现代史》。</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lang="en-US" sz="2400"/>
              <a:t>3</a:t>
            </a:r>
            <a:r>
              <a:rPr lang="zh-CN" altLang="en-US" sz="2400"/>
              <a:t>、</a:t>
            </a:r>
            <a:r>
              <a:rPr lang="zh-CN" altLang="en-US" sz="2400" b="1">
                <a:solidFill>
                  <a:srgbClr val="00B050"/>
                </a:solidFill>
              </a:rPr>
              <a:t>【手法</a:t>
            </a:r>
            <a:r>
              <a:rPr lang="en-US" altLang="zh-CN" sz="2400" b="1">
                <a:solidFill>
                  <a:srgbClr val="00B050"/>
                </a:solidFill>
              </a:rPr>
              <a:t>- </a:t>
            </a:r>
            <a:r>
              <a:rPr lang="zh-CN" altLang="en-US" sz="2400" b="1">
                <a:solidFill>
                  <a:srgbClr val="00B050"/>
                </a:solidFill>
              </a:rPr>
              <a:t>多样化、讽刺化】</a:t>
            </a:r>
            <a:r>
              <a:rPr lang="zh-CN" altLang="en-US" sz="2400" b="1">
                <a:solidFill>
                  <a:srgbClr val="C00000"/>
                </a:solidFill>
              </a:rPr>
              <a:t>篇章短小精悍，笔墨凝练犀利，锐利如匕首投枪。</a:t>
            </a:r>
            <a:endParaRPr lang="zh-CN" altLang="en-US" sz="2400" b="1">
              <a:solidFill>
                <a:srgbClr val="00B050"/>
              </a:solidFill>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联想</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增强作品的历史底蕴和深邃内涵；        </a:t>
            </a:r>
            <a:r>
              <a:rPr sz="2400">
                <a:latin typeface="+mj-ea"/>
                <a:ea typeface="+mj-ea"/>
                <a:cs typeface="+mj-ea"/>
              </a:rPr>
              <a:t> </a:t>
            </a:r>
            <a:r>
              <a:rPr lang="en-US" sz="2400" b="1">
                <a:solidFill>
                  <a:srgbClr val="C00000"/>
                </a:solidFill>
                <a:latin typeface="+mj-ea"/>
                <a:ea typeface="+mj-ea"/>
                <a:cs typeface="+mj-ea"/>
              </a:rPr>
              <a:t>[</a:t>
            </a:r>
            <a:r>
              <a:rPr sz="2400" b="1">
                <a:solidFill>
                  <a:srgbClr val="C00000"/>
                </a:solidFill>
                <a:latin typeface="+mj-ea"/>
                <a:ea typeface="+mj-ea"/>
                <a:cs typeface="+mj-ea"/>
              </a:rPr>
              <a:t>抒情性和讽刺性</a:t>
            </a:r>
            <a:r>
              <a:rPr lang="zh-CN" sz="2400" b="1">
                <a:solidFill>
                  <a:srgbClr val="C00000"/>
                </a:solidFill>
                <a:latin typeface="+mj-ea"/>
                <a:ea typeface="+mj-ea"/>
                <a:cs typeface="+mj-ea"/>
              </a:rPr>
              <a:t>的结合</a:t>
            </a:r>
            <a:r>
              <a:rPr lang="en-US" sz="2400" b="1">
                <a:solidFill>
                  <a:srgbClr val="C00000"/>
                </a:solidFill>
                <a:latin typeface="+mj-ea"/>
                <a:ea typeface="+mj-ea"/>
                <a:cs typeface="+mj-ea"/>
              </a:rPr>
              <a:t>]</a:t>
            </a:r>
            <a:endParaRPr sz="2400">
              <a:latin typeface="+mj-ea"/>
              <a:ea typeface="+mj-ea"/>
              <a:cs typeface="+mj-ea"/>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反语、夸张等幽默讽刺手法</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亦庄亦谐，庄谐并出</a:t>
            </a:r>
            <a:r>
              <a:rPr lang="zh-CN" sz="2400">
                <a:latin typeface="楷体" panose="02010609060101010101" charset="-122"/>
                <a:ea typeface="楷体" panose="02010609060101010101" charset="-122"/>
                <a:cs typeface="楷体" panose="02010609060101010101" charset="-122"/>
              </a:rPr>
              <a:t>，三言两语画出敌人的</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鬼脸</a:t>
            </a:r>
            <a:r>
              <a:rPr lang="en-US" altLang="zh-CN" sz="2400">
                <a:latin typeface="楷体" panose="02010609060101010101" charset="-122"/>
                <a:ea typeface="楷体" panose="02010609060101010101" charset="-122"/>
                <a:cs typeface="楷体" panose="02010609060101010101" charset="-122"/>
              </a:rPr>
              <a:t>”</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比喻、暗示、对比</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通过叙述描画突出事物的内在矛盾，含不尽之意于言外。</a:t>
            </a:r>
            <a:endParaRPr sz="2400">
              <a:latin typeface="楷体" panose="02010609060101010101" charset="-122"/>
              <a:ea typeface="楷体" panose="02010609060101010101" charset="-122"/>
              <a:cs typeface="楷体" panose="02010609060101010101" charset="-122"/>
            </a:endParaRPr>
          </a:p>
        </p:txBody>
      </p:sp>
      <p:sp>
        <p:nvSpPr>
          <p:cNvPr id="11" name="圆角矩形 10"/>
          <p:cNvSpPr/>
          <p:nvPr>
            <p:custDataLst>
              <p:tags r:id="rId4"/>
            </p:custDataLst>
          </p:nvPr>
        </p:nvSpPr>
        <p:spPr>
          <a:xfrm>
            <a:off x="5393690" y="1146810"/>
            <a:ext cx="1176655"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简答题</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4" name="圆角矩形 3"/>
          <p:cNvSpPr/>
          <p:nvPr>
            <p:custDataLst>
              <p:tags r:id="rId5"/>
            </p:custDataLst>
          </p:nvPr>
        </p:nvSpPr>
        <p:spPr>
          <a:xfrm>
            <a:off x="6845300" y="1146810"/>
            <a:ext cx="1176655" cy="533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论述题</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3462654"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鲁迅前期的杂文集有（</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《热风</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629410">
              <a:lnSpc>
                <a:spcPts val="5760"/>
              </a:lnSpc>
              <a:spcBef>
                <a:spcPts val="50"/>
              </a:spcBef>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《华盖集》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《坟</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308100">
              <a:lnSpc>
                <a:spcPts val="576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《南腔北调》  </a:t>
            </a: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《伪自由书》</a:t>
            </a:r>
            <a:endParaRPr sz="2400">
              <a:latin typeface="宋体" panose="02010600030101010101" pitchFamily="2" charset="-122"/>
              <a:cs typeface="宋体" panose="02010600030101010101" pitchFamily="2" charset="-122"/>
            </a:endParaRPr>
          </a:p>
        </p:txBody>
      </p:sp>
      <p:sp>
        <p:nvSpPr>
          <p:cNvPr id="9" name="object 9"/>
          <p:cNvSpPr txBox="1"/>
          <p:nvPr>
            <p:custDataLst>
              <p:tags r:id="rId13"/>
            </p:custDataLst>
          </p:nvPr>
        </p:nvSpPr>
        <p:spPr>
          <a:xfrm>
            <a:off x="1096162" y="115062"/>
            <a:ext cx="129032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2</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4四、杂文</a:t>
            </a:r>
            <a:endParaRPr sz="16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3462654"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鲁迅前期的杂文集有（</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b="1" spc="-7" baseline="-2000" dirty="0">
                <a:solidFill>
                  <a:srgbClr val="C00000"/>
                </a:solidFill>
                <a:latin typeface="Arial" panose="020B0604020202020204"/>
                <a:cs typeface="Arial" panose="020B0604020202020204"/>
              </a:rPr>
              <a:t>A:</a:t>
            </a:r>
            <a:r>
              <a:rPr sz="2400" b="1" spc="-5" dirty="0">
                <a:solidFill>
                  <a:srgbClr val="C00000"/>
                </a:solidFill>
                <a:latin typeface="宋体" panose="02010600030101010101" pitchFamily="2" charset="-122"/>
                <a:cs typeface="宋体" panose="02010600030101010101" pitchFamily="2" charset="-122"/>
              </a:rPr>
              <a:t>《热风</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590040">
              <a:lnSpc>
                <a:spcPts val="5760"/>
              </a:lnSpc>
              <a:spcBef>
                <a:spcPts val="50"/>
              </a:spcBef>
            </a:pPr>
            <a:r>
              <a:rPr sz="2400" b="1" spc="-10" dirty="0">
                <a:solidFill>
                  <a:srgbClr val="C00000"/>
                </a:solidFill>
                <a:latin typeface="Arial" panose="020B0604020202020204"/>
                <a:cs typeface="Arial" panose="020B0604020202020204"/>
              </a:rPr>
              <a:t>B</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《华盖集</a:t>
            </a:r>
            <a:r>
              <a:rPr sz="2400" b="1" spc="-10" dirty="0">
                <a:solidFill>
                  <a:srgbClr val="C00000"/>
                </a:solidFill>
                <a:latin typeface="宋体" panose="02010600030101010101" pitchFamily="2" charset="-122"/>
                <a:cs typeface="宋体" panose="02010600030101010101" pitchFamily="2" charset="-122"/>
              </a:rPr>
              <a:t>》  </a:t>
            </a:r>
            <a:r>
              <a:rPr sz="2400" b="1" spc="-5" dirty="0">
                <a:solidFill>
                  <a:srgbClr val="C00000"/>
                </a:solidFill>
                <a:latin typeface="Arial" panose="020B0604020202020204"/>
                <a:cs typeface="Arial" panose="020B0604020202020204"/>
              </a:rPr>
              <a:t>C:</a:t>
            </a:r>
            <a:r>
              <a:rPr sz="2400" b="1" spc="-5" dirty="0">
                <a:solidFill>
                  <a:srgbClr val="C00000"/>
                </a:solidFill>
                <a:latin typeface="宋体" panose="02010600030101010101" pitchFamily="2" charset="-122"/>
                <a:cs typeface="宋体" panose="02010600030101010101" pitchFamily="2" charset="-122"/>
              </a:rPr>
              <a:t>《坟</a:t>
            </a:r>
            <a:r>
              <a:rPr sz="2400" b="1" spc="-10" dirty="0">
                <a:solidFill>
                  <a:srgbClr val="C00000"/>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1308100">
              <a:lnSpc>
                <a:spcPts val="576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《南腔北调》  </a:t>
            </a:r>
            <a:r>
              <a:rPr sz="2400" spc="-5" dirty="0">
                <a:latin typeface="Arial" panose="020B0604020202020204"/>
                <a:cs typeface="Arial" panose="020B0604020202020204"/>
              </a:rPr>
              <a:t>E:</a:t>
            </a:r>
            <a:r>
              <a:rPr sz="2400" dirty="0">
                <a:latin typeface="宋体" panose="02010600030101010101" pitchFamily="2" charset="-122"/>
                <a:cs typeface="宋体" panose="02010600030101010101" pitchFamily="2" charset="-122"/>
              </a:rPr>
              <a:t>《伪自由书》</a:t>
            </a:r>
            <a:endParaRPr sz="2400">
              <a:latin typeface="宋体" panose="02010600030101010101" pitchFamily="2" charset="-122"/>
              <a:cs typeface="宋体" panose="02010600030101010101" pitchFamily="2" charset="-122"/>
            </a:endParaRPr>
          </a:p>
        </p:txBody>
      </p:sp>
      <p:sp>
        <p:nvSpPr>
          <p:cNvPr id="9" name="object 9"/>
          <p:cNvSpPr txBox="1"/>
          <p:nvPr>
            <p:custDataLst>
              <p:tags r:id="rId13"/>
            </p:custDataLst>
          </p:nvPr>
        </p:nvSpPr>
        <p:spPr>
          <a:xfrm>
            <a:off x="1096162" y="115062"/>
            <a:ext cx="129032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2</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4四、杂文</a:t>
            </a:r>
            <a:endParaRPr sz="16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590105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下列能概括鲁迅杂文主要思想内容的是（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对帝国主义的抨击</a:t>
            </a:r>
            <a:endParaRPr sz="2400">
              <a:latin typeface="宋体" panose="02010600030101010101" pitchFamily="2" charset="-122"/>
              <a:cs typeface="宋体" panose="02010600030101010101" pitchFamily="2" charset="-122"/>
            </a:endParaRPr>
          </a:p>
          <a:p>
            <a:pPr marL="12700">
              <a:lnSpc>
                <a:spcPct val="100000"/>
              </a:lnSpc>
              <a:spcBef>
                <a:spcPts val="2260"/>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对国民党反动统治的揭露</a:t>
            </a:r>
            <a:endParaRPr sz="2400">
              <a:latin typeface="宋体" panose="02010600030101010101" pitchFamily="2" charset="-122"/>
              <a:cs typeface="宋体" panose="02010600030101010101" pitchFamily="2" charset="-122"/>
            </a:endParaRPr>
          </a:p>
          <a:p>
            <a:pPr>
              <a:lnSpc>
                <a:spcPct val="100000"/>
              </a:lnSpc>
            </a:pPr>
            <a:endParaRPr sz="2500">
              <a:latin typeface="Times New Roman" panose="02020603050405020304"/>
              <a:cs typeface="Times New Roman" panose="02020603050405020304"/>
            </a:endParaRPr>
          </a:p>
          <a:p>
            <a:pPr marL="12700">
              <a:lnSpc>
                <a:spcPct val="100000"/>
              </a:lnSpc>
              <a:spcBef>
                <a:spcPts val="5"/>
              </a:spcBef>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广泛而深刻的社会批评和文明批评</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歌颂人民革命</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82014"/>
            <a:ext cx="590105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下列能概括鲁迅杂文主要思想内容的是（</a:t>
            </a:r>
            <a:r>
              <a:rPr sz="2400" spc="-62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对帝国主义的抨击</a:t>
            </a:r>
            <a:endParaRPr sz="2400">
              <a:latin typeface="宋体" panose="02010600030101010101" pitchFamily="2" charset="-122"/>
              <a:cs typeface="宋体" panose="02010600030101010101" pitchFamily="2" charset="-122"/>
            </a:endParaRPr>
          </a:p>
          <a:p>
            <a:pPr marL="12700">
              <a:lnSpc>
                <a:spcPct val="100000"/>
              </a:lnSpc>
              <a:spcBef>
                <a:spcPts val="2260"/>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对国民党反动统治的揭露</a:t>
            </a:r>
            <a:endParaRPr sz="2400">
              <a:latin typeface="宋体" panose="02010600030101010101" pitchFamily="2" charset="-122"/>
              <a:cs typeface="宋体" panose="02010600030101010101" pitchFamily="2" charset="-122"/>
            </a:endParaRPr>
          </a:p>
          <a:p>
            <a:pPr>
              <a:lnSpc>
                <a:spcPct val="100000"/>
              </a:lnSpc>
            </a:pPr>
            <a:endParaRPr sz="2500">
              <a:latin typeface="Times New Roman" panose="02020603050405020304"/>
              <a:cs typeface="Times New Roman" panose="02020603050405020304"/>
            </a:endParaRPr>
          </a:p>
          <a:p>
            <a:pPr marL="12700">
              <a:lnSpc>
                <a:spcPct val="100000"/>
              </a:lnSpc>
              <a:spcBef>
                <a:spcPts val="5"/>
              </a:spcBef>
            </a:pPr>
            <a:r>
              <a:rPr sz="2400" b="1" spc="-5" dirty="0">
                <a:solidFill>
                  <a:srgbClr val="C00000"/>
                </a:solidFill>
                <a:latin typeface="Arial" panose="020B0604020202020204"/>
                <a:cs typeface="Arial" panose="020B0604020202020204"/>
              </a:rPr>
              <a:t>C:</a:t>
            </a:r>
            <a:r>
              <a:rPr sz="2400" b="1" spc="-5" dirty="0">
                <a:solidFill>
                  <a:srgbClr val="C00000"/>
                </a:solidFill>
                <a:latin typeface="宋体" panose="02010600030101010101" pitchFamily="2" charset="-122"/>
                <a:cs typeface="宋体" panose="02010600030101010101" pitchFamily="2" charset="-122"/>
              </a:rPr>
              <a:t>广泛而深刻的社会批评和文明批评</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歌颂人民革命</a:t>
            </a:r>
            <a:endParaRPr sz="2400">
              <a:latin typeface="宋体" panose="02010600030101010101" pitchFamily="2" charset="-122"/>
              <a:cs typeface="宋体" panose="02010600030101010101" pitchFamily="2" charset="-122"/>
            </a:endParaRPr>
          </a:p>
        </p:txBody>
      </p:sp>
    </p:spTree>
    <p:custDataLst>
      <p:tags r:id="rId1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02765"/>
            <a:ext cx="3831590" cy="4050029"/>
          </a:xfrm>
          <a:prstGeom prst="rect">
            <a:avLst/>
          </a:prstGeom>
        </p:spPr>
        <p:txBody>
          <a:bodyPr vert="horz" wrap="square" lIns="0" tIns="12700" rIns="0" bIns="0" rtlCol="0">
            <a:spAutoFit/>
          </a:bodyPr>
          <a:lstStyle/>
          <a:p>
            <a:pPr marL="12700">
              <a:lnSpc>
                <a:spcPct val="100000"/>
              </a:lnSpc>
              <a:spcBef>
                <a:spcPts val="100"/>
              </a:spcBef>
              <a:tabLst>
                <a:tab pos="3512820" algn="l"/>
              </a:tabLst>
            </a:pPr>
            <a:r>
              <a:rPr sz="2400" dirty="0">
                <a:latin typeface="微软雅黑" panose="020B0503020204020204" charset="-122"/>
                <a:cs typeface="微软雅黑" panose="020B0503020204020204" charset="-122"/>
              </a:rPr>
              <a:t>鲁迅前期的杂文集有（	）</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A:《热风》</a:t>
            </a:r>
            <a:endParaRPr sz="2400">
              <a:latin typeface="微软雅黑" panose="020B0503020204020204" charset="-122"/>
              <a:cs typeface="微软雅黑" panose="020B0503020204020204" charset="-122"/>
            </a:endParaRPr>
          </a:p>
          <a:p>
            <a:pPr marL="12700" marR="2023745">
              <a:lnSpc>
                <a:spcPct val="200000"/>
              </a:lnSpc>
            </a:pP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《华盖集》  </a:t>
            </a:r>
            <a:r>
              <a:rPr sz="2400" spc="-5" dirty="0">
                <a:latin typeface="微软雅黑" panose="020B0503020204020204" charset="-122"/>
                <a:cs typeface="微软雅黑" panose="020B0503020204020204" charset="-122"/>
              </a:rPr>
              <a:t>C:《坟》</a:t>
            </a:r>
            <a:endParaRPr sz="2400">
              <a:latin typeface="微软雅黑" panose="020B0503020204020204" charset="-122"/>
              <a:cs typeface="微软雅黑" panose="020B0503020204020204" charset="-122"/>
            </a:endParaRPr>
          </a:p>
          <a:p>
            <a:pPr marL="12700" marR="1677035">
              <a:lnSpc>
                <a:spcPct val="2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《南腔北调》  </a:t>
            </a:r>
            <a:r>
              <a:rPr sz="2400" spc="-5" dirty="0">
                <a:latin typeface="微软雅黑" panose="020B0503020204020204" charset="-122"/>
                <a:cs typeface="微软雅黑" panose="020B0503020204020204" charset="-122"/>
              </a:rPr>
              <a:t>E:</a:t>
            </a:r>
            <a:r>
              <a:rPr sz="2400" dirty="0">
                <a:latin typeface="微软雅黑" panose="020B0503020204020204" charset="-122"/>
                <a:cs typeface="微软雅黑" panose="020B0503020204020204" charset="-122"/>
              </a:rPr>
              <a:t>《伪自由书》</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261618"/>
            <a:ext cx="3192780" cy="3379470"/>
          </a:xfrm>
          <a:prstGeom prst="rect">
            <a:avLst/>
          </a:prstGeom>
        </p:spPr>
        <p:txBody>
          <a:bodyPr vert="horz" wrap="square" lIns="0" tIns="13335" rIns="0" bIns="0" rtlCol="0">
            <a:spAutoFit/>
          </a:bodyPr>
          <a:lstStyle/>
          <a:p>
            <a:pPr marL="12700">
              <a:lnSpc>
                <a:spcPct val="100000"/>
              </a:lnSpc>
              <a:spcBef>
                <a:spcPts val="105"/>
              </a:spcBef>
              <a:tabLst>
                <a:tab pos="2924810" algn="l"/>
              </a:tabLst>
            </a:pPr>
            <a:r>
              <a:rPr sz="2000" dirty="0">
                <a:latin typeface="微软雅黑" panose="020B0503020204020204" charset="-122"/>
                <a:cs typeface="微软雅黑" panose="020B0503020204020204" charset="-122"/>
              </a:rPr>
              <a:t>鲁迅前期的杂文集有（</a:t>
            </a:r>
            <a:r>
              <a:rPr sz="2000" dirty="0">
                <a:latin typeface="微软雅黑" panose="020B0503020204020204" charset="-122"/>
                <a:cs typeface="微软雅黑" panose="020B0503020204020204" charset="-122"/>
              </a:rPr>
              <a:t>	</a:t>
            </a:r>
            <a:r>
              <a:rPr sz="2000" dirty="0">
                <a:latin typeface="微软雅黑" panose="020B0503020204020204" charset="-122"/>
                <a:cs typeface="微软雅黑" panose="020B0503020204020204" charset="-122"/>
              </a:rPr>
              <a:t>）</a:t>
            </a:r>
            <a:endParaRPr sz="2000">
              <a:latin typeface="微软雅黑" panose="020B0503020204020204" charset="-122"/>
              <a:cs typeface="微软雅黑" panose="020B0503020204020204" charset="-122"/>
            </a:endParaRPr>
          </a:p>
          <a:p>
            <a:pPr>
              <a:lnSpc>
                <a:spcPct val="100000"/>
              </a:lnSpc>
              <a:spcBef>
                <a:spcPts val="40"/>
              </a:spcBef>
            </a:pPr>
            <a:endParaRPr sz="2050">
              <a:latin typeface="Times New Roman" panose="02020603050405020304"/>
              <a:cs typeface="Times New Roman" panose="02020603050405020304"/>
            </a:endParaRPr>
          </a:p>
          <a:p>
            <a:pPr marL="12700">
              <a:lnSpc>
                <a:spcPct val="100000"/>
              </a:lnSpc>
            </a:pPr>
            <a:r>
              <a:rPr sz="2000" dirty="0">
                <a:solidFill>
                  <a:srgbClr val="C00000"/>
                </a:solidFill>
                <a:latin typeface="微软雅黑" panose="020B0503020204020204" charset="-122"/>
                <a:cs typeface="微软雅黑" panose="020B0503020204020204" charset="-122"/>
              </a:rPr>
              <a:t>A:《热风》</a:t>
            </a:r>
            <a:endParaRPr sz="2000">
              <a:latin typeface="微软雅黑" panose="020B0503020204020204" charset="-122"/>
              <a:cs typeface="微软雅黑" panose="020B0503020204020204" charset="-122"/>
            </a:endParaRPr>
          </a:p>
          <a:p>
            <a:pPr marL="12700" marR="1678305">
              <a:lnSpc>
                <a:spcPct val="200000"/>
              </a:lnSpc>
              <a:spcBef>
                <a:spcPts val="5"/>
              </a:spcBef>
            </a:pPr>
            <a:r>
              <a:rPr sz="2000" dirty="0">
                <a:solidFill>
                  <a:srgbClr val="C00000"/>
                </a:solidFill>
                <a:latin typeface="微软雅黑" panose="020B0503020204020204" charset="-122"/>
                <a:cs typeface="微软雅黑" panose="020B0503020204020204" charset="-122"/>
              </a:rPr>
              <a:t>B</a:t>
            </a:r>
            <a:r>
              <a:rPr sz="2000" spc="-5" dirty="0">
                <a:solidFill>
                  <a:srgbClr val="C00000"/>
                </a:solidFill>
                <a:latin typeface="微软雅黑" panose="020B0503020204020204" charset="-122"/>
                <a:cs typeface="微软雅黑" panose="020B0503020204020204" charset="-122"/>
              </a:rPr>
              <a:t>:</a:t>
            </a:r>
            <a:r>
              <a:rPr sz="2000" dirty="0">
                <a:solidFill>
                  <a:srgbClr val="C00000"/>
                </a:solidFill>
                <a:latin typeface="微软雅黑" panose="020B0503020204020204" charset="-122"/>
                <a:cs typeface="微软雅黑" panose="020B0503020204020204" charset="-122"/>
              </a:rPr>
              <a:t>《华盖集》  </a:t>
            </a:r>
            <a:r>
              <a:rPr sz="2000" spc="-5" dirty="0">
                <a:solidFill>
                  <a:srgbClr val="C00000"/>
                </a:solidFill>
                <a:latin typeface="微软雅黑" panose="020B0503020204020204" charset="-122"/>
                <a:cs typeface="微软雅黑" panose="020B0503020204020204" charset="-122"/>
              </a:rPr>
              <a:t>C:</a:t>
            </a:r>
            <a:r>
              <a:rPr sz="2000" dirty="0">
                <a:solidFill>
                  <a:srgbClr val="C00000"/>
                </a:solidFill>
                <a:latin typeface="微软雅黑" panose="020B0503020204020204" charset="-122"/>
                <a:cs typeface="微软雅黑" panose="020B0503020204020204" charset="-122"/>
              </a:rPr>
              <a:t>《坟》</a:t>
            </a:r>
            <a:endParaRPr sz="2000">
              <a:latin typeface="微软雅黑" panose="020B0503020204020204" charset="-122"/>
              <a:cs typeface="微软雅黑" panose="020B0503020204020204" charset="-122"/>
            </a:endParaRPr>
          </a:p>
          <a:p>
            <a:pPr marL="12700" marR="1391285">
              <a:lnSpc>
                <a:spcPct val="200000"/>
              </a:lnSpc>
            </a:pPr>
            <a:r>
              <a:rPr sz="2000" spc="-5" dirty="0">
                <a:latin typeface="微软雅黑" panose="020B0503020204020204" charset="-122"/>
                <a:cs typeface="微软雅黑" panose="020B0503020204020204" charset="-122"/>
              </a:rPr>
              <a:t>D:</a:t>
            </a:r>
            <a:r>
              <a:rPr sz="2000" dirty="0">
                <a:latin typeface="微软雅黑" panose="020B0503020204020204" charset="-122"/>
                <a:cs typeface="微软雅黑" panose="020B0503020204020204" charset="-122"/>
              </a:rPr>
              <a:t>《南腔北调》  </a:t>
            </a:r>
            <a:r>
              <a:rPr sz="2000" spc="-5" dirty="0">
                <a:latin typeface="微软雅黑" panose="020B0503020204020204" charset="-122"/>
                <a:cs typeface="微软雅黑" panose="020B0503020204020204" charset="-122"/>
              </a:rPr>
              <a:t>E:</a:t>
            </a:r>
            <a:r>
              <a:rPr sz="2000" dirty="0">
                <a:latin typeface="微软雅黑" panose="020B0503020204020204" charset="-122"/>
                <a:cs typeface="微软雅黑" panose="020B0503020204020204" charset="-122"/>
              </a:rPr>
              <a:t>《伪自由书》</a:t>
            </a:r>
            <a:endParaRPr sz="20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96011" y="362711"/>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333756" y="362711"/>
            <a:ext cx="99059"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571500" y="362711"/>
            <a:ext cx="97536"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71488"/>
            <a:ext cx="12192000" cy="287020"/>
          </a:xfrm>
          <a:custGeom>
            <a:avLst/>
            <a:gdLst/>
            <a:ahLst/>
            <a:cxnLst/>
            <a:rect l="l" t="t" r="r" b="b"/>
            <a:pathLst>
              <a:path w="12192000" h="287020">
                <a:moveTo>
                  <a:pt x="12144248" y="0"/>
                </a:moveTo>
                <a:lnTo>
                  <a:pt x="47746" y="0"/>
                </a:lnTo>
                <a:lnTo>
                  <a:pt x="29161" y="3751"/>
                </a:lnTo>
                <a:lnTo>
                  <a:pt x="13984" y="13984"/>
                </a:lnTo>
                <a:lnTo>
                  <a:pt x="3752" y="29162"/>
                </a:lnTo>
                <a:lnTo>
                  <a:pt x="0" y="47751"/>
                </a:lnTo>
                <a:lnTo>
                  <a:pt x="0" y="286511"/>
                </a:lnTo>
                <a:lnTo>
                  <a:pt x="12192000" y="286511"/>
                </a:lnTo>
                <a:lnTo>
                  <a:pt x="12192000" y="47751"/>
                </a:lnTo>
                <a:lnTo>
                  <a:pt x="12188253" y="29162"/>
                </a:lnTo>
                <a:lnTo>
                  <a:pt x="12178030" y="13984"/>
                </a:lnTo>
                <a:lnTo>
                  <a:pt x="12162853" y="3751"/>
                </a:lnTo>
                <a:lnTo>
                  <a:pt x="12144248" y="0"/>
                </a:lnTo>
                <a:close/>
              </a:path>
            </a:pathLst>
          </a:custGeom>
          <a:solidFill>
            <a:srgbClr val="001F5F"/>
          </a:solidFill>
        </p:spPr>
        <p:txBody>
          <a:bodyPr wrap="square" lIns="0" tIns="0" rIns="0" bIns="0" rtlCol="0"/>
          <a:lstStyle/>
          <a:p/>
        </p:txBody>
      </p:sp>
      <p:graphicFrame>
        <p:nvGraphicFramePr>
          <p:cNvPr id="6" name="object 6"/>
          <p:cNvGraphicFramePr>
            <a:graphicFrameLocks noGrp="1"/>
          </p:cNvGraphicFramePr>
          <p:nvPr>
            <p:custDataLst>
              <p:tags r:id="rId8"/>
            </p:custDataLst>
          </p:nvPr>
        </p:nvGraphicFramePr>
        <p:xfrm>
          <a:off x="3311525" y="703326"/>
          <a:ext cx="5824855" cy="5513705"/>
        </p:xfrm>
        <a:graphic>
          <a:graphicData uri="http://schemas.openxmlformats.org/drawingml/2006/table">
            <a:tbl>
              <a:tblPr firstRow="1" bandRow="1">
                <a:tableStyleId>{2D5ABB26-0587-4C30-8999-92F81FD0307C}</a:tableStyleId>
              </a:tblPr>
              <a:tblGrid>
                <a:gridCol w="2813685"/>
                <a:gridCol w="2991485"/>
              </a:tblGrid>
              <a:tr h="863600">
                <a:tc>
                  <a:txBody>
                    <a:bodyPr/>
                    <a:lstStyle/>
                    <a:p>
                      <a:pPr marL="635" algn="ctr">
                        <a:lnSpc>
                          <a:spcPct val="100000"/>
                        </a:lnSpc>
                        <a:spcBef>
                          <a:spcPts val="1810"/>
                        </a:spcBef>
                      </a:pPr>
                      <a:r>
                        <a:rPr sz="2800" spc="5" dirty="0">
                          <a:solidFill>
                            <a:srgbClr val="C00000"/>
                          </a:solidFill>
                          <a:latin typeface="黑体" panose="02010609060101010101" charset="-122"/>
                          <a:cs typeface="黑体" panose="02010609060101010101" charset="-122"/>
                        </a:rPr>
                        <a:t>题型</a:t>
                      </a:r>
                      <a:endParaRPr sz="2800">
                        <a:latin typeface="黑体" panose="02010609060101010101" charset="-122"/>
                        <a:cs typeface="黑体" panose="02010609060101010101" charset="-122"/>
                      </a:endParaRPr>
                    </a:p>
                  </a:txBody>
                  <a:tcPr marL="0" marR="0" marT="2298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3175" algn="ctr">
                        <a:lnSpc>
                          <a:spcPct val="100000"/>
                        </a:lnSpc>
                        <a:spcBef>
                          <a:spcPts val="1810"/>
                        </a:spcBef>
                      </a:pPr>
                      <a:r>
                        <a:rPr sz="2800" spc="5" dirty="0">
                          <a:solidFill>
                            <a:srgbClr val="C00000"/>
                          </a:solidFill>
                          <a:latin typeface="黑体" panose="02010609060101010101" charset="-122"/>
                          <a:cs typeface="黑体" panose="02010609060101010101" charset="-122"/>
                        </a:rPr>
                        <a:t>分值</a:t>
                      </a:r>
                      <a:endParaRPr sz="2800">
                        <a:latin typeface="黑体" panose="02010609060101010101" charset="-122"/>
                        <a:cs typeface="黑体" panose="02010609060101010101" charset="-122"/>
                      </a:endParaRPr>
                    </a:p>
                  </a:txBody>
                  <a:tcPr marL="0" marR="0" marT="2298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892810">
                <a:tc>
                  <a:txBody>
                    <a:bodyPr/>
                    <a:lstStyle/>
                    <a:p>
                      <a:pPr marL="635" algn="ctr">
                        <a:lnSpc>
                          <a:spcPct val="100000"/>
                        </a:lnSpc>
                        <a:spcBef>
                          <a:spcPts val="2150"/>
                        </a:spcBef>
                      </a:pPr>
                      <a:r>
                        <a:rPr sz="2400" dirty="0">
                          <a:latin typeface="黑体" panose="02010609060101010101" charset="-122"/>
                          <a:cs typeface="黑体" panose="02010609060101010101" charset="-122"/>
                        </a:rPr>
                        <a:t>单选题</a:t>
                      </a:r>
                      <a:endParaRPr sz="2400">
                        <a:latin typeface="黑体" panose="02010609060101010101" charset="-122"/>
                        <a:cs typeface="黑体" panose="02010609060101010101" charset="-122"/>
                      </a:endParaRPr>
                    </a:p>
                  </a:txBody>
                  <a:tcPr marL="0" marR="0" marT="2730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0795" algn="ctr">
                        <a:lnSpc>
                          <a:spcPct val="100000"/>
                        </a:lnSpc>
                        <a:spcBef>
                          <a:spcPts val="2150"/>
                        </a:spcBef>
                      </a:pPr>
                      <a:r>
                        <a:rPr sz="2400" spc="-70" dirty="0">
                          <a:latin typeface="黑体" panose="02010609060101010101" charset="-122"/>
                          <a:cs typeface="黑体" panose="02010609060101010101" charset="-122"/>
                        </a:rPr>
                        <a:t>20×1=</a:t>
                      </a:r>
                      <a:r>
                        <a:rPr sz="2400" spc="-185" dirty="0">
                          <a:latin typeface="黑体" panose="02010609060101010101" charset="-122"/>
                          <a:cs typeface="黑体" panose="02010609060101010101" charset="-122"/>
                        </a:rPr>
                        <a:t> </a:t>
                      </a:r>
                      <a:r>
                        <a:rPr sz="2400" spc="-95" dirty="0">
                          <a:latin typeface="黑体" panose="02010609060101010101" charset="-122"/>
                          <a:cs typeface="黑体" panose="02010609060101010101" charset="-122"/>
                        </a:rPr>
                        <a:t>20</a:t>
                      </a:r>
                      <a:r>
                        <a:rPr sz="2400" dirty="0">
                          <a:latin typeface="黑体" panose="02010609060101010101" charset="-122"/>
                          <a:cs typeface="黑体" panose="02010609060101010101" charset="-122"/>
                        </a:rPr>
                        <a:t>分</a:t>
                      </a:r>
                      <a:endParaRPr sz="2400">
                        <a:latin typeface="黑体" panose="02010609060101010101" charset="-122"/>
                        <a:cs typeface="黑体" panose="02010609060101010101" charset="-122"/>
                      </a:endParaRPr>
                    </a:p>
                  </a:txBody>
                  <a:tcPr marL="0" marR="0" marT="2730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859281">
                <a:tc>
                  <a:txBody>
                    <a:bodyPr/>
                    <a:lstStyle/>
                    <a:p>
                      <a:pPr marL="635" algn="ctr">
                        <a:lnSpc>
                          <a:spcPct val="100000"/>
                        </a:lnSpc>
                        <a:spcBef>
                          <a:spcPts val="2020"/>
                        </a:spcBef>
                      </a:pPr>
                      <a:r>
                        <a:rPr sz="2400" dirty="0">
                          <a:latin typeface="黑体" panose="02010609060101010101" charset="-122"/>
                          <a:cs typeface="黑体" panose="02010609060101010101" charset="-122"/>
                        </a:rPr>
                        <a:t>多选题</a:t>
                      </a:r>
                      <a:endParaRPr sz="2400">
                        <a:latin typeface="黑体" panose="02010609060101010101" charset="-122"/>
                        <a:cs typeface="黑体" panose="02010609060101010101" charset="-122"/>
                      </a:endParaRPr>
                    </a:p>
                  </a:txBody>
                  <a:tcPr marL="0" marR="0" marT="256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0795" algn="ctr">
                        <a:lnSpc>
                          <a:spcPct val="100000"/>
                        </a:lnSpc>
                        <a:spcBef>
                          <a:spcPts val="2020"/>
                        </a:spcBef>
                      </a:pPr>
                      <a:r>
                        <a:rPr sz="2400" spc="-60" dirty="0">
                          <a:latin typeface="黑体" panose="02010609060101010101" charset="-122"/>
                          <a:cs typeface="黑体" panose="02010609060101010101" charset="-122"/>
                        </a:rPr>
                        <a:t>5×2</a:t>
                      </a:r>
                      <a:r>
                        <a:rPr sz="2400" spc="-185" dirty="0">
                          <a:latin typeface="黑体" panose="02010609060101010101" charset="-122"/>
                          <a:cs typeface="黑体" panose="02010609060101010101" charset="-122"/>
                        </a:rPr>
                        <a:t> </a:t>
                      </a:r>
                      <a:r>
                        <a:rPr sz="2400" dirty="0">
                          <a:latin typeface="黑体" panose="02010609060101010101" charset="-122"/>
                          <a:cs typeface="黑体" panose="02010609060101010101" charset="-122"/>
                        </a:rPr>
                        <a:t>=</a:t>
                      </a:r>
                      <a:r>
                        <a:rPr sz="2400" spc="-180" dirty="0">
                          <a:latin typeface="黑体" panose="02010609060101010101" charset="-122"/>
                          <a:cs typeface="黑体" panose="02010609060101010101" charset="-122"/>
                        </a:rPr>
                        <a:t> </a:t>
                      </a:r>
                      <a:r>
                        <a:rPr sz="2400" spc="-95" dirty="0">
                          <a:latin typeface="黑体" panose="02010609060101010101" charset="-122"/>
                          <a:cs typeface="黑体" panose="02010609060101010101" charset="-122"/>
                        </a:rPr>
                        <a:t>10</a:t>
                      </a:r>
                      <a:r>
                        <a:rPr sz="2400" dirty="0">
                          <a:latin typeface="黑体" panose="02010609060101010101" charset="-122"/>
                          <a:cs typeface="黑体" panose="02010609060101010101" charset="-122"/>
                        </a:rPr>
                        <a:t>分</a:t>
                      </a:r>
                      <a:endParaRPr sz="2400">
                        <a:latin typeface="黑体" panose="02010609060101010101" charset="-122"/>
                        <a:cs typeface="黑体" panose="02010609060101010101" charset="-122"/>
                      </a:endParaRPr>
                    </a:p>
                  </a:txBody>
                  <a:tcPr marL="0" marR="0" marT="256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858520">
                <a:tc>
                  <a:txBody>
                    <a:bodyPr/>
                    <a:lstStyle/>
                    <a:p>
                      <a:pPr marL="635" algn="ctr">
                        <a:lnSpc>
                          <a:spcPct val="100000"/>
                        </a:lnSpc>
                        <a:spcBef>
                          <a:spcPts val="2015"/>
                        </a:spcBef>
                      </a:pPr>
                      <a:r>
                        <a:rPr sz="2400" dirty="0">
                          <a:latin typeface="黑体" panose="02010609060101010101" charset="-122"/>
                          <a:cs typeface="黑体" panose="02010609060101010101" charset="-122"/>
                        </a:rPr>
                        <a:t>名词解释题</a:t>
                      </a:r>
                      <a:endParaRPr sz="2400">
                        <a:latin typeface="黑体" panose="02010609060101010101" charset="-122"/>
                        <a:cs typeface="黑体" panose="02010609060101010101" charset="-122"/>
                      </a:endParaRPr>
                    </a:p>
                  </a:txBody>
                  <a:tcPr marL="0" marR="0" marT="2559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0795" algn="ctr">
                        <a:lnSpc>
                          <a:spcPct val="100000"/>
                        </a:lnSpc>
                        <a:spcBef>
                          <a:spcPts val="2015"/>
                        </a:spcBef>
                      </a:pPr>
                      <a:r>
                        <a:rPr sz="2400" spc="-60" dirty="0">
                          <a:latin typeface="黑体" panose="02010609060101010101" charset="-122"/>
                          <a:cs typeface="黑体" panose="02010609060101010101" charset="-122"/>
                        </a:rPr>
                        <a:t>3×4</a:t>
                      </a:r>
                      <a:r>
                        <a:rPr sz="2400" spc="-185" dirty="0">
                          <a:latin typeface="黑体" panose="02010609060101010101" charset="-122"/>
                          <a:cs typeface="黑体" panose="02010609060101010101" charset="-122"/>
                        </a:rPr>
                        <a:t> </a:t>
                      </a:r>
                      <a:r>
                        <a:rPr sz="2400" dirty="0">
                          <a:latin typeface="黑体" panose="02010609060101010101" charset="-122"/>
                          <a:cs typeface="黑体" panose="02010609060101010101" charset="-122"/>
                        </a:rPr>
                        <a:t>=</a:t>
                      </a:r>
                      <a:r>
                        <a:rPr sz="2400" spc="-180" dirty="0">
                          <a:latin typeface="黑体" panose="02010609060101010101" charset="-122"/>
                          <a:cs typeface="黑体" panose="02010609060101010101" charset="-122"/>
                        </a:rPr>
                        <a:t> </a:t>
                      </a:r>
                      <a:r>
                        <a:rPr sz="2400" spc="-95" dirty="0">
                          <a:latin typeface="黑体" panose="02010609060101010101" charset="-122"/>
                          <a:cs typeface="黑体" panose="02010609060101010101" charset="-122"/>
                        </a:rPr>
                        <a:t>12</a:t>
                      </a:r>
                      <a:r>
                        <a:rPr sz="2400" dirty="0">
                          <a:latin typeface="黑体" panose="02010609060101010101" charset="-122"/>
                          <a:cs typeface="黑体" panose="02010609060101010101" charset="-122"/>
                        </a:rPr>
                        <a:t>分</a:t>
                      </a:r>
                      <a:endParaRPr sz="2400">
                        <a:latin typeface="黑体" panose="02010609060101010101" charset="-122"/>
                        <a:cs typeface="黑体" panose="02010609060101010101" charset="-122"/>
                      </a:endParaRPr>
                    </a:p>
                  </a:txBody>
                  <a:tcPr marL="0" marR="0" marT="2559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858519">
                <a:tc>
                  <a:txBody>
                    <a:bodyPr/>
                    <a:lstStyle/>
                    <a:p>
                      <a:pPr marL="635" algn="ctr">
                        <a:lnSpc>
                          <a:spcPct val="100000"/>
                        </a:lnSpc>
                        <a:spcBef>
                          <a:spcPts val="2020"/>
                        </a:spcBef>
                      </a:pPr>
                      <a:r>
                        <a:rPr sz="2400" dirty="0">
                          <a:latin typeface="黑体" panose="02010609060101010101" charset="-122"/>
                          <a:cs typeface="黑体" panose="02010609060101010101" charset="-122"/>
                        </a:rPr>
                        <a:t>简答题</a:t>
                      </a:r>
                      <a:endParaRPr sz="2400">
                        <a:latin typeface="黑体" panose="02010609060101010101" charset="-122"/>
                        <a:cs typeface="黑体" panose="02010609060101010101" charset="-122"/>
                      </a:endParaRPr>
                    </a:p>
                  </a:txBody>
                  <a:tcPr marL="0" marR="0" marT="256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0795" algn="ctr">
                        <a:lnSpc>
                          <a:spcPct val="100000"/>
                        </a:lnSpc>
                        <a:spcBef>
                          <a:spcPts val="2020"/>
                        </a:spcBef>
                      </a:pPr>
                      <a:r>
                        <a:rPr sz="2400" spc="-60" dirty="0">
                          <a:latin typeface="黑体" panose="02010609060101010101" charset="-122"/>
                          <a:cs typeface="黑体" panose="02010609060101010101" charset="-122"/>
                        </a:rPr>
                        <a:t>4×8</a:t>
                      </a:r>
                      <a:r>
                        <a:rPr sz="2400" spc="-185" dirty="0">
                          <a:latin typeface="黑体" panose="02010609060101010101" charset="-122"/>
                          <a:cs typeface="黑体" panose="02010609060101010101" charset="-122"/>
                        </a:rPr>
                        <a:t> </a:t>
                      </a:r>
                      <a:r>
                        <a:rPr sz="2400" dirty="0">
                          <a:latin typeface="黑体" panose="02010609060101010101" charset="-122"/>
                          <a:cs typeface="黑体" panose="02010609060101010101" charset="-122"/>
                        </a:rPr>
                        <a:t>=</a:t>
                      </a:r>
                      <a:r>
                        <a:rPr sz="2400" spc="-180" dirty="0">
                          <a:latin typeface="黑体" panose="02010609060101010101" charset="-122"/>
                          <a:cs typeface="黑体" panose="02010609060101010101" charset="-122"/>
                        </a:rPr>
                        <a:t> </a:t>
                      </a:r>
                      <a:r>
                        <a:rPr sz="2400" spc="-95" dirty="0">
                          <a:latin typeface="黑体" panose="02010609060101010101" charset="-122"/>
                          <a:cs typeface="黑体" panose="02010609060101010101" charset="-122"/>
                        </a:rPr>
                        <a:t>32</a:t>
                      </a:r>
                      <a:r>
                        <a:rPr sz="2400" dirty="0">
                          <a:latin typeface="黑体" panose="02010609060101010101" charset="-122"/>
                          <a:cs typeface="黑体" panose="02010609060101010101" charset="-122"/>
                        </a:rPr>
                        <a:t>分</a:t>
                      </a:r>
                      <a:endParaRPr sz="2400">
                        <a:latin typeface="黑体" panose="02010609060101010101" charset="-122"/>
                        <a:cs typeface="黑体" panose="02010609060101010101" charset="-122"/>
                      </a:endParaRPr>
                    </a:p>
                  </a:txBody>
                  <a:tcPr marL="0" marR="0" marT="256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r h="1167892">
                <a:tc>
                  <a:txBody>
                    <a:bodyPr/>
                    <a:lstStyle/>
                    <a:p>
                      <a:pPr>
                        <a:lnSpc>
                          <a:spcPct val="100000"/>
                        </a:lnSpc>
                        <a:spcBef>
                          <a:spcPts val="20"/>
                        </a:spcBef>
                      </a:pPr>
                      <a:endParaRPr sz="2800">
                        <a:latin typeface="Times New Roman" panose="02020603050405020304"/>
                        <a:cs typeface="Times New Roman" panose="02020603050405020304"/>
                      </a:endParaRPr>
                    </a:p>
                    <a:p>
                      <a:pPr marL="635" algn="ctr">
                        <a:lnSpc>
                          <a:spcPct val="100000"/>
                        </a:lnSpc>
                      </a:pPr>
                      <a:r>
                        <a:rPr sz="2400" dirty="0">
                          <a:latin typeface="黑体" panose="02010609060101010101" charset="-122"/>
                          <a:cs typeface="黑体" panose="02010609060101010101" charset="-122"/>
                        </a:rPr>
                        <a:t>论述题</a:t>
                      </a:r>
                      <a:endParaRPr sz="2400">
                        <a:latin typeface="黑体" panose="02010609060101010101" charset="-122"/>
                        <a:cs typeface="黑体" panose="02010609060101010101"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nSpc>
                          <a:spcPct val="100000"/>
                        </a:lnSpc>
                        <a:spcBef>
                          <a:spcPts val="20"/>
                        </a:spcBef>
                      </a:pPr>
                      <a:endParaRPr sz="2800">
                        <a:latin typeface="Times New Roman" panose="02020603050405020304"/>
                        <a:cs typeface="Times New Roman" panose="02020603050405020304"/>
                      </a:endParaRPr>
                    </a:p>
                    <a:p>
                      <a:pPr marL="635" algn="ctr">
                        <a:lnSpc>
                          <a:spcPct val="100000"/>
                        </a:lnSpc>
                        <a:tabLst>
                          <a:tab pos="914400" algn="l"/>
                        </a:tabLst>
                      </a:pPr>
                      <a:r>
                        <a:rPr sz="2400" dirty="0">
                          <a:latin typeface="黑体" panose="02010609060101010101" charset="-122"/>
                          <a:cs typeface="黑体" panose="02010609060101010101" charset="-122"/>
                        </a:rPr>
                        <a:t>2×13	=26分</a:t>
                      </a:r>
                      <a:endParaRPr sz="2400">
                        <a:latin typeface="黑体" panose="02010609060101010101" charset="-122"/>
                        <a:cs typeface="黑体" panose="02010609060101010101"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r>
            </a:tbl>
          </a:graphicData>
        </a:graphic>
      </p:graphicFrame>
      <p:sp>
        <p:nvSpPr>
          <p:cNvPr id="7" name="object 7"/>
          <p:cNvSpPr/>
          <p:nvPr>
            <p:custDataLst>
              <p:tags r:id="rId9"/>
            </p:custDataLst>
          </p:nvPr>
        </p:nvSpPr>
        <p:spPr>
          <a:xfrm>
            <a:off x="1033272" y="393191"/>
            <a:ext cx="1504188" cy="504444"/>
          </a:xfrm>
          <a:prstGeom prst="rect">
            <a:avLst/>
          </a:prstGeom>
          <a:blipFill>
            <a:blip r:embed="rId10" cstate="print"/>
            <a:stretch>
              <a:fillRect/>
            </a:stretch>
          </a:blipFill>
        </p:spPr>
        <p:txBody>
          <a:bodyPr wrap="square" lIns="0" tIns="0" rIns="0" bIns="0" rtlCol="0"/>
          <a:lstStyle/>
          <a:p/>
        </p:txBody>
      </p:sp>
      <p:sp>
        <p:nvSpPr>
          <p:cNvPr id="8" name="object 8"/>
          <p:cNvSpPr/>
          <p:nvPr>
            <p:custDataLst>
              <p:tags r:id="rId11"/>
            </p:custDataLst>
          </p:nvPr>
        </p:nvSpPr>
        <p:spPr>
          <a:xfrm>
            <a:off x="1033272" y="393191"/>
            <a:ext cx="1504315" cy="504825"/>
          </a:xfrm>
          <a:custGeom>
            <a:avLst/>
            <a:gdLst/>
            <a:ahLst/>
            <a:cxnLst/>
            <a:rect l="l" t="t" r="r" b="b"/>
            <a:pathLst>
              <a:path w="1504314" h="504825">
                <a:moveTo>
                  <a:pt x="0" y="84074"/>
                </a:moveTo>
                <a:lnTo>
                  <a:pt x="6607" y="51327"/>
                </a:lnTo>
                <a:lnTo>
                  <a:pt x="24625" y="24606"/>
                </a:lnTo>
                <a:lnTo>
                  <a:pt x="51349" y="6600"/>
                </a:lnTo>
                <a:lnTo>
                  <a:pt x="84074" y="0"/>
                </a:lnTo>
                <a:lnTo>
                  <a:pt x="1420114" y="0"/>
                </a:lnTo>
                <a:lnTo>
                  <a:pt x="1452860" y="6600"/>
                </a:lnTo>
                <a:lnTo>
                  <a:pt x="1479581" y="24606"/>
                </a:lnTo>
                <a:lnTo>
                  <a:pt x="1497587" y="51327"/>
                </a:lnTo>
                <a:lnTo>
                  <a:pt x="1504188" y="84074"/>
                </a:lnTo>
                <a:lnTo>
                  <a:pt x="1504188" y="420370"/>
                </a:lnTo>
                <a:lnTo>
                  <a:pt x="1497587" y="453116"/>
                </a:lnTo>
                <a:lnTo>
                  <a:pt x="1479581" y="479837"/>
                </a:lnTo>
                <a:lnTo>
                  <a:pt x="1452860" y="497843"/>
                </a:lnTo>
                <a:lnTo>
                  <a:pt x="1420114" y="504444"/>
                </a:lnTo>
                <a:lnTo>
                  <a:pt x="84074" y="504444"/>
                </a:lnTo>
                <a:lnTo>
                  <a:pt x="51349" y="497843"/>
                </a:lnTo>
                <a:lnTo>
                  <a:pt x="24625" y="479837"/>
                </a:lnTo>
                <a:lnTo>
                  <a:pt x="6607" y="453116"/>
                </a:lnTo>
                <a:lnTo>
                  <a:pt x="0" y="420370"/>
                </a:lnTo>
                <a:lnTo>
                  <a:pt x="0" y="84074"/>
                </a:lnTo>
                <a:close/>
              </a:path>
            </a:pathLst>
          </a:custGeom>
          <a:ln w="12192">
            <a:solidFill>
              <a:srgbClr val="88A3A7"/>
            </a:solidFill>
          </a:ln>
        </p:spPr>
        <p:txBody>
          <a:bodyPr wrap="square" lIns="0" tIns="0" rIns="0" bIns="0" rtlCol="0"/>
          <a:lstStyle/>
          <a:p/>
        </p:txBody>
      </p:sp>
      <p:sp>
        <p:nvSpPr>
          <p:cNvPr id="9" name="object 9"/>
          <p:cNvSpPr txBox="1">
            <a:spLocks noGrp="1"/>
          </p:cNvSpPr>
          <p:nvPr>
            <p:ph type="title"/>
            <p:custDataLst>
              <p:tags r:id="rId12"/>
            </p:custDataLst>
          </p:nvPr>
        </p:nvSpPr>
        <p:spPr>
          <a:xfrm>
            <a:off x="1158951" y="459104"/>
            <a:ext cx="125095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黑体" panose="02010609060101010101" charset="-122"/>
                <a:cs typeface="黑体" panose="02010609060101010101" charset="-122"/>
              </a:rPr>
              <a:t>考试题型</a:t>
            </a:r>
            <a:endParaRPr sz="2400">
              <a:latin typeface="黑体" panose="02010609060101010101" charset="-122"/>
              <a:cs typeface="黑体" panose="02010609060101010101" charset="-122"/>
            </a:endParaRPr>
          </a:p>
        </p:txBody>
      </p:sp>
      <p:sp>
        <p:nvSpPr>
          <p:cNvPr id="10" name="object 10"/>
          <p:cNvSpPr txBox="1"/>
          <p:nvPr>
            <p:custDataLst>
              <p:tags r:id="rId13"/>
            </p:custDataLst>
          </p:nvPr>
        </p:nvSpPr>
        <p:spPr>
          <a:xfrm>
            <a:off x="3135883" y="6589153"/>
            <a:ext cx="5920740" cy="330200"/>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0"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5"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Tree>
    <p:custDataLst>
      <p:tags r:id="rId1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02765"/>
            <a:ext cx="8559800" cy="4050029"/>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现代最早对小说结构形式进行重大改革创新，被茅盾称为“创造</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tabLst>
                <a:tab pos="4032885" algn="l"/>
              </a:tabLst>
            </a:pPr>
            <a:r>
              <a:rPr sz="2400" spc="-5" dirty="0">
                <a:latin typeface="微软雅黑" panose="020B0503020204020204" charset="-122"/>
                <a:cs typeface="微软雅黑" panose="020B0503020204020204" charset="-122"/>
              </a:rPr>
              <a:t>新形式的先锋”的作家</a:t>
            </a:r>
            <a:r>
              <a:rPr sz="2400" dirty="0">
                <a:latin typeface="微软雅黑" panose="020B0503020204020204" charset="-122"/>
                <a:cs typeface="微软雅黑" panose="020B0503020204020204" charset="-122"/>
              </a:rPr>
              <a:t>是 （	）</a:t>
            </a:r>
            <a:endParaRPr sz="2400">
              <a:latin typeface="微软雅黑" panose="020B0503020204020204" charset="-122"/>
              <a:cs typeface="微软雅黑" panose="020B0503020204020204" charset="-122"/>
            </a:endParaRPr>
          </a:p>
          <a:p>
            <a:pPr marL="12700" marR="7336790" algn="just">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郁达夫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叶绍钧 </a:t>
            </a: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汪敬熙  </a:t>
            </a: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鲁迅</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1375" y="419100"/>
            <a:ext cx="96011" cy="484632"/>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579119" y="419100"/>
            <a:ext cx="99059" cy="484632"/>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816863" y="419100"/>
            <a:ext cx="97536" cy="484632"/>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10159538" y="6032833"/>
            <a:ext cx="1729047" cy="370468"/>
          </a:xfrm>
          <a:prstGeom prst="rect">
            <a:avLst/>
          </a:prstGeom>
          <a:blipFill>
            <a:blip r:embed="rId8" cstate="print"/>
            <a:stretch>
              <a:fillRect/>
            </a:stretch>
          </a:blipFill>
        </p:spPr>
        <p:txBody>
          <a:bodyPr wrap="square" lIns="0" tIns="0" rIns="0" bIns="0" rtlCol="0"/>
          <a:lstStyle/>
          <a:p/>
        </p:txBody>
      </p:sp>
      <p:sp>
        <p:nvSpPr>
          <p:cNvPr id="6" name="object 6"/>
          <p:cNvSpPr/>
          <p:nvPr>
            <p:custDataLst>
              <p:tags r:id="rId9"/>
            </p:custDataLst>
          </p:nvPr>
        </p:nvSpPr>
        <p:spPr>
          <a:xfrm>
            <a:off x="0" y="6562343"/>
            <a:ext cx="12192000" cy="295910"/>
          </a:xfrm>
          <a:custGeom>
            <a:avLst/>
            <a:gdLst/>
            <a:ahLst/>
            <a:cxnLst/>
            <a:rect l="l" t="t" r="r" b="b"/>
            <a:pathLst>
              <a:path w="12192000" h="295909">
                <a:moveTo>
                  <a:pt x="12142724" y="0"/>
                </a:moveTo>
                <a:lnTo>
                  <a:pt x="49279" y="0"/>
                </a:lnTo>
                <a:lnTo>
                  <a:pt x="30098" y="3872"/>
                </a:lnTo>
                <a:lnTo>
                  <a:pt x="14433" y="14431"/>
                </a:lnTo>
                <a:lnTo>
                  <a:pt x="3872" y="30094"/>
                </a:lnTo>
                <a:lnTo>
                  <a:pt x="0" y="49275"/>
                </a:lnTo>
                <a:lnTo>
                  <a:pt x="0" y="295655"/>
                </a:lnTo>
                <a:lnTo>
                  <a:pt x="12192000" y="295655"/>
                </a:lnTo>
                <a:lnTo>
                  <a:pt x="12192000" y="49275"/>
                </a:lnTo>
                <a:lnTo>
                  <a:pt x="12188122" y="30094"/>
                </a:lnTo>
                <a:lnTo>
                  <a:pt x="12177553" y="14431"/>
                </a:lnTo>
                <a:lnTo>
                  <a:pt x="12161889" y="3872"/>
                </a:lnTo>
                <a:lnTo>
                  <a:pt x="12142724" y="0"/>
                </a:lnTo>
                <a:close/>
              </a:path>
            </a:pathLst>
          </a:custGeom>
          <a:solidFill>
            <a:srgbClr val="001F5F"/>
          </a:solidFill>
        </p:spPr>
        <p:txBody>
          <a:bodyPr wrap="square" lIns="0" tIns="0" rIns="0" bIns="0" rtlCol="0"/>
          <a:lstStyle/>
          <a:p/>
        </p:txBody>
      </p:sp>
      <p:sp>
        <p:nvSpPr>
          <p:cNvPr id="7" name="object 7"/>
          <p:cNvSpPr txBox="1">
            <a:spLocks noGrp="1"/>
          </p:cNvSpPr>
          <p:nvPr>
            <p:ph type="title"/>
            <p:custDataLst>
              <p:tags r:id="rId10"/>
            </p:custDataLst>
          </p:nvPr>
        </p:nvSpPr>
        <p:spPr>
          <a:xfrm>
            <a:off x="844092" y="39268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p:nvPr>
            <p:custDataLst>
              <p:tags r:id="rId11"/>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8" name="object 8"/>
          <p:cNvSpPr txBox="1"/>
          <p:nvPr>
            <p:custDataLst>
              <p:tags r:id="rId12"/>
            </p:custDataLst>
          </p:nvPr>
        </p:nvSpPr>
        <p:spPr>
          <a:xfrm>
            <a:off x="910844" y="1302765"/>
            <a:ext cx="8559800" cy="4050029"/>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现代最早对小说结构形式进行重大改革创新，被茅盾称为“创造</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tabLst>
                <a:tab pos="4032885" algn="l"/>
              </a:tabLst>
            </a:pPr>
            <a:r>
              <a:rPr sz="2400" spc="-5" dirty="0">
                <a:latin typeface="微软雅黑" panose="020B0503020204020204" charset="-122"/>
                <a:cs typeface="微软雅黑" panose="020B0503020204020204" charset="-122"/>
              </a:rPr>
              <a:t>新形式的先锋”的作家</a:t>
            </a:r>
            <a:r>
              <a:rPr sz="2400" dirty="0">
                <a:latin typeface="微软雅黑" panose="020B0503020204020204" charset="-122"/>
                <a:cs typeface="微软雅黑" panose="020B0503020204020204" charset="-122"/>
              </a:rPr>
              <a:t>是 （	）</a:t>
            </a:r>
            <a:endParaRPr sz="2400">
              <a:latin typeface="微软雅黑" panose="020B0503020204020204" charset="-122"/>
              <a:cs typeface="微软雅黑" panose="020B0503020204020204" charset="-122"/>
            </a:endParaRPr>
          </a:p>
          <a:p>
            <a:pPr marL="12700" marR="7336790" algn="just">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郁达夫  </a:t>
            </a: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叶绍钧 </a:t>
            </a: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汪敬熙  </a:t>
            </a:r>
            <a:r>
              <a:rPr sz="2400" spc="-5" dirty="0">
                <a:solidFill>
                  <a:srgbClr val="C00000"/>
                </a:solidFill>
                <a:latin typeface="微软雅黑" panose="020B0503020204020204" charset="-122"/>
                <a:cs typeface="微软雅黑" panose="020B0503020204020204" charset="-122"/>
              </a:rPr>
              <a:t>D:</a:t>
            </a:r>
            <a:r>
              <a:rPr sz="2400" dirty="0">
                <a:solidFill>
                  <a:srgbClr val="C00000"/>
                </a:solidFill>
                <a:latin typeface="微软雅黑" panose="020B0503020204020204" charset="-122"/>
                <a:cs typeface="微软雅黑" panose="020B0503020204020204" charset="-122"/>
              </a:rPr>
              <a:t>鲁迅</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ctrTitle"/>
            <p:custDataLst>
              <p:tags r:id="rId8"/>
            </p:custDataLst>
          </p:nvPr>
        </p:nvSpPr>
        <p:spPr>
          <a:prstGeom prst="rect">
            <a:avLst/>
          </a:prstGeom>
        </p:spPr>
        <p:txBody>
          <a:bodyPr vert="horz" wrap="square" lIns="0" tIns="12065" rIns="0" bIns="0" rtlCol="0">
            <a:spAutoFit/>
          </a:bodyPr>
          <a:lstStyle/>
          <a:p>
            <a:pPr marL="175895">
              <a:lnSpc>
                <a:spcPct val="100000"/>
              </a:lnSpc>
              <a:spcBef>
                <a:spcPts val="95"/>
              </a:spcBef>
            </a:pPr>
            <a:r>
              <a:rPr spc="-5" dirty="0"/>
              <a:t>“五</a:t>
            </a:r>
            <a:r>
              <a:rPr spc="-10" dirty="0"/>
              <a:t>四</a:t>
            </a:r>
            <a:r>
              <a:rPr spc="-5" dirty="0"/>
              <a:t>”新文学（1917—1927）</a:t>
            </a:r>
            <a:endParaRPr spc="-5" dirty="0"/>
          </a:p>
        </p:txBody>
      </p:sp>
      <p:sp>
        <p:nvSpPr>
          <p:cNvPr id="8" name="object 8"/>
          <p:cNvSpPr txBox="1"/>
          <p:nvPr>
            <p:custDataLst>
              <p:tags r:id="rId9"/>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7" name="object 7"/>
          <p:cNvSpPr txBox="1">
            <a:spLocks noGrp="1"/>
          </p:cNvSpPr>
          <p:nvPr>
            <p:ph type="subTitle" idx="4"/>
            <p:custDataLst>
              <p:tags r:id="rId10"/>
            </p:custDataLst>
          </p:nvPr>
        </p:nvSpPr>
        <p:spPr>
          <a:xfrm>
            <a:off x="1854200" y="3515360"/>
            <a:ext cx="7688580" cy="751205"/>
          </a:xfrm>
          <a:prstGeom prst="rect">
            <a:avLst/>
          </a:prstGeom>
        </p:spPr>
        <p:txBody>
          <a:bodyPr vert="horz" wrap="square" lIns="0" tIns="12700" rIns="0" bIns="0" rtlCol="0">
            <a:spAutoFit/>
          </a:bodyPr>
          <a:lstStyle/>
          <a:p>
            <a:pPr marL="173990">
              <a:lnSpc>
                <a:spcPct val="100000"/>
              </a:lnSpc>
              <a:spcBef>
                <a:spcPts val="100"/>
              </a:spcBef>
            </a:pPr>
            <a:r>
              <a:rPr dirty="0"/>
              <a:t>小说、诗歌、</a:t>
            </a:r>
            <a:r>
              <a:rPr dirty="0">
                <a:solidFill>
                  <a:srgbClr val="000000"/>
                </a:solidFill>
              </a:rPr>
              <a:t>散文、戏剧</a:t>
            </a:r>
            <a:endParaRPr dirty="0">
              <a:solidFill>
                <a:srgbClr val="000000"/>
              </a:solidFill>
            </a:endParaRPr>
          </a:p>
        </p:txBody>
      </p:sp>
    </p:spTree>
    <p:custDataLst>
      <p:tags r:id="rId1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p:nvPr>
            <p:custDataLst>
              <p:tags r:id="rId8"/>
            </p:custDataLst>
          </p:nvPr>
        </p:nvSpPr>
        <p:spPr>
          <a:xfrm>
            <a:off x="5425440" y="1737360"/>
            <a:ext cx="175260" cy="4546600"/>
          </a:xfrm>
          <a:custGeom>
            <a:avLst/>
            <a:gdLst/>
            <a:ahLst/>
            <a:cxnLst/>
            <a:rect l="l" t="t" r="r" b="b"/>
            <a:pathLst>
              <a:path w="175260" h="4546600">
                <a:moveTo>
                  <a:pt x="175260" y="4546092"/>
                </a:moveTo>
                <a:lnTo>
                  <a:pt x="141154" y="4544944"/>
                </a:lnTo>
                <a:lnTo>
                  <a:pt x="113299" y="4541813"/>
                </a:lnTo>
                <a:lnTo>
                  <a:pt x="94517" y="4537171"/>
                </a:lnTo>
                <a:lnTo>
                  <a:pt x="87630" y="4531487"/>
                </a:lnTo>
                <a:lnTo>
                  <a:pt x="87630" y="2287651"/>
                </a:lnTo>
                <a:lnTo>
                  <a:pt x="80742" y="2281939"/>
                </a:lnTo>
                <a:lnTo>
                  <a:pt x="61960" y="2277300"/>
                </a:lnTo>
                <a:lnTo>
                  <a:pt x="34105" y="2274185"/>
                </a:lnTo>
                <a:lnTo>
                  <a:pt x="0" y="2273046"/>
                </a:lnTo>
                <a:lnTo>
                  <a:pt x="34105" y="2271906"/>
                </a:lnTo>
                <a:lnTo>
                  <a:pt x="61960" y="2268791"/>
                </a:lnTo>
                <a:lnTo>
                  <a:pt x="80742" y="2264152"/>
                </a:lnTo>
                <a:lnTo>
                  <a:pt x="87630" y="2258441"/>
                </a:lnTo>
                <a:lnTo>
                  <a:pt x="87630" y="14604"/>
                </a:lnTo>
                <a:lnTo>
                  <a:pt x="94517" y="8893"/>
                </a:lnTo>
                <a:lnTo>
                  <a:pt x="113299" y="4254"/>
                </a:lnTo>
                <a:lnTo>
                  <a:pt x="141154" y="1139"/>
                </a:lnTo>
                <a:lnTo>
                  <a:pt x="175260" y="0"/>
                </a:lnTo>
              </a:path>
            </a:pathLst>
          </a:custGeom>
          <a:ln w="6096">
            <a:solidFill>
              <a:srgbClr val="000000"/>
            </a:solidFill>
          </a:ln>
        </p:spPr>
        <p:txBody>
          <a:bodyPr wrap="square" lIns="0" tIns="0" rIns="0" bIns="0" rtlCol="0"/>
          <a:lstStyle/>
          <a:p/>
        </p:txBody>
      </p:sp>
      <p:sp>
        <p:nvSpPr>
          <p:cNvPr id="7" name="object 7"/>
          <p:cNvSpPr txBox="1"/>
          <p:nvPr>
            <p:custDataLst>
              <p:tags r:id="rId9"/>
            </p:custDataLst>
          </p:nvPr>
        </p:nvSpPr>
        <p:spPr>
          <a:xfrm>
            <a:off x="1379347" y="1656969"/>
            <a:ext cx="6259195" cy="4552950"/>
          </a:xfrm>
          <a:prstGeom prst="rect">
            <a:avLst/>
          </a:prstGeom>
        </p:spPr>
        <p:txBody>
          <a:bodyPr vert="horz" wrap="square" lIns="0" tIns="12700" rIns="0" bIns="0" rtlCol="0">
            <a:spAutoFit/>
          </a:bodyPr>
          <a:lstStyle/>
          <a:p>
            <a:pPr marL="4372610">
              <a:lnSpc>
                <a:spcPct val="100000"/>
              </a:lnSpc>
              <a:spcBef>
                <a:spcPts val="100"/>
              </a:spcBef>
              <a:tabLst>
                <a:tab pos="5331460" algn="l"/>
              </a:tabLst>
            </a:pPr>
            <a:r>
              <a:rPr sz="1800" dirty="0">
                <a:latin typeface="微软雅黑" panose="020B0503020204020204" charset="-122"/>
                <a:cs typeface="微软雅黑" panose="020B0503020204020204" charset="-122"/>
              </a:rPr>
              <a:t>第一节	概述</a:t>
            </a:r>
            <a:endParaRPr sz="1800">
              <a:latin typeface="微软雅黑" panose="020B0503020204020204" charset="-122"/>
              <a:cs typeface="微软雅黑" panose="020B0503020204020204" charset="-122"/>
            </a:endParaRPr>
          </a:p>
          <a:p>
            <a:pPr>
              <a:lnSpc>
                <a:spcPct val="100000"/>
              </a:lnSpc>
            </a:pPr>
            <a:endParaRPr sz="2400">
              <a:latin typeface="Times New Roman" panose="02020603050405020304"/>
              <a:cs typeface="Times New Roman" panose="02020603050405020304"/>
            </a:endParaRPr>
          </a:p>
          <a:p>
            <a:pPr marL="4372610">
              <a:lnSpc>
                <a:spcPct val="100000"/>
              </a:lnSpc>
              <a:spcBef>
                <a:spcPts val="1775"/>
              </a:spcBef>
              <a:tabLst>
                <a:tab pos="5331460" algn="l"/>
              </a:tabLst>
            </a:pPr>
            <a:r>
              <a:rPr sz="1800" dirty="0">
                <a:latin typeface="微软雅黑" panose="020B0503020204020204" charset="-122"/>
                <a:cs typeface="微软雅黑" panose="020B0503020204020204" charset="-122"/>
              </a:rPr>
              <a:t>第二节	鲁迅</a:t>
            </a:r>
            <a:endParaRPr sz="1800">
              <a:latin typeface="微软雅黑" panose="020B0503020204020204" charset="-122"/>
              <a:cs typeface="微软雅黑" panose="020B0503020204020204" charset="-122"/>
            </a:endParaRPr>
          </a:p>
          <a:p>
            <a:pPr>
              <a:lnSpc>
                <a:spcPct val="100000"/>
              </a:lnSpc>
            </a:pPr>
            <a:endParaRPr sz="2400">
              <a:latin typeface="Times New Roman" panose="02020603050405020304"/>
              <a:cs typeface="Times New Roman" panose="02020603050405020304"/>
            </a:endParaRPr>
          </a:p>
          <a:p>
            <a:pPr marL="4372610">
              <a:lnSpc>
                <a:spcPct val="100000"/>
              </a:lnSpc>
              <a:spcBef>
                <a:spcPts val="1780"/>
              </a:spcBef>
              <a:tabLst>
                <a:tab pos="5331460" algn="l"/>
              </a:tabLst>
            </a:pPr>
            <a:r>
              <a:rPr sz="1800" b="1" dirty="0">
                <a:solidFill>
                  <a:srgbClr val="C00000"/>
                </a:solidFill>
                <a:latin typeface="微软雅黑" panose="020B0503020204020204" charset="-122"/>
                <a:cs typeface="微软雅黑" panose="020B0503020204020204" charset="-122"/>
              </a:rPr>
              <a:t>第三节	小说创作</a:t>
            </a:r>
            <a:endParaRPr sz="1800">
              <a:latin typeface="微软雅黑" panose="020B0503020204020204" charset="-122"/>
              <a:cs typeface="微软雅黑" panose="020B0503020204020204" charset="-122"/>
            </a:endParaRPr>
          </a:p>
          <a:p>
            <a:pPr marL="12700">
              <a:lnSpc>
                <a:spcPct val="100000"/>
              </a:lnSpc>
              <a:spcBef>
                <a:spcPts val="1730"/>
              </a:spcBef>
              <a:tabLst>
                <a:tab pos="835660" algn="l"/>
              </a:tabLst>
            </a:pPr>
            <a:r>
              <a:rPr sz="1800" dirty="0">
                <a:latin typeface="微软雅黑" panose="020B0503020204020204" charset="-122"/>
                <a:cs typeface="微软雅黑" panose="020B0503020204020204" charset="-122"/>
              </a:rPr>
              <a:t>第一章	文学革命与“五四”新文学</a:t>
            </a:r>
            <a:endParaRPr sz="1800">
              <a:latin typeface="微软雅黑" panose="020B0503020204020204" charset="-122"/>
              <a:cs typeface="微软雅黑" panose="020B0503020204020204" charset="-122"/>
            </a:endParaRPr>
          </a:p>
          <a:p>
            <a:pPr marL="4372610">
              <a:lnSpc>
                <a:spcPct val="100000"/>
              </a:lnSpc>
              <a:spcBef>
                <a:spcPts val="645"/>
              </a:spcBef>
              <a:tabLst>
                <a:tab pos="5331460" algn="l"/>
              </a:tabLst>
            </a:pPr>
            <a:r>
              <a:rPr sz="1800" dirty="0">
                <a:latin typeface="微软雅黑" panose="020B0503020204020204" charset="-122"/>
                <a:cs typeface="微软雅黑" panose="020B0503020204020204" charset="-122"/>
              </a:rPr>
              <a:t>第四节	诗歌创作</a:t>
            </a:r>
            <a:endParaRPr sz="1800">
              <a:latin typeface="微软雅黑" panose="020B0503020204020204" charset="-122"/>
              <a:cs typeface="微软雅黑" panose="020B0503020204020204" charset="-122"/>
            </a:endParaRPr>
          </a:p>
          <a:p>
            <a:pPr marL="4372610" marR="5080">
              <a:lnSpc>
                <a:spcPts val="6700"/>
              </a:lnSpc>
              <a:spcBef>
                <a:spcPts val="980"/>
              </a:spcBef>
              <a:tabLst>
                <a:tab pos="5331460" algn="l"/>
              </a:tabLst>
            </a:pPr>
            <a:r>
              <a:rPr sz="1800" dirty="0">
                <a:latin typeface="微软雅黑" panose="020B0503020204020204" charset="-122"/>
                <a:cs typeface="微软雅黑" panose="020B0503020204020204" charset="-122"/>
              </a:rPr>
              <a:t>第五节	散文创作 第六节	戏剧创作</a:t>
            </a:r>
            <a:endParaRPr sz="18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Tree>
    <p:custDataLst>
      <p:tags r:id="rId1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1778000" y="42672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第三节 小说创作</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5260" y="603250"/>
            <a:ext cx="11842115" cy="605536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一、概述</a:t>
            </a:r>
            <a:r>
              <a:rPr sz="2400" b="1" spc="-5" dirty="0">
                <a:latin typeface="微软雅黑" panose="020B0503020204020204" charset="-122"/>
                <a:cs typeface="微软雅黑" panose="020B0503020204020204" charset="-122"/>
                <a:sym typeface="+mn-ea"/>
              </a:rPr>
              <a:t>1.3.1</a:t>
            </a:r>
            <a:endParaRPr lang="zh-CN" sz="2400" b="1"/>
          </a:p>
          <a:p>
            <a:pPr indent="0">
              <a:lnSpc>
                <a:spcPct val="150000"/>
              </a:lnSpc>
              <a:buFont typeface="Arial" panose="020B0604020202020204" pitchFamily="34" charset="0"/>
              <a:buNone/>
            </a:pPr>
            <a:r>
              <a:rPr lang="zh-CN" sz="2400" b="1"/>
              <a:t>（二）</a:t>
            </a:r>
            <a:r>
              <a:rPr sz="2400" b="1"/>
              <a:t>《新潮》作家群</a:t>
            </a:r>
            <a:r>
              <a:rPr lang="zh-CN" sz="2400" b="1"/>
              <a:t>的创作</a:t>
            </a:r>
            <a:endParaRPr sz="2400" b="1"/>
          </a:p>
          <a:p>
            <a:pPr indent="0">
              <a:lnSpc>
                <a:spcPct val="145000"/>
              </a:lnSpc>
              <a:spcBef>
                <a:spcPts val="0"/>
              </a:spcBef>
              <a:spcAft>
                <a:spcPts val="0"/>
              </a:spcAft>
              <a:buFont typeface="Arial" panose="020B0604020202020204" pitchFamily="34" charset="0"/>
              <a:buNone/>
            </a:pPr>
            <a:r>
              <a:rPr lang="en-US" sz="2400" b="1"/>
              <a:t>1</a:t>
            </a:r>
            <a:r>
              <a:rPr lang="zh-CN" altLang="en-US" sz="2400" b="1"/>
              <a:t>、《新潮》作家群  </a:t>
            </a:r>
            <a:r>
              <a:rPr lang="zh-CN" altLang="en-US" sz="2400" b="1">
                <a:solidFill>
                  <a:srgbClr val="C00000"/>
                </a:solidFill>
              </a:rPr>
              <a:t>【</a:t>
            </a:r>
            <a:r>
              <a:rPr lang="en-US" altLang="zh-CN" sz="2400" b="1">
                <a:solidFill>
                  <a:srgbClr val="C00000"/>
                </a:solidFill>
              </a:rPr>
              <a:t>1910</a:t>
            </a:r>
            <a:r>
              <a:rPr lang="zh-CN" altLang="en-US" sz="2400" b="1">
                <a:solidFill>
                  <a:srgbClr val="C00000"/>
                </a:solidFill>
              </a:rPr>
              <a:t>多选题】</a:t>
            </a:r>
            <a:endParaRPr lang="zh-CN" altLang="en-US" sz="2400" b="1">
              <a:solidFill>
                <a:srgbClr val="C00000"/>
              </a:solidFill>
            </a:endParaRPr>
          </a:p>
          <a:p>
            <a:pPr indent="0">
              <a:lnSpc>
                <a:spcPct val="145000"/>
              </a:lnSpc>
              <a:spcBef>
                <a:spcPts val="0"/>
              </a:spcBef>
              <a:spcAft>
                <a:spcPts val="0"/>
              </a:spcAft>
              <a:buFont typeface="Arial" panose="020B0604020202020204" pitchFamily="34" charset="0"/>
              <a:buNone/>
            </a:pPr>
            <a:r>
              <a:rPr lang="zh-CN" sz="2400"/>
              <a:t>（</a:t>
            </a:r>
            <a:r>
              <a:rPr lang="en-US" altLang="zh-CN" sz="2400"/>
              <a:t>1</a:t>
            </a:r>
            <a:r>
              <a:rPr lang="zh-CN" sz="2400"/>
              <a:t>）</a:t>
            </a:r>
            <a:r>
              <a:rPr sz="2400"/>
              <a:t>除鲁迅外，现代小说最早的作者还有</a:t>
            </a:r>
            <a:r>
              <a:rPr sz="2400" b="1">
                <a:solidFill>
                  <a:srgbClr val="C00000"/>
                </a:solidFill>
              </a:rPr>
              <a:t>《新潮》的作家群</a:t>
            </a:r>
            <a:r>
              <a:rPr lang="zh-CN" sz="2400"/>
              <a:t>；</a:t>
            </a:r>
            <a:endParaRPr lang="zh-CN" sz="2400"/>
          </a:p>
          <a:p>
            <a:pPr indent="0">
              <a:lnSpc>
                <a:spcPct val="145000"/>
              </a:lnSpc>
              <a:spcBef>
                <a:spcPts val="0"/>
              </a:spcBef>
              <a:spcAft>
                <a:spcPts val="0"/>
              </a:spcAft>
              <a:buFont typeface="Arial" panose="020B0604020202020204" pitchFamily="34" charset="0"/>
              <a:buNone/>
            </a:pPr>
            <a:r>
              <a:rPr lang="zh-CN" sz="2400"/>
              <a:t>（</a:t>
            </a:r>
            <a:r>
              <a:rPr lang="en-US" altLang="zh-CN" sz="2400"/>
              <a:t>2</a:t>
            </a:r>
            <a:r>
              <a:rPr lang="zh-CN" sz="2400"/>
              <a:t>）代表人物与作品：</a:t>
            </a:r>
            <a:endParaRPr lang="zh-CN" sz="2400"/>
          </a:p>
          <a:p>
            <a:pPr indent="0">
              <a:lnSpc>
                <a:spcPct val="145000"/>
              </a:lnSpc>
              <a:spcBef>
                <a:spcPts val="0"/>
              </a:spcBef>
              <a:spcAft>
                <a:spcPts val="0"/>
              </a:spcAft>
              <a:buFont typeface="Arial" panose="020B0604020202020204" pitchFamily="34" charset="0"/>
              <a:buNone/>
            </a:pPr>
            <a:r>
              <a:rPr lang="zh-CN" sz="2400"/>
              <a:t>         </a:t>
            </a:r>
            <a:r>
              <a:rPr sz="2400" b="1" u="sng">
                <a:solidFill>
                  <a:srgbClr val="C00000"/>
                </a:solidFill>
              </a:rPr>
              <a:t>汪敬熙</a:t>
            </a:r>
            <a:r>
              <a:rPr lang="zh-CN" sz="2400"/>
              <a:t>：</a:t>
            </a:r>
            <a:r>
              <a:rPr sz="2400"/>
              <a:t>《雪夜》《一个勤学的学生》</a:t>
            </a:r>
            <a:r>
              <a:rPr lang="zh-CN" sz="2400"/>
              <a:t>，</a:t>
            </a:r>
            <a:endParaRPr lang="zh-CN" sz="2400"/>
          </a:p>
          <a:p>
            <a:pPr indent="0">
              <a:lnSpc>
                <a:spcPct val="145000"/>
              </a:lnSpc>
              <a:spcBef>
                <a:spcPts val="0"/>
              </a:spcBef>
              <a:spcAft>
                <a:spcPts val="0"/>
              </a:spcAft>
              <a:buFont typeface="Arial" panose="020B0604020202020204" pitchFamily="34" charset="0"/>
              <a:buNone/>
            </a:pPr>
            <a:r>
              <a:rPr lang="zh-CN" sz="2400"/>
              <a:t>         </a:t>
            </a:r>
            <a:r>
              <a:rPr sz="2400" b="1" u="sng">
                <a:solidFill>
                  <a:srgbClr val="C00000"/>
                </a:solidFill>
              </a:rPr>
              <a:t>杨振声</a:t>
            </a:r>
            <a:r>
              <a:rPr lang="zh-CN" sz="2400"/>
              <a:t>： </a:t>
            </a:r>
            <a:r>
              <a:rPr sz="2400"/>
              <a:t>《渔家》《贞女》</a:t>
            </a:r>
            <a:r>
              <a:rPr lang="zh-CN" sz="2400"/>
              <a:t>，</a:t>
            </a:r>
            <a:endParaRPr lang="zh-CN" sz="2400"/>
          </a:p>
          <a:p>
            <a:pPr indent="0">
              <a:lnSpc>
                <a:spcPct val="145000"/>
              </a:lnSpc>
              <a:spcBef>
                <a:spcPts val="0"/>
              </a:spcBef>
              <a:spcAft>
                <a:spcPts val="0"/>
              </a:spcAft>
              <a:buFont typeface="Arial" panose="020B0604020202020204" pitchFamily="34" charset="0"/>
              <a:buNone/>
            </a:pPr>
            <a:r>
              <a:rPr lang="zh-CN" sz="2400"/>
              <a:t>         </a:t>
            </a:r>
            <a:r>
              <a:rPr sz="2400" b="1" u="sng">
                <a:solidFill>
                  <a:srgbClr val="C00000"/>
                </a:solidFill>
              </a:rPr>
              <a:t>叶绍钧</a:t>
            </a:r>
            <a:r>
              <a:rPr lang="zh-CN" sz="2400"/>
              <a:t>：</a:t>
            </a:r>
            <a:r>
              <a:rPr sz="2400"/>
              <a:t>《这也是一个人》《春游》，</a:t>
            </a:r>
            <a:endParaRPr sz="2400"/>
          </a:p>
          <a:p>
            <a:pPr indent="0">
              <a:lnSpc>
                <a:spcPct val="145000"/>
              </a:lnSpc>
              <a:spcBef>
                <a:spcPts val="0"/>
              </a:spcBef>
              <a:spcAft>
                <a:spcPts val="0"/>
              </a:spcAft>
              <a:buFont typeface="Arial" panose="020B0604020202020204" pitchFamily="34" charset="0"/>
              <a:buNone/>
            </a:pPr>
            <a:r>
              <a:rPr sz="2400"/>
              <a:t>         </a:t>
            </a:r>
            <a:r>
              <a:rPr sz="2400" b="1" u="sng">
                <a:solidFill>
                  <a:srgbClr val="C00000"/>
                </a:solidFill>
              </a:rPr>
              <a:t>俞平伯</a:t>
            </a:r>
            <a:r>
              <a:rPr lang="zh-CN" sz="2400"/>
              <a:t>：</a:t>
            </a:r>
            <a:r>
              <a:rPr sz="2400"/>
              <a:t>《花匠》等。</a:t>
            </a:r>
            <a:endParaRPr sz="2400"/>
          </a:p>
          <a:p>
            <a:pPr indent="0">
              <a:lnSpc>
                <a:spcPct val="150000"/>
              </a:lnSpc>
              <a:buFont typeface="Arial" panose="020B0604020202020204" pitchFamily="34" charset="0"/>
              <a:buNone/>
            </a:pPr>
            <a:r>
              <a:rPr lang="zh-CN" sz="2400"/>
              <a:t>（</a:t>
            </a:r>
            <a:r>
              <a:rPr lang="en-US" altLang="zh-CN" sz="2400"/>
              <a:t>3</a:t>
            </a:r>
            <a:r>
              <a:rPr lang="zh-CN" sz="2400"/>
              <a:t>）作品体现出</a:t>
            </a:r>
            <a:r>
              <a:rPr lang="zh-CN" sz="2400" b="1" u="sng">
                <a:solidFill>
                  <a:srgbClr val="C00000"/>
                </a:solidFill>
              </a:rPr>
              <a:t>艺术</a:t>
            </a:r>
            <a:r>
              <a:rPr lang="en-US" altLang="zh-CN" sz="2400" b="1" u="sng">
                <a:solidFill>
                  <a:srgbClr val="C00000"/>
                </a:solidFill>
              </a:rPr>
              <a:t>“</a:t>
            </a:r>
            <a:r>
              <a:rPr lang="zh-CN" altLang="en-US" sz="2400" b="1" u="sng">
                <a:solidFill>
                  <a:srgbClr val="C00000"/>
                </a:solidFill>
              </a:rPr>
              <a:t>为人生</a:t>
            </a:r>
            <a:r>
              <a:rPr lang="en-US" altLang="zh-CN" sz="2400" b="1" u="sng">
                <a:solidFill>
                  <a:srgbClr val="C00000"/>
                </a:solidFill>
              </a:rPr>
              <a:t>”</a:t>
            </a:r>
            <a:r>
              <a:rPr lang="zh-CN" altLang="en-US" sz="2400" b="1" u="sng">
                <a:solidFill>
                  <a:srgbClr val="C00000"/>
                </a:solidFill>
              </a:rPr>
              <a:t>的启蒙主义倾向</a:t>
            </a:r>
            <a:r>
              <a:rPr lang="zh-CN" altLang="en-US" sz="2400"/>
              <a:t>，</a:t>
            </a:r>
            <a:endParaRPr lang="zh-CN" altLang="en-US" sz="2400"/>
          </a:p>
          <a:p>
            <a:pPr indent="0">
              <a:lnSpc>
                <a:spcPct val="150000"/>
              </a:lnSpc>
              <a:buFont typeface="Arial" panose="020B0604020202020204" pitchFamily="34" charset="0"/>
              <a:buNone/>
            </a:pPr>
            <a:r>
              <a:rPr lang="zh-CN" altLang="en-US" sz="2400"/>
              <a:t>          揭露现实黑暗，反映民生疾苦、身边琐事。</a:t>
            </a:r>
            <a:endParaRPr lang="zh-CN" altLang="en-US" sz="2400"/>
          </a:p>
        </p:txBody>
      </p:sp>
      <p:sp>
        <p:nvSpPr>
          <p:cNvPr id="5" name="文本框 4"/>
          <p:cNvSpPr txBox="1"/>
          <p:nvPr>
            <p:custDataLst>
              <p:tags r:id="rId4"/>
            </p:custDataLst>
          </p:nvPr>
        </p:nvSpPr>
        <p:spPr>
          <a:xfrm>
            <a:off x="0" y="0"/>
            <a:ext cx="5526405" cy="275590"/>
          </a:xfrm>
          <a:prstGeom prst="rect">
            <a:avLst/>
          </a:prstGeom>
          <a:noFill/>
        </p:spPr>
        <p:txBody>
          <a:bodyPr wrap="square" rtlCol="0" anchor="t">
            <a:spAutoFit/>
          </a:bodyPr>
          <a:p>
            <a:r>
              <a:rPr lang="zh-CN" altLang="en-US" sz="1200">
                <a:solidFill>
                  <a:schemeClr val="bg1">
                    <a:lumMod val="95000"/>
                  </a:schemeClr>
                </a:solidFill>
                <a:latin typeface="宋体" panose="02010600030101010101" pitchFamily="2" charset="-122"/>
                <a:ea typeface="宋体" panose="02010600030101010101" pitchFamily="2" charset="-122"/>
                <a:cs typeface="宋体" panose="02010600030101010101" pitchFamily="2" charset="-122"/>
              </a:rPr>
              <a:t>1.3.1一、概述</a:t>
            </a:r>
            <a:endParaRPr lang="zh-CN" altLang="en-US" sz="1200">
              <a:solidFill>
                <a:schemeClr val="bg1">
                  <a:lumMod val="9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custDataLst>
              <p:tags r:id="rId5"/>
            </p:custDataLst>
          </p:nvPr>
        </p:nvSpPr>
        <p:spPr>
          <a:xfrm>
            <a:off x="4446270" y="121285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10" name="圆角矩形 9"/>
          <p:cNvSpPr/>
          <p:nvPr>
            <p:custDataLst>
              <p:tags r:id="rId6"/>
            </p:custDataLst>
          </p:nvPr>
        </p:nvSpPr>
        <p:spPr>
          <a:xfrm>
            <a:off x="5526405" y="1734820"/>
            <a:ext cx="1508760" cy="53467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名词解释</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11" name="object 11"/>
          <p:cNvSpPr txBox="1"/>
          <p:nvPr>
            <p:custDataLst>
              <p:tags r:id="rId7"/>
            </p:custDataLst>
          </p:nvPr>
        </p:nvSpPr>
        <p:spPr>
          <a:xfrm>
            <a:off x="1101953" y="157734"/>
            <a:ext cx="1290955" cy="269240"/>
          </a:xfrm>
          <a:prstGeom prst="rect">
            <a:avLst/>
          </a:prstGeom>
        </p:spPr>
        <p:txBody>
          <a:bodyPr vert="horz" wrap="square" lIns="0" tIns="12065" rIns="0" bIns="0" rtlCol="0">
            <a:spAutoFit/>
          </a:bodyPr>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59586" y="402081"/>
            <a:ext cx="3162300" cy="452120"/>
          </a:xfrm>
          <a:prstGeom prst="rect">
            <a:avLst/>
          </a:prstGeom>
        </p:spPr>
        <p:txBody>
          <a:bodyPr vert="horz" wrap="square" lIns="0" tIns="12065" rIns="0" bIns="0" rtlCol="0">
            <a:spAutoFit/>
          </a:bodyPr>
          <a:lstStyle/>
          <a:p>
            <a:pPr marL="12700">
              <a:lnSpc>
                <a:spcPct val="100000"/>
              </a:lnSpc>
              <a:spcBef>
                <a:spcPts val="95"/>
              </a:spcBef>
              <a:tabLst>
                <a:tab pos="1017905" algn="l"/>
              </a:tabLst>
            </a:pPr>
            <a:r>
              <a:rPr b="0" spc="-10" dirty="0">
                <a:latin typeface="微软雅黑" panose="020B0503020204020204" charset="-122"/>
                <a:cs typeface="微软雅黑" panose="020B0503020204020204" charset="-122"/>
              </a:rPr>
              <a:t>1.</a:t>
            </a:r>
            <a:r>
              <a:rPr b="0" spc="-5" dirty="0">
                <a:latin typeface="微软雅黑" panose="020B0503020204020204" charset="-122"/>
                <a:cs typeface="微软雅黑" panose="020B0503020204020204" charset="-122"/>
              </a:rPr>
              <a:t>3.1</a:t>
            </a:r>
            <a:r>
              <a:rPr b="0" dirty="0">
                <a:latin typeface="微软雅黑" panose="020B0503020204020204" charset="-122"/>
                <a:cs typeface="微软雅黑" panose="020B0503020204020204" charset="-122"/>
              </a:rPr>
              <a:t>	</a:t>
            </a:r>
            <a:r>
              <a:rPr b="0" spc="-5" dirty="0">
                <a:latin typeface="微软雅黑" panose="020B0503020204020204" charset="-122"/>
                <a:cs typeface="微软雅黑" panose="020B0503020204020204" charset="-122"/>
              </a:rPr>
              <a:t>小说创作概述</a:t>
            </a:r>
            <a:endParaRPr b="0" spc="-5" dirty="0">
              <a:latin typeface="微软雅黑" panose="020B0503020204020204" charset="-122"/>
              <a:cs typeface="微软雅黑" panose="020B0503020204020204" charset="-122"/>
            </a:endParaRPr>
          </a:p>
        </p:txBody>
      </p:sp>
      <p:sp>
        <p:nvSpPr>
          <p:cNvPr id="7" name="object 7"/>
          <p:cNvSpPr txBox="1"/>
          <p:nvPr>
            <p:custDataLst>
              <p:tags r:id="rId9"/>
            </p:custDataLst>
          </p:nvPr>
        </p:nvSpPr>
        <p:spPr>
          <a:xfrm>
            <a:off x="221386" y="1059307"/>
            <a:ext cx="10847070" cy="274447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（二）问题小</a:t>
            </a:r>
            <a:r>
              <a:rPr sz="2400" b="1" spc="-5" dirty="0">
                <a:latin typeface="微软雅黑" panose="020B0503020204020204" charset="-122"/>
                <a:cs typeface="微软雅黑" panose="020B0503020204020204" charset="-122"/>
              </a:rPr>
              <a:t>说</a:t>
            </a:r>
            <a:r>
              <a:rPr sz="2000" b="1" dirty="0">
                <a:latin typeface="微软雅黑" panose="020B0503020204020204" charset="-122"/>
                <a:cs typeface="微软雅黑" panose="020B0503020204020204" charset="-122"/>
              </a:rPr>
              <a:t>（文学研究会“为人生</a:t>
            </a:r>
            <a:r>
              <a:rPr sz="2000" b="1" spc="-15" dirty="0">
                <a:latin typeface="微软雅黑" panose="020B0503020204020204" charset="-122"/>
                <a:cs typeface="微软雅黑" panose="020B0503020204020204" charset="-122"/>
              </a:rPr>
              <a:t>”</a:t>
            </a:r>
            <a:r>
              <a:rPr sz="2000" b="1" dirty="0">
                <a:latin typeface="微软雅黑" panose="020B0503020204020204" charset="-122"/>
                <a:cs typeface="微软雅黑" panose="020B0503020204020204" charset="-122"/>
              </a:rPr>
              <a:t>基本</a:t>
            </a:r>
            <a:r>
              <a:rPr sz="2000" b="1" spc="-15" dirty="0">
                <a:latin typeface="微软雅黑" panose="020B0503020204020204" charset="-122"/>
                <a:cs typeface="微软雅黑" panose="020B0503020204020204" charset="-122"/>
              </a:rPr>
              <a:t>宗</a:t>
            </a:r>
            <a:r>
              <a:rPr sz="2000" b="1" dirty="0">
                <a:latin typeface="微软雅黑" panose="020B0503020204020204" charset="-122"/>
                <a:cs typeface="微软雅黑" panose="020B0503020204020204" charset="-122"/>
              </a:rPr>
              <a:t>旨）</a:t>
            </a:r>
            <a:endParaRPr sz="2000" b="1">
              <a:latin typeface="微软雅黑" panose="020B0503020204020204" charset="-122"/>
              <a:cs typeface="微软雅黑" panose="020B0503020204020204" charset="-122"/>
            </a:endParaRPr>
          </a:p>
          <a:p>
            <a:pPr marL="469900">
              <a:lnSpc>
                <a:spcPct val="100000"/>
              </a:lnSpc>
              <a:spcBef>
                <a:spcPts val="1725"/>
              </a:spcBef>
            </a:pPr>
            <a:r>
              <a:rPr sz="2400" b="1" dirty="0">
                <a:latin typeface="微软雅黑" panose="020B0503020204020204" charset="-122"/>
                <a:cs typeface="微软雅黑" panose="020B0503020204020204" charset="-122"/>
              </a:rPr>
              <a:t>活跃时</a:t>
            </a:r>
            <a:r>
              <a:rPr sz="2400" b="1" spc="-5" dirty="0">
                <a:latin typeface="微软雅黑" panose="020B0503020204020204" charset="-122"/>
                <a:cs typeface="微软雅黑" panose="020B0503020204020204" charset="-122"/>
              </a:rPr>
              <a:t>间：20</a:t>
            </a:r>
            <a:r>
              <a:rPr sz="2400" b="1" dirty="0">
                <a:latin typeface="微软雅黑" panose="020B0503020204020204" charset="-122"/>
                <a:cs typeface="微软雅黑" panose="020B0503020204020204" charset="-122"/>
              </a:rPr>
              <a:t>世纪</a:t>
            </a:r>
            <a:r>
              <a:rPr sz="2400" b="1" spc="-5" dirty="0">
                <a:latin typeface="微软雅黑" panose="020B0503020204020204" charset="-122"/>
                <a:cs typeface="微软雅黑" panose="020B0503020204020204" charset="-122"/>
              </a:rPr>
              <a:t>20</a:t>
            </a:r>
            <a:r>
              <a:rPr sz="2400" b="1" dirty="0">
                <a:latin typeface="微软雅黑" panose="020B0503020204020204" charset="-122"/>
                <a:cs typeface="微软雅黑" panose="020B0503020204020204" charset="-122"/>
              </a:rPr>
              <a:t>年代初</a:t>
            </a:r>
            <a:endParaRPr sz="2400" b="1">
              <a:latin typeface="微软雅黑" panose="020B0503020204020204" charset="-122"/>
              <a:cs typeface="微软雅黑" panose="020B0503020204020204" charset="-122"/>
            </a:endParaRPr>
          </a:p>
          <a:p>
            <a:pPr marL="469900">
              <a:lnSpc>
                <a:spcPct val="100000"/>
              </a:lnSpc>
              <a:spcBef>
                <a:spcPts val="1730"/>
              </a:spcBef>
            </a:pPr>
            <a:r>
              <a:rPr sz="2400" b="1" spc="-5" dirty="0">
                <a:latin typeface="微软雅黑" panose="020B0503020204020204" charset="-122"/>
                <a:cs typeface="微软雅黑" panose="020B0503020204020204" charset="-122"/>
              </a:rPr>
              <a:t>主要内容：反映社会重大问题</a:t>
            </a: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思考人生，批判社会</a:t>
            </a:r>
            <a:endParaRPr sz="2400" b="1">
              <a:latin typeface="微软雅黑" panose="020B0503020204020204" charset="-122"/>
              <a:cs typeface="微软雅黑" panose="020B0503020204020204" charset="-122"/>
            </a:endParaRPr>
          </a:p>
          <a:p>
            <a:pPr marL="469900" marR="5080">
              <a:lnSpc>
                <a:spcPct val="160000"/>
              </a:lnSpc>
            </a:pPr>
            <a:r>
              <a:rPr sz="2400" b="1" dirty="0">
                <a:latin typeface="微软雅黑" panose="020B0503020204020204" charset="-122"/>
                <a:cs typeface="微软雅黑" panose="020B0503020204020204" charset="-122"/>
              </a:rPr>
              <a:t>历史地</a:t>
            </a:r>
            <a:r>
              <a:rPr sz="2400" b="1" spc="-5" dirty="0">
                <a:latin typeface="微软雅黑" panose="020B0503020204020204" charset="-122"/>
                <a:cs typeface="微软雅黑" panose="020B0503020204020204" charset="-122"/>
              </a:rPr>
              <a:t>位</a:t>
            </a:r>
            <a:r>
              <a:rPr sz="2400" b="1" dirty="0">
                <a:latin typeface="微软雅黑" panose="020B0503020204020204" charset="-122"/>
                <a:cs typeface="微软雅黑" panose="020B0503020204020204" charset="-122"/>
              </a:rPr>
              <a:t>：是中国现代最早的小说群体，标志着中</a:t>
            </a:r>
            <a:r>
              <a:rPr sz="2400" b="1" spc="5" dirty="0">
                <a:latin typeface="微软雅黑" panose="020B0503020204020204" charset="-122"/>
                <a:cs typeface="微软雅黑" panose="020B0503020204020204" charset="-122"/>
              </a:rPr>
              <a:t>国</a:t>
            </a:r>
            <a:r>
              <a:rPr sz="2400" b="1" dirty="0">
                <a:latin typeface="微软雅黑" panose="020B0503020204020204" charset="-122"/>
                <a:cs typeface="微软雅黑" panose="020B0503020204020204" charset="-122"/>
              </a:rPr>
              <a:t>现实主义新小说的开端。 代表作</a:t>
            </a:r>
            <a:r>
              <a:rPr sz="2400" b="1" spc="-5" dirty="0">
                <a:latin typeface="微软雅黑" panose="020B0503020204020204" charset="-122"/>
                <a:cs typeface="微软雅黑" panose="020B0503020204020204" charset="-122"/>
              </a:rPr>
              <a:t>家</a:t>
            </a:r>
            <a:r>
              <a:rPr sz="2400" b="1" dirty="0">
                <a:latin typeface="微软雅黑" panose="020B0503020204020204" charset="-122"/>
                <a:cs typeface="微软雅黑" panose="020B0503020204020204" charset="-122"/>
              </a:rPr>
              <a:t>：冰心、庐隐、叶绍钧、王统照、许地山。</a:t>
            </a:r>
            <a:endParaRPr sz="2400" b="1">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8972760" y="25907"/>
            <a:ext cx="3152960" cy="1799726"/>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5520690" y="393954"/>
            <a:ext cx="935990" cy="504825"/>
          </a:xfrm>
          <a:custGeom>
            <a:avLst/>
            <a:gdLst/>
            <a:ahLst/>
            <a:cxnLst/>
            <a:rect l="l" t="t" r="r" b="b"/>
            <a:pathLst>
              <a:path w="935989" h="504825">
                <a:moveTo>
                  <a:pt x="683513" y="0"/>
                </a:moveTo>
                <a:lnTo>
                  <a:pt x="0" y="0"/>
                </a:lnTo>
                <a:lnTo>
                  <a:pt x="0" y="504444"/>
                </a:lnTo>
                <a:lnTo>
                  <a:pt x="683513" y="504444"/>
                </a:lnTo>
                <a:lnTo>
                  <a:pt x="935736" y="252222"/>
                </a:lnTo>
                <a:lnTo>
                  <a:pt x="683513" y="0"/>
                </a:lnTo>
                <a:close/>
              </a:path>
            </a:pathLst>
          </a:custGeom>
          <a:solidFill>
            <a:srgbClr val="00AF50"/>
          </a:solidFill>
        </p:spPr>
        <p:txBody>
          <a:bodyPr wrap="square" lIns="0" tIns="0" rIns="0" bIns="0" rtlCol="0"/>
          <a:lstStyle/>
          <a:p/>
        </p:txBody>
      </p:sp>
      <p:sp>
        <p:nvSpPr>
          <p:cNvPr id="10" name="object 10"/>
          <p:cNvSpPr/>
          <p:nvPr>
            <p:custDataLst>
              <p:tags r:id="rId13"/>
            </p:custDataLst>
          </p:nvPr>
        </p:nvSpPr>
        <p:spPr>
          <a:xfrm>
            <a:off x="5520690" y="393954"/>
            <a:ext cx="935990" cy="504825"/>
          </a:xfrm>
          <a:custGeom>
            <a:avLst/>
            <a:gdLst/>
            <a:ahLst/>
            <a:cxnLst/>
            <a:rect l="l" t="t" r="r" b="b"/>
            <a:pathLst>
              <a:path w="935989" h="504825">
                <a:moveTo>
                  <a:pt x="0" y="0"/>
                </a:moveTo>
                <a:lnTo>
                  <a:pt x="683513" y="0"/>
                </a:lnTo>
                <a:lnTo>
                  <a:pt x="935736" y="252222"/>
                </a:lnTo>
                <a:lnTo>
                  <a:pt x="683513" y="504444"/>
                </a:lnTo>
                <a:lnTo>
                  <a:pt x="0" y="504444"/>
                </a:lnTo>
                <a:lnTo>
                  <a:pt x="0" y="0"/>
                </a:lnTo>
                <a:close/>
              </a:path>
            </a:pathLst>
          </a:custGeom>
          <a:ln w="28956">
            <a:solidFill>
              <a:srgbClr val="00AF50"/>
            </a:solidFill>
          </a:ln>
        </p:spPr>
        <p:txBody>
          <a:bodyPr wrap="square" lIns="0" tIns="0" rIns="0" bIns="0" rtlCol="0"/>
          <a:lstStyle/>
          <a:p/>
        </p:txBody>
      </p:sp>
      <p:sp>
        <p:nvSpPr>
          <p:cNvPr id="11" name="object 11"/>
          <p:cNvSpPr txBox="1"/>
          <p:nvPr>
            <p:custDataLst>
              <p:tags r:id="rId14"/>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3" name="object 13"/>
          <p:cNvSpPr txBox="1"/>
          <p:nvPr>
            <p:custDataLst>
              <p:tags r:id="rId15"/>
            </p:custDataLst>
          </p:nvPr>
        </p:nvSpPr>
        <p:spPr>
          <a:xfrm>
            <a:off x="3135883" y="6575176"/>
            <a:ext cx="5923915" cy="330835"/>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5"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10"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spc="-5" dirty="0">
                <a:solidFill>
                  <a:srgbClr val="C00000"/>
                </a:solidFill>
                <a:latin typeface="楷体" panose="02010609060101010101" charset="-122"/>
                <a:cs typeface="楷体" panose="02010609060101010101" charset="-122"/>
              </a:rPr>
              <a:t>勤</a:t>
            </a:r>
            <a:r>
              <a:rPr sz="2000" spc="5" dirty="0">
                <a:solidFill>
                  <a:srgbClr val="FFFFFF"/>
                </a:solidFill>
                <a:latin typeface="楷体" panose="02010609060101010101" charset="-122"/>
                <a:cs typeface="楷体" panose="02010609060101010101" charset="-122"/>
              </a:rPr>
              <a:t>，中途</a:t>
            </a:r>
            <a:r>
              <a:rPr sz="2000" spc="-10" dirty="0">
                <a:solidFill>
                  <a:srgbClr val="FFFFFF"/>
                </a:solidFill>
                <a:latin typeface="楷体" panose="02010609060101010101" charset="-122"/>
                <a:cs typeface="楷体" panose="02010609060101010101" charset="-122"/>
              </a:rPr>
              <a:t>不</a:t>
            </a:r>
            <a:r>
              <a:rPr sz="2000" spc="5" dirty="0">
                <a:solidFill>
                  <a:srgbClr val="FFFFFF"/>
                </a:solidFill>
                <a:latin typeface="楷体" panose="02010609060101010101" charset="-122"/>
                <a:cs typeface="楷体" panose="02010609060101010101" charset="-122"/>
              </a:rPr>
              <a:t>能退出</a:t>
            </a:r>
            <a:r>
              <a:rPr sz="2000" spc="-10" dirty="0">
                <a:solidFill>
                  <a:srgbClr val="FFFFFF"/>
                </a:solidFill>
                <a:latin typeface="楷体" panose="02010609060101010101" charset="-122"/>
                <a:cs typeface="楷体" panose="02010609060101010101" charset="-122"/>
              </a:rPr>
              <a:t>，</a:t>
            </a:r>
            <a:r>
              <a:rPr sz="2000" spc="5" dirty="0">
                <a:solidFill>
                  <a:srgbClr val="FFFFFF"/>
                </a:solidFill>
                <a:latin typeface="楷体" panose="02010609060101010101" charset="-122"/>
                <a:cs typeface="楷体" panose="02010609060101010101" charset="-122"/>
              </a:rPr>
              <a:t>加</a:t>
            </a:r>
            <a:r>
              <a:rPr sz="2000" spc="-10" dirty="0">
                <a:solidFill>
                  <a:srgbClr val="FFFFFF"/>
                </a:solidFill>
                <a:latin typeface="楷体" panose="02010609060101010101" charset="-122"/>
                <a:cs typeface="楷体" panose="02010609060101010101" charset="-122"/>
              </a:rPr>
              <a:t>油</a:t>
            </a:r>
            <a:r>
              <a:rPr sz="2000" spc="5"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2" name="object 12"/>
          <p:cNvSpPr txBox="1"/>
          <p:nvPr>
            <p:custDataLst>
              <p:tags r:id="rId16"/>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7"/>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custDataLst>
              <p:tags r:id="rId2"/>
            </p:custDataLst>
          </p:nvPr>
        </p:nvSpPr>
        <p:spPr>
          <a:xfrm>
            <a:off x="216535" y="66294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一、概述</a:t>
            </a:r>
            <a:endParaRPr lang="zh-CN" sz="2400" b="1"/>
          </a:p>
          <a:p>
            <a:pPr indent="0">
              <a:lnSpc>
                <a:spcPct val="150000"/>
              </a:lnSpc>
              <a:buFont typeface="Arial" panose="020B0604020202020204" pitchFamily="34" charset="0"/>
              <a:buNone/>
            </a:pPr>
            <a:r>
              <a:rPr lang="zh-CN" sz="2400" b="1"/>
              <a:t>（三）</a:t>
            </a:r>
            <a:r>
              <a:rPr sz="2400" b="1"/>
              <a:t>文学研究会的主要创作</a:t>
            </a:r>
            <a:endParaRPr sz="2400" b="1"/>
          </a:p>
          <a:p>
            <a:pPr indent="0">
              <a:lnSpc>
                <a:spcPct val="150000"/>
              </a:lnSpc>
              <a:buFont typeface="Arial" panose="020B0604020202020204" pitchFamily="34" charset="0"/>
              <a:buNone/>
            </a:pPr>
            <a:r>
              <a:rPr sz="2400"/>
              <a:t>1</a:t>
            </a:r>
            <a:r>
              <a:rPr lang="zh-CN" sz="2400"/>
              <a:t>、</a:t>
            </a:r>
            <a:r>
              <a:rPr sz="2400"/>
              <a:t>“问题小说” </a:t>
            </a:r>
            <a:r>
              <a:rPr lang="zh-CN" sz="2400" b="1">
                <a:solidFill>
                  <a:srgbClr val="C00000"/>
                </a:solidFill>
              </a:rPr>
              <a:t>【</a:t>
            </a:r>
            <a:r>
              <a:rPr lang="en-US" altLang="zh-CN" sz="2400" b="1">
                <a:solidFill>
                  <a:srgbClr val="C00000"/>
                </a:solidFill>
              </a:rPr>
              <a:t>1510</a:t>
            </a:r>
            <a:r>
              <a:rPr lang="zh-CN" altLang="en-US" sz="2400" b="1">
                <a:solidFill>
                  <a:srgbClr val="C00000"/>
                </a:solidFill>
              </a:rPr>
              <a:t>名词解释</a:t>
            </a:r>
            <a:r>
              <a:rPr lang="zh-CN" sz="2400" b="1">
                <a:solidFill>
                  <a:srgbClr val="C00000"/>
                </a:solidFill>
              </a:rPr>
              <a:t>】</a:t>
            </a:r>
            <a:endParaRPr sz="2400"/>
          </a:p>
          <a:p>
            <a:pPr indent="0">
              <a:lnSpc>
                <a:spcPct val="150000"/>
              </a:lnSpc>
              <a:buFont typeface="Arial" panose="020B0604020202020204" pitchFamily="34" charset="0"/>
              <a:buNone/>
            </a:pPr>
            <a:r>
              <a:rPr sz="2400"/>
              <a:t>  （1）1921年以后，一些作家沿着</a:t>
            </a:r>
            <a:r>
              <a:rPr sz="2400" b="1" u="sng">
                <a:solidFill>
                  <a:srgbClr val="C00000"/>
                </a:solidFill>
              </a:rPr>
              <a:t>文学研究会“为人生”的方向</a:t>
            </a:r>
            <a:r>
              <a:rPr sz="2400"/>
              <a:t>，</a:t>
            </a:r>
            <a:endParaRPr sz="2400"/>
          </a:p>
          <a:p>
            <a:pPr indent="0">
              <a:lnSpc>
                <a:spcPct val="150000"/>
              </a:lnSpc>
              <a:buFont typeface="Arial" panose="020B0604020202020204" pitchFamily="34" charset="0"/>
              <a:buNone/>
            </a:pPr>
            <a:r>
              <a:rPr sz="2400"/>
              <a:t>           创作的一批反映社会问题的小说，被称为“</a:t>
            </a:r>
            <a:r>
              <a:rPr sz="2400" b="1" u="sng">
                <a:solidFill>
                  <a:srgbClr val="C00000"/>
                </a:solidFill>
              </a:rPr>
              <a:t>问题小说</a:t>
            </a:r>
            <a:r>
              <a:rPr sz="2400"/>
              <a:t>”。</a:t>
            </a:r>
            <a:endParaRPr sz="2400"/>
          </a:p>
          <a:p>
            <a:pPr indent="0">
              <a:lnSpc>
                <a:spcPct val="150000"/>
              </a:lnSpc>
              <a:buFont typeface="Arial" panose="020B0604020202020204" pitchFamily="34" charset="0"/>
              <a:buNone/>
            </a:pPr>
            <a:r>
              <a:rPr sz="2400"/>
              <a:t>（2）其</a:t>
            </a:r>
            <a:r>
              <a:rPr sz="2400" b="1" u="sng">
                <a:solidFill>
                  <a:srgbClr val="C00000"/>
                </a:solidFill>
              </a:rPr>
              <a:t>思想特征</a:t>
            </a:r>
            <a:r>
              <a:rPr sz="2400"/>
              <a:t>在于</a:t>
            </a:r>
            <a:r>
              <a:rPr sz="2400" b="1" u="sng">
                <a:solidFill>
                  <a:srgbClr val="C00000"/>
                </a:solidFill>
              </a:rPr>
              <a:t>揭示社会问题</a:t>
            </a:r>
            <a:r>
              <a:rPr sz="2400"/>
              <a:t>，批判社会黑暗，并试图提出解决办法。</a:t>
            </a:r>
            <a:endParaRPr sz="2400"/>
          </a:p>
          <a:p>
            <a:pPr indent="0">
              <a:lnSpc>
                <a:spcPct val="150000"/>
              </a:lnSpc>
              <a:buFont typeface="Arial" panose="020B0604020202020204" pitchFamily="34" charset="0"/>
              <a:buNone/>
            </a:pPr>
            <a:r>
              <a:rPr sz="2400"/>
              <a:t>（3）代表作有：</a:t>
            </a:r>
            <a:endParaRPr sz="2400"/>
          </a:p>
          <a:p>
            <a:pPr indent="0">
              <a:lnSpc>
                <a:spcPct val="150000"/>
              </a:lnSpc>
              <a:buFont typeface="Arial" panose="020B0604020202020204" pitchFamily="34" charset="0"/>
              <a:buNone/>
            </a:pPr>
            <a:r>
              <a:rPr sz="2400"/>
              <a:t>      </a:t>
            </a:r>
            <a:r>
              <a:rPr sz="2400">
                <a:latin typeface="楷体" panose="02010609060101010101" charset="-122"/>
                <a:ea typeface="楷体" panose="02010609060101010101" charset="-122"/>
                <a:cs typeface="楷体" panose="02010609060101010101" charset="-122"/>
              </a:rPr>
              <a:t>冰心的《</a:t>
            </a:r>
            <a:r>
              <a:rPr sz="2400" b="1" u="sng">
                <a:solidFill>
                  <a:srgbClr val="C00000"/>
                </a:solidFill>
                <a:latin typeface="楷体" panose="02010609060101010101" charset="-122"/>
                <a:ea typeface="楷体" panose="02010609060101010101" charset="-122"/>
                <a:cs typeface="楷体" panose="02010609060101010101" charset="-122"/>
              </a:rPr>
              <a:t>斯人独憔悴</a:t>
            </a:r>
            <a:r>
              <a:rPr sz="2400">
                <a:latin typeface="楷体" panose="02010609060101010101" charset="-122"/>
                <a:ea typeface="楷体" panose="02010609060101010101" charset="-122"/>
                <a:cs typeface="楷体" panose="02010609060101010101" charset="-122"/>
              </a:rPr>
              <a:t>》、《两个家庭》、《超人》，庐隐的《海滨故人》，</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   许地山的《缀网劳蛛》、《商人妇》，</a:t>
            </a:r>
            <a:endParaRPr sz="2400">
              <a:latin typeface="楷体" panose="02010609060101010101" charset="-122"/>
              <a:ea typeface="楷体" panose="02010609060101010101" charset="-122"/>
              <a:cs typeface="楷体" panose="02010609060101010101" charset="-122"/>
            </a:endParaRPr>
          </a:p>
          <a:p>
            <a:pPr indent="0">
              <a:lnSpc>
                <a:spcPct val="150000"/>
              </a:lnSpc>
              <a:buFont typeface="Arial" panose="020B0604020202020204" pitchFamily="34" charset="0"/>
              <a:buNone/>
            </a:pPr>
            <a:r>
              <a:rPr sz="2400">
                <a:latin typeface="楷体" panose="02010609060101010101" charset="-122"/>
                <a:ea typeface="楷体" panose="02010609060101010101" charset="-122"/>
                <a:cs typeface="楷体" panose="02010609060101010101" charset="-122"/>
              </a:rPr>
              <a:t>    王统照的《</a:t>
            </a:r>
            <a:r>
              <a:rPr sz="2400" b="1" u="sng">
                <a:solidFill>
                  <a:srgbClr val="C00000"/>
                </a:solidFill>
                <a:latin typeface="楷体" panose="02010609060101010101" charset="-122"/>
                <a:ea typeface="楷体" panose="02010609060101010101" charset="-122"/>
                <a:cs typeface="楷体" panose="02010609060101010101" charset="-122"/>
              </a:rPr>
              <a:t>沉思</a:t>
            </a:r>
            <a:r>
              <a:rPr sz="2400">
                <a:latin typeface="楷体" panose="02010609060101010101" charset="-122"/>
                <a:ea typeface="楷体" panose="02010609060101010101" charset="-122"/>
                <a:cs typeface="楷体" panose="02010609060101010101" charset="-122"/>
              </a:rPr>
              <a:t>》、《微笑》</a:t>
            </a:r>
            <a:r>
              <a:rPr lang="zh-CN" sz="2400">
                <a:latin typeface="楷体" panose="02010609060101010101" charset="-122"/>
                <a:ea typeface="楷体" panose="02010609060101010101" charset="-122"/>
                <a:cs typeface="楷体" panose="02010609060101010101" charset="-122"/>
              </a:rPr>
              <a:t>，叶绍钧的《</a:t>
            </a:r>
            <a:r>
              <a:rPr lang="zh-CN" sz="2400" b="1" u="sng">
                <a:solidFill>
                  <a:srgbClr val="C00000"/>
                </a:solidFill>
                <a:latin typeface="楷体" panose="02010609060101010101" charset="-122"/>
                <a:ea typeface="楷体" panose="02010609060101010101" charset="-122"/>
                <a:cs typeface="楷体" panose="02010609060101010101" charset="-122"/>
              </a:rPr>
              <a:t>这也是一个人</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等</a:t>
            </a:r>
            <a:r>
              <a:rPr lang="zh-CN" sz="2400">
                <a:latin typeface="楷体" panose="02010609060101010101" charset="-122"/>
                <a:ea typeface="楷体" panose="02010609060101010101" charset="-122"/>
                <a:cs typeface="楷体" panose="02010609060101010101" charset="-122"/>
              </a:rPr>
              <a:t>。</a:t>
            </a:r>
            <a:endParaRPr lang="zh-CN" sz="2400">
              <a:latin typeface="楷体" panose="02010609060101010101" charset="-122"/>
              <a:ea typeface="楷体" panose="02010609060101010101" charset="-122"/>
              <a:cs typeface="楷体" panose="02010609060101010101" charset="-122"/>
            </a:endParaRPr>
          </a:p>
        </p:txBody>
      </p:sp>
      <p:sp>
        <p:nvSpPr>
          <p:cNvPr id="10" name="圆角矩形 9"/>
          <p:cNvSpPr/>
          <p:nvPr>
            <p:custDataLst>
              <p:tags r:id="rId3"/>
            </p:custDataLst>
          </p:nvPr>
        </p:nvSpPr>
        <p:spPr>
          <a:xfrm>
            <a:off x="4795520" y="1842770"/>
            <a:ext cx="1508760" cy="53467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名词解释</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5" name="object 6"/>
          <p:cNvSpPr txBox="1">
            <a:spLocks noGrp="1"/>
          </p:cNvSpPr>
          <p:nvPr>
            <p:ph type="title"/>
            <p:custDataLst>
              <p:tags r:id="rId4"/>
            </p:custDataLst>
          </p:nvPr>
        </p:nvSpPr>
        <p:spPr>
          <a:xfrm>
            <a:off x="0" y="310515"/>
            <a:ext cx="8710295" cy="442595"/>
          </a:xfrm>
          <a:prstGeom prst="rect">
            <a:avLst/>
          </a:prstGeom>
        </p:spPr>
        <p:txBody>
          <a:bodyPr vert="horz" wrap="square" lIns="0" tIns="12065" rIns="0" bIns="0" rtlCol="0">
            <a:spAutoFit/>
          </a:bodyPr>
          <a:p>
            <a:pPr marL="12700">
              <a:lnSpc>
                <a:spcPct val="100000"/>
              </a:lnSpc>
              <a:spcBef>
                <a:spcPts val="95"/>
              </a:spcBef>
              <a:tabLst>
                <a:tab pos="1017905" algn="l"/>
              </a:tabLst>
            </a:pPr>
            <a:r>
              <a:rPr sz="2800" spc="-10" dirty="0">
                <a:latin typeface="微软雅黑" panose="020B0503020204020204" charset="-122"/>
                <a:cs typeface="微软雅黑" panose="020B0503020204020204" charset="-122"/>
              </a:rPr>
              <a:t>1.</a:t>
            </a:r>
            <a:r>
              <a:rPr sz="2800" spc="-5" dirty="0">
                <a:latin typeface="微软雅黑" panose="020B0503020204020204" charset="-122"/>
                <a:cs typeface="微软雅黑" panose="020B0503020204020204" charset="-122"/>
              </a:rPr>
              <a:t>3.1</a:t>
            </a:r>
            <a:r>
              <a:rPr sz="2800" dirty="0">
                <a:latin typeface="微软雅黑" panose="020B0503020204020204" charset="-122"/>
                <a:cs typeface="微软雅黑" panose="020B0503020204020204" charset="-122"/>
              </a:rPr>
              <a:t>	</a:t>
            </a:r>
            <a:r>
              <a:rPr sz="2800" spc="-5" dirty="0">
                <a:latin typeface="微软雅黑" panose="020B0503020204020204" charset="-122"/>
                <a:cs typeface="微软雅黑" panose="020B0503020204020204" charset="-122"/>
              </a:rPr>
              <a:t>小说创作概述</a:t>
            </a:r>
            <a:endParaRPr sz="2800" spc="-5" dirty="0">
              <a:latin typeface="微软雅黑" panose="020B0503020204020204" charset="-122"/>
              <a:cs typeface="微软雅黑" panose="020B0503020204020204" charset="-122"/>
            </a:endParaRPr>
          </a:p>
        </p:txBody>
      </p:sp>
      <p:sp>
        <p:nvSpPr>
          <p:cNvPr id="12" name="object 12"/>
          <p:cNvSpPr txBox="1"/>
          <p:nvPr>
            <p:custDataLst>
              <p:tags r:id="rId5"/>
            </p:custDataLst>
          </p:nvPr>
        </p:nvSpPr>
        <p:spPr>
          <a:xfrm>
            <a:off x="1101953" y="157734"/>
            <a:ext cx="1290955" cy="269240"/>
          </a:xfrm>
          <a:prstGeom prst="rect">
            <a:avLst/>
          </a:prstGeom>
        </p:spPr>
        <p:txBody>
          <a:bodyPr vert="horz" wrap="square" lIns="0" tIns="12065" rIns="0" bIns="0" rtlCol="0">
            <a:spAutoFit/>
          </a:bodyPr>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6" name="object 6"/>
          <p:cNvSpPr txBox="1">
            <a:spLocks noGrp="1"/>
          </p:cNvSpPr>
          <p:nvPr>
            <p:ph type="title"/>
            <p:custDataLst>
              <p:tags r:id="rId7"/>
            </p:custDataLst>
          </p:nvPr>
        </p:nvSpPr>
        <p:spPr>
          <a:xfrm>
            <a:off x="828243" y="427736"/>
            <a:ext cx="3162300" cy="452120"/>
          </a:xfrm>
          <a:prstGeom prst="rect">
            <a:avLst/>
          </a:prstGeom>
        </p:spPr>
        <p:txBody>
          <a:bodyPr vert="horz" wrap="square" lIns="0" tIns="12065" rIns="0" bIns="0" rtlCol="0">
            <a:spAutoFit/>
          </a:bodyPr>
          <a:lstStyle/>
          <a:p>
            <a:pPr marL="12700">
              <a:lnSpc>
                <a:spcPct val="100000"/>
              </a:lnSpc>
              <a:spcBef>
                <a:spcPts val="95"/>
              </a:spcBef>
              <a:tabLst>
                <a:tab pos="1018540" algn="l"/>
              </a:tabLst>
            </a:pPr>
            <a:r>
              <a:rPr b="0" spc="-10" dirty="0">
                <a:latin typeface="微软雅黑" panose="020B0503020204020204" charset="-122"/>
                <a:cs typeface="微软雅黑" panose="020B0503020204020204" charset="-122"/>
              </a:rPr>
              <a:t>1.</a:t>
            </a:r>
            <a:r>
              <a:rPr b="0" spc="-5" dirty="0">
                <a:latin typeface="微软雅黑" panose="020B0503020204020204" charset="-122"/>
                <a:cs typeface="微软雅黑" panose="020B0503020204020204" charset="-122"/>
              </a:rPr>
              <a:t>3.1</a:t>
            </a:r>
            <a:r>
              <a:rPr b="0" dirty="0">
                <a:latin typeface="微软雅黑" panose="020B0503020204020204" charset="-122"/>
                <a:cs typeface="微软雅黑" panose="020B0503020204020204" charset="-122"/>
              </a:rPr>
              <a:t>	</a:t>
            </a:r>
            <a:r>
              <a:rPr b="0" spc="-5" dirty="0">
                <a:latin typeface="微软雅黑" panose="020B0503020204020204" charset="-122"/>
                <a:cs typeface="微软雅黑" panose="020B0503020204020204" charset="-122"/>
              </a:rPr>
              <a:t>小说创作概述</a:t>
            </a:r>
            <a:endParaRPr b="0" spc="-5" dirty="0">
              <a:latin typeface="微软雅黑" panose="020B0503020204020204" charset="-122"/>
              <a:cs typeface="微软雅黑" panose="020B0503020204020204" charset="-122"/>
            </a:endParaRPr>
          </a:p>
        </p:txBody>
      </p:sp>
      <p:sp>
        <p:nvSpPr>
          <p:cNvPr id="7" name="object 7"/>
          <p:cNvSpPr txBox="1"/>
          <p:nvPr>
            <p:custDataLst>
              <p:tags r:id="rId8"/>
            </p:custDataLst>
          </p:nvPr>
        </p:nvSpPr>
        <p:spPr>
          <a:xfrm>
            <a:off x="-9956" y="1110487"/>
            <a:ext cx="7388859"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（二）问题小说</a:t>
            </a:r>
            <a:r>
              <a:rPr sz="2400" spc="-5" dirty="0">
                <a:latin typeface="微软雅黑" panose="020B0503020204020204" charset="-122"/>
                <a:cs typeface="微软雅黑" panose="020B0503020204020204" charset="-122"/>
              </a:rPr>
              <a:t>（文学研究会“为人生”基本宗</a:t>
            </a:r>
            <a:r>
              <a:rPr sz="2400" spc="5" dirty="0">
                <a:latin typeface="微软雅黑" panose="020B0503020204020204" charset="-122"/>
                <a:cs typeface="微软雅黑" panose="020B0503020204020204" charset="-122"/>
              </a:rPr>
              <a:t>旨</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p:nvPr>
            <p:custDataLst>
              <p:tags r:id="rId9"/>
            </p:custDataLst>
          </p:nvPr>
        </p:nvSpPr>
        <p:spPr>
          <a:xfrm>
            <a:off x="8972760" y="25907"/>
            <a:ext cx="3152960" cy="1799726"/>
          </a:xfrm>
          <a:prstGeom prst="rect">
            <a:avLst/>
          </a:prstGeom>
          <a:blipFill>
            <a:blip r:embed="rId10" cstate="print"/>
            <a:stretch>
              <a:fillRect/>
            </a:stretch>
          </a:blipFill>
        </p:spPr>
        <p:txBody>
          <a:bodyPr wrap="square" lIns="0" tIns="0" rIns="0" bIns="0" rtlCol="0"/>
          <a:lstStyle/>
          <a:p/>
        </p:txBody>
      </p:sp>
      <p:sp>
        <p:nvSpPr>
          <p:cNvPr id="9" name="object 9"/>
          <p:cNvSpPr/>
          <p:nvPr>
            <p:custDataLst>
              <p:tags r:id="rId11"/>
            </p:custDataLst>
          </p:nvPr>
        </p:nvSpPr>
        <p:spPr>
          <a:xfrm>
            <a:off x="7591806" y="1012697"/>
            <a:ext cx="935990" cy="502920"/>
          </a:xfrm>
          <a:custGeom>
            <a:avLst/>
            <a:gdLst/>
            <a:ahLst/>
            <a:cxnLst/>
            <a:rect l="l" t="t" r="r" b="b"/>
            <a:pathLst>
              <a:path w="935990" h="502919">
                <a:moveTo>
                  <a:pt x="684276" y="0"/>
                </a:moveTo>
                <a:lnTo>
                  <a:pt x="0" y="0"/>
                </a:lnTo>
                <a:lnTo>
                  <a:pt x="0" y="502919"/>
                </a:lnTo>
                <a:lnTo>
                  <a:pt x="684276" y="502919"/>
                </a:lnTo>
                <a:lnTo>
                  <a:pt x="935736" y="251460"/>
                </a:lnTo>
                <a:lnTo>
                  <a:pt x="684276" y="0"/>
                </a:lnTo>
                <a:close/>
              </a:path>
            </a:pathLst>
          </a:custGeom>
          <a:solidFill>
            <a:srgbClr val="00AF50"/>
          </a:solidFill>
        </p:spPr>
        <p:txBody>
          <a:bodyPr wrap="square" lIns="0" tIns="0" rIns="0" bIns="0" rtlCol="0"/>
          <a:lstStyle/>
          <a:p/>
        </p:txBody>
      </p:sp>
      <p:sp>
        <p:nvSpPr>
          <p:cNvPr id="10" name="object 10"/>
          <p:cNvSpPr/>
          <p:nvPr>
            <p:custDataLst>
              <p:tags r:id="rId12"/>
            </p:custDataLst>
          </p:nvPr>
        </p:nvSpPr>
        <p:spPr>
          <a:xfrm>
            <a:off x="7591806" y="1012697"/>
            <a:ext cx="935990" cy="502920"/>
          </a:xfrm>
          <a:custGeom>
            <a:avLst/>
            <a:gdLst/>
            <a:ahLst/>
            <a:cxnLst/>
            <a:rect l="l" t="t" r="r" b="b"/>
            <a:pathLst>
              <a:path w="935990" h="502919">
                <a:moveTo>
                  <a:pt x="0" y="0"/>
                </a:moveTo>
                <a:lnTo>
                  <a:pt x="684276" y="0"/>
                </a:lnTo>
                <a:lnTo>
                  <a:pt x="935736" y="251460"/>
                </a:lnTo>
                <a:lnTo>
                  <a:pt x="684276" y="502919"/>
                </a:lnTo>
                <a:lnTo>
                  <a:pt x="0" y="502919"/>
                </a:lnTo>
                <a:lnTo>
                  <a:pt x="0" y="0"/>
                </a:lnTo>
                <a:close/>
              </a:path>
            </a:pathLst>
          </a:custGeom>
          <a:ln w="28956">
            <a:solidFill>
              <a:srgbClr val="00AF50"/>
            </a:solidFill>
          </a:ln>
        </p:spPr>
        <p:txBody>
          <a:bodyPr wrap="square" lIns="0" tIns="0" rIns="0" bIns="0" rtlCol="0"/>
          <a:lstStyle/>
          <a:p/>
        </p:txBody>
      </p:sp>
      <p:sp>
        <p:nvSpPr>
          <p:cNvPr id="11" name="object 11"/>
          <p:cNvSpPr txBox="1"/>
          <p:nvPr>
            <p:custDataLst>
              <p:tags r:id="rId13"/>
            </p:custDataLst>
          </p:nvPr>
        </p:nvSpPr>
        <p:spPr>
          <a:xfrm>
            <a:off x="7831073" y="1055065"/>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graphicFrame>
        <p:nvGraphicFramePr>
          <p:cNvPr id="12" name="object 12"/>
          <p:cNvGraphicFramePr>
            <a:graphicFrameLocks noGrp="1"/>
          </p:cNvGraphicFramePr>
          <p:nvPr>
            <p:custDataLst>
              <p:tags r:id="rId14"/>
            </p:custDataLst>
          </p:nvPr>
        </p:nvGraphicFramePr>
        <p:xfrm>
          <a:off x="244068" y="2186558"/>
          <a:ext cx="12051665" cy="2755900"/>
        </p:xfrm>
        <a:graphic>
          <a:graphicData uri="http://schemas.openxmlformats.org/drawingml/2006/table">
            <a:tbl>
              <a:tblPr firstRow="1" bandRow="1">
                <a:tableStyleId>{2D5ABB26-0587-4C30-8999-92F81FD0307C}</a:tableStyleId>
              </a:tblPr>
              <a:tblGrid>
                <a:gridCol w="2735580"/>
                <a:gridCol w="3592195"/>
                <a:gridCol w="5704205"/>
              </a:tblGrid>
              <a:tr h="457200">
                <a:tc>
                  <a:txBody>
                    <a:bodyPr/>
                    <a:lstStyle/>
                    <a:p>
                      <a:pPr marR="3175" algn="ctr">
                        <a:lnSpc>
                          <a:spcPct val="100000"/>
                        </a:lnSpc>
                        <a:spcBef>
                          <a:spcPts val="270"/>
                        </a:spcBef>
                      </a:pPr>
                      <a:r>
                        <a:rPr sz="2400" b="1" dirty="0">
                          <a:solidFill>
                            <a:srgbClr val="FFFFFF"/>
                          </a:solidFill>
                          <a:latin typeface="微软雅黑" panose="020B0503020204020204" charset="-122"/>
                          <a:cs typeface="微软雅黑" panose="020B0503020204020204" charset="-122"/>
                        </a:rPr>
                        <a:t>作家</a:t>
                      </a:r>
                      <a:endParaRPr sz="2400">
                        <a:latin typeface="微软雅黑" panose="020B0503020204020204" charset="-122"/>
                        <a:cs typeface="微软雅黑" panose="020B0503020204020204" charset="-122"/>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000000"/>
                      </a:solidFill>
                      <a:prstDash val="solid"/>
                    </a:lnB>
                    <a:solidFill>
                      <a:srgbClr val="001F5F"/>
                    </a:solidFill>
                  </a:tcPr>
                </a:tc>
                <a:tc>
                  <a:txBody>
                    <a:bodyPr/>
                    <a:lstStyle/>
                    <a:p>
                      <a:pPr marL="1054100" marR="259080">
                        <a:lnSpc>
                          <a:spcPct val="100000"/>
                        </a:lnSpc>
                        <a:spcBef>
                          <a:spcPts val="270"/>
                        </a:spcBef>
                      </a:pPr>
                      <a:r>
                        <a:rPr sz="2400" b="1" dirty="0">
                          <a:solidFill>
                            <a:srgbClr val="FFFFFF"/>
                          </a:solidFill>
                          <a:latin typeface="微软雅黑" panose="020B0503020204020204" charset="-122"/>
                          <a:cs typeface="微软雅黑" panose="020B0503020204020204" charset="-122"/>
                        </a:rPr>
                        <a:t>主要思想</a:t>
                      </a:r>
                      <a:endParaRPr sz="2400">
                        <a:latin typeface="微软雅黑" panose="020B0503020204020204" charset="-122"/>
                        <a:cs typeface="微软雅黑" panose="020B0503020204020204" charset="-122"/>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000000"/>
                      </a:solidFill>
                      <a:prstDash val="solid"/>
                    </a:lnB>
                    <a:solidFill>
                      <a:srgbClr val="001F5F"/>
                    </a:solidFill>
                  </a:tcPr>
                </a:tc>
                <a:tc>
                  <a:txBody>
                    <a:bodyPr/>
                    <a:lstStyle/>
                    <a:p>
                      <a:pPr marL="635" algn="ctr">
                        <a:lnSpc>
                          <a:spcPct val="100000"/>
                        </a:lnSpc>
                        <a:spcBef>
                          <a:spcPts val="270"/>
                        </a:spcBef>
                      </a:pPr>
                      <a:r>
                        <a:rPr sz="2400" b="1" dirty="0">
                          <a:solidFill>
                            <a:srgbClr val="FFFFFF"/>
                          </a:solidFill>
                          <a:latin typeface="微软雅黑" panose="020B0503020204020204" charset="-122"/>
                          <a:cs typeface="微软雅黑" panose="020B0503020204020204" charset="-122"/>
                        </a:rPr>
                        <a:t>代表作品</a:t>
                      </a:r>
                      <a:endParaRPr sz="2400">
                        <a:latin typeface="微软雅黑" panose="020B0503020204020204" charset="-122"/>
                        <a:cs typeface="微软雅黑" panose="020B0503020204020204" charset="-122"/>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000000"/>
                      </a:solidFill>
                      <a:prstDash val="solid"/>
                    </a:lnB>
                    <a:solidFill>
                      <a:srgbClr val="001F5F"/>
                    </a:solidFill>
                  </a:tcPr>
                </a:tc>
              </a:tr>
              <a:tr h="457200">
                <a:tc>
                  <a:txBody>
                    <a:bodyPr/>
                    <a:lstStyle/>
                    <a:p>
                      <a:pPr marR="3175" algn="ctr">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冰心</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00">
                        <a:lnSpc>
                          <a:spcPct val="100000"/>
                        </a:lnSpc>
                        <a:spcBef>
                          <a:spcPts val="270"/>
                        </a:spcBef>
                        <a:tabLst>
                          <a:tab pos="3283585" algn="l"/>
                        </a:tabLst>
                      </a:pPr>
                      <a:r>
                        <a:rPr sz="2400" b="1" dirty="0">
                          <a:latin typeface="微软雅黑" panose="020B0503020204020204" charset="-122"/>
                          <a:ea typeface="微软雅黑" panose="020B0503020204020204" charset="-122"/>
                          <a:cs typeface="微软雅黑" panose="020B0503020204020204" charset="-122"/>
                        </a:rPr>
                        <a:t>“爱”	</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lang="zh-CN" sz="2400" b="1" dirty="0">
                          <a:solidFill>
                            <a:srgbClr val="C00000"/>
                          </a:solidFill>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斯人独憔悴》</a:t>
                      </a:r>
                      <a:r>
                        <a:rPr sz="2400" b="1" dirty="0">
                          <a:latin typeface="微软雅黑" panose="020B0503020204020204" charset="-122"/>
                          <a:ea typeface="微软雅黑" panose="020B0503020204020204" charset="-122"/>
                          <a:cs typeface="微软雅黑" panose="020B0503020204020204" charset="-122"/>
                        </a:rPr>
                        <a:t>、《两个家庭》、《超人</a:t>
                      </a:r>
                      <a:endParaRPr sz="2400" b="1">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R="3175" algn="ctr">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庐隐</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0" marR="259080">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“打破假面”</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《海滨故人》</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199">
                <a:tc>
                  <a:txBody>
                    <a:bodyPr/>
                    <a:lstStyle/>
                    <a:p>
                      <a:pPr marR="3810" algn="ctr">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许地山</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54100" marR="259080">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宗教意识</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《缀网劳蛛》</a:t>
                      </a:r>
                      <a:r>
                        <a:rPr sz="2400" b="1" dirty="0">
                          <a:latin typeface="微软雅黑" panose="020B0503020204020204" charset="-122"/>
                          <a:ea typeface="微软雅黑" panose="020B0503020204020204" charset="-122"/>
                          <a:cs typeface="微软雅黑" panose="020B0503020204020204" charset="-122"/>
                        </a:rPr>
                        <a:t>、《商人妇》</a:t>
                      </a:r>
                      <a:endParaRPr sz="2400" b="1">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R="3810" algn="ctr">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王统照</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96900" marR="259080">
                        <a:lnSpc>
                          <a:spcPct val="100000"/>
                        </a:lnSpc>
                        <a:spcBef>
                          <a:spcPts val="270"/>
                        </a:spcBef>
                      </a:pPr>
                      <a:r>
                        <a:rPr sz="2400" b="1" dirty="0">
                          <a:latin typeface="微软雅黑" panose="020B0503020204020204" charset="-122"/>
                          <a:ea typeface="微软雅黑" panose="020B0503020204020204" charset="-122"/>
                          <a:cs typeface="微软雅黑" panose="020B0503020204020204" charset="-122"/>
                        </a:rPr>
                        <a:t>“美”和“爱”</a:t>
                      </a:r>
                      <a:endParaRPr sz="2400" b="1"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《沉思》</a:t>
                      </a:r>
                      <a:r>
                        <a:rPr sz="2400" b="1" dirty="0">
                          <a:latin typeface="微软雅黑" panose="020B0503020204020204" charset="-122"/>
                          <a:ea typeface="微软雅黑" panose="020B0503020204020204" charset="-122"/>
                          <a:cs typeface="微软雅黑" panose="020B0503020204020204" charset="-122"/>
                        </a:rPr>
                        <a:t>、《微笑》（</a:t>
                      </a:r>
                      <a:r>
                        <a:rPr sz="2400" b="1" dirty="0">
                          <a:solidFill>
                            <a:srgbClr val="C00000"/>
                          </a:solidFill>
                          <a:latin typeface="微软雅黑" panose="020B0503020204020204" charset="-122"/>
                          <a:ea typeface="微软雅黑" panose="020B0503020204020204" charset="-122"/>
                          <a:cs typeface="微软雅黑" panose="020B0503020204020204" charset="-122"/>
                        </a:rPr>
                        <a:t>社会现实的弊端</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algn="ctr">
                        <a:lnSpc>
                          <a:spcPct val="100000"/>
                        </a:lnSpc>
                        <a:spcBef>
                          <a:spcPts val="270"/>
                        </a:spcBef>
                      </a:pPr>
                      <a:r>
                        <a:rPr sz="2400" b="1" spc="-5" dirty="0">
                          <a:latin typeface="微软雅黑" panose="020B0503020204020204" charset="-122"/>
                          <a:ea typeface="微软雅黑" panose="020B0503020204020204" charset="-122"/>
                          <a:cs typeface="微软雅黑" panose="020B0503020204020204" charset="-122"/>
                        </a:rPr>
                        <a:t>叶绍钧</a:t>
                      </a:r>
                      <a:r>
                        <a:rPr sz="2400" b="1" spc="-5" dirty="0">
                          <a:solidFill>
                            <a:srgbClr val="C00000"/>
                          </a:solidFill>
                          <a:latin typeface="微软雅黑" panose="020B0503020204020204" charset="-122"/>
                          <a:ea typeface="微软雅黑" panose="020B0503020204020204" charset="-122"/>
                          <a:cs typeface="微软雅黑" panose="020B0503020204020204" charset="-122"/>
                        </a:rPr>
                        <a:t>（成就最大）</a:t>
                      </a:r>
                      <a:endParaRPr sz="240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marR="259080">
                        <a:lnSpc>
                          <a:spcPct val="100000"/>
                        </a:lnSpc>
                        <a:spcBef>
                          <a:spcPts val="270"/>
                        </a:spcBef>
                      </a:pPr>
                      <a:r>
                        <a:rPr sz="2400" b="1" spc="-5" dirty="0">
                          <a:latin typeface="微软雅黑" panose="020B0503020204020204" charset="-122"/>
                          <a:ea typeface="微软雅黑" panose="020B0503020204020204" charset="-122"/>
                          <a:cs typeface="微软雅黑" panose="020B0503020204020204" charset="-122"/>
                        </a:rPr>
                        <a:t>冷静客观描写灰色人生</a:t>
                      </a:r>
                      <a:endParaRPr sz="2400" b="1" spc="-5" dirty="0">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2400" b="1" spc="-5" dirty="0">
                          <a:latin typeface="微软雅黑" panose="020B0503020204020204" charset="-122"/>
                          <a:ea typeface="微软雅黑" panose="020B0503020204020204" charset="-122"/>
                          <a:cs typeface="微软雅黑" panose="020B0503020204020204" charset="-122"/>
                        </a:rPr>
                        <a:t>《火灾》、《线下》《城中</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3" name="object 13"/>
          <p:cNvSpPr txBox="1"/>
          <p:nvPr>
            <p:custDataLst>
              <p:tags r:id="rId15"/>
            </p:custDataLst>
          </p:nvPr>
        </p:nvSpPr>
        <p:spPr>
          <a:xfrm>
            <a:off x="11735181" y="2671698"/>
            <a:ext cx="330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14" name="object 14"/>
          <p:cNvSpPr/>
          <p:nvPr>
            <p:custDataLst>
              <p:tags r:id="rId16"/>
            </p:custDataLst>
          </p:nvPr>
        </p:nvSpPr>
        <p:spPr>
          <a:xfrm>
            <a:off x="2681477" y="5846826"/>
            <a:ext cx="937260" cy="502920"/>
          </a:xfrm>
          <a:custGeom>
            <a:avLst/>
            <a:gdLst/>
            <a:ahLst/>
            <a:cxnLst/>
            <a:rect l="l" t="t" r="r" b="b"/>
            <a:pathLst>
              <a:path w="937260" h="502920">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5" name="object 15"/>
          <p:cNvSpPr/>
          <p:nvPr>
            <p:custDataLst>
              <p:tags r:id="rId17"/>
            </p:custDataLst>
          </p:nvPr>
        </p:nvSpPr>
        <p:spPr>
          <a:xfrm>
            <a:off x="2681477" y="5846826"/>
            <a:ext cx="937260" cy="502920"/>
          </a:xfrm>
          <a:custGeom>
            <a:avLst/>
            <a:gdLst/>
            <a:ahLst/>
            <a:cxnLst/>
            <a:rect l="l" t="t" r="r" b="b"/>
            <a:pathLst>
              <a:path w="937260" h="502920">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6" name="object 16"/>
          <p:cNvSpPr txBox="1"/>
          <p:nvPr>
            <p:custDataLst>
              <p:tags r:id="rId18"/>
            </p:custDataLst>
          </p:nvPr>
        </p:nvSpPr>
        <p:spPr>
          <a:xfrm>
            <a:off x="113182" y="4928546"/>
            <a:ext cx="11628120" cy="1365250"/>
          </a:xfrm>
          <a:prstGeom prst="rect">
            <a:avLst/>
          </a:prstGeom>
        </p:spPr>
        <p:txBody>
          <a:bodyPr vert="horz" wrap="square" lIns="0" tIns="81915" rIns="0" bIns="0" rtlCol="0">
            <a:spAutoFit/>
          </a:bodyPr>
          <a:lstStyle/>
          <a:p>
            <a:pPr marL="1099185" marR="5080" indent="-1087120">
              <a:lnSpc>
                <a:spcPct val="143000"/>
              </a:lnSpc>
              <a:spcBef>
                <a:spcPts val="645"/>
              </a:spcBef>
              <a:tabLst>
                <a:tab pos="2820035" algn="l"/>
              </a:tabLst>
            </a:pPr>
            <a:r>
              <a:rPr sz="2800" b="1" spc="-5" dirty="0">
                <a:solidFill>
                  <a:srgbClr val="C00000"/>
                </a:solidFill>
                <a:latin typeface="微软雅黑" panose="020B0503020204020204" charset="-122"/>
                <a:cs typeface="微软雅黑" panose="020B0503020204020204" charset="-122"/>
              </a:rPr>
              <a:t>特点</a:t>
            </a:r>
            <a:r>
              <a:rPr sz="3200" b="1" dirty="0">
                <a:solidFill>
                  <a:srgbClr val="C00000"/>
                </a:solidFill>
                <a:latin typeface="微软雅黑" panose="020B0503020204020204" charset="-122"/>
                <a:cs typeface="微软雅黑" panose="020B0503020204020204" charset="-122"/>
              </a:rPr>
              <a:t>：</a:t>
            </a:r>
            <a:r>
              <a:rPr sz="3200" b="1" spc="-100" dirty="0">
                <a:solidFill>
                  <a:srgbClr val="C00000"/>
                </a:solidFill>
                <a:latin typeface="微软雅黑" panose="020B0503020204020204" charset="-122"/>
                <a:cs typeface="微软雅黑" panose="020B0503020204020204" charset="-122"/>
              </a:rPr>
              <a:t> </a:t>
            </a:r>
            <a:r>
              <a:rPr sz="2400" b="1" dirty="0">
                <a:solidFill>
                  <a:srgbClr val="C00000"/>
                </a:solidFill>
                <a:latin typeface="微软雅黑" panose="020B0503020204020204" charset="-122"/>
                <a:cs typeface="微软雅黑" panose="020B0503020204020204" charset="-122"/>
              </a:rPr>
              <a:t>涉及广泛，人生意义最受关注；关心社会现实，探索人生社会，历史使命</a:t>
            </a:r>
            <a:r>
              <a:rPr sz="2400" b="1" spc="5" dirty="0">
                <a:solidFill>
                  <a:srgbClr val="C00000"/>
                </a:solidFill>
                <a:latin typeface="微软雅黑" panose="020B0503020204020204" charset="-122"/>
                <a:cs typeface="微软雅黑" panose="020B0503020204020204" charset="-122"/>
              </a:rPr>
              <a:t>感</a:t>
            </a:r>
            <a:r>
              <a:rPr sz="2400" b="1" dirty="0">
                <a:solidFill>
                  <a:srgbClr val="C00000"/>
                </a:solidFill>
                <a:latin typeface="微软雅黑" panose="020B0503020204020204" charset="-122"/>
                <a:cs typeface="微软雅黑" panose="020B0503020204020204" charset="-122"/>
              </a:rPr>
              <a:t>责 任心强。	</a:t>
            </a:r>
            <a:r>
              <a:rPr sz="3600" b="1" baseline="2000" dirty="0">
                <a:solidFill>
                  <a:srgbClr val="FFFFFF"/>
                </a:solidFill>
                <a:latin typeface="微软雅黑" panose="020B0503020204020204" charset="-122"/>
                <a:cs typeface="微软雅黑" panose="020B0503020204020204" charset="-122"/>
              </a:rPr>
              <a:t>主</a:t>
            </a:r>
            <a:endParaRPr sz="3600" baseline="2000">
              <a:latin typeface="微软雅黑" panose="020B0503020204020204" charset="-122"/>
              <a:cs typeface="微软雅黑" panose="020B0503020204020204" charset="-122"/>
            </a:endParaRPr>
          </a:p>
        </p:txBody>
      </p:sp>
      <p:sp>
        <p:nvSpPr>
          <p:cNvPr id="17" name="object 17"/>
          <p:cNvSpPr txBox="1"/>
          <p:nvPr>
            <p:custDataLst>
              <p:tags r:id="rId19"/>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20"/>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8088" y="401193"/>
            <a:ext cx="1250950" cy="513715"/>
          </a:xfrm>
          <a:prstGeom prst="rect">
            <a:avLst/>
          </a:prstGeom>
        </p:spPr>
        <p:txBody>
          <a:bodyPr vert="horz" wrap="square" lIns="0" tIns="13335" rIns="0" bIns="0" rtlCol="0">
            <a:spAutoFit/>
          </a:bodyPr>
          <a:lstStyle/>
          <a:p>
            <a:pPr marL="12700">
              <a:lnSpc>
                <a:spcPct val="100000"/>
              </a:lnSpc>
              <a:spcBef>
                <a:spcPts val="105"/>
              </a:spcBef>
            </a:pPr>
            <a:r>
              <a:rPr sz="3200" spc="10" dirty="0">
                <a:latin typeface="Microsoft JhengHei" panose="020B0604030504040204" charset="-120"/>
                <a:cs typeface="Microsoft JhengHei" panose="020B0604030504040204" charset="-120"/>
              </a:rPr>
              <a:t>连一连</a:t>
            </a:r>
            <a:endParaRPr sz="3200">
              <a:latin typeface="Microsoft JhengHei" panose="020B0604030504040204" charset="-120"/>
              <a:cs typeface="Microsoft JhengHei" panose="020B0604030504040204" charset="-120"/>
            </a:endParaRPr>
          </a:p>
        </p:txBody>
      </p:sp>
      <p:sp>
        <p:nvSpPr>
          <p:cNvPr id="13" name="object 13"/>
          <p:cNvSpPr txBox="1">
            <a:spLocks noGrp="1"/>
          </p:cNvSpPr>
          <p:nvPr>
            <p:ph type="sldNum" sz="quarter" idx="7"/>
            <p:custDataLst>
              <p:tags r:id="rId9"/>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4" name="object 14"/>
          <p:cNvSpPr txBox="1">
            <a:spLocks noGrp="1"/>
          </p:cNvSpPr>
          <p:nvPr>
            <p:ph type="ftr" sz="quarter" idx="5"/>
            <p:custDataLst>
              <p:tags r:id="rId10"/>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1"/>
            </p:custDataLst>
          </p:nvPr>
        </p:nvSpPr>
        <p:spPr>
          <a:xfrm>
            <a:off x="754481" y="1699641"/>
            <a:ext cx="7359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冰心</a:t>
            </a:r>
            <a:endParaRPr sz="2800">
              <a:latin typeface="微软雅黑" panose="020B0503020204020204" charset="-122"/>
              <a:cs typeface="微软雅黑" panose="020B0503020204020204" charset="-122"/>
            </a:endParaRPr>
          </a:p>
        </p:txBody>
      </p:sp>
      <p:sp>
        <p:nvSpPr>
          <p:cNvPr id="8" name="object 8"/>
          <p:cNvSpPr txBox="1"/>
          <p:nvPr>
            <p:custDataLst>
              <p:tags r:id="rId12"/>
            </p:custDataLst>
          </p:nvPr>
        </p:nvSpPr>
        <p:spPr>
          <a:xfrm>
            <a:off x="754481" y="2638805"/>
            <a:ext cx="7359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庐隐</a:t>
            </a:r>
            <a:endParaRPr sz="2800">
              <a:latin typeface="微软雅黑" panose="020B0503020204020204" charset="-122"/>
              <a:cs typeface="微软雅黑" panose="020B0503020204020204" charset="-122"/>
            </a:endParaRPr>
          </a:p>
        </p:txBody>
      </p:sp>
      <p:sp>
        <p:nvSpPr>
          <p:cNvPr id="9" name="object 9"/>
          <p:cNvSpPr txBox="1"/>
          <p:nvPr>
            <p:custDataLst>
              <p:tags r:id="rId13"/>
            </p:custDataLst>
          </p:nvPr>
        </p:nvSpPr>
        <p:spPr>
          <a:xfrm>
            <a:off x="754481" y="3577590"/>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王统照</a:t>
            </a:r>
            <a:endParaRPr sz="2800">
              <a:latin typeface="微软雅黑" panose="020B0503020204020204" charset="-122"/>
              <a:cs typeface="微软雅黑" panose="020B0503020204020204" charset="-122"/>
            </a:endParaRPr>
          </a:p>
        </p:txBody>
      </p:sp>
      <p:sp>
        <p:nvSpPr>
          <p:cNvPr id="10" name="object 10"/>
          <p:cNvSpPr txBox="1"/>
          <p:nvPr>
            <p:custDataLst>
              <p:tags r:id="rId14"/>
            </p:custDataLst>
          </p:nvPr>
        </p:nvSpPr>
        <p:spPr>
          <a:xfrm>
            <a:off x="754481" y="4516628"/>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许地山</a:t>
            </a:r>
            <a:endParaRPr sz="2800">
              <a:latin typeface="微软雅黑" panose="020B0503020204020204" charset="-122"/>
              <a:cs typeface="微软雅黑" panose="020B0503020204020204" charset="-122"/>
            </a:endParaRPr>
          </a:p>
        </p:txBody>
      </p:sp>
      <p:sp>
        <p:nvSpPr>
          <p:cNvPr id="11" name="object 11"/>
          <p:cNvSpPr txBox="1"/>
          <p:nvPr>
            <p:custDataLst>
              <p:tags r:id="rId15"/>
            </p:custDataLst>
          </p:nvPr>
        </p:nvSpPr>
        <p:spPr>
          <a:xfrm>
            <a:off x="5637403" y="1830450"/>
            <a:ext cx="2825750" cy="3012440"/>
          </a:xfrm>
          <a:prstGeom prst="rect">
            <a:avLst/>
          </a:prstGeom>
        </p:spPr>
        <p:txBody>
          <a:bodyPr vert="horz" wrap="square" lIns="0" tIns="12065" rIns="0" bIns="0" rtlCol="0">
            <a:spAutoFit/>
          </a:bodyPr>
          <a:lstStyle/>
          <a:p>
            <a:pPr marL="295275" indent="-283210">
              <a:lnSpc>
                <a:spcPct val="100000"/>
              </a:lnSpc>
              <a:spcBef>
                <a:spcPts val="95"/>
              </a:spcBef>
              <a:buSzPct val="96000"/>
              <a:buAutoNum type="alphaLcPeriod"/>
              <a:tabLst>
                <a:tab pos="295910" algn="l"/>
              </a:tabLst>
            </a:pPr>
            <a:r>
              <a:rPr sz="2800" spc="-5" dirty="0">
                <a:solidFill>
                  <a:srgbClr val="C00000"/>
                </a:solidFill>
                <a:latin typeface="微软雅黑" panose="020B0503020204020204" charset="-122"/>
                <a:cs typeface="微软雅黑" panose="020B0503020204020204" charset="-122"/>
              </a:rPr>
              <a:t>《沉思》</a:t>
            </a:r>
            <a:endParaRPr sz="2800">
              <a:latin typeface="微软雅黑" panose="020B0503020204020204" charset="-122"/>
              <a:cs typeface="微软雅黑" panose="020B0503020204020204" charset="-122"/>
            </a:endParaRPr>
          </a:p>
          <a:p>
            <a:pPr marL="12700" marR="5080">
              <a:lnSpc>
                <a:spcPct val="200000"/>
              </a:lnSpc>
              <a:buSzPct val="96000"/>
              <a:buAutoNum type="alphaLcPeriod"/>
              <a:tabLst>
                <a:tab pos="326390" algn="l"/>
              </a:tabLst>
            </a:pPr>
            <a:r>
              <a:rPr sz="2800" spc="-5" dirty="0">
                <a:solidFill>
                  <a:srgbClr val="C00000"/>
                </a:solidFill>
                <a:latin typeface="微软雅黑" panose="020B0503020204020204" charset="-122"/>
                <a:cs typeface="微软雅黑" panose="020B0503020204020204" charset="-122"/>
              </a:rPr>
              <a:t>《斯人独憔悴》  </a:t>
            </a:r>
            <a:r>
              <a:rPr sz="2800" spc="-5" dirty="0">
                <a:solidFill>
                  <a:srgbClr val="C00000"/>
                </a:solidFill>
                <a:latin typeface="微软雅黑" panose="020B0503020204020204" charset="-122"/>
                <a:cs typeface="微软雅黑" panose="020B0503020204020204" charset="-122"/>
              </a:rPr>
              <a:t>c.《缀网劳蛛》 </a:t>
            </a:r>
            <a:r>
              <a:rPr sz="2800" spc="-10" dirty="0">
                <a:solidFill>
                  <a:srgbClr val="C00000"/>
                </a:solidFill>
                <a:latin typeface="微软雅黑" panose="020B0503020204020204" charset="-122"/>
                <a:cs typeface="微软雅黑" panose="020B0503020204020204" charset="-122"/>
              </a:rPr>
              <a:t>d.《海滨故人</a:t>
            </a:r>
            <a:r>
              <a:rPr sz="2800" spc="-5" dirty="0">
                <a:solidFill>
                  <a:srgbClr val="C00000"/>
                </a:solidFill>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p:txBody>
      </p:sp>
      <p:sp>
        <p:nvSpPr>
          <p:cNvPr id="12" name="object 12"/>
          <p:cNvSpPr txBox="1"/>
          <p:nvPr>
            <p:custDataLst>
              <p:tags r:id="rId16"/>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7"/>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8088" y="401193"/>
            <a:ext cx="1250950" cy="513715"/>
          </a:xfrm>
          <a:prstGeom prst="rect">
            <a:avLst/>
          </a:prstGeom>
        </p:spPr>
        <p:txBody>
          <a:bodyPr vert="horz" wrap="square" lIns="0" tIns="13335" rIns="0" bIns="0" rtlCol="0">
            <a:spAutoFit/>
          </a:bodyPr>
          <a:lstStyle/>
          <a:p>
            <a:pPr marL="12700">
              <a:lnSpc>
                <a:spcPct val="100000"/>
              </a:lnSpc>
              <a:spcBef>
                <a:spcPts val="105"/>
              </a:spcBef>
            </a:pPr>
            <a:r>
              <a:rPr sz="3200" spc="10" dirty="0">
                <a:latin typeface="Microsoft JhengHei" panose="020B0604030504040204" charset="-120"/>
                <a:cs typeface="Microsoft JhengHei" panose="020B0604030504040204" charset="-120"/>
              </a:rPr>
              <a:t>连一连</a:t>
            </a:r>
            <a:endParaRPr sz="3200">
              <a:latin typeface="Microsoft JhengHei" panose="020B0604030504040204" charset="-120"/>
              <a:cs typeface="Microsoft JhengHei" panose="020B0604030504040204" charset="-120"/>
            </a:endParaRPr>
          </a:p>
        </p:txBody>
      </p:sp>
      <p:sp>
        <p:nvSpPr>
          <p:cNvPr id="7" name="object 7"/>
          <p:cNvSpPr txBox="1"/>
          <p:nvPr>
            <p:custDataLst>
              <p:tags r:id="rId9"/>
            </p:custDataLst>
          </p:nvPr>
        </p:nvSpPr>
        <p:spPr>
          <a:xfrm>
            <a:off x="754481" y="1699641"/>
            <a:ext cx="7359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冰心</a:t>
            </a:r>
            <a:endParaRPr sz="28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754481" y="2638805"/>
            <a:ext cx="7359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庐隐</a:t>
            </a:r>
            <a:endParaRPr sz="2800">
              <a:latin typeface="微软雅黑" panose="020B0503020204020204" charset="-122"/>
              <a:cs typeface="微软雅黑" panose="020B0503020204020204" charset="-122"/>
            </a:endParaRPr>
          </a:p>
        </p:txBody>
      </p:sp>
      <p:sp>
        <p:nvSpPr>
          <p:cNvPr id="9" name="object 9"/>
          <p:cNvSpPr txBox="1"/>
          <p:nvPr>
            <p:custDataLst>
              <p:tags r:id="rId11"/>
            </p:custDataLst>
          </p:nvPr>
        </p:nvSpPr>
        <p:spPr>
          <a:xfrm>
            <a:off x="754481" y="3577590"/>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王统照</a:t>
            </a:r>
            <a:endParaRPr sz="2800">
              <a:latin typeface="微软雅黑" panose="020B0503020204020204" charset="-122"/>
              <a:cs typeface="微软雅黑" panose="020B0503020204020204" charset="-122"/>
            </a:endParaRPr>
          </a:p>
        </p:txBody>
      </p:sp>
      <p:sp>
        <p:nvSpPr>
          <p:cNvPr id="10" name="object 10"/>
          <p:cNvSpPr txBox="1"/>
          <p:nvPr>
            <p:custDataLst>
              <p:tags r:id="rId12"/>
            </p:custDataLst>
          </p:nvPr>
        </p:nvSpPr>
        <p:spPr>
          <a:xfrm>
            <a:off x="754481" y="4516628"/>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微软雅黑" panose="020B0503020204020204" charset="-122"/>
                <a:cs typeface="微软雅黑" panose="020B0503020204020204" charset="-122"/>
              </a:rPr>
              <a:t>许地山</a:t>
            </a:r>
            <a:endParaRPr sz="2800">
              <a:latin typeface="微软雅黑" panose="020B0503020204020204" charset="-122"/>
              <a:cs typeface="微软雅黑" panose="020B0503020204020204" charset="-122"/>
            </a:endParaRPr>
          </a:p>
        </p:txBody>
      </p:sp>
      <p:sp>
        <p:nvSpPr>
          <p:cNvPr id="11" name="object 11"/>
          <p:cNvSpPr txBox="1"/>
          <p:nvPr>
            <p:custDataLst>
              <p:tags r:id="rId13"/>
            </p:custDataLst>
          </p:nvPr>
        </p:nvSpPr>
        <p:spPr>
          <a:xfrm>
            <a:off x="5637403" y="1830450"/>
            <a:ext cx="2825750" cy="3012440"/>
          </a:xfrm>
          <a:prstGeom prst="rect">
            <a:avLst/>
          </a:prstGeom>
        </p:spPr>
        <p:txBody>
          <a:bodyPr vert="horz" wrap="square" lIns="0" tIns="12065" rIns="0" bIns="0" rtlCol="0">
            <a:spAutoFit/>
          </a:bodyPr>
          <a:lstStyle/>
          <a:p>
            <a:pPr marL="295275" indent="-283210">
              <a:lnSpc>
                <a:spcPct val="100000"/>
              </a:lnSpc>
              <a:spcBef>
                <a:spcPts val="95"/>
              </a:spcBef>
              <a:buSzPct val="96000"/>
              <a:buAutoNum type="alphaLcPeriod"/>
              <a:tabLst>
                <a:tab pos="295910" algn="l"/>
              </a:tabLst>
            </a:pPr>
            <a:r>
              <a:rPr sz="2800" spc="-5" dirty="0">
                <a:solidFill>
                  <a:srgbClr val="C00000"/>
                </a:solidFill>
                <a:latin typeface="微软雅黑" panose="020B0503020204020204" charset="-122"/>
                <a:cs typeface="微软雅黑" panose="020B0503020204020204" charset="-122"/>
              </a:rPr>
              <a:t>《沉思》</a:t>
            </a:r>
            <a:endParaRPr sz="2800">
              <a:latin typeface="微软雅黑" panose="020B0503020204020204" charset="-122"/>
              <a:cs typeface="微软雅黑" panose="020B0503020204020204" charset="-122"/>
            </a:endParaRPr>
          </a:p>
          <a:p>
            <a:pPr marL="12700" marR="5080">
              <a:lnSpc>
                <a:spcPct val="200000"/>
              </a:lnSpc>
              <a:buSzPct val="96000"/>
              <a:buAutoNum type="alphaLcPeriod"/>
              <a:tabLst>
                <a:tab pos="326390" algn="l"/>
              </a:tabLst>
            </a:pPr>
            <a:r>
              <a:rPr sz="2800" spc="-5" dirty="0">
                <a:solidFill>
                  <a:srgbClr val="C00000"/>
                </a:solidFill>
                <a:latin typeface="微软雅黑" panose="020B0503020204020204" charset="-122"/>
                <a:cs typeface="微软雅黑" panose="020B0503020204020204" charset="-122"/>
              </a:rPr>
              <a:t>《斯人独憔悴》  </a:t>
            </a:r>
            <a:r>
              <a:rPr sz="2800" spc="-5" dirty="0">
                <a:solidFill>
                  <a:srgbClr val="C00000"/>
                </a:solidFill>
                <a:latin typeface="微软雅黑" panose="020B0503020204020204" charset="-122"/>
                <a:cs typeface="微软雅黑" panose="020B0503020204020204" charset="-122"/>
              </a:rPr>
              <a:t>c.《缀网劳蛛》 </a:t>
            </a:r>
            <a:r>
              <a:rPr sz="2800" spc="-10" dirty="0">
                <a:solidFill>
                  <a:srgbClr val="C00000"/>
                </a:solidFill>
                <a:latin typeface="微软雅黑" panose="020B0503020204020204" charset="-122"/>
                <a:cs typeface="微软雅黑" panose="020B0503020204020204" charset="-122"/>
              </a:rPr>
              <a:t>d.《海滨故人</a:t>
            </a:r>
            <a:r>
              <a:rPr sz="2800" spc="-5" dirty="0">
                <a:solidFill>
                  <a:srgbClr val="C00000"/>
                </a:solidFill>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p:txBody>
      </p:sp>
      <p:sp>
        <p:nvSpPr>
          <p:cNvPr id="12" name="object 12"/>
          <p:cNvSpPr/>
          <p:nvPr>
            <p:custDataLst>
              <p:tags r:id="rId14"/>
            </p:custDataLst>
          </p:nvPr>
        </p:nvSpPr>
        <p:spPr>
          <a:xfrm>
            <a:off x="1632076" y="1896872"/>
            <a:ext cx="3873500" cy="1130300"/>
          </a:xfrm>
          <a:custGeom>
            <a:avLst/>
            <a:gdLst/>
            <a:ahLst/>
            <a:cxnLst/>
            <a:rect l="l" t="t" r="r" b="b"/>
            <a:pathLst>
              <a:path w="3873500" h="1130300">
                <a:moveTo>
                  <a:pt x="3698109" y="1073966"/>
                </a:moveTo>
                <a:lnTo>
                  <a:pt x="3682746" y="1129791"/>
                </a:lnTo>
                <a:lnTo>
                  <a:pt x="3873373" y="1092200"/>
                </a:lnTo>
                <a:lnTo>
                  <a:pt x="3861647" y="1081658"/>
                </a:lnTo>
                <a:lnTo>
                  <a:pt x="3726053" y="1081658"/>
                </a:lnTo>
                <a:lnTo>
                  <a:pt x="3698109" y="1073966"/>
                </a:lnTo>
                <a:close/>
              </a:path>
              <a:path w="3873500" h="1130300">
                <a:moveTo>
                  <a:pt x="3713487" y="1018088"/>
                </a:moveTo>
                <a:lnTo>
                  <a:pt x="3698109" y="1073966"/>
                </a:lnTo>
                <a:lnTo>
                  <a:pt x="3726053" y="1081658"/>
                </a:lnTo>
                <a:lnTo>
                  <a:pt x="3741420" y="1025778"/>
                </a:lnTo>
                <a:lnTo>
                  <a:pt x="3713487" y="1018088"/>
                </a:lnTo>
                <a:close/>
              </a:path>
              <a:path w="3873500" h="1130300">
                <a:moveTo>
                  <a:pt x="3728847" y="962278"/>
                </a:moveTo>
                <a:lnTo>
                  <a:pt x="3713487" y="1018088"/>
                </a:lnTo>
                <a:lnTo>
                  <a:pt x="3741420" y="1025778"/>
                </a:lnTo>
                <a:lnTo>
                  <a:pt x="3726053" y="1081658"/>
                </a:lnTo>
                <a:lnTo>
                  <a:pt x="3861647" y="1081658"/>
                </a:lnTo>
                <a:lnTo>
                  <a:pt x="3728847" y="962278"/>
                </a:lnTo>
                <a:close/>
              </a:path>
              <a:path w="3873500" h="1130300">
                <a:moveTo>
                  <a:pt x="15493" y="0"/>
                </a:moveTo>
                <a:lnTo>
                  <a:pt x="0" y="55879"/>
                </a:lnTo>
                <a:lnTo>
                  <a:pt x="3698109" y="1073966"/>
                </a:lnTo>
                <a:lnTo>
                  <a:pt x="3713487" y="1018088"/>
                </a:lnTo>
                <a:lnTo>
                  <a:pt x="15493" y="0"/>
                </a:lnTo>
                <a:close/>
              </a:path>
            </a:pathLst>
          </a:custGeom>
          <a:solidFill>
            <a:srgbClr val="333399"/>
          </a:solidFill>
        </p:spPr>
        <p:txBody>
          <a:bodyPr wrap="square" lIns="0" tIns="0" rIns="0" bIns="0" rtlCol="0"/>
          <a:lstStyle/>
          <a:p/>
        </p:txBody>
      </p:sp>
      <p:sp>
        <p:nvSpPr>
          <p:cNvPr id="13" name="object 13"/>
          <p:cNvSpPr/>
          <p:nvPr>
            <p:custDataLst>
              <p:tags r:id="rId15"/>
            </p:custDataLst>
          </p:nvPr>
        </p:nvSpPr>
        <p:spPr>
          <a:xfrm>
            <a:off x="1482216" y="2844545"/>
            <a:ext cx="4076065" cy="1755775"/>
          </a:xfrm>
          <a:custGeom>
            <a:avLst/>
            <a:gdLst/>
            <a:ahLst/>
            <a:cxnLst/>
            <a:rect l="l" t="t" r="r" b="b"/>
            <a:pathLst>
              <a:path w="4076065" h="1755775">
                <a:moveTo>
                  <a:pt x="3904539" y="1702243"/>
                </a:moveTo>
                <a:lnTo>
                  <a:pt x="3882009" y="1755647"/>
                </a:lnTo>
                <a:lnTo>
                  <a:pt x="4075811" y="1743202"/>
                </a:lnTo>
                <a:lnTo>
                  <a:pt x="4050411" y="1713483"/>
                </a:lnTo>
                <a:lnTo>
                  <a:pt x="3931158" y="1713483"/>
                </a:lnTo>
                <a:lnTo>
                  <a:pt x="3904539" y="1702243"/>
                </a:lnTo>
                <a:close/>
              </a:path>
              <a:path w="4076065" h="1755775">
                <a:moveTo>
                  <a:pt x="3927058" y="1648866"/>
                </a:moveTo>
                <a:lnTo>
                  <a:pt x="3904539" y="1702243"/>
                </a:lnTo>
                <a:lnTo>
                  <a:pt x="3931158" y="1713483"/>
                </a:lnTo>
                <a:lnTo>
                  <a:pt x="3953764" y="1660143"/>
                </a:lnTo>
                <a:lnTo>
                  <a:pt x="3927058" y="1648866"/>
                </a:lnTo>
                <a:close/>
              </a:path>
              <a:path w="4076065" h="1755775">
                <a:moveTo>
                  <a:pt x="3949573" y="1595501"/>
                </a:moveTo>
                <a:lnTo>
                  <a:pt x="3927058" y="1648866"/>
                </a:lnTo>
                <a:lnTo>
                  <a:pt x="3953764" y="1660143"/>
                </a:lnTo>
                <a:lnTo>
                  <a:pt x="3931158" y="1713483"/>
                </a:lnTo>
                <a:lnTo>
                  <a:pt x="4050411" y="1713483"/>
                </a:lnTo>
                <a:lnTo>
                  <a:pt x="3949573" y="1595501"/>
                </a:lnTo>
                <a:close/>
              </a:path>
              <a:path w="4076065" h="1755775">
                <a:moveTo>
                  <a:pt x="22606" y="0"/>
                </a:moveTo>
                <a:lnTo>
                  <a:pt x="0" y="53339"/>
                </a:lnTo>
                <a:lnTo>
                  <a:pt x="3904539" y="1702243"/>
                </a:lnTo>
                <a:lnTo>
                  <a:pt x="3927058" y="1648866"/>
                </a:lnTo>
                <a:lnTo>
                  <a:pt x="22606" y="0"/>
                </a:lnTo>
                <a:close/>
              </a:path>
            </a:pathLst>
          </a:custGeom>
          <a:solidFill>
            <a:srgbClr val="333399"/>
          </a:solidFill>
        </p:spPr>
        <p:txBody>
          <a:bodyPr wrap="square" lIns="0" tIns="0" rIns="0" bIns="0" rtlCol="0"/>
          <a:lstStyle/>
          <a:p/>
        </p:txBody>
      </p:sp>
      <p:sp>
        <p:nvSpPr>
          <p:cNvPr id="14" name="object 14"/>
          <p:cNvSpPr/>
          <p:nvPr>
            <p:custDataLst>
              <p:tags r:id="rId16"/>
            </p:custDataLst>
          </p:nvPr>
        </p:nvSpPr>
        <p:spPr>
          <a:xfrm>
            <a:off x="1932685" y="2207260"/>
            <a:ext cx="3573145" cy="1654175"/>
          </a:xfrm>
          <a:custGeom>
            <a:avLst/>
            <a:gdLst/>
            <a:ahLst/>
            <a:cxnLst/>
            <a:rect l="l" t="t" r="r" b="b"/>
            <a:pathLst>
              <a:path w="3573145" h="1654175">
                <a:moveTo>
                  <a:pt x="3402614" y="52772"/>
                </a:moveTo>
                <a:lnTo>
                  <a:pt x="0" y="1600962"/>
                </a:lnTo>
                <a:lnTo>
                  <a:pt x="23875" y="1653666"/>
                </a:lnTo>
                <a:lnTo>
                  <a:pt x="3426617" y="105476"/>
                </a:lnTo>
                <a:lnTo>
                  <a:pt x="3402614" y="52772"/>
                </a:lnTo>
                <a:close/>
              </a:path>
              <a:path w="3573145" h="1654175">
                <a:moveTo>
                  <a:pt x="3545534" y="40766"/>
                </a:moveTo>
                <a:lnTo>
                  <a:pt x="3429000" y="40766"/>
                </a:lnTo>
                <a:lnTo>
                  <a:pt x="3453003" y="93472"/>
                </a:lnTo>
                <a:lnTo>
                  <a:pt x="3426617" y="105476"/>
                </a:lnTo>
                <a:lnTo>
                  <a:pt x="3450590" y="158114"/>
                </a:lnTo>
                <a:lnTo>
                  <a:pt x="3545534" y="40766"/>
                </a:lnTo>
                <a:close/>
              </a:path>
              <a:path w="3573145" h="1654175">
                <a:moveTo>
                  <a:pt x="3429000" y="40766"/>
                </a:moveTo>
                <a:lnTo>
                  <a:pt x="3402614" y="52772"/>
                </a:lnTo>
                <a:lnTo>
                  <a:pt x="3426617" y="105476"/>
                </a:lnTo>
                <a:lnTo>
                  <a:pt x="3453003" y="93472"/>
                </a:lnTo>
                <a:lnTo>
                  <a:pt x="3429000" y="40766"/>
                </a:lnTo>
                <a:close/>
              </a:path>
              <a:path w="3573145" h="1654175">
                <a:moveTo>
                  <a:pt x="3378580" y="0"/>
                </a:moveTo>
                <a:lnTo>
                  <a:pt x="3402614" y="52772"/>
                </a:lnTo>
                <a:lnTo>
                  <a:pt x="3429000" y="40766"/>
                </a:lnTo>
                <a:lnTo>
                  <a:pt x="3545534" y="40766"/>
                </a:lnTo>
                <a:lnTo>
                  <a:pt x="3572764" y="7112"/>
                </a:lnTo>
                <a:lnTo>
                  <a:pt x="3378580" y="0"/>
                </a:lnTo>
                <a:close/>
              </a:path>
            </a:pathLst>
          </a:custGeom>
          <a:solidFill>
            <a:srgbClr val="333399"/>
          </a:solidFill>
        </p:spPr>
        <p:txBody>
          <a:bodyPr wrap="square" lIns="0" tIns="0" rIns="0" bIns="0" rtlCol="0"/>
          <a:lstStyle/>
          <a:p/>
        </p:txBody>
      </p:sp>
      <p:sp>
        <p:nvSpPr>
          <p:cNvPr id="15" name="object 15"/>
          <p:cNvSpPr/>
          <p:nvPr>
            <p:custDataLst>
              <p:tags r:id="rId17"/>
            </p:custDataLst>
          </p:nvPr>
        </p:nvSpPr>
        <p:spPr>
          <a:xfrm>
            <a:off x="1937892" y="3825113"/>
            <a:ext cx="3568065" cy="920115"/>
          </a:xfrm>
          <a:custGeom>
            <a:avLst/>
            <a:gdLst/>
            <a:ahLst/>
            <a:cxnLst/>
            <a:rect l="l" t="t" r="r" b="b"/>
            <a:pathLst>
              <a:path w="3568065" h="920114">
                <a:moveTo>
                  <a:pt x="3391834" y="56358"/>
                </a:moveTo>
                <a:lnTo>
                  <a:pt x="0" y="863854"/>
                </a:lnTo>
                <a:lnTo>
                  <a:pt x="13462" y="920114"/>
                </a:lnTo>
                <a:lnTo>
                  <a:pt x="3405225" y="112762"/>
                </a:lnTo>
                <a:lnTo>
                  <a:pt x="3391834" y="56358"/>
                </a:lnTo>
                <a:close/>
              </a:path>
              <a:path w="3568065" h="920114">
                <a:moveTo>
                  <a:pt x="3561185" y="49656"/>
                </a:moveTo>
                <a:lnTo>
                  <a:pt x="3419982" y="49656"/>
                </a:lnTo>
                <a:lnTo>
                  <a:pt x="3433445" y="106044"/>
                </a:lnTo>
                <a:lnTo>
                  <a:pt x="3405225" y="112762"/>
                </a:lnTo>
                <a:lnTo>
                  <a:pt x="3418585" y="169037"/>
                </a:lnTo>
                <a:lnTo>
                  <a:pt x="3561185" y="49656"/>
                </a:lnTo>
                <a:close/>
              </a:path>
              <a:path w="3568065" h="920114">
                <a:moveTo>
                  <a:pt x="3419982" y="49656"/>
                </a:moveTo>
                <a:lnTo>
                  <a:pt x="3391834" y="56358"/>
                </a:lnTo>
                <a:lnTo>
                  <a:pt x="3405225" y="112762"/>
                </a:lnTo>
                <a:lnTo>
                  <a:pt x="3433445" y="106044"/>
                </a:lnTo>
                <a:lnTo>
                  <a:pt x="3419982" y="49656"/>
                </a:lnTo>
                <a:close/>
              </a:path>
              <a:path w="3568065" h="920114">
                <a:moveTo>
                  <a:pt x="3378454" y="0"/>
                </a:moveTo>
                <a:lnTo>
                  <a:pt x="3391834" y="56358"/>
                </a:lnTo>
                <a:lnTo>
                  <a:pt x="3419982" y="49656"/>
                </a:lnTo>
                <a:lnTo>
                  <a:pt x="3561185" y="49656"/>
                </a:lnTo>
                <a:lnTo>
                  <a:pt x="3567556" y="44323"/>
                </a:lnTo>
                <a:lnTo>
                  <a:pt x="3378454" y="0"/>
                </a:lnTo>
                <a:close/>
              </a:path>
            </a:pathLst>
          </a:custGeom>
          <a:solidFill>
            <a:srgbClr val="333399"/>
          </a:solidFill>
        </p:spPr>
        <p:txBody>
          <a:bodyPr wrap="square" lIns="0" tIns="0" rIns="0" bIns="0" rtlCol="0"/>
          <a:lstStyle/>
          <a:p/>
        </p:txBody>
      </p:sp>
      <p:sp>
        <p:nvSpPr>
          <p:cNvPr id="16" name="object 16"/>
          <p:cNvSpPr txBox="1"/>
          <p:nvPr>
            <p:custDataLst>
              <p:tags r:id="rId18"/>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
        <p:nvSpPr>
          <p:cNvPr id="17" name="object 17"/>
          <p:cNvSpPr txBox="1">
            <a:spLocks noGrp="1"/>
          </p:cNvSpPr>
          <p:nvPr>
            <p:ph type="sldNum" sz="quarter" idx="7"/>
            <p:custDataLst>
              <p:tags r:id="rId19"/>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8" name="object 18"/>
          <p:cNvSpPr txBox="1">
            <a:spLocks noGrp="1"/>
          </p:cNvSpPr>
          <p:nvPr>
            <p:ph type="ftr" sz="quarter" idx="5"/>
            <p:custDataLst>
              <p:tags r:id="rId20"/>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2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2226310" y="3213557"/>
            <a:ext cx="1447800" cy="442595"/>
          </a:xfrm>
          <a:prstGeom prst="rect">
            <a:avLst/>
          </a:prstGeom>
        </p:spPr>
        <p:txBody>
          <a:bodyPr vert="horz" wrap="square" lIns="0" tIns="12065" rIns="0" bIns="0" rtlCol="0">
            <a:spAutoFit/>
          </a:bodyPr>
          <a:lstStyle/>
          <a:p>
            <a:pPr marL="12700">
              <a:lnSpc>
                <a:spcPct val="100000"/>
              </a:lnSpc>
              <a:spcBef>
                <a:spcPts val="95"/>
              </a:spcBef>
            </a:pPr>
            <a:r>
              <a:rPr sz="2800" b="1" dirty="0">
                <a:latin typeface="微软雅黑" panose="020B0503020204020204" charset="-122"/>
                <a:ea typeface="微软雅黑" panose="020B0503020204020204" charset="-122"/>
                <a:cs typeface="黑体" panose="02010609060101010101" charset="-122"/>
              </a:rPr>
              <a:t>鲁</a:t>
            </a:r>
            <a:r>
              <a:rPr sz="2800" b="1" spc="-5" dirty="0">
                <a:latin typeface="微软雅黑" panose="020B0503020204020204" charset="-122"/>
                <a:ea typeface="微软雅黑" panose="020B0503020204020204" charset="-122"/>
                <a:cs typeface="黑体" panose="02010609060101010101" charset="-122"/>
              </a:rPr>
              <a:t>迅作品</a:t>
            </a:r>
            <a:endParaRPr sz="2800" b="1">
              <a:latin typeface="微软雅黑" panose="020B0503020204020204" charset="-122"/>
              <a:ea typeface="微软雅黑" panose="020B0503020204020204" charset="-122"/>
              <a:cs typeface="黑体" panose="02010609060101010101" charset="-122"/>
            </a:endParaRPr>
          </a:p>
        </p:txBody>
      </p:sp>
      <p:sp>
        <p:nvSpPr>
          <p:cNvPr id="7" name="object 7"/>
          <p:cNvSpPr/>
          <p:nvPr>
            <p:custDataLst>
              <p:tags r:id="rId9"/>
            </p:custDataLst>
          </p:nvPr>
        </p:nvSpPr>
        <p:spPr>
          <a:xfrm>
            <a:off x="3931158" y="1413510"/>
            <a:ext cx="647700" cy="4032885"/>
          </a:xfrm>
          <a:custGeom>
            <a:avLst/>
            <a:gdLst/>
            <a:ahLst/>
            <a:cxnLst/>
            <a:rect l="l" t="t" r="r" b="b"/>
            <a:pathLst>
              <a:path w="647700" h="4032885">
                <a:moveTo>
                  <a:pt x="647700" y="4032504"/>
                </a:moveTo>
                <a:lnTo>
                  <a:pt x="573457" y="4031080"/>
                </a:lnTo>
                <a:lnTo>
                  <a:pt x="505297" y="4027024"/>
                </a:lnTo>
                <a:lnTo>
                  <a:pt x="445165" y="4020657"/>
                </a:lnTo>
                <a:lnTo>
                  <a:pt x="395009" y="4012302"/>
                </a:lnTo>
                <a:lnTo>
                  <a:pt x="356773" y="4002281"/>
                </a:lnTo>
                <a:lnTo>
                  <a:pt x="323850" y="3978529"/>
                </a:lnTo>
                <a:lnTo>
                  <a:pt x="323850" y="2070227"/>
                </a:lnTo>
                <a:lnTo>
                  <a:pt x="315294" y="2057839"/>
                </a:lnTo>
                <a:lnTo>
                  <a:pt x="252690" y="2036453"/>
                </a:lnTo>
                <a:lnTo>
                  <a:pt x="202534" y="2028098"/>
                </a:lnTo>
                <a:lnTo>
                  <a:pt x="142402" y="2021731"/>
                </a:lnTo>
                <a:lnTo>
                  <a:pt x="74242" y="2017675"/>
                </a:lnTo>
                <a:lnTo>
                  <a:pt x="0" y="2016252"/>
                </a:lnTo>
                <a:lnTo>
                  <a:pt x="74242" y="2014828"/>
                </a:lnTo>
                <a:lnTo>
                  <a:pt x="142402" y="2010772"/>
                </a:lnTo>
                <a:lnTo>
                  <a:pt x="202534" y="2004405"/>
                </a:lnTo>
                <a:lnTo>
                  <a:pt x="252690" y="1996050"/>
                </a:lnTo>
                <a:lnTo>
                  <a:pt x="290926" y="1986029"/>
                </a:lnTo>
                <a:lnTo>
                  <a:pt x="323850" y="1962277"/>
                </a:lnTo>
                <a:lnTo>
                  <a:pt x="323850" y="53975"/>
                </a:lnTo>
                <a:lnTo>
                  <a:pt x="332405" y="41587"/>
                </a:lnTo>
                <a:lnTo>
                  <a:pt x="395009" y="20201"/>
                </a:lnTo>
                <a:lnTo>
                  <a:pt x="445165" y="11846"/>
                </a:lnTo>
                <a:lnTo>
                  <a:pt x="505297" y="5479"/>
                </a:lnTo>
                <a:lnTo>
                  <a:pt x="573457" y="1423"/>
                </a:lnTo>
                <a:lnTo>
                  <a:pt x="647700" y="0"/>
                </a:lnTo>
              </a:path>
            </a:pathLst>
          </a:custGeom>
          <a:ln w="25908">
            <a:solidFill>
              <a:srgbClr val="000000"/>
            </a:solidFill>
          </a:ln>
        </p:spPr>
        <p:txBody>
          <a:bodyPr wrap="square" lIns="0" tIns="0" rIns="0" bIns="0" rtlCol="0"/>
          <a:lstStyle/>
          <a:p>
            <a:endParaRPr b="1">
              <a:latin typeface="微软雅黑" panose="020B0503020204020204" charset="-122"/>
              <a:ea typeface="微软雅黑" panose="020B0503020204020204" charset="-122"/>
            </a:endParaRPr>
          </a:p>
        </p:txBody>
      </p:sp>
      <p:sp>
        <p:nvSpPr>
          <p:cNvPr id="8" name="object 8"/>
          <p:cNvSpPr txBox="1"/>
          <p:nvPr>
            <p:custDataLst>
              <p:tags r:id="rId10"/>
            </p:custDataLst>
          </p:nvPr>
        </p:nvSpPr>
        <p:spPr>
          <a:xfrm>
            <a:off x="4573523" y="1098803"/>
            <a:ext cx="4472940" cy="488315"/>
          </a:xfrm>
          <a:prstGeom prst="rect">
            <a:avLst/>
          </a:prstGeom>
          <a:ln w="9144">
            <a:solidFill>
              <a:srgbClr val="000000"/>
            </a:solidFill>
          </a:ln>
        </p:spPr>
        <p:txBody>
          <a:bodyPr vert="horz" wrap="square" lIns="0" tIns="57785" rIns="0" bIns="0" rtlCol="0">
            <a:spAutoFit/>
          </a:bodyPr>
          <a:lstStyle/>
          <a:p>
            <a:pPr marL="92075">
              <a:lnSpc>
                <a:spcPct val="100000"/>
              </a:lnSpc>
              <a:spcBef>
                <a:spcPts val="455"/>
              </a:spcBef>
            </a:pPr>
            <a:r>
              <a:rPr sz="2800" b="1" dirty="0">
                <a:solidFill>
                  <a:srgbClr val="C00000"/>
                </a:solidFill>
                <a:latin typeface="微软雅黑" panose="020B0503020204020204" charset="-122"/>
                <a:ea typeface="微软雅黑" panose="020B0503020204020204" charset="-122"/>
                <a:cs typeface="黑体" panose="02010609060101010101" charset="-122"/>
              </a:rPr>
              <a:t>小</a:t>
            </a:r>
            <a:r>
              <a:rPr sz="2800" b="1" spc="-10" dirty="0">
                <a:solidFill>
                  <a:srgbClr val="C00000"/>
                </a:solidFill>
                <a:latin typeface="微软雅黑" panose="020B0503020204020204" charset="-122"/>
                <a:ea typeface="微软雅黑" panose="020B0503020204020204" charset="-122"/>
                <a:cs typeface="黑体" panose="02010609060101010101" charset="-122"/>
              </a:rPr>
              <a:t>说</a:t>
            </a:r>
            <a:r>
              <a:rPr sz="2800" b="1" spc="-5" dirty="0">
                <a:latin typeface="微软雅黑" panose="020B0503020204020204" charset="-122"/>
                <a:ea typeface="微软雅黑" panose="020B0503020204020204" charset="-122"/>
                <a:cs typeface="黑体" panose="02010609060101010101" charset="-122"/>
              </a:rPr>
              <a:t>集：</a:t>
            </a:r>
            <a:r>
              <a:rPr sz="2800" b="1" dirty="0">
                <a:latin typeface="微软雅黑" panose="020B0503020204020204" charset="-122"/>
                <a:ea typeface="微软雅黑" panose="020B0503020204020204" charset="-122"/>
                <a:cs typeface="黑体" panose="02010609060101010101" charset="-122"/>
              </a:rPr>
              <a:t>《</a:t>
            </a:r>
            <a:r>
              <a:rPr sz="2800" b="1" spc="-5" dirty="0">
                <a:latin typeface="微软雅黑" panose="020B0503020204020204" charset="-122"/>
                <a:ea typeface="微软雅黑" panose="020B0503020204020204" charset="-122"/>
                <a:cs typeface="黑体" panose="02010609060101010101" charset="-122"/>
              </a:rPr>
              <a:t>呐喊》</a:t>
            </a:r>
            <a:r>
              <a:rPr sz="2800" b="1" dirty="0">
                <a:latin typeface="微软雅黑" panose="020B0503020204020204" charset="-122"/>
                <a:ea typeface="微软雅黑" panose="020B0503020204020204" charset="-122"/>
                <a:cs typeface="黑体" panose="02010609060101010101" charset="-122"/>
              </a:rPr>
              <a:t>《</a:t>
            </a:r>
            <a:r>
              <a:rPr sz="2800" b="1" spc="-5" dirty="0">
                <a:latin typeface="微软雅黑" panose="020B0503020204020204" charset="-122"/>
                <a:ea typeface="微软雅黑" panose="020B0503020204020204" charset="-122"/>
                <a:cs typeface="黑体" panose="02010609060101010101" charset="-122"/>
              </a:rPr>
              <a:t>彷徨》</a:t>
            </a:r>
            <a:endParaRPr sz="2800" b="1">
              <a:latin typeface="微软雅黑" panose="020B0503020204020204" charset="-122"/>
              <a:ea typeface="微软雅黑" panose="020B0503020204020204" charset="-122"/>
              <a:cs typeface="黑体" panose="02010609060101010101" charset="-122"/>
            </a:endParaRPr>
          </a:p>
        </p:txBody>
      </p:sp>
      <p:sp>
        <p:nvSpPr>
          <p:cNvPr id="9" name="object 9"/>
          <p:cNvSpPr txBox="1"/>
          <p:nvPr>
            <p:custDataLst>
              <p:tags r:id="rId11"/>
            </p:custDataLst>
          </p:nvPr>
        </p:nvSpPr>
        <p:spPr>
          <a:xfrm>
            <a:off x="4578096" y="2028444"/>
            <a:ext cx="4472940" cy="488315"/>
          </a:xfrm>
          <a:prstGeom prst="rect">
            <a:avLst/>
          </a:prstGeom>
          <a:ln w="9144">
            <a:solidFill>
              <a:srgbClr val="000000"/>
            </a:solidFill>
          </a:ln>
        </p:spPr>
        <p:txBody>
          <a:bodyPr vert="horz" wrap="square" lIns="0" tIns="57785" rIns="0" bIns="0" rtlCol="0">
            <a:spAutoFit/>
          </a:bodyPr>
          <a:lstStyle/>
          <a:p>
            <a:pPr marL="92075">
              <a:lnSpc>
                <a:spcPct val="100000"/>
              </a:lnSpc>
              <a:spcBef>
                <a:spcPts val="455"/>
              </a:spcBef>
            </a:pPr>
            <a:r>
              <a:rPr sz="2800" b="1" dirty="0">
                <a:solidFill>
                  <a:srgbClr val="C00000"/>
                </a:solidFill>
                <a:latin typeface="微软雅黑" panose="020B0503020204020204" charset="-122"/>
                <a:ea typeface="微软雅黑" panose="020B0503020204020204" charset="-122"/>
                <a:cs typeface="黑体" panose="02010609060101010101" charset="-122"/>
              </a:rPr>
              <a:t>历</a:t>
            </a:r>
            <a:r>
              <a:rPr sz="2800" b="1" spc="-5" dirty="0">
                <a:solidFill>
                  <a:srgbClr val="C00000"/>
                </a:solidFill>
                <a:latin typeface="微软雅黑" panose="020B0503020204020204" charset="-122"/>
                <a:ea typeface="微软雅黑" panose="020B0503020204020204" charset="-122"/>
                <a:cs typeface="黑体" panose="02010609060101010101" charset="-122"/>
              </a:rPr>
              <a:t>史小说</a:t>
            </a:r>
            <a:r>
              <a:rPr sz="2800" b="1" dirty="0">
                <a:latin typeface="微软雅黑" panose="020B0503020204020204" charset="-122"/>
                <a:ea typeface="微软雅黑" panose="020B0503020204020204" charset="-122"/>
                <a:cs typeface="黑体" panose="02010609060101010101" charset="-122"/>
              </a:rPr>
              <a:t>集</a:t>
            </a:r>
            <a:r>
              <a:rPr sz="2800" b="1" spc="-5" dirty="0">
                <a:latin typeface="微软雅黑" panose="020B0503020204020204" charset="-122"/>
                <a:ea typeface="微软雅黑" panose="020B0503020204020204" charset="-122"/>
                <a:cs typeface="黑体" panose="02010609060101010101" charset="-122"/>
              </a:rPr>
              <a:t>：《故</a:t>
            </a:r>
            <a:r>
              <a:rPr sz="2800" b="1" dirty="0">
                <a:latin typeface="微软雅黑" panose="020B0503020204020204" charset="-122"/>
                <a:ea typeface="微软雅黑" panose="020B0503020204020204" charset="-122"/>
                <a:cs typeface="黑体" panose="02010609060101010101" charset="-122"/>
              </a:rPr>
              <a:t>事</a:t>
            </a:r>
            <a:r>
              <a:rPr sz="2800" b="1" spc="-5" dirty="0">
                <a:latin typeface="微软雅黑" panose="020B0503020204020204" charset="-122"/>
                <a:ea typeface="微软雅黑" panose="020B0503020204020204" charset="-122"/>
                <a:cs typeface="黑体" panose="02010609060101010101" charset="-122"/>
              </a:rPr>
              <a:t>新编》</a:t>
            </a:r>
            <a:endParaRPr sz="2800" b="1">
              <a:latin typeface="微软雅黑" panose="020B0503020204020204" charset="-122"/>
              <a:ea typeface="微软雅黑" panose="020B0503020204020204" charset="-122"/>
              <a:cs typeface="黑体" panose="02010609060101010101" charset="-122"/>
            </a:endParaRPr>
          </a:p>
        </p:txBody>
      </p:sp>
      <p:sp>
        <p:nvSpPr>
          <p:cNvPr id="10" name="object 10"/>
          <p:cNvSpPr txBox="1"/>
          <p:nvPr>
            <p:custDataLst>
              <p:tags r:id="rId12"/>
            </p:custDataLst>
          </p:nvPr>
        </p:nvSpPr>
        <p:spPr>
          <a:xfrm>
            <a:off x="4573523" y="2958083"/>
            <a:ext cx="3401695" cy="488315"/>
          </a:xfrm>
          <a:prstGeom prst="rect">
            <a:avLst/>
          </a:prstGeom>
          <a:ln w="9144">
            <a:solidFill>
              <a:srgbClr val="000000"/>
            </a:solidFill>
          </a:ln>
        </p:spPr>
        <p:txBody>
          <a:bodyPr vert="horz" wrap="square" lIns="0" tIns="57785" rIns="0" bIns="0" rtlCol="0">
            <a:spAutoFit/>
          </a:bodyPr>
          <a:lstStyle/>
          <a:p>
            <a:pPr marL="92075">
              <a:lnSpc>
                <a:spcPct val="100000"/>
              </a:lnSpc>
              <a:spcBef>
                <a:spcPts val="455"/>
              </a:spcBef>
            </a:pPr>
            <a:r>
              <a:rPr sz="2800" b="1" dirty="0">
                <a:solidFill>
                  <a:srgbClr val="C00000"/>
                </a:solidFill>
                <a:latin typeface="微软雅黑" panose="020B0503020204020204" charset="-122"/>
                <a:ea typeface="微软雅黑" panose="020B0503020204020204" charset="-122"/>
                <a:cs typeface="黑体" panose="02010609060101010101" charset="-122"/>
              </a:rPr>
              <a:t>散</a:t>
            </a:r>
            <a:r>
              <a:rPr sz="2800" b="1" spc="-5" dirty="0">
                <a:solidFill>
                  <a:srgbClr val="C00000"/>
                </a:solidFill>
                <a:latin typeface="微软雅黑" panose="020B0503020204020204" charset="-122"/>
                <a:ea typeface="微软雅黑" panose="020B0503020204020204" charset="-122"/>
                <a:cs typeface="黑体" panose="02010609060101010101" charset="-122"/>
              </a:rPr>
              <a:t>文</a:t>
            </a:r>
            <a:r>
              <a:rPr sz="2800" b="1" dirty="0">
                <a:solidFill>
                  <a:srgbClr val="C00000"/>
                </a:solidFill>
                <a:latin typeface="微软雅黑" panose="020B0503020204020204" charset="-122"/>
                <a:ea typeface="微软雅黑" panose="020B0503020204020204" charset="-122"/>
                <a:cs typeface="黑体" panose="02010609060101010101" charset="-122"/>
              </a:rPr>
              <a:t>诗</a:t>
            </a:r>
            <a:r>
              <a:rPr sz="2800" b="1" spc="-5" dirty="0">
                <a:latin typeface="微软雅黑" panose="020B0503020204020204" charset="-122"/>
                <a:ea typeface="微软雅黑" panose="020B0503020204020204" charset="-122"/>
                <a:cs typeface="黑体" panose="02010609060101010101" charset="-122"/>
              </a:rPr>
              <a:t>集</a:t>
            </a:r>
            <a:r>
              <a:rPr sz="2800" b="1" dirty="0">
                <a:latin typeface="微软雅黑" panose="020B0503020204020204" charset="-122"/>
                <a:ea typeface="微软雅黑" panose="020B0503020204020204" charset="-122"/>
                <a:cs typeface="黑体" panose="02010609060101010101" charset="-122"/>
              </a:rPr>
              <a:t>：</a:t>
            </a:r>
            <a:r>
              <a:rPr sz="2800" b="1" spc="-5" dirty="0">
                <a:latin typeface="微软雅黑" panose="020B0503020204020204" charset="-122"/>
                <a:ea typeface="微软雅黑" panose="020B0503020204020204" charset="-122"/>
                <a:cs typeface="黑体" panose="02010609060101010101" charset="-122"/>
              </a:rPr>
              <a:t>《野草》</a:t>
            </a:r>
            <a:endParaRPr sz="2800" b="1">
              <a:latin typeface="微软雅黑" panose="020B0503020204020204" charset="-122"/>
              <a:ea typeface="微软雅黑" panose="020B0503020204020204" charset="-122"/>
              <a:cs typeface="黑体" panose="02010609060101010101" charset="-122"/>
            </a:endParaRPr>
          </a:p>
        </p:txBody>
      </p:sp>
      <p:sp>
        <p:nvSpPr>
          <p:cNvPr id="11" name="object 11"/>
          <p:cNvSpPr txBox="1"/>
          <p:nvPr>
            <p:custDataLst>
              <p:tags r:id="rId13"/>
            </p:custDataLst>
          </p:nvPr>
        </p:nvSpPr>
        <p:spPr>
          <a:xfrm>
            <a:off x="4573523" y="3950208"/>
            <a:ext cx="4831080" cy="488315"/>
          </a:xfrm>
          <a:prstGeom prst="rect">
            <a:avLst/>
          </a:prstGeom>
          <a:ln w="9144">
            <a:solidFill>
              <a:srgbClr val="000000"/>
            </a:solidFill>
          </a:ln>
        </p:spPr>
        <p:txBody>
          <a:bodyPr vert="horz" wrap="square" lIns="0" tIns="57785" rIns="0" bIns="0" rtlCol="0">
            <a:spAutoFit/>
          </a:bodyPr>
          <a:lstStyle/>
          <a:p>
            <a:pPr marL="92075">
              <a:lnSpc>
                <a:spcPct val="100000"/>
              </a:lnSpc>
              <a:spcBef>
                <a:spcPts val="455"/>
              </a:spcBef>
            </a:pPr>
            <a:r>
              <a:rPr sz="2800" b="1" dirty="0">
                <a:solidFill>
                  <a:srgbClr val="C00000"/>
                </a:solidFill>
                <a:latin typeface="微软雅黑" panose="020B0503020204020204" charset="-122"/>
                <a:ea typeface="微软雅黑" panose="020B0503020204020204" charset="-122"/>
                <a:cs typeface="黑体" panose="02010609060101010101" charset="-122"/>
              </a:rPr>
              <a:t>回</a:t>
            </a:r>
            <a:r>
              <a:rPr sz="2800" b="1" spc="-5" dirty="0">
                <a:solidFill>
                  <a:srgbClr val="C00000"/>
                </a:solidFill>
                <a:latin typeface="微软雅黑" panose="020B0503020204020204" charset="-122"/>
                <a:ea typeface="微软雅黑" panose="020B0503020204020204" charset="-122"/>
                <a:cs typeface="黑体" panose="02010609060101010101" charset="-122"/>
              </a:rPr>
              <a:t>忆性散</a:t>
            </a:r>
            <a:r>
              <a:rPr sz="2800" b="1" spc="10" dirty="0">
                <a:solidFill>
                  <a:srgbClr val="C00000"/>
                </a:solidFill>
                <a:latin typeface="微软雅黑" panose="020B0503020204020204" charset="-122"/>
                <a:ea typeface="微软雅黑" panose="020B0503020204020204" charset="-122"/>
                <a:cs typeface="黑体" panose="02010609060101010101" charset="-122"/>
              </a:rPr>
              <a:t>文</a:t>
            </a:r>
            <a:r>
              <a:rPr sz="2800" b="1" spc="-5" dirty="0">
                <a:latin typeface="微软雅黑" panose="020B0503020204020204" charset="-122"/>
                <a:ea typeface="微软雅黑" panose="020B0503020204020204" charset="-122"/>
                <a:cs typeface="黑体" panose="02010609060101010101" charset="-122"/>
              </a:rPr>
              <a:t>集：《</a:t>
            </a:r>
            <a:r>
              <a:rPr sz="2800" b="1" dirty="0">
                <a:latin typeface="微软雅黑" panose="020B0503020204020204" charset="-122"/>
                <a:ea typeface="微软雅黑" panose="020B0503020204020204" charset="-122"/>
                <a:cs typeface="黑体" panose="02010609060101010101" charset="-122"/>
              </a:rPr>
              <a:t>朝</a:t>
            </a:r>
            <a:r>
              <a:rPr sz="2800" b="1" spc="-5" dirty="0">
                <a:latin typeface="微软雅黑" panose="020B0503020204020204" charset="-122"/>
                <a:ea typeface="微软雅黑" panose="020B0503020204020204" charset="-122"/>
                <a:cs typeface="黑体" panose="02010609060101010101" charset="-122"/>
              </a:rPr>
              <a:t>花夕拾》</a:t>
            </a:r>
            <a:endParaRPr sz="2800" b="1">
              <a:latin typeface="微软雅黑" panose="020B0503020204020204" charset="-122"/>
              <a:ea typeface="微软雅黑" panose="020B0503020204020204" charset="-122"/>
              <a:cs typeface="黑体" panose="02010609060101010101" charset="-122"/>
            </a:endParaRPr>
          </a:p>
        </p:txBody>
      </p:sp>
      <p:sp>
        <p:nvSpPr>
          <p:cNvPr id="12" name="object 12"/>
          <p:cNvSpPr txBox="1"/>
          <p:nvPr>
            <p:custDataLst>
              <p:tags r:id="rId14"/>
            </p:custDataLst>
          </p:nvPr>
        </p:nvSpPr>
        <p:spPr>
          <a:xfrm>
            <a:off x="4578096" y="5282184"/>
            <a:ext cx="894715" cy="489585"/>
          </a:xfrm>
          <a:prstGeom prst="rect">
            <a:avLst/>
          </a:prstGeom>
          <a:ln w="9144">
            <a:solidFill>
              <a:srgbClr val="000000"/>
            </a:solidFill>
          </a:ln>
        </p:spPr>
        <p:txBody>
          <a:bodyPr vert="horz" wrap="square" lIns="0" tIns="59055" rIns="0" bIns="0" rtlCol="0">
            <a:spAutoFit/>
          </a:bodyPr>
          <a:lstStyle/>
          <a:p>
            <a:pPr marL="92075">
              <a:lnSpc>
                <a:spcPct val="100000"/>
              </a:lnSpc>
              <a:spcBef>
                <a:spcPts val="465"/>
              </a:spcBef>
            </a:pPr>
            <a:r>
              <a:rPr sz="2800" b="1" spc="5" dirty="0">
                <a:latin typeface="微软雅黑" panose="020B0503020204020204" charset="-122"/>
                <a:ea typeface="微软雅黑" panose="020B0503020204020204" charset="-122"/>
                <a:cs typeface="黑体" panose="02010609060101010101" charset="-122"/>
              </a:rPr>
              <a:t>杂文</a:t>
            </a:r>
            <a:endParaRPr sz="2800" b="1" spc="5" dirty="0">
              <a:latin typeface="微软雅黑" panose="020B0503020204020204" charset="-122"/>
              <a:ea typeface="微软雅黑" panose="020B0503020204020204" charset="-122"/>
              <a:cs typeface="黑体" panose="02010609060101010101" charset="-122"/>
            </a:endParaRPr>
          </a:p>
        </p:txBody>
      </p:sp>
      <p:sp>
        <p:nvSpPr>
          <p:cNvPr id="13" name="object 13"/>
          <p:cNvSpPr/>
          <p:nvPr>
            <p:custDataLst>
              <p:tags r:id="rId15"/>
            </p:custDataLst>
          </p:nvPr>
        </p:nvSpPr>
        <p:spPr>
          <a:xfrm>
            <a:off x="5561838" y="4915661"/>
            <a:ext cx="588645" cy="1259205"/>
          </a:xfrm>
          <a:custGeom>
            <a:avLst/>
            <a:gdLst/>
            <a:ahLst/>
            <a:cxnLst/>
            <a:rect l="l" t="t" r="r" b="b"/>
            <a:pathLst>
              <a:path w="588645" h="1259204">
                <a:moveTo>
                  <a:pt x="588263" y="1258824"/>
                </a:moveTo>
                <a:lnTo>
                  <a:pt x="510076" y="1257073"/>
                </a:lnTo>
                <a:lnTo>
                  <a:pt x="439815" y="1252131"/>
                </a:lnTo>
                <a:lnTo>
                  <a:pt x="380285" y="1244466"/>
                </a:lnTo>
                <a:lnTo>
                  <a:pt x="334292" y="1234545"/>
                </a:lnTo>
                <a:lnTo>
                  <a:pt x="294132" y="1209802"/>
                </a:lnTo>
                <a:lnTo>
                  <a:pt x="294132" y="678434"/>
                </a:lnTo>
                <a:lnTo>
                  <a:pt x="283624" y="665410"/>
                </a:lnTo>
                <a:lnTo>
                  <a:pt x="207978" y="643778"/>
                </a:lnTo>
                <a:lnTo>
                  <a:pt x="148448" y="636110"/>
                </a:lnTo>
                <a:lnTo>
                  <a:pt x="78187" y="631164"/>
                </a:lnTo>
                <a:lnTo>
                  <a:pt x="0" y="629412"/>
                </a:lnTo>
                <a:lnTo>
                  <a:pt x="78187" y="627659"/>
                </a:lnTo>
                <a:lnTo>
                  <a:pt x="148448" y="622713"/>
                </a:lnTo>
                <a:lnTo>
                  <a:pt x="207978" y="615045"/>
                </a:lnTo>
                <a:lnTo>
                  <a:pt x="253971" y="605122"/>
                </a:lnTo>
                <a:lnTo>
                  <a:pt x="294132" y="580390"/>
                </a:lnTo>
                <a:lnTo>
                  <a:pt x="294132" y="49021"/>
                </a:lnTo>
                <a:lnTo>
                  <a:pt x="304639" y="35998"/>
                </a:lnTo>
                <a:lnTo>
                  <a:pt x="334292" y="24289"/>
                </a:lnTo>
                <a:lnTo>
                  <a:pt x="380285" y="14366"/>
                </a:lnTo>
                <a:lnTo>
                  <a:pt x="439815" y="6698"/>
                </a:lnTo>
                <a:lnTo>
                  <a:pt x="510076" y="1752"/>
                </a:lnTo>
                <a:lnTo>
                  <a:pt x="588263" y="0"/>
                </a:lnTo>
              </a:path>
            </a:pathLst>
          </a:custGeom>
          <a:ln w="25908">
            <a:solidFill>
              <a:srgbClr val="000000"/>
            </a:solidFill>
          </a:ln>
        </p:spPr>
        <p:txBody>
          <a:bodyPr wrap="square" lIns="0" tIns="0" rIns="0" bIns="0" rtlCol="0"/>
          <a:lstStyle/>
          <a:p>
            <a:endParaRPr b="1">
              <a:latin typeface="微软雅黑" panose="020B0503020204020204" charset="-122"/>
              <a:ea typeface="微软雅黑" panose="020B0503020204020204" charset="-122"/>
            </a:endParaRPr>
          </a:p>
        </p:txBody>
      </p:sp>
      <p:sp>
        <p:nvSpPr>
          <p:cNvPr id="14" name="object 14"/>
          <p:cNvSpPr txBox="1"/>
          <p:nvPr>
            <p:custDataLst>
              <p:tags r:id="rId16"/>
            </p:custDataLst>
          </p:nvPr>
        </p:nvSpPr>
        <p:spPr>
          <a:xfrm>
            <a:off x="6310629" y="4807077"/>
            <a:ext cx="4290695" cy="873760"/>
          </a:xfrm>
          <a:prstGeom prst="rect">
            <a:avLst/>
          </a:prstGeom>
        </p:spPr>
        <p:txBody>
          <a:bodyPr vert="horz" wrap="square" lIns="0" tIns="12065" rIns="0" bIns="0" rtlCol="0">
            <a:spAutoFit/>
          </a:bodyPr>
          <a:lstStyle/>
          <a:p>
            <a:pPr marL="12700">
              <a:lnSpc>
                <a:spcPct val="100000"/>
              </a:lnSpc>
              <a:spcBef>
                <a:spcPts val="95"/>
              </a:spcBef>
            </a:pPr>
            <a:r>
              <a:rPr sz="2800" b="1" dirty="0">
                <a:latin typeface="微软雅黑" panose="020B0503020204020204" charset="-122"/>
                <a:ea typeface="微软雅黑" panose="020B0503020204020204" charset="-122"/>
                <a:cs typeface="黑体" panose="02010609060101010101" charset="-122"/>
              </a:rPr>
              <a:t>前</a:t>
            </a:r>
            <a:r>
              <a:rPr sz="2800" b="1" spc="-5" dirty="0">
                <a:latin typeface="微软雅黑" panose="020B0503020204020204" charset="-122"/>
                <a:ea typeface="微软雅黑" panose="020B0503020204020204" charset="-122"/>
                <a:cs typeface="黑体" panose="02010609060101010101" charset="-122"/>
              </a:rPr>
              <a:t>期</a:t>
            </a:r>
            <a:r>
              <a:rPr sz="2800" b="1" dirty="0">
                <a:latin typeface="微软雅黑" panose="020B0503020204020204" charset="-122"/>
                <a:ea typeface="微软雅黑" panose="020B0503020204020204" charset="-122"/>
                <a:cs typeface="黑体" panose="02010609060101010101" charset="-122"/>
              </a:rPr>
              <a:t>：</a:t>
            </a:r>
            <a:r>
              <a:rPr sz="2800" b="1" u="heavy" spc="-5" dirty="0">
                <a:solidFill>
                  <a:srgbClr val="C00000"/>
                </a:solidFill>
                <a:uFill>
                  <a:solidFill>
                    <a:srgbClr val="C00000"/>
                  </a:solidFill>
                </a:uFill>
                <a:latin typeface="微软雅黑" panose="020B0503020204020204" charset="-122"/>
                <a:ea typeface="微软雅黑" panose="020B0503020204020204" charset="-122"/>
                <a:cs typeface="黑体" panose="02010609060101010101" charset="-122"/>
              </a:rPr>
              <a:t>热</a:t>
            </a:r>
            <a:r>
              <a:rPr sz="2800" b="1" u="heavy" dirty="0">
                <a:solidFill>
                  <a:srgbClr val="C00000"/>
                </a:solidFill>
                <a:uFill>
                  <a:solidFill>
                    <a:srgbClr val="C00000"/>
                  </a:solidFill>
                </a:uFill>
                <a:latin typeface="微软雅黑" panose="020B0503020204020204" charset="-122"/>
                <a:ea typeface="微软雅黑" panose="020B0503020204020204" charset="-122"/>
                <a:cs typeface="黑体" panose="02010609060101010101" charset="-122"/>
              </a:rPr>
              <a:t>风</a:t>
            </a:r>
            <a:r>
              <a:rPr sz="2800" b="1" u="heavy" spc="-5" dirty="0">
                <a:solidFill>
                  <a:srgbClr val="C00000"/>
                </a:solidFill>
                <a:uFill>
                  <a:solidFill>
                    <a:srgbClr val="C00000"/>
                  </a:solidFill>
                </a:uFill>
                <a:latin typeface="微软雅黑" panose="020B0503020204020204" charset="-122"/>
                <a:ea typeface="微软雅黑" panose="020B0503020204020204" charset="-122"/>
                <a:cs typeface="黑体" panose="02010609060101010101" charset="-122"/>
              </a:rPr>
              <a:t>吹坟，</a:t>
            </a:r>
            <a:r>
              <a:rPr sz="2800" b="1" u="heavy" dirty="0">
                <a:solidFill>
                  <a:srgbClr val="C00000"/>
                </a:solidFill>
                <a:uFill>
                  <a:solidFill>
                    <a:srgbClr val="C00000"/>
                  </a:solidFill>
                </a:uFill>
                <a:latin typeface="微软雅黑" panose="020B0503020204020204" charset="-122"/>
                <a:ea typeface="微软雅黑" panose="020B0503020204020204" charset="-122"/>
                <a:cs typeface="黑体" panose="02010609060101010101" charset="-122"/>
              </a:rPr>
              <a:t>华</a:t>
            </a:r>
            <a:r>
              <a:rPr sz="2800" b="1" u="heavy" spc="-5" dirty="0">
                <a:solidFill>
                  <a:srgbClr val="C00000"/>
                </a:solidFill>
                <a:uFill>
                  <a:solidFill>
                    <a:srgbClr val="C00000"/>
                  </a:solidFill>
                </a:uFill>
                <a:latin typeface="微软雅黑" panose="020B0503020204020204" charset="-122"/>
                <a:ea typeface="微软雅黑" panose="020B0503020204020204" charset="-122"/>
                <a:cs typeface="黑体" panose="02010609060101010101" charset="-122"/>
              </a:rPr>
              <a:t>盖而已</a:t>
            </a:r>
            <a:endParaRPr sz="2800" b="1">
              <a:latin typeface="微软雅黑" panose="020B0503020204020204" charset="-122"/>
              <a:ea typeface="微软雅黑" panose="020B0503020204020204" charset="-122"/>
              <a:cs typeface="黑体" panose="02010609060101010101" charset="-122"/>
            </a:endParaRPr>
          </a:p>
        </p:txBody>
      </p:sp>
      <p:sp>
        <p:nvSpPr>
          <p:cNvPr id="16" name="object 16"/>
          <p:cNvSpPr txBox="1"/>
          <p:nvPr>
            <p:custDataLst>
              <p:tags r:id="rId17"/>
            </p:custDataLst>
          </p:nvPr>
        </p:nvSpPr>
        <p:spPr>
          <a:xfrm>
            <a:off x="3135883" y="6589153"/>
            <a:ext cx="5920740" cy="330200"/>
          </a:xfrm>
          <a:prstGeom prst="rect">
            <a:avLst/>
          </a:prstGeom>
        </p:spPr>
        <p:txBody>
          <a:bodyPr vert="horz" wrap="square" lIns="0" tIns="0" rIns="0" bIns="0" rtlCol="0">
            <a:spAutoFit/>
          </a:bodyPr>
          <a:lstStyle/>
          <a:p>
            <a:pPr marL="12700">
              <a:lnSpc>
                <a:spcPts val="2600"/>
              </a:lnSpc>
            </a:pPr>
            <a:r>
              <a:rPr sz="2000" dirty="0">
                <a:solidFill>
                  <a:srgbClr val="FFFFFF"/>
                </a:solidFill>
                <a:latin typeface="楷体" panose="02010609060101010101" charset="-122"/>
                <a:cs typeface="楷体" panose="02010609060101010101" charset="-122"/>
              </a:rPr>
              <a:t>听够课程</a:t>
            </a:r>
            <a:r>
              <a:rPr sz="2400" spc="-10" dirty="0">
                <a:solidFill>
                  <a:srgbClr val="C00000"/>
                </a:solidFill>
                <a:latin typeface="楷体" panose="02010609060101010101" charset="-122"/>
                <a:cs typeface="楷体" panose="02010609060101010101" charset="-122"/>
              </a:rPr>
              <a:t>两</a:t>
            </a:r>
            <a:r>
              <a:rPr sz="2400" dirty="0">
                <a:solidFill>
                  <a:srgbClr val="C00000"/>
                </a:solidFill>
                <a:latin typeface="楷体" panose="02010609060101010101" charset="-122"/>
                <a:cs typeface="楷体" panose="02010609060101010101" charset="-122"/>
              </a:rPr>
              <a:t>个小</a:t>
            </a:r>
            <a:r>
              <a:rPr sz="2400" spc="-5" dirty="0">
                <a:solidFill>
                  <a:srgbClr val="C00000"/>
                </a:solidFill>
                <a:latin typeface="楷体" panose="02010609060101010101" charset="-122"/>
                <a:cs typeface="楷体" panose="02010609060101010101" charset="-122"/>
              </a:rPr>
              <a:t>时</a:t>
            </a:r>
            <a:r>
              <a:rPr sz="2000" spc="10" dirty="0">
                <a:solidFill>
                  <a:srgbClr val="FFFFFF"/>
                </a:solidFill>
                <a:latin typeface="楷体" panose="02010609060101010101" charset="-122"/>
                <a:cs typeface="楷体" panose="02010609060101010101" charset="-122"/>
              </a:rPr>
              <a:t>为</a:t>
            </a:r>
            <a:r>
              <a:rPr sz="2400" spc="-15" dirty="0">
                <a:solidFill>
                  <a:srgbClr val="C00000"/>
                </a:solidFill>
                <a:latin typeface="楷体" panose="02010609060101010101" charset="-122"/>
                <a:cs typeface="楷体" panose="02010609060101010101" charset="-122"/>
              </a:rPr>
              <a:t>全</a:t>
            </a:r>
            <a:r>
              <a:rPr sz="2400" dirty="0">
                <a:solidFill>
                  <a:srgbClr val="C00000"/>
                </a:solidFill>
                <a:latin typeface="楷体" panose="02010609060101010101" charset="-122"/>
                <a:cs typeface="楷体" panose="02010609060101010101" charset="-122"/>
              </a:rPr>
              <a:t>勤</a:t>
            </a:r>
            <a:r>
              <a:rPr sz="2000" dirty="0">
                <a:solidFill>
                  <a:srgbClr val="FFFFFF"/>
                </a:solidFill>
                <a:latin typeface="楷体" panose="02010609060101010101" charset="-122"/>
                <a:cs typeface="楷体" panose="02010609060101010101" charset="-122"/>
              </a:rPr>
              <a:t>，中途</a:t>
            </a:r>
            <a:r>
              <a:rPr sz="2000" spc="-15" dirty="0">
                <a:solidFill>
                  <a:srgbClr val="FFFFFF"/>
                </a:solidFill>
                <a:latin typeface="楷体" panose="02010609060101010101" charset="-122"/>
                <a:cs typeface="楷体" panose="02010609060101010101" charset="-122"/>
              </a:rPr>
              <a:t>不</a:t>
            </a:r>
            <a:r>
              <a:rPr sz="2000" dirty="0">
                <a:solidFill>
                  <a:srgbClr val="FFFFFF"/>
                </a:solidFill>
                <a:latin typeface="楷体" panose="02010609060101010101" charset="-122"/>
                <a:cs typeface="楷体" panose="02010609060101010101" charset="-122"/>
              </a:rPr>
              <a:t>能退出</a:t>
            </a:r>
            <a:r>
              <a:rPr sz="2000" spc="-15" dirty="0">
                <a:solidFill>
                  <a:srgbClr val="FFFFFF"/>
                </a:solidFill>
                <a:latin typeface="楷体" panose="02010609060101010101" charset="-122"/>
                <a:cs typeface="楷体" panose="02010609060101010101" charset="-122"/>
              </a:rPr>
              <a:t>，</a:t>
            </a:r>
            <a:r>
              <a:rPr sz="2000" dirty="0">
                <a:solidFill>
                  <a:srgbClr val="FFFFFF"/>
                </a:solidFill>
                <a:latin typeface="楷体" panose="02010609060101010101" charset="-122"/>
                <a:cs typeface="楷体" panose="02010609060101010101" charset="-122"/>
              </a:rPr>
              <a:t>加</a:t>
            </a:r>
            <a:r>
              <a:rPr sz="2000" spc="-15" dirty="0">
                <a:solidFill>
                  <a:srgbClr val="FFFFFF"/>
                </a:solidFill>
                <a:latin typeface="楷体" panose="02010609060101010101" charset="-122"/>
                <a:cs typeface="楷体" panose="02010609060101010101" charset="-122"/>
              </a:rPr>
              <a:t>油</a:t>
            </a:r>
            <a:r>
              <a:rPr sz="2000" dirty="0">
                <a:solidFill>
                  <a:srgbClr val="FFFFFF"/>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p:txBody>
      </p:sp>
      <p:sp>
        <p:nvSpPr>
          <p:cNvPr id="15" name="object 15"/>
          <p:cNvSpPr txBox="1"/>
          <p:nvPr>
            <p:custDataLst>
              <p:tags r:id="rId18"/>
            </p:custDataLst>
          </p:nvPr>
        </p:nvSpPr>
        <p:spPr>
          <a:xfrm>
            <a:off x="6310629" y="5850737"/>
            <a:ext cx="2869565" cy="442595"/>
          </a:xfrm>
          <a:prstGeom prst="rect">
            <a:avLst/>
          </a:prstGeom>
        </p:spPr>
        <p:txBody>
          <a:bodyPr vert="horz" wrap="square" lIns="0" tIns="12065" rIns="0" bIns="0" rtlCol="0">
            <a:spAutoFit/>
          </a:bodyPr>
          <a:lstStyle/>
          <a:p>
            <a:pPr marL="12700">
              <a:lnSpc>
                <a:spcPct val="100000"/>
              </a:lnSpc>
              <a:spcBef>
                <a:spcPts val="95"/>
              </a:spcBef>
            </a:pPr>
            <a:r>
              <a:rPr sz="2800" b="1" dirty="0">
                <a:latin typeface="微软雅黑" panose="020B0503020204020204" charset="-122"/>
                <a:ea typeface="微软雅黑" panose="020B0503020204020204" charset="-122"/>
                <a:cs typeface="黑体" panose="02010609060101010101" charset="-122"/>
              </a:rPr>
              <a:t>后</a:t>
            </a:r>
            <a:r>
              <a:rPr sz="2800" b="1" spc="-5" dirty="0">
                <a:latin typeface="微软雅黑" panose="020B0503020204020204" charset="-122"/>
                <a:ea typeface="微软雅黑" panose="020B0503020204020204" charset="-122"/>
                <a:cs typeface="黑体" panose="02010609060101010101" charset="-122"/>
              </a:rPr>
              <a:t>期：排除法选择</a:t>
            </a:r>
            <a:endParaRPr sz="2800" b="1">
              <a:latin typeface="微软雅黑" panose="020B0503020204020204" charset="-122"/>
              <a:ea typeface="微软雅黑" panose="020B0503020204020204" charset="-122"/>
              <a:cs typeface="黑体" panose="02010609060101010101" charset="-122"/>
            </a:endParaRPr>
          </a:p>
        </p:txBody>
      </p:sp>
    </p:spTree>
    <p:custDataLst>
      <p:tags r:id="rId19"/>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0163" y="4853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57529" y="1458214"/>
            <a:ext cx="74256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《沉</a:t>
            </a:r>
            <a:r>
              <a:rPr sz="2400" spc="-5" dirty="0">
                <a:latin typeface="宋体" panose="02010600030101010101" pitchFamily="2" charset="-122"/>
                <a:cs typeface="宋体" panose="02010600030101010101" pitchFamily="2" charset="-122"/>
              </a:rPr>
              <a:t>思</a:t>
            </a:r>
            <a:r>
              <a:rPr sz="2400" dirty="0">
                <a:latin typeface="宋体" panose="02010600030101010101" pitchFamily="2" charset="-122"/>
                <a:cs typeface="宋体" panose="02010600030101010101" pitchFamily="2" charset="-122"/>
              </a:rPr>
              <a:t>》、《微笑》等王统照早期小说，主要表现（</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北方农民的现实生活</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社会现实的弊端</a:t>
            </a:r>
            <a:endParaRPr sz="2400">
              <a:latin typeface="宋体" panose="02010600030101010101" pitchFamily="2" charset="-122"/>
              <a:cs typeface="宋体" panose="02010600030101010101" pitchFamily="2" charset="-122"/>
            </a:endParaRPr>
          </a:p>
          <a:p>
            <a:pPr marL="12700" marR="3340100">
              <a:lnSpc>
                <a:spcPct val="200000"/>
              </a:lnSpc>
            </a:pPr>
            <a:r>
              <a:rPr sz="2400" spc="-5" dirty="0">
                <a:latin typeface="Arial" panose="020B0604020202020204"/>
                <a:cs typeface="Arial" panose="020B0604020202020204"/>
              </a:rPr>
              <a:t>C:</a:t>
            </a:r>
            <a:r>
              <a:rPr sz="2400" spc="5"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爱”与“美”的追求与幻灭  </a:t>
            </a:r>
            <a:r>
              <a:rPr sz="2400"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对“爱的哲学”的歌颂</a:t>
            </a:r>
            <a:endParaRPr sz="2400">
              <a:latin typeface="宋体" panose="02010600030101010101" pitchFamily="2" charset="-122"/>
              <a:cs typeface="宋体" panose="02010600030101010101" pitchFamily="2" charset="-122"/>
            </a:endParaRPr>
          </a:p>
        </p:txBody>
      </p:sp>
      <p:sp>
        <p:nvSpPr>
          <p:cNvPr id="8" name="object 8"/>
          <p:cNvSpPr txBox="1"/>
          <p:nvPr>
            <p:custDataLst>
              <p:tags r:id="rId11"/>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0163" y="4853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57529" y="1458214"/>
            <a:ext cx="7425690"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《沉</a:t>
            </a:r>
            <a:r>
              <a:rPr sz="2400" spc="-5" dirty="0">
                <a:latin typeface="宋体" panose="02010600030101010101" pitchFamily="2" charset="-122"/>
                <a:cs typeface="宋体" panose="02010600030101010101" pitchFamily="2" charset="-122"/>
              </a:rPr>
              <a:t>思</a:t>
            </a:r>
            <a:r>
              <a:rPr sz="2400" dirty="0">
                <a:latin typeface="宋体" panose="02010600030101010101" pitchFamily="2" charset="-122"/>
                <a:cs typeface="宋体" panose="02010600030101010101" pitchFamily="2" charset="-122"/>
              </a:rPr>
              <a:t>》、《微笑》等王统照早期小说，主要表现（</a:t>
            </a:r>
            <a:r>
              <a:rPr sz="2400" spc="-630"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北方农民的现实生活</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b="1" spc="-5" dirty="0">
                <a:solidFill>
                  <a:srgbClr val="C00000"/>
                </a:solidFill>
                <a:latin typeface="Arial" panose="020B0604020202020204"/>
                <a:cs typeface="Arial" panose="020B0604020202020204"/>
              </a:rPr>
              <a:t>B:</a:t>
            </a:r>
            <a:r>
              <a:rPr sz="2400" b="1" dirty="0">
                <a:solidFill>
                  <a:srgbClr val="C00000"/>
                </a:solidFill>
                <a:latin typeface="宋体" panose="02010600030101010101" pitchFamily="2" charset="-122"/>
                <a:cs typeface="宋体" panose="02010600030101010101" pitchFamily="2" charset="-122"/>
              </a:rPr>
              <a:t>社会现实的弊端</a:t>
            </a:r>
            <a:endParaRPr sz="2400">
              <a:latin typeface="宋体" panose="02010600030101010101" pitchFamily="2" charset="-122"/>
              <a:cs typeface="宋体" panose="02010600030101010101" pitchFamily="2" charset="-122"/>
            </a:endParaRPr>
          </a:p>
          <a:p>
            <a:pPr marL="12700" marR="3340100">
              <a:lnSpc>
                <a:spcPct val="200000"/>
              </a:lnSpc>
            </a:pPr>
            <a:r>
              <a:rPr sz="2400" spc="-5" dirty="0">
                <a:latin typeface="Arial" panose="020B0604020202020204"/>
                <a:cs typeface="Arial" panose="020B0604020202020204"/>
              </a:rPr>
              <a:t>C:</a:t>
            </a:r>
            <a:r>
              <a:rPr sz="2400" spc="5"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爱”与“美”的追求与幻灭  </a:t>
            </a:r>
            <a:r>
              <a:rPr sz="2400"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对“爱的哲学”的歌颂</a:t>
            </a:r>
            <a:endParaRPr sz="2400">
              <a:latin typeface="宋体" panose="02010600030101010101" pitchFamily="2" charset="-122"/>
              <a:cs typeface="宋体" panose="02010600030101010101" pitchFamily="2" charset="-122"/>
            </a:endParaRPr>
          </a:p>
        </p:txBody>
      </p:sp>
      <p:sp>
        <p:nvSpPr>
          <p:cNvPr id="8" name="object 8"/>
          <p:cNvSpPr txBox="1"/>
          <p:nvPr>
            <p:custDataLst>
              <p:tags r:id="rId11"/>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0163" y="4853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57529" y="1458214"/>
            <a:ext cx="429323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小说《缀网劳蛛》的作者是（）</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冰心</a:t>
            </a:r>
            <a:endParaRPr sz="2400">
              <a:latin typeface="宋体" panose="02010600030101010101" pitchFamily="2" charset="-122"/>
              <a:cs typeface="宋体" panose="02010600030101010101" pitchFamily="2" charset="-122"/>
            </a:endParaRPr>
          </a:p>
          <a:p>
            <a:pPr marL="12700" marR="3052445" algn="just">
              <a:lnSpc>
                <a:spcPts val="5760"/>
              </a:lnSpc>
              <a:spcBef>
                <a:spcPts val="50"/>
              </a:spcBef>
            </a:pPr>
            <a:r>
              <a:rPr sz="2400"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许地山 </a:t>
            </a:r>
            <a:r>
              <a:rPr sz="2400" spc="-5" dirty="0">
                <a:latin typeface="Arial" panose="020B0604020202020204"/>
                <a:cs typeface="Arial" panose="020B0604020202020204"/>
              </a:rPr>
              <a:t>C</a:t>
            </a:r>
            <a:r>
              <a:rPr sz="2400" spc="5"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叶绍钧  </a:t>
            </a: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郭沫若</a:t>
            </a:r>
            <a:endParaRPr sz="2400">
              <a:latin typeface="宋体" panose="02010600030101010101" pitchFamily="2" charset="-122"/>
              <a:cs typeface="宋体" panose="02010600030101010101" pitchFamily="2" charset="-122"/>
            </a:endParaRPr>
          </a:p>
        </p:txBody>
      </p:sp>
      <p:sp>
        <p:nvSpPr>
          <p:cNvPr id="8" name="object 8"/>
          <p:cNvSpPr txBox="1"/>
          <p:nvPr>
            <p:custDataLst>
              <p:tags r:id="rId11"/>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0163" y="4853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57529" y="1458214"/>
            <a:ext cx="4293235" cy="3239135"/>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小说《缀网劳蛛》的作者是（）</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冰心</a:t>
            </a:r>
            <a:endParaRPr sz="2400">
              <a:latin typeface="宋体" panose="02010600030101010101" pitchFamily="2" charset="-122"/>
              <a:cs typeface="宋体" panose="02010600030101010101" pitchFamily="2" charset="-122"/>
            </a:endParaRPr>
          </a:p>
          <a:p>
            <a:pPr marL="12700" marR="3031490" algn="just">
              <a:lnSpc>
                <a:spcPts val="5760"/>
              </a:lnSpc>
              <a:spcBef>
                <a:spcPts val="50"/>
              </a:spcBef>
            </a:pPr>
            <a:r>
              <a:rPr sz="2400" b="1" spc="-10" dirty="0">
                <a:solidFill>
                  <a:srgbClr val="C00000"/>
                </a:solidFill>
                <a:latin typeface="Arial" panose="020B0604020202020204"/>
                <a:cs typeface="Arial" panose="020B0604020202020204"/>
              </a:rPr>
              <a:t>B</a:t>
            </a:r>
            <a:r>
              <a:rPr sz="2400" b="1"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许地山  </a:t>
            </a:r>
            <a:r>
              <a:rPr sz="2400" dirty="0">
                <a:latin typeface="Arial" panose="020B0604020202020204"/>
                <a:cs typeface="Arial" panose="020B0604020202020204"/>
              </a:rPr>
              <a:t>C:</a:t>
            </a:r>
            <a:r>
              <a:rPr sz="2400" dirty="0">
                <a:latin typeface="宋体" panose="02010600030101010101" pitchFamily="2" charset="-122"/>
                <a:cs typeface="宋体" panose="02010600030101010101" pitchFamily="2" charset="-122"/>
              </a:rPr>
              <a:t>叶绍钧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郭沫若</a:t>
            </a:r>
            <a:endParaRPr sz="2400">
              <a:latin typeface="宋体" panose="02010600030101010101" pitchFamily="2" charset="-122"/>
              <a:cs typeface="宋体" panose="02010600030101010101" pitchFamily="2" charset="-122"/>
            </a:endParaRPr>
          </a:p>
        </p:txBody>
      </p:sp>
      <p:sp>
        <p:nvSpPr>
          <p:cNvPr id="8" name="object 8"/>
          <p:cNvSpPr txBox="1"/>
          <p:nvPr>
            <p:custDataLst>
              <p:tags r:id="rId11"/>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50163" y="485394"/>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1" name="object 11"/>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57529" y="1378965"/>
            <a:ext cx="8094980" cy="391160"/>
          </a:xfrm>
          <a:prstGeom prst="rect">
            <a:avLst/>
          </a:prstGeom>
        </p:spPr>
        <p:txBody>
          <a:bodyPr vert="horz" wrap="square" lIns="0" tIns="12700" rIns="0" bIns="0" rtlCol="0">
            <a:spAutoFit/>
          </a:bodyPr>
          <a:lstStyle/>
          <a:p>
            <a:pPr marL="12700">
              <a:lnSpc>
                <a:spcPct val="100000"/>
              </a:lnSpc>
              <a:spcBef>
                <a:spcPts val="100"/>
              </a:spcBef>
              <a:tabLst>
                <a:tab pos="7776845"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1204</a:t>
            </a:r>
            <a:r>
              <a:rPr sz="1800" b="1" dirty="0">
                <a:latin typeface="微软雅黑" panose="020B0503020204020204" charset="-122"/>
                <a:cs typeface="微软雅黑" panose="020B0503020204020204" charset="-122"/>
              </a:rPr>
              <a:t>单选】</a:t>
            </a:r>
            <a:r>
              <a:rPr sz="20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五四”时期“问题小说”的代表作品</a:t>
            </a:r>
            <a:r>
              <a:rPr sz="2400" spc="-10" dirty="0">
                <a:latin typeface="微软雅黑" panose="020B0503020204020204" charset="-122"/>
                <a:cs typeface="微软雅黑" panose="020B0503020204020204" charset="-122"/>
              </a:rPr>
              <a:t>是</a:t>
            </a:r>
            <a:r>
              <a:rPr sz="2400" dirty="0">
                <a:latin typeface="微软雅黑" panose="020B0503020204020204" charset="-122"/>
                <a:cs typeface="微软雅黑" panose="020B0503020204020204" charset="-122"/>
              </a:rPr>
              <a:t>（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938885" y="2110181"/>
            <a:ext cx="1765300" cy="1123950"/>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．《沉沦</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水葬》</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4859273" y="2110181"/>
            <a:ext cx="2654935" cy="112395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微软雅黑" panose="020B0503020204020204" charset="-122"/>
                <a:cs typeface="微软雅黑" panose="020B0503020204020204" charset="-122"/>
              </a:rPr>
              <a:t>B．</a:t>
            </a:r>
            <a:r>
              <a:rPr sz="2400" spc="-5" dirty="0">
                <a:latin typeface="微软雅黑" panose="020B0503020204020204" charset="-122"/>
                <a:cs typeface="微软雅黑" panose="020B0503020204020204" charset="-122"/>
              </a:rPr>
              <a:t>《斯人独憔悴</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《赌徒吉顺》</a:t>
            </a:r>
            <a:endParaRPr sz="2400">
              <a:latin typeface="微软雅黑" panose="020B0503020204020204" charset="-122"/>
              <a:cs typeface="微软雅黑" panose="020B0503020204020204" charset="-122"/>
            </a:endParaRPr>
          </a:p>
        </p:txBody>
      </p:sp>
      <p:sp>
        <p:nvSpPr>
          <p:cNvPr id="10" name="object 10"/>
          <p:cNvSpPr txBox="1"/>
          <p:nvPr>
            <p:custDataLst>
              <p:tags r:id="rId13"/>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154683" y="461898"/>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1" name="object 11"/>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75461" y="1629283"/>
            <a:ext cx="8094980" cy="391160"/>
          </a:xfrm>
          <a:prstGeom prst="rect">
            <a:avLst/>
          </a:prstGeom>
        </p:spPr>
        <p:txBody>
          <a:bodyPr vert="horz" wrap="square" lIns="0" tIns="12700" rIns="0" bIns="0" rtlCol="0">
            <a:spAutoFit/>
          </a:bodyPr>
          <a:lstStyle/>
          <a:p>
            <a:pPr marL="12700">
              <a:lnSpc>
                <a:spcPct val="100000"/>
              </a:lnSpc>
              <a:spcBef>
                <a:spcPts val="100"/>
              </a:spcBef>
              <a:tabLst>
                <a:tab pos="7775575"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1204</a:t>
            </a:r>
            <a:r>
              <a:rPr sz="1800" b="1" dirty="0">
                <a:latin typeface="微软雅黑" panose="020B0503020204020204" charset="-122"/>
                <a:cs typeface="微软雅黑" panose="020B0503020204020204" charset="-122"/>
              </a:rPr>
              <a:t>单选】</a:t>
            </a:r>
            <a:r>
              <a:rPr sz="20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五四”时期“问题小说”的代表作品是（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246733" y="2360498"/>
            <a:ext cx="1765300"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．《沉沦</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dirty="0">
                <a:latin typeface="微软雅黑" panose="020B0503020204020204" charset="-122"/>
                <a:cs typeface="微软雅黑" panose="020B0503020204020204" charset="-122"/>
              </a:rPr>
              <a:t>C．《水葬》</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5077205" y="2360498"/>
            <a:ext cx="2654935" cy="112331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微软雅黑" panose="020B0503020204020204" charset="-122"/>
                <a:cs typeface="微软雅黑" panose="020B0503020204020204" charset="-122"/>
              </a:rPr>
              <a:t>B．</a:t>
            </a:r>
            <a:r>
              <a:rPr sz="2400" b="1" spc="-5" dirty="0">
                <a:solidFill>
                  <a:srgbClr val="C00000"/>
                </a:solidFill>
                <a:latin typeface="微软雅黑" panose="020B0503020204020204" charset="-122"/>
                <a:cs typeface="微软雅黑" panose="020B0503020204020204" charset="-122"/>
              </a:rPr>
              <a:t>《斯人独憔悴</a:t>
            </a:r>
            <a:r>
              <a:rPr sz="2400" b="1" dirty="0">
                <a:solidFill>
                  <a:srgbClr val="C00000"/>
                </a:solidFill>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《赌徒吉顺》</a:t>
            </a:r>
            <a:endParaRPr sz="2400">
              <a:latin typeface="微软雅黑" panose="020B0503020204020204" charset="-122"/>
              <a:cs typeface="微软雅黑" panose="020B0503020204020204" charset="-122"/>
            </a:endParaRPr>
          </a:p>
        </p:txBody>
      </p:sp>
      <p:sp>
        <p:nvSpPr>
          <p:cNvPr id="10" name="object 10"/>
          <p:cNvSpPr txBox="1"/>
          <p:nvPr>
            <p:custDataLst>
              <p:tags r:id="rId13"/>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206500" y="697230"/>
            <a:ext cx="3692525" cy="442595"/>
          </a:xfrm>
          <a:prstGeom prst="rect">
            <a:avLst/>
          </a:prstGeom>
        </p:spPr>
        <p:txBody>
          <a:bodyPr vert="horz" wrap="square" lIns="0" tIns="12065" rIns="0" bIns="0" rtlCol="0">
            <a:spAutoFit/>
          </a:bodyPr>
          <a:lstStyle/>
          <a:p>
            <a:pPr marL="12700">
              <a:lnSpc>
                <a:spcPct val="100000"/>
              </a:lnSpc>
              <a:spcBef>
                <a:spcPts val="95"/>
              </a:spcBef>
              <a:tabLst>
                <a:tab pos="1085850" algn="l"/>
              </a:tabLst>
            </a:pPr>
            <a:r>
              <a:rPr dirty="0"/>
              <a:t>1.3.1	</a:t>
            </a:r>
            <a:r>
              <a:rPr spc="-10" dirty="0"/>
              <a:t>小说创作概述</a:t>
            </a:r>
            <a:endParaRPr spc="-10" dirty="0"/>
          </a:p>
        </p:txBody>
      </p:sp>
      <p:sp>
        <p:nvSpPr>
          <p:cNvPr id="7" name="object 7"/>
          <p:cNvSpPr txBox="1"/>
          <p:nvPr>
            <p:custDataLst>
              <p:tags r:id="rId9"/>
            </p:custDataLst>
          </p:nvPr>
        </p:nvSpPr>
        <p:spPr>
          <a:xfrm>
            <a:off x="178714" y="1393063"/>
            <a:ext cx="11761470" cy="4777105"/>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（三）乡土文学</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乡土小说</a:t>
            </a:r>
            <a:r>
              <a:rPr sz="2000" b="1" dirty="0">
                <a:latin typeface="微软雅黑" panose="020B0503020204020204" charset="-122"/>
                <a:ea typeface="微软雅黑" panose="020B0503020204020204" charset="-122"/>
                <a:cs typeface="微软雅黑" panose="020B0503020204020204" charset="-122"/>
              </a:rPr>
              <a:t>（文学研究会“为人</a:t>
            </a:r>
            <a:r>
              <a:rPr sz="2000" b="1" spc="-15" dirty="0">
                <a:latin typeface="微软雅黑" panose="020B0503020204020204" charset="-122"/>
                <a:ea typeface="微软雅黑" panose="020B0503020204020204" charset="-122"/>
                <a:cs typeface="微软雅黑" panose="020B0503020204020204" charset="-122"/>
              </a:rPr>
              <a:t>生</a:t>
            </a:r>
            <a:r>
              <a:rPr sz="2000" b="1" dirty="0">
                <a:latin typeface="微软雅黑" panose="020B0503020204020204" charset="-122"/>
                <a:ea typeface="微软雅黑" panose="020B0503020204020204" charset="-122"/>
                <a:cs typeface="微软雅黑" panose="020B0503020204020204" charset="-122"/>
              </a:rPr>
              <a:t>”基</a:t>
            </a:r>
            <a:r>
              <a:rPr sz="2000" b="1" spc="-15" dirty="0">
                <a:latin typeface="微软雅黑" panose="020B0503020204020204" charset="-122"/>
                <a:ea typeface="微软雅黑" panose="020B0503020204020204" charset="-122"/>
                <a:cs typeface="微软雅黑" panose="020B0503020204020204" charset="-122"/>
              </a:rPr>
              <a:t>本</a:t>
            </a:r>
            <a:r>
              <a:rPr sz="2000" b="1" dirty="0">
                <a:latin typeface="微软雅黑" panose="020B0503020204020204" charset="-122"/>
                <a:ea typeface="微软雅黑" panose="020B0503020204020204" charset="-122"/>
                <a:cs typeface="微软雅黑" panose="020B0503020204020204" charset="-122"/>
              </a:rPr>
              <a:t>宗旨）</a:t>
            </a:r>
            <a:endParaRPr sz="2000" b="1">
              <a:latin typeface="微软雅黑" panose="020B0503020204020204" charset="-122"/>
              <a:ea typeface="微软雅黑" panose="020B0503020204020204" charset="-122"/>
              <a:cs typeface="微软雅黑" panose="020B0503020204020204" charset="-122"/>
            </a:endParaRPr>
          </a:p>
          <a:p>
            <a:pPr marL="469900">
              <a:lnSpc>
                <a:spcPct val="100000"/>
              </a:lnSpc>
              <a:spcBef>
                <a:spcPts val="2015"/>
              </a:spcBef>
            </a:pPr>
            <a:r>
              <a:rPr sz="2000" b="1" dirty="0">
                <a:latin typeface="微软雅黑" panose="020B0503020204020204" charset="-122"/>
                <a:ea typeface="微软雅黑" panose="020B0503020204020204" charset="-122"/>
                <a:cs typeface="微软雅黑" panose="020B0503020204020204" charset="-122"/>
              </a:rPr>
              <a:t>溯源</a:t>
            </a:r>
            <a:r>
              <a:rPr sz="2000" b="1" spc="-5" dirty="0">
                <a:latin typeface="微软雅黑" panose="020B0503020204020204" charset="-122"/>
                <a:ea typeface="微软雅黑" panose="020B0503020204020204" charset="-122"/>
                <a:cs typeface="微软雅黑" panose="020B0503020204020204" charset="-122"/>
              </a:rPr>
              <a:t>于</a:t>
            </a:r>
            <a:r>
              <a:rPr sz="2400" b="1" dirty="0">
                <a:solidFill>
                  <a:srgbClr val="C00000"/>
                </a:solidFill>
                <a:latin typeface="微软雅黑" panose="020B0503020204020204" charset="-122"/>
                <a:ea typeface="微软雅黑" panose="020B0503020204020204" charset="-122"/>
                <a:cs typeface="微软雅黑" panose="020B0503020204020204" charset="-122"/>
              </a:rPr>
              <a:t>鲁迅</a:t>
            </a:r>
            <a:r>
              <a:rPr sz="2400" b="1" spc="-5" dirty="0">
                <a:solidFill>
                  <a:srgbClr val="C00000"/>
                </a:solidFill>
                <a:latin typeface="微软雅黑" panose="020B0503020204020204" charset="-122"/>
                <a:ea typeface="微软雅黑" panose="020B0503020204020204" charset="-122"/>
                <a:cs typeface="微软雅黑" panose="020B0503020204020204" charset="-122"/>
              </a:rPr>
              <a:t>的</a:t>
            </a:r>
            <a:r>
              <a:rPr sz="2400" b="1" dirty="0">
                <a:solidFill>
                  <a:srgbClr val="C00000"/>
                </a:solidFill>
                <a:latin typeface="微软雅黑" panose="020B0503020204020204" charset="-122"/>
                <a:ea typeface="微软雅黑" panose="020B0503020204020204" charset="-122"/>
                <a:cs typeface="微软雅黑" panose="020B0503020204020204" charset="-122"/>
              </a:rPr>
              <a:t>《故乡》</a:t>
            </a:r>
            <a:endParaRPr sz="2400" b="1">
              <a:latin typeface="微软雅黑" panose="020B0503020204020204" charset="-122"/>
              <a:ea typeface="微软雅黑" panose="020B0503020204020204" charset="-122"/>
              <a:cs typeface="微软雅黑" panose="020B0503020204020204" charset="-122"/>
            </a:endParaRPr>
          </a:p>
          <a:p>
            <a:pPr marL="469900">
              <a:lnSpc>
                <a:spcPct val="100000"/>
              </a:lnSpc>
              <a:spcBef>
                <a:spcPts val="2020"/>
              </a:spcBef>
            </a:pPr>
            <a:r>
              <a:rPr sz="2400" b="1" dirty="0">
                <a:latin typeface="微软雅黑" panose="020B0503020204020204" charset="-122"/>
                <a:ea typeface="微软雅黑" panose="020B0503020204020204" charset="-122"/>
                <a:cs typeface="微软雅黑" panose="020B0503020204020204" charset="-122"/>
              </a:rPr>
              <a:t>活跃时间：</a:t>
            </a:r>
            <a:r>
              <a:rPr sz="2400" b="1" spc="-5" dirty="0">
                <a:latin typeface="微软雅黑" panose="020B0503020204020204" charset="-122"/>
                <a:ea typeface="微软雅黑" panose="020B0503020204020204" charset="-122"/>
                <a:cs typeface="微软雅黑" panose="020B0503020204020204" charset="-122"/>
              </a:rPr>
              <a:t>20</a:t>
            </a:r>
            <a:r>
              <a:rPr sz="2400" b="1" dirty="0">
                <a:latin typeface="微软雅黑" panose="020B0503020204020204" charset="-122"/>
                <a:ea typeface="微软雅黑" panose="020B0503020204020204" charset="-122"/>
                <a:cs typeface="微软雅黑" panose="020B0503020204020204" charset="-122"/>
              </a:rPr>
              <a:t>世纪</a:t>
            </a:r>
            <a:r>
              <a:rPr sz="2400" b="1" spc="-5" dirty="0">
                <a:latin typeface="微软雅黑" panose="020B0503020204020204" charset="-122"/>
                <a:ea typeface="微软雅黑" panose="020B0503020204020204" charset="-122"/>
                <a:cs typeface="微软雅黑" panose="020B0503020204020204" charset="-122"/>
              </a:rPr>
              <a:t>20</a:t>
            </a:r>
            <a:r>
              <a:rPr sz="2400" b="1" dirty="0">
                <a:latin typeface="微软雅黑" panose="020B0503020204020204" charset="-122"/>
                <a:ea typeface="微软雅黑" panose="020B0503020204020204" charset="-122"/>
                <a:cs typeface="微软雅黑" panose="020B0503020204020204" charset="-122"/>
              </a:rPr>
              <a:t>年代中期，崛起在</a:t>
            </a:r>
            <a:r>
              <a:rPr sz="2400" b="1" spc="-5" dirty="0">
                <a:latin typeface="微软雅黑" panose="020B0503020204020204" charset="-122"/>
                <a:ea typeface="微软雅黑" panose="020B0503020204020204" charset="-122"/>
                <a:cs typeface="微软雅黑" panose="020B0503020204020204" charset="-122"/>
              </a:rPr>
              <a:t>1923</a:t>
            </a:r>
            <a:r>
              <a:rPr sz="2400" b="1" dirty="0">
                <a:latin typeface="微软雅黑" panose="020B0503020204020204" charset="-122"/>
                <a:ea typeface="微软雅黑" panose="020B0503020204020204" charset="-122"/>
                <a:cs typeface="微软雅黑" panose="020B0503020204020204" charset="-122"/>
              </a:rPr>
              <a:t>年左右</a:t>
            </a:r>
            <a:endParaRPr sz="2400" b="1">
              <a:latin typeface="微软雅黑" panose="020B0503020204020204" charset="-122"/>
              <a:ea typeface="微软雅黑" panose="020B0503020204020204" charset="-122"/>
              <a:cs typeface="微软雅黑" panose="020B0503020204020204" charset="-122"/>
            </a:endParaRPr>
          </a:p>
          <a:p>
            <a:pPr marL="1917700" marR="3605530" indent="-1448435">
              <a:lnSpc>
                <a:spcPts val="4900"/>
              </a:lnSpc>
              <a:spcBef>
                <a:spcPts val="495"/>
              </a:spcBef>
              <a:tabLst>
                <a:tab pos="1137285" algn="l"/>
              </a:tabLst>
            </a:pPr>
            <a:r>
              <a:rPr sz="2400" b="1" dirty="0">
                <a:latin typeface="微软雅黑" panose="020B0503020204020204" charset="-122"/>
                <a:ea typeface="微软雅黑" panose="020B0503020204020204" charset="-122"/>
                <a:cs typeface="微软雅黑" panose="020B0503020204020204" charset="-122"/>
              </a:rPr>
              <a:t>内	容：对农民悲惨生活的描写、对现实的社会的批判， 对民众愚昧的讽刺、对</a:t>
            </a:r>
            <a:r>
              <a:rPr sz="2400" b="1" dirty="0">
                <a:solidFill>
                  <a:srgbClr val="C00000"/>
                </a:solidFill>
                <a:latin typeface="微软雅黑" panose="020B0503020204020204" charset="-122"/>
                <a:ea typeface="微软雅黑" panose="020B0503020204020204" charset="-122"/>
                <a:cs typeface="微软雅黑" panose="020B0503020204020204" charset="-122"/>
              </a:rPr>
              <a:t>乡村风景</a:t>
            </a:r>
            <a:r>
              <a:rPr sz="2400" b="1" dirty="0">
                <a:latin typeface="微软雅黑" panose="020B0503020204020204" charset="-122"/>
                <a:ea typeface="微软雅黑" panose="020B0503020204020204" charset="-122"/>
                <a:cs typeface="微软雅黑" panose="020B0503020204020204" charset="-122"/>
              </a:rPr>
              <a:t>的描绘。</a:t>
            </a:r>
            <a:endParaRPr sz="2400" b="1">
              <a:latin typeface="微软雅黑" panose="020B0503020204020204" charset="-122"/>
              <a:ea typeface="微软雅黑" panose="020B0503020204020204" charset="-122"/>
              <a:cs typeface="微软雅黑" panose="020B0503020204020204" charset="-122"/>
            </a:endParaRPr>
          </a:p>
          <a:p>
            <a:pPr marL="469900">
              <a:lnSpc>
                <a:spcPct val="100000"/>
              </a:lnSpc>
              <a:spcBef>
                <a:spcPts val="1515"/>
              </a:spcBef>
              <a:tabLst>
                <a:tab pos="1137285" algn="l"/>
              </a:tabLst>
            </a:pPr>
            <a:r>
              <a:rPr sz="2400" b="1" dirty="0">
                <a:solidFill>
                  <a:srgbClr val="C00000"/>
                </a:solidFill>
                <a:latin typeface="微软雅黑" panose="020B0503020204020204" charset="-122"/>
                <a:ea typeface="微软雅黑" panose="020B0503020204020204" charset="-122"/>
                <a:cs typeface="微软雅黑" panose="020B0503020204020204" charset="-122"/>
              </a:rPr>
              <a:t>特	点</a:t>
            </a:r>
            <a:r>
              <a:rPr sz="2400" b="1" dirty="0">
                <a:latin typeface="微软雅黑" panose="020B0503020204020204" charset="-122"/>
                <a:ea typeface="微软雅黑" panose="020B0503020204020204" charset="-122"/>
                <a:cs typeface="微软雅黑" panose="020B0503020204020204" charset="-122"/>
              </a:rPr>
              <a:t>：浓郁的地域风貌特征、强烈的现实主义色彩、含泪的批判。</a:t>
            </a:r>
            <a:endParaRPr sz="2400" b="1">
              <a:latin typeface="微软雅黑" panose="020B0503020204020204" charset="-122"/>
              <a:ea typeface="微软雅黑" panose="020B0503020204020204" charset="-122"/>
              <a:cs typeface="微软雅黑" panose="020B0503020204020204" charset="-122"/>
            </a:endParaRPr>
          </a:p>
          <a:p>
            <a:pPr marL="469900" marR="5080">
              <a:lnSpc>
                <a:spcPct val="170000"/>
              </a:lnSpc>
            </a:pPr>
            <a:r>
              <a:rPr sz="2400" b="1" dirty="0">
                <a:latin typeface="微软雅黑" panose="020B0503020204020204" charset="-122"/>
                <a:ea typeface="微软雅黑" panose="020B0503020204020204" charset="-122"/>
                <a:cs typeface="微软雅黑" panose="020B0503020204020204" charset="-122"/>
              </a:rPr>
              <a:t>代表作家：</a:t>
            </a:r>
            <a:r>
              <a:rPr sz="2400" b="1" dirty="0">
                <a:solidFill>
                  <a:srgbClr val="C00000"/>
                </a:solidFill>
                <a:latin typeface="微软雅黑" panose="020B0503020204020204" charset="-122"/>
                <a:ea typeface="微软雅黑" panose="020B0503020204020204" charset="-122"/>
                <a:cs typeface="微软雅黑" panose="020B0503020204020204" charset="-122"/>
              </a:rPr>
              <a:t>彭家煌、王鲁彦、许杰、废名（</a:t>
            </a:r>
            <a:r>
              <a:rPr sz="2400" b="1" dirty="0">
                <a:latin typeface="微软雅黑" panose="020B0503020204020204" charset="-122"/>
                <a:ea typeface="微软雅黑" panose="020B0503020204020204" charset="-122"/>
                <a:cs typeface="微软雅黑" panose="020B0503020204020204" charset="-122"/>
              </a:rPr>
              <a:t>冯文</a:t>
            </a:r>
            <a:r>
              <a:rPr sz="2400" b="1" spc="-5" dirty="0">
                <a:latin typeface="微软雅黑" panose="020B0503020204020204" charset="-122"/>
                <a:ea typeface="微软雅黑" panose="020B0503020204020204" charset="-122"/>
                <a:cs typeface="微软雅黑" panose="020B0503020204020204" charset="-122"/>
              </a:rPr>
              <a:t>炳</a:t>
            </a:r>
            <a:r>
              <a:rPr sz="2400" b="1" dirty="0">
                <a:solidFill>
                  <a:srgbClr val="C00000"/>
                </a:solidFill>
                <a:latin typeface="微软雅黑" panose="020B0503020204020204" charset="-122"/>
                <a:ea typeface="微软雅黑" panose="020B0503020204020204" charset="-122"/>
                <a:cs typeface="微软雅黑" panose="020B0503020204020204" charset="-122"/>
              </a:rPr>
              <a:t>）、许钦文、台静农、蹇先艾</a:t>
            </a:r>
            <a:r>
              <a:rPr sz="2400" b="1" dirty="0">
                <a:latin typeface="微软雅黑" panose="020B0503020204020204" charset="-122"/>
                <a:ea typeface="微软雅黑" panose="020B0503020204020204" charset="-122"/>
                <a:cs typeface="微软雅黑" panose="020B0503020204020204" charset="-122"/>
              </a:rPr>
              <a:t>等。 代</a:t>
            </a:r>
            <a:r>
              <a:rPr sz="2400" b="1" spc="-10"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表</a:t>
            </a:r>
            <a:r>
              <a:rPr sz="2400" b="1" spc="10"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rPr>
              <a:t>作：</a:t>
            </a:r>
            <a:r>
              <a:rPr sz="2000" b="1" dirty="0">
                <a:latin typeface="微软雅黑" panose="020B0503020204020204" charset="-122"/>
                <a:ea typeface="微软雅黑" panose="020B0503020204020204" charset="-122"/>
                <a:cs typeface="微软雅黑" panose="020B0503020204020204" charset="-122"/>
              </a:rPr>
              <a:t>彭家煌《陈四爹的牛</a:t>
            </a:r>
            <a:r>
              <a:rPr sz="2000" b="1" spc="-15" dirty="0">
                <a:latin typeface="微软雅黑" panose="020B0503020204020204" charset="-122"/>
                <a:ea typeface="微软雅黑" panose="020B0503020204020204" charset="-122"/>
                <a:cs typeface="微软雅黑" panose="020B0503020204020204" charset="-122"/>
              </a:rPr>
              <a:t>》</a:t>
            </a:r>
            <a:r>
              <a:rPr sz="2000" b="1" dirty="0">
                <a:latin typeface="微软雅黑" panose="020B0503020204020204" charset="-122"/>
                <a:ea typeface="微软雅黑" panose="020B0503020204020204" charset="-122"/>
                <a:cs typeface="微软雅黑" panose="020B0503020204020204" charset="-122"/>
              </a:rPr>
              <a:t>、徐</a:t>
            </a:r>
            <a:r>
              <a:rPr sz="2000" b="1" spc="-15" dirty="0">
                <a:latin typeface="微软雅黑" panose="020B0503020204020204" charset="-122"/>
                <a:ea typeface="微软雅黑" panose="020B0503020204020204" charset="-122"/>
                <a:cs typeface="微软雅黑" panose="020B0503020204020204" charset="-122"/>
              </a:rPr>
              <a:t>钦</a:t>
            </a:r>
            <a:r>
              <a:rPr sz="2000" b="1" dirty="0">
                <a:latin typeface="微软雅黑" panose="020B0503020204020204" charset="-122"/>
                <a:ea typeface="微软雅黑" panose="020B0503020204020204" charset="-122"/>
                <a:cs typeface="微软雅黑" panose="020B0503020204020204" charset="-122"/>
              </a:rPr>
              <a:t>文《</a:t>
            </a:r>
            <a:r>
              <a:rPr sz="2000" b="1" spc="-15" dirty="0">
                <a:latin typeface="微软雅黑" panose="020B0503020204020204" charset="-122"/>
                <a:ea typeface="微软雅黑" panose="020B0503020204020204" charset="-122"/>
                <a:cs typeface="微软雅黑" panose="020B0503020204020204" charset="-122"/>
              </a:rPr>
              <a:t>鼻</a:t>
            </a:r>
            <a:r>
              <a:rPr sz="2000" b="1" dirty="0">
                <a:latin typeface="微软雅黑" panose="020B0503020204020204" charset="-122"/>
                <a:ea typeface="微软雅黑" panose="020B0503020204020204" charset="-122"/>
                <a:cs typeface="微软雅黑" panose="020B0503020204020204" charset="-122"/>
              </a:rPr>
              <a:t>涕阿</a:t>
            </a:r>
            <a:r>
              <a:rPr sz="2000" b="1" spc="-15" dirty="0">
                <a:latin typeface="微软雅黑" panose="020B0503020204020204" charset="-122"/>
                <a:ea typeface="微软雅黑" panose="020B0503020204020204" charset="-122"/>
                <a:cs typeface="微软雅黑" panose="020B0503020204020204" charset="-122"/>
              </a:rPr>
              <a:t>二</a:t>
            </a:r>
            <a:r>
              <a:rPr sz="2000" b="1" dirty="0">
                <a:latin typeface="微软雅黑" panose="020B0503020204020204" charset="-122"/>
                <a:ea typeface="微软雅黑" panose="020B0503020204020204" charset="-122"/>
                <a:cs typeface="微软雅黑" panose="020B0503020204020204" charset="-122"/>
              </a:rPr>
              <a:t>》、</a:t>
            </a:r>
            <a:r>
              <a:rPr sz="2000" b="1" spc="-15" dirty="0">
                <a:latin typeface="微软雅黑" panose="020B0503020204020204" charset="-122"/>
                <a:ea typeface="微软雅黑" panose="020B0503020204020204" charset="-122"/>
                <a:cs typeface="微软雅黑" panose="020B0503020204020204" charset="-122"/>
              </a:rPr>
              <a:t>废</a:t>
            </a:r>
            <a:r>
              <a:rPr sz="2000" b="1" dirty="0">
                <a:latin typeface="微软雅黑" panose="020B0503020204020204" charset="-122"/>
                <a:ea typeface="微软雅黑" panose="020B0503020204020204" charset="-122"/>
                <a:cs typeface="微软雅黑" panose="020B0503020204020204" charset="-122"/>
              </a:rPr>
              <a:t>名《</a:t>
            </a:r>
            <a:r>
              <a:rPr sz="2000" b="1" spc="-15" dirty="0">
                <a:latin typeface="微软雅黑" panose="020B0503020204020204" charset="-122"/>
                <a:ea typeface="微软雅黑" panose="020B0503020204020204" charset="-122"/>
                <a:cs typeface="微软雅黑" panose="020B0503020204020204" charset="-122"/>
              </a:rPr>
              <a:t>浣</a:t>
            </a:r>
            <a:r>
              <a:rPr sz="2000" b="1" dirty="0">
                <a:latin typeface="微软雅黑" panose="020B0503020204020204" charset="-122"/>
                <a:ea typeface="微软雅黑" panose="020B0503020204020204" charset="-122"/>
                <a:cs typeface="微软雅黑" panose="020B0503020204020204" charset="-122"/>
              </a:rPr>
              <a:t>衣母</a:t>
            </a:r>
            <a:r>
              <a:rPr sz="2000" b="1" spc="-15" dirty="0">
                <a:latin typeface="微软雅黑" panose="020B0503020204020204" charset="-122"/>
                <a:ea typeface="微软雅黑" panose="020B0503020204020204" charset="-122"/>
                <a:cs typeface="微软雅黑" panose="020B0503020204020204" charset="-122"/>
              </a:rPr>
              <a:t>》</a:t>
            </a:r>
            <a:r>
              <a:rPr sz="2000" b="1" dirty="0">
                <a:latin typeface="微软雅黑" panose="020B0503020204020204" charset="-122"/>
                <a:ea typeface="微软雅黑" panose="020B0503020204020204" charset="-122"/>
                <a:cs typeface="微软雅黑" panose="020B0503020204020204" charset="-122"/>
              </a:rPr>
              <a:t>、台</a:t>
            </a:r>
            <a:r>
              <a:rPr sz="2000" b="1" spc="-15" dirty="0">
                <a:latin typeface="微软雅黑" panose="020B0503020204020204" charset="-122"/>
                <a:ea typeface="微软雅黑" panose="020B0503020204020204" charset="-122"/>
                <a:cs typeface="微软雅黑" panose="020B0503020204020204" charset="-122"/>
              </a:rPr>
              <a:t>静</a:t>
            </a:r>
            <a:r>
              <a:rPr sz="2000" b="1" dirty="0">
                <a:latin typeface="微软雅黑" panose="020B0503020204020204" charset="-122"/>
                <a:ea typeface="微软雅黑" panose="020B0503020204020204" charset="-122"/>
                <a:cs typeface="微软雅黑" panose="020B0503020204020204" charset="-122"/>
              </a:rPr>
              <a:t>农《</a:t>
            </a:r>
            <a:r>
              <a:rPr sz="2000" b="1" spc="-15" dirty="0">
                <a:latin typeface="微软雅黑" panose="020B0503020204020204" charset="-122"/>
                <a:ea typeface="微软雅黑" panose="020B0503020204020204" charset="-122"/>
                <a:cs typeface="微软雅黑" panose="020B0503020204020204" charset="-122"/>
              </a:rPr>
              <a:t>红</a:t>
            </a:r>
            <a:r>
              <a:rPr sz="2000" b="1" dirty="0">
                <a:latin typeface="微软雅黑" panose="020B0503020204020204" charset="-122"/>
                <a:ea typeface="微软雅黑" panose="020B0503020204020204" charset="-122"/>
                <a:cs typeface="微软雅黑" panose="020B0503020204020204" charset="-122"/>
              </a:rPr>
              <a:t>灯》</a:t>
            </a:r>
            <a:endParaRPr sz="2000" b="1">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10"/>
            </p:custDataLst>
          </p:nvPr>
        </p:nvSpPr>
        <p:spPr>
          <a:xfrm>
            <a:off x="9162288" y="1993392"/>
            <a:ext cx="2743200" cy="2068067"/>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8888559" y="20404"/>
            <a:ext cx="3241978" cy="1849883"/>
          </a:xfrm>
          <a:prstGeom prst="rect">
            <a:avLst/>
          </a:prstGeom>
          <a:blipFill>
            <a:blip r:embed="rId13" cstate="print"/>
            <a:stretch>
              <a:fillRect/>
            </a:stretch>
          </a:blipFill>
        </p:spPr>
        <p:txBody>
          <a:bodyPr wrap="square" lIns="0" tIns="0" rIns="0" bIns="0" rtlCol="0"/>
          <a:lstStyle/>
          <a:p/>
        </p:txBody>
      </p:sp>
      <p:sp>
        <p:nvSpPr>
          <p:cNvPr id="10" name="object 10"/>
          <p:cNvSpPr/>
          <p:nvPr>
            <p:custDataLst>
              <p:tags r:id="rId14"/>
            </p:custDataLst>
          </p:nvPr>
        </p:nvSpPr>
        <p:spPr>
          <a:xfrm>
            <a:off x="5520690" y="393954"/>
            <a:ext cx="935990" cy="504825"/>
          </a:xfrm>
          <a:custGeom>
            <a:avLst/>
            <a:gdLst/>
            <a:ahLst/>
            <a:cxnLst/>
            <a:rect l="l" t="t" r="r" b="b"/>
            <a:pathLst>
              <a:path w="935989" h="504825">
                <a:moveTo>
                  <a:pt x="683513" y="0"/>
                </a:moveTo>
                <a:lnTo>
                  <a:pt x="0" y="0"/>
                </a:lnTo>
                <a:lnTo>
                  <a:pt x="0" y="504444"/>
                </a:lnTo>
                <a:lnTo>
                  <a:pt x="683513" y="504444"/>
                </a:lnTo>
                <a:lnTo>
                  <a:pt x="935736" y="252222"/>
                </a:lnTo>
                <a:lnTo>
                  <a:pt x="683513" y="0"/>
                </a:lnTo>
                <a:close/>
              </a:path>
            </a:pathLst>
          </a:custGeom>
          <a:solidFill>
            <a:srgbClr val="00AF50"/>
          </a:solidFill>
        </p:spPr>
        <p:txBody>
          <a:bodyPr wrap="square" lIns="0" tIns="0" rIns="0" bIns="0" rtlCol="0"/>
          <a:lstStyle/>
          <a:p/>
        </p:txBody>
      </p:sp>
      <p:sp>
        <p:nvSpPr>
          <p:cNvPr id="11" name="object 11"/>
          <p:cNvSpPr/>
          <p:nvPr>
            <p:custDataLst>
              <p:tags r:id="rId15"/>
            </p:custDataLst>
          </p:nvPr>
        </p:nvSpPr>
        <p:spPr>
          <a:xfrm>
            <a:off x="5520690" y="393954"/>
            <a:ext cx="935990" cy="504825"/>
          </a:xfrm>
          <a:custGeom>
            <a:avLst/>
            <a:gdLst/>
            <a:ahLst/>
            <a:cxnLst/>
            <a:rect l="l" t="t" r="r" b="b"/>
            <a:pathLst>
              <a:path w="935989" h="504825">
                <a:moveTo>
                  <a:pt x="0" y="0"/>
                </a:moveTo>
                <a:lnTo>
                  <a:pt x="683513" y="0"/>
                </a:lnTo>
                <a:lnTo>
                  <a:pt x="935736" y="252222"/>
                </a:lnTo>
                <a:lnTo>
                  <a:pt x="683513" y="504444"/>
                </a:lnTo>
                <a:lnTo>
                  <a:pt x="0" y="504444"/>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6"/>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7"/>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8"/>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9"/>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823975" y="702310"/>
            <a:ext cx="322961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.1</a:t>
            </a:r>
            <a:r>
              <a:rPr dirty="0"/>
              <a:t>	</a:t>
            </a:r>
            <a:r>
              <a:rPr spc="-5" dirty="0"/>
              <a:t>小说创作概述</a:t>
            </a:r>
            <a:endParaRPr spc="-5" dirty="0"/>
          </a:p>
        </p:txBody>
      </p:sp>
      <p:sp>
        <p:nvSpPr>
          <p:cNvPr id="7" name="object 7"/>
          <p:cNvSpPr txBox="1"/>
          <p:nvPr>
            <p:custDataLst>
              <p:tags r:id="rId9"/>
            </p:custDataLst>
          </p:nvPr>
        </p:nvSpPr>
        <p:spPr>
          <a:xfrm>
            <a:off x="78740" y="1141730"/>
            <a:ext cx="12208510" cy="4736465"/>
          </a:xfrm>
          <a:prstGeom prst="rect">
            <a:avLst/>
          </a:prstGeom>
        </p:spPr>
        <p:txBody>
          <a:bodyPr vert="horz" wrap="square" lIns="0" tIns="186055" rIns="0" bIns="0" rtlCol="0">
            <a:spAutoFit/>
          </a:bodyPr>
          <a:lstStyle/>
          <a:p>
            <a:pPr marL="12700">
              <a:lnSpc>
                <a:spcPct val="100000"/>
              </a:lnSpc>
              <a:spcBef>
                <a:spcPts val="1465"/>
              </a:spcBef>
            </a:pPr>
            <a:r>
              <a:rPr sz="2300" b="1" dirty="0">
                <a:latin typeface="微软雅黑" panose="020B0503020204020204" charset="-122"/>
                <a:ea typeface="微软雅黑" panose="020B0503020204020204" charset="-122"/>
                <a:cs typeface="微软雅黑" panose="020B0503020204020204" charset="-122"/>
              </a:rPr>
              <a:t>（四）“为艺术”——创造社</a:t>
            </a:r>
            <a:endParaRPr sz="2300" b="1">
              <a:latin typeface="微软雅黑" panose="020B0503020204020204" charset="-122"/>
              <a:ea typeface="微软雅黑" panose="020B0503020204020204" charset="-122"/>
              <a:cs typeface="微软雅黑" panose="020B0503020204020204" charset="-122"/>
            </a:endParaRPr>
          </a:p>
          <a:p>
            <a:pPr marL="375285">
              <a:lnSpc>
                <a:spcPct val="100000"/>
              </a:lnSpc>
              <a:spcBef>
                <a:spcPts val="1425"/>
              </a:spcBef>
              <a:tabLst>
                <a:tab pos="1042035" algn="l"/>
              </a:tabLst>
            </a:pPr>
            <a:r>
              <a:rPr sz="2400" b="1" dirty="0">
                <a:latin typeface="微软雅黑" panose="020B0503020204020204" charset="-122"/>
                <a:ea typeface="微软雅黑" panose="020B0503020204020204" charset="-122"/>
                <a:cs typeface="微软雅黑" panose="020B0503020204020204" charset="-122"/>
              </a:rPr>
              <a:t>主	</a:t>
            </a:r>
            <a:r>
              <a:rPr sz="2400" b="1" spc="-5" dirty="0">
                <a:latin typeface="微软雅黑" panose="020B0503020204020204" charset="-122"/>
                <a:ea typeface="微软雅黑" panose="020B0503020204020204" charset="-122"/>
                <a:cs typeface="微软雅黑" panose="020B0503020204020204" charset="-122"/>
              </a:rPr>
              <a:t>张：“为艺术而艺</a:t>
            </a:r>
            <a:r>
              <a:rPr sz="2400" b="1" dirty="0">
                <a:latin typeface="微软雅黑" panose="020B0503020204020204" charset="-122"/>
                <a:ea typeface="微软雅黑" panose="020B0503020204020204" charset="-122"/>
                <a:cs typeface="微软雅黑" panose="020B0503020204020204" charset="-122"/>
              </a:rPr>
              <a:t>术”</a:t>
            </a:r>
            <a:endParaRPr sz="2400" b="1">
              <a:latin typeface="微软雅黑" panose="020B0503020204020204" charset="-122"/>
              <a:ea typeface="微软雅黑" panose="020B0503020204020204" charset="-122"/>
              <a:cs typeface="微软雅黑" panose="020B0503020204020204" charset="-122"/>
            </a:endParaRPr>
          </a:p>
          <a:p>
            <a:pPr marL="375285">
              <a:lnSpc>
                <a:spcPct val="100000"/>
              </a:lnSpc>
              <a:spcBef>
                <a:spcPts val="1440"/>
              </a:spcBef>
              <a:tabLst>
                <a:tab pos="1042035" algn="l"/>
              </a:tabLst>
            </a:pPr>
            <a:r>
              <a:rPr sz="2400" b="1" dirty="0">
                <a:latin typeface="微软雅黑" panose="020B0503020204020204" charset="-122"/>
                <a:ea typeface="微软雅黑" panose="020B0503020204020204" charset="-122"/>
                <a:cs typeface="微软雅黑" panose="020B0503020204020204" charset="-122"/>
              </a:rPr>
              <a:t>内	容：取材于自己个人经历或身边琐事，</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自叙小说”、“身边小说”、“自叙传小说” 特征：浓郁的抒情性、感情色彩强烈</a:t>
            </a:r>
            <a:endParaRPr sz="2400" b="1">
              <a:latin typeface="微软雅黑" panose="020B0503020204020204" charset="-122"/>
              <a:ea typeface="微软雅黑" panose="020B0503020204020204" charset="-122"/>
              <a:cs typeface="微软雅黑" panose="020B0503020204020204" charset="-122"/>
            </a:endParaRPr>
          </a:p>
          <a:p>
            <a:pPr marL="375285">
              <a:lnSpc>
                <a:spcPct val="100000"/>
              </a:lnSpc>
              <a:spcBef>
                <a:spcPts val="1060"/>
              </a:spcBef>
            </a:pPr>
            <a:r>
              <a:rPr sz="2400" b="1" dirty="0">
                <a:latin typeface="微软雅黑" panose="020B0503020204020204" charset="-122"/>
                <a:ea typeface="微软雅黑" panose="020B0503020204020204" charset="-122"/>
                <a:cs typeface="微软雅黑" panose="020B0503020204020204" charset="-122"/>
              </a:rPr>
              <a:t>代表作家：郁达夫、郭沫若、张资平</a:t>
            </a:r>
            <a:endParaRPr sz="2400" b="1">
              <a:latin typeface="微软雅黑" panose="020B0503020204020204" charset="-122"/>
              <a:ea typeface="微软雅黑" panose="020B0503020204020204" charset="-122"/>
              <a:cs typeface="微软雅黑" panose="020B0503020204020204" charset="-122"/>
            </a:endParaRPr>
          </a:p>
          <a:p>
            <a:pPr marL="375285">
              <a:lnSpc>
                <a:spcPct val="100000"/>
              </a:lnSpc>
              <a:spcBef>
                <a:spcPts val="1440"/>
              </a:spcBef>
            </a:pPr>
            <a:r>
              <a:rPr sz="2400" b="1" spc="-5" dirty="0">
                <a:latin typeface="微软雅黑" panose="020B0503020204020204" charset="-122"/>
                <a:ea typeface="微软雅黑" panose="020B0503020204020204" charset="-122"/>
                <a:cs typeface="微软雅黑" panose="020B0503020204020204" charset="-122"/>
              </a:rPr>
              <a:t>代表作品：郁达夫《沉沦</a:t>
            </a:r>
            <a:r>
              <a:rPr sz="2400" b="1" dirty="0">
                <a:latin typeface="微软雅黑" panose="020B0503020204020204" charset="-122"/>
                <a:ea typeface="微软雅黑" panose="020B0503020204020204" charset="-122"/>
                <a:cs typeface="微软雅黑" panose="020B0503020204020204" charset="-122"/>
              </a:rPr>
              <a:t>》</a:t>
            </a:r>
            <a:r>
              <a:rPr sz="2400" b="1" spc="-5" dirty="0">
                <a:solidFill>
                  <a:srgbClr val="C00000"/>
                </a:solidFill>
                <a:latin typeface="微软雅黑" panose="020B0503020204020204" charset="-122"/>
                <a:ea typeface="微软雅黑" panose="020B0503020204020204" charset="-122"/>
                <a:cs typeface="微软雅黑" panose="020B0503020204020204" charset="-122"/>
              </a:rPr>
              <a:t>中国现代文学史上第一部短篇小说</a:t>
            </a:r>
            <a:r>
              <a:rPr sz="2400" b="1" dirty="0">
                <a:solidFill>
                  <a:srgbClr val="C00000"/>
                </a:solidFill>
                <a:latin typeface="微软雅黑" panose="020B0503020204020204" charset="-122"/>
                <a:ea typeface="微软雅黑" panose="020B0503020204020204" charset="-122"/>
                <a:cs typeface="微软雅黑" panose="020B0503020204020204" charset="-122"/>
              </a:rPr>
              <a:t>集</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400" b="1" dirty="0">
                <a:latin typeface="微软雅黑" panose="020B0503020204020204" charset="-122"/>
                <a:ea typeface="微软雅黑" panose="020B0503020204020204" charset="-122"/>
                <a:cs typeface="微软雅黑" panose="020B0503020204020204" charset="-122"/>
              </a:rPr>
              <a:t>          郭沫若《漂流三部曲》</a:t>
            </a:r>
            <a:endParaRPr sz="2400" b="1" dirty="0">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sym typeface="+mn-ea"/>
              </a:rPr>
              <a:t>创作特点：带有浓郁的</a:t>
            </a:r>
            <a:r>
              <a:rPr sz="2400" b="1" u="sng">
                <a:solidFill>
                  <a:srgbClr val="C00000"/>
                </a:solidFill>
                <a:latin typeface="微软雅黑" panose="020B0503020204020204" charset="-122"/>
                <a:ea typeface="微软雅黑" panose="020B0503020204020204" charset="-122"/>
                <a:cs typeface="微软雅黑" panose="020B0503020204020204" charset="-122"/>
                <a:sym typeface="+mn-ea"/>
              </a:rPr>
              <a:t>抒情意味</a:t>
            </a:r>
            <a:r>
              <a:rPr lang="zh-CN" sz="2400" b="1">
                <a:latin typeface="微软雅黑" panose="020B0503020204020204" charset="-122"/>
                <a:ea typeface="微软雅黑" panose="020B0503020204020204" charset="-122"/>
                <a:cs typeface="微软雅黑" panose="020B0503020204020204" charset="-122"/>
                <a:sym typeface="+mn-ea"/>
              </a:rPr>
              <a:t>，题材以个人经历和感受为主，</a:t>
            </a:r>
            <a:endParaRPr lang="zh-CN" sz="24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lang="zh-CN" sz="2400" b="1">
                <a:latin typeface="微软雅黑" panose="020B0503020204020204" charset="-122"/>
                <a:ea typeface="微软雅黑" panose="020B0503020204020204" charset="-122"/>
                <a:cs typeface="微软雅黑" panose="020B0503020204020204" charset="-122"/>
                <a:sym typeface="+mn-ea"/>
              </a:rPr>
              <a:t>                           叙事状物都是为表达</a:t>
            </a:r>
            <a:r>
              <a:rPr sz="2400" b="1" u="sng">
                <a:solidFill>
                  <a:srgbClr val="C00000"/>
                </a:solidFill>
                <a:latin typeface="微软雅黑" panose="020B0503020204020204" charset="-122"/>
                <a:ea typeface="微软雅黑" panose="020B0503020204020204" charset="-122"/>
                <a:cs typeface="微软雅黑" panose="020B0503020204020204" charset="-122"/>
                <a:sym typeface="+mn-ea"/>
              </a:rPr>
              <a:t>个人内心情怀</a:t>
            </a:r>
            <a:r>
              <a:rPr lang="zh-CN" sz="2400" b="1">
                <a:latin typeface="微软雅黑" panose="020B0503020204020204" charset="-122"/>
                <a:ea typeface="微软雅黑" panose="020B0503020204020204" charset="-122"/>
                <a:cs typeface="微软雅黑" panose="020B0503020204020204" charset="-122"/>
                <a:sym typeface="+mn-ea"/>
              </a:rPr>
              <a:t>，主体情感色彩投射强烈。</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10"/>
            </p:custDataLst>
          </p:nvPr>
        </p:nvSpPr>
        <p:spPr>
          <a:xfrm>
            <a:off x="8743407" y="32003"/>
            <a:ext cx="3407659" cy="1934169"/>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5520690" y="393954"/>
            <a:ext cx="935990" cy="504825"/>
          </a:xfrm>
          <a:custGeom>
            <a:avLst/>
            <a:gdLst/>
            <a:ahLst/>
            <a:cxnLst/>
            <a:rect l="l" t="t" r="r" b="b"/>
            <a:pathLst>
              <a:path w="935989" h="504825">
                <a:moveTo>
                  <a:pt x="683513" y="0"/>
                </a:moveTo>
                <a:lnTo>
                  <a:pt x="0" y="0"/>
                </a:lnTo>
                <a:lnTo>
                  <a:pt x="0" y="504444"/>
                </a:lnTo>
                <a:lnTo>
                  <a:pt x="683513" y="504444"/>
                </a:lnTo>
                <a:lnTo>
                  <a:pt x="935736" y="252222"/>
                </a:lnTo>
                <a:lnTo>
                  <a:pt x="683513" y="0"/>
                </a:lnTo>
                <a:close/>
              </a:path>
            </a:pathLst>
          </a:custGeom>
          <a:solidFill>
            <a:srgbClr val="00AF50"/>
          </a:solidFill>
        </p:spPr>
        <p:txBody>
          <a:bodyPr wrap="square" lIns="0" tIns="0" rIns="0" bIns="0" rtlCol="0"/>
          <a:lstStyle/>
          <a:p/>
        </p:txBody>
      </p:sp>
      <p:sp>
        <p:nvSpPr>
          <p:cNvPr id="10" name="object 10"/>
          <p:cNvSpPr/>
          <p:nvPr>
            <p:custDataLst>
              <p:tags r:id="rId13"/>
            </p:custDataLst>
          </p:nvPr>
        </p:nvSpPr>
        <p:spPr>
          <a:xfrm>
            <a:off x="5520690" y="393954"/>
            <a:ext cx="935990" cy="504825"/>
          </a:xfrm>
          <a:custGeom>
            <a:avLst/>
            <a:gdLst/>
            <a:ahLst/>
            <a:cxnLst/>
            <a:rect l="l" t="t" r="r" b="b"/>
            <a:pathLst>
              <a:path w="935989" h="504825">
                <a:moveTo>
                  <a:pt x="0" y="0"/>
                </a:moveTo>
                <a:lnTo>
                  <a:pt x="683513" y="0"/>
                </a:lnTo>
                <a:lnTo>
                  <a:pt x="935736" y="252222"/>
                </a:lnTo>
                <a:lnTo>
                  <a:pt x="683513" y="504444"/>
                </a:lnTo>
                <a:lnTo>
                  <a:pt x="0" y="504444"/>
                </a:lnTo>
                <a:lnTo>
                  <a:pt x="0" y="0"/>
                </a:lnTo>
                <a:close/>
              </a:path>
            </a:pathLst>
          </a:custGeom>
          <a:ln w="28956">
            <a:solidFill>
              <a:srgbClr val="00AF50"/>
            </a:solidFill>
          </a:ln>
        </p:spPr>
        <p:txBody>
          <a:bodyPr wrap="square" lIns="0" tIns="0" rIns="0" bIns="0" rtlCol="0"/>
          <a:lstStyle/>
          <a:p/>
        </p:txBody>
      </p:sp>
      <p:sp>
        <p:nvSpPr>
          <p:cNvPr id="11" name="object 11"/>
          <p:cNvSpPr txBox="1"/>
          <p:nvPr>
            <p:custDataLst>
              <p:tags r:id="rId14"/>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3" name="object 13"/>
          <p:cNvSpPr txBox="1">
            <a:spLocks noGrp="1"/>
          </p:cNvSpPr>
          <p:nvPr>
            <p:ph type="ftr" sz="quarter" idx="5"/>
            <p:custDataLst>
              <p:tags r:id="rId15"/>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2" name="object 12"/>
          <p:cNvSpPr txBox="1"/>
          <p:nvPr>
            <p:custDataLst>
              <p:tags r:id="rId16"/>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7"/>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80643" y="459993"/>
            <a:ext cx="3232785" cy="452120"/>
          </a:xfrm>
          <a:prstGeom prst="rect">
            <a:avLst/>
          </a:prstGeom>
        </p:spPr>
        <p:txBody>
          <a:bodyPr vert="horz" wrap="square" lIns="0" tIns="12065" rIns="0" bIns="0" rtlCol="0">
            <a:spAutoFit/>
          </a:bodyPr>
          <a:lstStyle/>
          <a:p>
            <a:pPr marL="12700">
              <a:lnSpc>
                <a:spcPct val="100000"/>
              </a:lnSpc>
              <a:spcBef>
                <a:spcPts val="95"/>
              </a:spcBef>
              <a:tabLst>
                <a:tab pos="1086485" algn="l"/>
              </a:tabLst>
            </a:pPr>
            <a:r>
              <a:rPr spc="-5" dirty="0"/>
              <a:t>1.</a:t>
            </a:r>
            <a:r>
              <a:rPr dirty="0"/>
              <a:t>3</a:t>
            </a:r>
            <a:r>
              <a:rPr spc="-5" dirty="0"/>
              <a:t>.1</a:t>
            </a:r>
            <a:r>
              <a:rPr dirty="0"/>
              <a:t>	</a:t>
            </a:r>
            <a:r>
              <a:rPr spc="-5" dirty="0"/>
              <a:t>小说创作概述</a:t>
            </a:r>
            <a:endParaRPr spc="-5" dirty="0"/>
          </a:p>
        </p:txBody>
      </p:sp>
      <p:sp>
        <p:nvSpPr>
          <p:cNvPr id="7" name="object 7"/>
          <p:cNvSpPr txBox="1"/>
          <p:nvPr>
            <p:custDataLst>
              <p:tags r:id="rId9"/>
            </p:custDataLst>
          </p:nvPr>
        </p:nvSpPr>
        <p:spPr>
          <a:xfrm>
            <a:off x="-26035" y="1069975"/>
            <a:ext cx="12246610" cy="4486910"/>
          </a:xfrm>
          <a:prstGeom prst="rect">
            <a:avLst/>
          </a:prstGeom>
        </p:spPr>
        <p:txBody>
          <a:bodyPr vert="horz" wrap="square" lIns="0" tIns="186690" rIns="0" bIns="0" rtlCol="0">
            <a:spAutoFit/>
          </a:bodyPr>
          <a:lstStyle/>
          <a:p>
            <a:pPr marL="12700">
              <a:lnSpc>
                <a:spcPct val="100000"/>
              </a:lnSpc>
              <a:spcBef>
                <a:spcPts val="1470"/>
              </a:spcBef>
            </a:pPr>
            <a:r>
              <a:rPr sz="2300" b="1" dirty="0">
                <a:latin typeface="微软雅黑" panose="020B0503020204020204" charset="-122"/>
                <a:ea typeface="微软雅黑" panose="020B0503020204020204" charset="-122"/>
                <a:cs typeface="微软雅黑" panose="020B0503020204020204" charset="-122"/>
              </a:rPr>
              <a:t>（五）无产阶级革命文学</a:t>
            </a:r>
            <a:endParaRPr sz="2300" b="1">
              <a:latin typeface="微软雅黑" panose="020B0503020204020204" charset="-122"/>
              <a:ea typeface="微软雅黑" panose="020B0503020204020204" charset="-122"/>
              <a:cs typeface="微软雅黑" panose="020B0503020204020204" charset="-122"/>
            </a:endParaRPr>
          </a:p>
          <a:p>
            <a:pPr marL="193675">
              <a:lnSpc>
                <a:spcPct val="100000"/>
              </a:lnSpc>
              <a:spcBef>
                <a:spcPts val="143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蒋光慈</a:t>
            </a:r>
            <a:r>
              <a:rPr sz="2400" b="1" dirty="0">
                <a:latin typeface="微软雅黑" panose="020B0503020204020204" charset="-122"/>
                <a:ea typeface="微软雅黑" panose="020B0503020204020204" charset="-122"/>
                <a:cs typeface="微软雅黑" panose="020B0503020204020204" charset="-122"/>
              </a:rPr>
              <a:t>(赤)：</a:t>
            </a:r>
            <a:r>
              <a:rPr sz="2400" b="1" dirty="0">
                <a:solidFill>
                  <a:srgbClr val="C00000"/>
                </a:solidFill>
                <a:latin typeface="微软雅黑" panose="020B0503020204020204" charset="-122"/>
                <a:ea typeface="微软雅黑" panose="020B0503020204020204" charset="-122"/>
                <a:cs typeface="微软雅黑" panose="020B0503020204020204" charset="-122"/>
              </a:rPr>
              <a:t>《少年漂泊者》</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460500">
              <a:lnSpc>
                <a:spcPct val="100000"/>
              </a:lnSpc>
              <a:spcBef>
                <a:spcPts val="1440"/>
              </a:spcBef>
            </a:pPr>
            <a:r>
              <a:rPr sz="2400" b="1" dirty="0">
                <a:latin typeface="微软雅黑" panose="020B0503020204020204" charset="-122"/>
                <a:ea typeface="微软雅黑" panose="020B0503020204020204" charset="-122"/>
                <a:cs typeface="微软雅黑" panose="020B0503020204020204" charset="-122"/>
              </a:rPr>
              <a:t>《短裤党》：过渡期作品</a:t>
            </a: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最早塑造革命者形象，有左翼文学的优点和缺点。</a:t>
            </a:r>
            <a:endParaRPr sz="2400" b="1">
              <a:latin typeface="微软雅黑" panose="020B0503020204020204" charset="-122"/>
              <a:ea typeface="微软雅黑" panose="020B0503020204020204" charset="-122"/>
              <a:cs typeface="微软雅黑" panose="020B0503020204020204" charset="-122"/>
            </a:endParaRPr>
          </a:p>
          <a:p>
            <a:pPr>
              <a:lnSpc>
                <a:spcPct val="100000"/>
              </a:lnSpc>
            </a:pPr>
            <a:endParaRPr sz="31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195"/>
              </a:spcBef>
            </a:pPr>
            <a:r>
              <a:rPr sz="2400" b="1" dirty="0">
                <a:latin typeface="微软雅黑" panose="020B0503020204020204" charset="-122"/>
                <a:ea typeface="微软雅黑" panose="020B0503020204020204" charset="-122"/>
                <a:cs typeface="微软雅黑" panose="020B0503020204020204" charset="-122"/>
              </a:rPr>
              <a:t>（六）心理分析小说</a:t>
            </a:r>
            <a:endParaRPr sz="2400" b="1">
              <a:latin typeface="微软雅黑" panose="020B0503020204020204" charset="-122"/>
              <a:ea typeface="微软雅黑" panose="020B0503020204020204" charset="-122"/>
              <a:cs typeface="微软雅黑" panose="020B0503020204020204" charset="-122"/>
            </a:endParaRPr>
          </a:p>
          <a:p>
            <a:pPr marL="464820">
              <a:lnSpc>
                <a:spcPct val="100000"/>
              </a:lnSpc>
              <a:spcBef>
                <a:spcPts val="144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叶灵凤：《昙花庵的春风》</a:t>
            </a:r>
            <a:endParaRPr sz="2400" b="1">
              <a:latin typeface="微软雅黑" panose="020B0503020204020204" charset="-122"/>
              <a:ea typeface="微软雅黑" panose="020B0503020204020204" charset="-122"/>
              <a:cs typeface="微软雅黑" panose="020B0503020204020204" charset="-122"/>
            </a:endParaRPr>
          </a:p>
          <a:p>
            <a:pPr marL="375285">
              <a:lnSpc>
                <a:spcPct val="100000"/>
              </a:lnSpc>
              <a:spcBef>
                <a:spcPts val="1445"/>
              </a:spcBef>
            </a:pPr>
            <a:r>
              <a:rPr sz="2400" b="1" dirty="0">
                <a:solidFill>
                  <a:srgbClr val="C00000"/>
                </a:solidFill>
                <a:latin typeface="微软雅黑" panose="020B0503020204020204" charset="-122"/>
                <a:ea typeface="微软雅黑" panose="020B0503020204020204" charset="-122"/>
                <a:cs typeface="微软雅黑" panose="020B0503020204020204" charset="-122"/>
              </a:rPr>
              <a:t>郭沫若</a:t>
            </a:r>
            <a:r>
              <a:rPr sz="2400" b="1" dirty="0">
                <a:latin typeface="微软雅黑" panose="020B0503020204020204" charset="-122"/>
                <a:ea typeface="微软雅黑" panose="020B0503020204020204" charset="-122"/>
                <a:cs typeface="微软雅黑" panose="020B0503020204020204" charset="-122"/>
              </a:rPr>
              <a:t>：《残春》、《叶罗提之墓》、《喀尔美罗姑娘》</a:t>
            </a:r>
            <a:endParaRPr sz="2400" b="1">
              <a:latin typeface="微软雅黑" panose="020B0503020204020204" charset="-122"/>
              <a:ea typeface="微软雅黑" panose="020B0503020204020204" charset="-122"/>
              <a:cs typeface="微软雅黑" panose="020B0503020204020204" charset="-122"/>
            </a:endParaRPr>
          </a:p>
          <a:p>
            <a:pPr marL="373380" marR="3415665" indent="1357630">
              <a:lnSpc>
                <a:spcPts val="4320"/>
              </a:lnSpc>
              <a:spcBef>
                <a:spcPts val="385"/>
              </a:spcBef>
            </a:pPr>
            <a:r>
              <a:rPr sz="2400" b="1" spc="-5" dirty="0">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—最早运用</a:t>
            </a:r>
            <a:r>
              <a:rPr sz="2400" b="1" dirty="0">
                <a:solidFill>
                  <a:srgbClr val="C00000"/>
                </a:solidFill>
                <a:latin typeface="微软雅黑" panose="020B0503020204020204" charset="-122"/>
                <a:ea typeface="微软雅黑" panose="020B0503020204020204" charset="-122"/>
                <a:cs typeface="微软雅黑" panose="020B0503020204020204" charset="-122"/>
              </a:rPr>
              <a:t>意识流手法</a:t>
            </a:r>
            <a:r>
              <a:rPr sz="2400" b="1" dirty="0">
                <a:latin typeface="微软雅黑" panose="020B0503020204020204" charset="-122"/>
                <a:ea typeface="微软雅黑" panose="020B0503020204020204" charset="-122"/>
                <a:cs typeface="微软雅黑" panose="020B0503020204020204" charset="-122"/>
              </a:rPr>
              <a:t>描写人物性心理的小说 鲁迅：《不周山》《补天》</a:t>
            </a:r>
            <a:endParaRPr sz="2400" b="1">
              <a:latin typeface="微软雅黑" panose="020B0503020204020204" charset="-122"/>
              <a:ea typeface="微软雅黑" panose="020B0503020204020204" charset="-122"/>
              <a:cs typeface="微软雅黑" panose="020B0503020204020204" charset="-122"/>
            </a:endParaRPr>
          </a:p>
        </p:txBody>
      </p:sp>
      <p:sp>
        <p:nvSpPr>
          <p:cNvPr id="8" name="object 8"/>
          <p:cNvSpPr/>
          <p:nvPr>
            <p:custDataLst>
              <p:tags r:id="rId10"/>
            </p:custDataLst>
          </p:nvPr>
        </p:nvSpPr>
        <p:spPr>
          <a:xfrm>
            <a:off x="10358120" y="3135630"/>
            <a:ext cx="1294130" cy="1413510"/>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8569336" y="28955"/>
            <a:ext cx="3587956" cy="2006023"/>
          </a:xfrm>
          <a:prstGeom prst="rect">
            <a:avLst/>
          </a:prstGeom>
          <a:blipFill>
            <a:blip r:embed="rId13" cstate="print"/>
            <a:stretch>
              <a:fillRect/>
            </a:stretch>
          </a:blipFill>
        </p:spPr>
        <p:txBody>
          <a:bodyPr wrap="square" lIns="0" tIns="0" rIns="0" bIns="0" rtlCol="0"/>
          <a:lstStyle/>
          <a:p/>
        </p:txBody>
      </p:sp>
      <p:sp>
        <p:nvSpPr>
          <p:cNvPr id="10" name="object 10"/>
          <p:cNvSpPr/>
          <p:nvPr>
            <p:custDataLst>
              <p:tags r:id="rId14"/>
            </p:custDataLst>
          </p:nvPr>
        </p:nvSpPr>
        <p:spPr>
          <a:xfrm>
            <a:off x="5520690" y="393954"/>
            <a:ext cx="935990" cy="504825"/>
          </a:xfrm>
          <a:custGeom>
            <a:avLst/>
            <a:gdLst/>
            <a:ahLst/>
            <a:cxnLst/>
            <a:rect l="l" t="t" r="r" b="b"/>
            <a:pathLst>
              <a:path w="935989" h="504825">
                <a:moveTo>
                  <a:pt x="683513" y="0"/>
                </a:moveTo>
                <a:lnTo>
                  <a:pt x="0" y="0"/>
                </a:lnTo>
                <a:lnTo>
                  <a:pt x="0" y="504444"/>
                </a:lnTo>
                <a:lnTo>
                  <a:pt x="683513" y="504444"/>
                </a:lnTo>
                <a:lnTo>
                  <a:pt x="935736" y="252222"/>
                </a:lnTo>
                <a:lnTo>
                  <a:pt x="683513" y="0"/>
                </a:lnTo>
                <a:close/>
              </a:path>
            </a:pathLst>
          </a:custGeom>
          <a:solidFill>
            <a:srgbClr val="00AF50"/>
          </a:solidFill>
        </p:spPr>
        <p:txBody>
          <a:bodyPr wrap="square" lIns="0" tIns="0" rIns="0" bIns="0" rtlCol="0"/>
          <a:lstStyle/>
          <a:p/>
        </p:txBody>
      </p:sp>
      <p:sp>
        <p:nvSpPr>
          <p:cNvPr id="11" name="object 11"/>
          <p:cNvSpPr/>
          <p:nvPr>
            <p:custDataLst>
              <p:tags r:id="rId15"/>
            </p:custDataLst>
          </p:nvPr>
        </p:nvSpPr>
        <p:spPr>
          <a:xfrm>
            <a:off x="5520690" y="393954"/>
            <a:ext cx="935990" cy="504825"/>
          </a:xfrm>
          <a:custGeom>
            <a:avLst/>
            <a:gdLst/>
            <a:ahLst/>
            <a:cxnLst/>
            <a:rect l="l" t="t" r="r" b="b"/>
            <a:pathLst>
              <a:path w="935989" h="504825">
                <a:moveTo>
                  <a:pt x="0" y="0"/>
                </a:moveTo>
                <a:lnTo>
                  <a:pt x="683513" y="0"/>
                </a:lnTo>
                <a:lnTo>
                  <a:pt x="935736" y="252222"/>
                </a:lnTo>
                <a:lnTo>
                  <a:pt x="683513" y="504444"/>
                </a:lnTo>
                <a:lnTo>
                  <a:pt x="0" y="504444"/>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6"/>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7"/>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8"/>
            </p:custDataLst>
          </p:nvPr>
        </p:nvSpPr>
        <p:spPr>
          <a:xfrm>
            <a:off x="1101953" y="157734"/>
            <a:ext cx="1290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B3B3B3"/>
                </a:solidFill>
                <a:latin typeface="微软雅黑" panose="020B0503020204020204" charset="-122"/>
                <a:cs typeface="微软雅黑" panose="020B0503020204020204" charset="-122"/>
              </a:rPr>
              <a:t>1.3</a:t>
            </a:r>
            <a:r>
              <a:rPr sz="1600" spc="-10" dirty="0">
                <a:solidFill>
                  <a:srgbClr val="B3B3B3"/>
                </a:solidFill>
                <a:latin typeface="微软雅黑" panose="020B0503020204020204" charset="-122"/>
                <a:cs typeface="微软雅黑" panose="020B0503020204020204" charset="-122"/>
              </a:rPr>
              <a:t>.</a:t>
            </a:r>
            <a:r>
              <a:rPr sz="1600" spc="-5" dirty="0">
                <a:solidFill>
                  <a:srgbClr val="B3B3B3"/>
                </a:solidFill>
                <a:latin typeface="微软雅黑" panose="020B0503020204020204" charset="-122"/>
                <a:cs typeface="微软雅黑" panose="020B0503020204020204" charset="-122"/>
              </a:rPr>
              <a:t>1一、概述</a:t>
            </a:r>
            <a:endParaRPr sz="1600">
              <a:latin typeface="微软雅黑" panose="020B0503020204020204" charset="-122"/>
              <a:cs typeface="微软雅黑" panose="020B0503020204020204" charset="-122"/>
            </a:endParaRPr>
          </a:p>
        </p:txBody>
      </p:sp>
    </p:spTree>
    <p:custDataLst>
      <p:tags r:id="rId19"/>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653921"/>
            <a:ext cx="61214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五四时期，以创作乡土小说知名的作家有（）</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王鲁彦</a:t>
            </a:r>
            <a:endParaRPr sz="2400">
              <a:latin typeface="宋体" panose="02010600030101010101" pitchFamily="2" charset="-122"/>
              <a:cs typeface="宋体" panose="02010600030101010101" pitchFamily="2" charset="-122"/>
            </a:endParaRPr>
          </a:p>
          <a:p>
            <a:pPr marL="12700" marR="4898390">
              <a:lnSpc>
                <a:spcPct val="200000"/>
              </a:lnSpc>
              <a:spcBef>
                <a:spcPts val="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冰心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许杰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庐隐 </a:t>
            </a:r>
            <a:r>
              <a:rPr sz="2400" spc="-10" dirty="0">
                <a:latin typeface="Arial" panose="020B0604020202020204"/>
                <a:cs typeface="Arial" panose="020B0604020202020204"/>
              </a:rPr>
              <a:t>E</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蹇先艾</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lang="en-US" altLang="zh-CN" sz="2400" b="1"/>
              <a:t>2</a:t>
            </a:r>
            <a:r>
              <a:rPr lang="zh-CN" altLang="en-US" sz="2400" b="1"/>
              <a:t>、</a:t>
            </a:r>
            <a:r>
              <a:rPr lang="zh-CN" sz="2400" b="1">
                <a:sym typeface="+mn-ea"/>
              </a:rPr>
              <a:t>《故事新编》主要内容</a:t>
            </a:r>
            <a:endParaRPr lang="zh-CN" sz="2400" b="1"/>
          </a:p>
          <a:p>
            <a:pPr marL="342900" indent="-342900">
              <a:lnSpc>
                <a:spcPct val="150000"/>
              </a:lnSpc>
              <a:buFont typeface="Arial" panose="020B0604020202020204" pitchFamily="34" charset="0"/>
              <a:buChar char="•"/>
            </a:pPr>
            <a:r>
              <a:rPr lang="zh-CN" sz="2400"/>
              <a:t>前期作品</a:t>
            </a:r>
            <a:endParaRPr sz="2400"/>
          </a:p>
          <a:p>
            <a:pPr indent="0">
              <a:lnSpc>
                <a:spcPct val="150000"/>
              </a:lnSpc>
              <a:buFont typeface="Arial" panose="020B0604020202020204" pitchFamily="34" charset="0"/>
              <a:buNone/>
            </a:pPr>
            <a:r>
              <a:rPr lang="zh-CN" sz="2400"/>
              <a:t>（</a:t>
            </a:r>
            <a:r>
              <a:rPr lang="en-US" altLang="zh-CN" sz="2400"/>
              <a:t>3</a:t>
            </a:r>
            <a:r>
              <a:rPr lang="zh-CN" sz="2400"/>
              <a:t>）</a:t>
            </a:r>
            <a:r>
              <a:rPr sz="2400"/>
              <a:t>《</a:t>
            </a:r>
            <a:r>
              <a:rPr sz="2400" b="1" u="sng">
                <a:solidFill>
                  <a:srgbClr val="C00000"/>
                </a:solidFill>
              </a:rPr>
              <a:t>铸剑</a:t>
            </a:r>
            <a:r>
              <a:rPr sz="2400"/>
              <a:t>》</a:t>
            </a:r>
            <a:endParaRPr sz="2400"/>
          </a:p>
          <a:p>
            <a:pPr indent="0">
              <a:lnSpc>
                <a:spcPct val="150000"/>
              </a:lnSpc>
              <a:buFont typeface="Arial" panose="020B0604020202020204" pitchFamily="34" charset="0"/>
              <a:buNone/>
            </a:pPr>
            <a:r>
              <a:rPr lang="zh-CN" sz="2400"/>
              <a:t>①时间：</a:t>
            </a:r>
            <a:r>
              <a:rPr lang="zh-CN" sz="2400">
                <a:latin typeface="楷体" panose="02010609060101010101" charset="-122"/>
                <a:ea typeface="楷体" panose="02010609060101010101" charset="-122"/>
              </a:rPr>
              <a:t>作于1926年岁末，在经历了“女师大”学潮和“三·一八”惨案后。</a:t>
            </a:r>
            <a:endParaRPr lang="zh-CN" sz="2400"/>
          </a:p>
          <a:p>
            <a:pPr indent="0">
              <a:lnSpc>
                <a:spcPct val="150000"/>
              </a:lnSpc>
              <a:buFont typeface="Arial" panose="020B0604020202020204" pitchFamily="34" charset="0"/>
              <a:buNone/>
            </a:pPr>
            <a:r>
              <a:rPr lang="zh-CN" sz="2400"/>
              <a:t>②取材：</a:t>
            </a:r>
            <a:r>
              <a:rPr lang="zh-CN" sz="2400">
                <a:latin typeface="楷体" panose="02010609060101010101" charset="-122"/>
                <a:ea typeface="楷体" panose="02010609060101010101" charset="-122"/>
              </a:rPr>
              <a:t>古代一个动人的</a:t>
            </a:r>
            <a:r>
              <a:rPr sz="2400" b="1" u="sng">
                <a:solidFill>
                  <a:srgbClr val="C00000"/>
                </a:solidFill>
              </a:rPr>
              <a:t>复</a:t>
            </a:r>
            <a:r>
              <a:rPr sz="2400" b="1" u="sng">
                <a:solidFill>
                  <a:srgbClr val="C00000"/>
                </a:solidFill>
              </a:rPr>
              <a:t>仇故事</a:t>
            </a:r>
            <a:r>
              <a:rPr lang="zh-CN" sz="2400">
                <a:latin typeface="楷体" panose="02010609060101010101" charset="-122"/>
                <a:ea typeface="楷体" panose="02010609060101010101" charset="-122"/>
              </a:rPr>
              <a:t>   【干将莫邪】</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t>③写作：</a:t>
            </a:r>
            <a:r>
              <a:rPr lang="zh-CN" sz="2400">
                <a:latin typeface="楷体" panose="02010609060101010101" charset="-122"/>
                <a:ea typeface="楷体" panose="02010609060101010101" charset="-122"/>
              </a:rPr>
              <a:t>小说在描写</a:t>
            </a:r>
            <a:r>
              <a:rPr sz="2400" b="1" u="sng">
                <a:solidFill>
                  <a:srgbClr val="C00000"/>
                </a:solidFill>
              </a:rPr>
              <a:t>眉间尺</a:t>
            </a:r>
            <a:r>
              <a:rPr lang="zh-CN" sz="2400">
                <a:latin typeface="楷体" panose="02010609060101010101" charset="-122"/>
                <a:ea typeface="楷体" panose="02010609060101010101" charset="-122"/>
              </a:rPr>
              <a:t>的复仇行为时，</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latin typeface="楷体" panose="02010609060101010101" charset="-122"/>
                <a:ea typeface="楷体" panose="02010609060101010101" charset="-122"/>
              </a:rPr>
              <a:t>              着力描写了</a:t>
            </a:r>
            <a:r>
              <a:rPr sz="2400" b="1" u="sng">
                <a:solidFill>
                  <a:srgbClr val="C00000"/>
                </a:solidFill>
              </a:rPr>
              <a:t>黑衣人宴之敖</a:t>
            </a:r>
            <a:r>
              <a:rPr lang="zh-CN" sz="2400">
                <a:latin typeface="楷体" panose="02010609060101010101" charset="-122"/>
                <a:ea typeface="楷体" panose="02010609060101010101" charset="-122"/>
              </a:rPr>
              <a:t>令人战栗的冷峻。为一切遭受哭难的人们复仇。</a:t>
            </a:r>
            <a:endParaRPr sz="2400"/>
          </a:p>
          <a:p>
            <a:pPr indent="0">
              <a:lnSpc>
                <a:spcPct val="150000"/>
              </a:lnSpc>
              <a:buFont typeface="Arial" panose="020B0604020202020204" pitchFamily="34" charset="0"/>
              <a:buNone/>
            </a:pPr>
            <a:r>
              <a:rPr lang="zh-CN" sz="2400"/>
              <a:t>总结：</a:t>
            </a:r>
            <a:r>
              <a:rPr sz="2400"/>
              <a:t>这3篇历史小说，主要是通过古代的神话传说，</a:t>
            </a:r>
            <a:endParaRPr sz="2400"/>
          </a:p>
          <a:p>
            <a:pPr indent="0">
              <a:lnSpc>
                <a:spcPct val="150000"/>
              </a:lnSpc>
              <a:buFont typeface="Arial" panose="020B0604020202020204" pitchFamily="34" charset="0"/>
              <a:buNone/>
            </a:pPr>
            <a:r>
              <a:rPr sz="2400"/>
              <a:t>            歌颂了古</a:t>
            </a:r>
            <a:r>
              <a:rPr sz="2400" b="1" u="sng">
                <a:solidFill>
                  <a:srgbClr val="C00000"/>
                </a:solidFill>
              </a:rPr>
              <a:t>代劳动人民的伟大的创作精神和复仇精神</a:t>
            </a:r>
            <a:r>
              <a:rPr sz="2400"/>
              <a:t>。</a:t>
            </a:r>
            <a:endParaRPr sz="2400"/>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7" name="object 7"/>
          <p:cNvSpPr txBox="1"/>
          <p:nvPr>
            <p:custDataLst>
              <p:tags r:id="rId9"/>
            </p:custDataLst>
          </p:nvPr>
        </p:nvSpPr>
        <p:spPr>
          <a:xfrm>
            <a:off x="920902" y="1653921"/>
            <a:ext cx="6121400"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五四时期，以创作乡土小说知名的作家有（）</a:t>
            </a:r>
            <a:endParaRPr sz="2400">
              <a:latin typeface="宋体" panose="02010600030101010101" pitchFamily="2" charset="-122"/>
              <a:cs typeface="宋体" panose="02010600030101010101" pitchFamily="2" charset="-122"/>
            </a:endParaRPr>
          </a:p>
          <a:p>
            <a:pPr>
              <a:lnSpc>
                <a:spcPct val="100000"/>
              </a:lnSpc>
              <a:spcBef>
                <a:spcPts val="10"/>
              </a:spcBef>
            </a:pPr>
            <a:endParaRPr sz="1950">
              <a:latin typeface="Times New Roman" panose="02020603050405020304"/>
              <a:cs typeface="Times New Roman" panose="02020603050405020304"/>
            </a:endParaRPr>
          </a:p>
          <a:p>
            <a:pPr marL="12700">
              <a:lnSpc>
                <a:spcPct val="100000"/>
              </a:lnSpc>
            </a:pPr>
            <a:r>
              <a:rPr sz="2400" b="1" spc="-10" dirty="0">
                <a:solidFill>
                  <a:srgbClr val="C00000"/>
                </a:solidFill>
                <a:latin typeface="Arial" panose="020B0604020202020204"/>
                <a:cs typeface="Arial" panose="020B0604020202020204"/>
              </a:rPr>
              <a:t>A</a:t>
            </a:r>
            <a:r>
              <a:rPr sz="2400" b="1" spc="-5" dirty="0">
                <a:solidFill>
                  <a:srgbClr val="C00000"/>
                </a:solidFill>
                <a:latin typeface="Arial" panose="020B0604020202020204"/>
                <a:cs typeface="Arial" panose="020B0604020202020204"/>
              </a:rPr>
              <a:t>:</a:t>
            </a:r>
            <a:r>
              <a:rPr sz="2400" b="1" dirty="0">
                <a:solidFill>
                  <a:srgbClr val="C00000"/>
                </a:solidFill>
                <a:latin typeface="宋体" panose="02010600030101010101" pitchFamily="2" charset="-122"/>
                <a:cs typeface="宋体" panose="02010600030101010101" pitchFamily="2" charset="-122"/>
              </a:rPr>
              <a:t>王鲁彦</a:t>
            </a:r>
            <a:endParaRPr sz="2400">
              <a:latin typeface="宋体" panose="02010600030101010101" pitchFamily="2" charset="-122"/>
              <a:cs typeface="宋体" panose="02010600030101010101" pitchFamily="2" charset="-122"/>
            </a:endParaRPr>
          </a:p>
          <a:p>
            <a:pPr marL="12700" marR="4876800">
              <a:lnSpc>
                <a:spcPct val="200000"/>
              </a:lnSpc>
              <a:spcBef>
                <a:spcPts val="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冰心 </a:t>
            </a:r>
            <a:r>
              <a:rPr sz="2400" b="1" spc="-5" dirty="0">
                <a:solidFill>
                  <a:srgbClr val="C00000"/>
                </a:solidFill>
                <a:latin typeface="Arial" panose="020B0604020202020204"/>
                <a:cs typeface="Arial" panose="020B0604020202020204"/>
              </a:rPr>
              <a:t>C:</a:t>
            </a:r>
            <a:r>
              <a:rPr sz="2400" b="1" spc="-5" dirty="0">
                <a:solidFill>
                  <a:srgbClr val="C00000"/>
                </a:solidFill>
                <a:latin typeface="宋体" panose="02010600030101010101" pitchFamily="2" charset="-122"/>
                <a:cs typeface="宋体" panose="02010600030101010101" pitchFamily="2" charset="-122"/>
              </a:rPr>
              <a:t>许杰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庐隐 </a:t>
            </a:r>
            <a:r>
              <a:rPr sz="2400" b="1" spc="-10" dirty="0">
                <a:solidFill>
                  <a:srgbClr val="C00000"/>
                </a:solidFill>
                <a:latin typeface="Arial" panose="020B0604020202020204"/>
                <a:cs typeface="Arial" panose="020B0604020202020204"/>
              </a:rPr>
              <a:t>E</a:t>
            </a:r>
            <a:r>
              <a:rPr sz="2400" b="1" dirty="0">
                <a:solidFill>
                  <a:srgbClr val="C00000"/>
                </a:solidFill>
                <a:latin typeface="Arial" panose="020B0604020202020204"/>
                <a:cs typeface="Arial" panose="020B0604020202020204"/>
              </a:rPr>
              <a:t>:</a:t>
            </a:r>
            <a:r>
              <a:rPr sz="2400" b="1" spc="-5" dirty="0">
                <a:solidFill>
                  <a:srgbClr val="C00000"/>
                </a:solidFill>
                <a:latin typeface="宋体" panose="02010600030101010101" pitchFamily="2" charset="-122"/>
                <a:cs typeface="宋体" panose="02010600030101010101" pitchFamily="2" charset="-122"/>
              </a:rPr>
              <a:t>蹇先艾</a:t>
            </a:r>
            <a:endParaRPr sz="2400">
              <a:latin typeface="宋体" panose="02010600030101010101" pitchFamily="2" charset="-122"/>
              <a:cs typeface="宋体" panose="02010600030101010101" pitchFamily="2" charset="-122"/>
            </a:endParaRPr>
          </a:p>
        </p:txBody>
      </p:sp>
      <p:sp>
        <p:nvSpPr>
          <p:cNvPr id="8" name="object 8"/>
          <p:cNvSpPr/>
          <p:nvPr>
            <p:custDataLst>
              <p:tags r:id="rId10"/>
            </p:custDataLst>
          </p:nvPr>
        </p:nvSpPr>
        <p:spPr>
          <a:xfrm>
            <a:off x="6216015" y="3005455"/>
            <a:ext cx="4522470" cy="2915920"/>
          </a:xfrm>
          <a:prstGeom prst="rect">
            <a:avLst/>
          </a:prstGeom>
          <a:blipFill>
            <a:blip r:embed="rId11" cstate="print"/>
            <a:stretch>
              <a:fillRect/>
            </a:stretch>
          </a:blipFill>
        </p:spPr>
        <p:txBody>
          <a:bodyPr wrap="square" lIns="0" tIns="0" rIns="0" bIns="0" rtlCol="0"/>
          <a:lstStyle/>
          <a:p/>
        </p:txBody>
      </p:sp>
      <p:sp>
        <p:nvSpPr>
          <p:cNvPr id="9" name="object 9"/>
          <p:cNvSpPr txBox="1">
            <a:spLocks noGrp="1"/>
          </p:cNvSpPr>
          <p:nvPr>
            <p:ph type="ftr" sz="quarter" idx="5"/>
            <p:custDataLst>
              <p:tags r:id="rId12"/>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3"/>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653921"/>
            <a:ext cx="6851015"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下列都属于</a:t>
            </a: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年代“乡土小说”的主要作者有（</a:t>
            </a:r>
            <a:r>
              <a:rPr sz="2400" spc="-60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marR="4408170">
              <a:lnSpc>
                <a:spcPts val="5760"/>
              </a:lnSpc>
              <a:spcBef>
                <a:spcPts val="45"/>
              </a:spcBef>
            </a:pPr>
            <a:r>
              <a:rPr sz="2400" spc="-5" dirty="0">
                <a:latin typeface="Arial" panose="020B0604020202020204"/>
                <a:cs typeface="Arial" panose="020B0604020202020204"/>
              </a:rPr>
              <a:t>A</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台静农、冯文炳  </a:t>
            </a: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废名、师陀</a:t>
            </a:r>
            <a:endParaRPr sz="2400">
              <a:latin typeface="宋体" panose="02010600030101010101" pitchFamily="2" charset="-122"/>
              <a:cs typeface="宋体" panose="02010600030101010101" pitchFamily="2" charset="-122"/>
            </a:endParaRPr>
          </a:p>
          <a:p>
            <a:pPr marL="12700" marR="4391660">
              <a:lnSpc>
                <a:spcPts val="5760"/>
              </a:lnSpc>
              <a:spcBef>
                <a:spcPts val="5"/>
              </a:spcBef>
            </a:pPr>
            <a:r>
              <a:rPr sz="2400" spc="-10" dirty="0">
                <a:latin typeface="Arial" panose="020B0604020202020204"/>
                <a:cs typeface="Arial" panose="020B0604020202020204"/>
              </a:rPr>
              <a:t>C</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彭家煌、蹇先艾  </a:t>
            </a: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鲁彦、许钦文 </a:t>
            </a:r>
            <a:r>
              <a:rPr sz="2400" spc="-5" dirty="0">
                <a:latin typeface="Arial" panose="020B0604020202020204"/>
                <a:cs typeface="Arial" panose="020B0604020202020204"/>
              </a:rPr>
              <a:t>E:</a:t>
            </a:r>
            <a:r>
              <a:rPr sz="2400" spc="-5" dirty="0">
                <a:latin typeface="宋体" panose="02010600030101010101" pitchFamily="2" charset="-122"/>
                <a:cs typeface="宋体" panose="02010600030101010101" pitchFamily="2" charset="-122"/>
              </a:rPr>
              <a:t>许杰、萧红</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653921"/>
            <a:ext cx="6851015" cy="397065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下列都属于</a:t>
            </a: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年代“乡土小说”的主要作者有（</a:t>
            </a:r>
            <a:r>
              <a:rPr sz="2400" spc="-605" dirty="0">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p>
            <a:pPr marL="12700">
              <a:lnSpc>
                <a:spcPct val="100000"/>
              </a:lnSpc>
              <a:spcBef>
                <a:spcPts val="2255"/>
              </a:spcBef>
            </a:pPr>
            <a:r>
              <a:rPr sz="2400" b="1" spc="-5"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台静农、冯文炳</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废名、师陀</a:t>
            </a:r>
            <a:endParaRPr sz="2400">
              <a:latin typeface="宋体" panose="02010600030101010101" pitchFamily="2" charset="-122"/>
              <a:cs typeface="宋体" panose="02010600030101010101" pitchFamily="2" charset="-122"/>
            </a:endParaRPr>
          </a:p>
          <a:p>
            <a:pPr marL="12700" marR="4364355">
              <a:lnSpc>
                <a:spcPct val="200000"/>
              </a:lnSpc>
            </a:pPr>
            <a:r>
              <a:rPr sz="2400" b="1" spc="-10" dirty="0">
                <a:solidFill>
                  <a:srgbClr val="C00000"/>
                </a:solidFill>
                <a:latin typeface="Arial" panose="020B0604020202020204"/>
                <a:cs typeface="Arial" panose="020B0604020202020204"/>
              </a:rPr>
              <a:t>C</a:t>
            </a:r>
            <a:r>
              <a:rPr sz="2400" b="1" dirty="0">
                <a:solidFill>
                  <a:srgbClr val="C00000"/>
                </a:solidFill>
                <a:latin typeface="Arial" panose="020B0604020202020204"/>
                <a:cs typeface="Arial" panose="020B0604020202020204"/>
              </a:rPr>
              <a:t>:</a:t>
            </a:r>
            <a:r>
              <a:rPr sz="2400" b="1" spc="-5" dirty="0">
                <a:solidFill>
                  <a:srgbClr val="C00000"/>
                </a:solidFill>
                <a:latin typeface="宋体" panose="02010600030101010101" pitchFamily="2" charset="-122"/>
                <a:cs typeface="宋体" panose="02010600030101010101" pitchFamily="2" charset="-122"/>
              </a:rPr>
              <a:t>彭家煌、蹇先艾  </a:t>
            </a:r>
            <a:r>
              <a:rPr sz="2400" b="1" spc="-5" dirty="0">
                <a:solidFill>
                  <a:srgbClr val="C00000"/>
                </a:solidFill>
                <a:latin typeface="Arial" panose="020B0604020202020204"/>
                <a:cs typeface="Arial" panose="020B0604020202020204"/>
              </a:rPr>
              <a:t>D:</a:t>
            </a:r>
            <a:r>
              <a:rPr sz="2400" b="1" dirty="0">
                <a:solidFill>
                  <a:srgbClr val="C00000"/>
                </a:solidFill>
                <a:latin typeface="宋体" panose="02010600030101010101" pitchFamily="2" charset="-122"/>
                <a:cs typeface="宋体" panose="02010600030101010101" pitchFamily="2" charset="-122"/>
              </a:rPr>
              <a:t>鲁彦、许钦文 </a:t>
            </a:r>
            <a:r>
              <a:rPr sz="2400" spc="-5" dirty="0">
                <a:latin typeface="Arial" panose="020B0604020202020204"/>
                <a:cs typeface="Arial" panose="020B0604020202020204"/>
              </a:rPr>
              <a:t>E:</a:t>
            </a:r>
            <a:r>
              <a:rPr sz="2400" spc="-5" dirty="0">
                <a:latin typeface="宋体" panose="02010600030101010101" pitchFamily="2" charset="-122"/>
                <a:cs typeface="宋体" panose="02010600030101010101" pitchFamily="2" charset="-122"/>
              </a:rPr>
              <a:t>许杰、萧红</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653921"/>
            <a:ext cx="6849109" cy="3239135"/>
          </a:xfrm>
          <a:prstGeom prst="rect">
            <a:avLst/>
          </a:prstGeom>
        </p:spPr>
        <p:txBody>
          <a:bodyPr vert="horz" wrap="square" lIns="0" tIns="12700" rIns="0" bIns="0" rtlCol="0">
            <a:spAutoFit/>
          </a:bodyPr>
          <a:lstStyle/>
          <a:p>
            <a:pPr marL="95885">
              <a:lnSpc>
                <a:spcPct val="100000"/>
              </a:lnSpc>
              <a:spcBef>
                <a:spcPts val="100"/>
              </a:spcBef>
            </a:pPr>
            <a:r>
              <a:rPr sz="2400" dirty="0">
                <a:latin typeface="宋体" panose="02010600030101010101" pitchFamily="2" charset="-122"/>
                <a:cs typeface="宋体" panose="02010600030101010101" pitchFamily="2" charset="-122"/>
              </a:rPr>
              <a:t>叶灵</a:t>
            </a:r>
            <a:r>
              <a:rPr sz="2400" spc="-5" dirty="0">
                <a:latin typeface="宋体" panose="02010600030101010101" pitchFamily="2" charset="-122"/>
                <a:cs typeface="宋体" panose="02010600030101010101" pitchFamily="2" charset="-122"/>
              </a:rPr>
              <a:t>凤</a:t>
            </a: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年代创作</a:t>
            </a:r>
            <a:r>
              <a:rPr sz="2400" spc="-10" dirty="0">
                <a:latin typeface="宋体" panose="02010600030101010101" pitchFamily="2" charset="-122"/>
                <a:cs typeface="宋体" panose="02010600030101010101" pitchFamily="2" charset="-122"/>
              </a:rPr>
              <a:t>的</a:t>
            </a:r>
            <a:r>
              <a:rPr sz="2400" dirty="0">
                <a:latin typeface="宋体" panose="02010600030101010101" pitchFamily="2" charset="-122"/>
                <a:cs typeface="宋体" panose="02010600030101010101" pitchFamily="2" charset="-122"/>
              </a:rPr>
              <a:t>《昙花庵的春风》，属于（）</a:t>
            </a:r>
            <a:endParaRPr sz="2400">
              <a:latin typeface="宋体" panose="02010600030101010101" pitchFamily="2" charset="-122"/>
              <a:cs typeface="宋体" panose="02010600030101010101" pitchFamily="2" charset="-122"/>
            </a:endParaRPr>
          </a:p>
          <a:p>
            <a:pPr marL="12700" marR="4711700">
              <a:lnSpc>
                <a:spcPct val="178000"/>
              </a:lnSpc>
              <a:spcBef>
                <a:spcPts val="620"/>
              </a:spcBef>
            </a:pPr>
            <a:r>
              <a:rPr sz="3600" spc="-7" baseline="-2000" dirty="0">
                <a:latin typeface="Arial" panose="020B0604020202020204"/>
                <a:cs typeface="Arial" panose="020B0604020202020204"/>
              </a:rPr>
              <a:t>A</a:t>
            </a:r>
            <a:r>
              <a:rPr sz="3600" baseline="-20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心理分析小说  </a:t>
            </a: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写实主义小说</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乡土小说</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魔幻主义小说</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653921"/>
            <a:ext cx="6849109" cy="3239135"/>
          </a:xfrm>
          <a:prstGeom prst="rect">
            <a:avLst/>
          </a:prstGeom>
        </p:spPr>
        <p:txBody>
          <a:bodyPr vert="horz" wrap="square" lIns="0" tIns="12700" rIns="0" bIns="0" rtlCol="0">
            <a:spAutoFit/>
          </a:bodyPr>
          <a:lstStyle/>
          <a:p>
            <a:pPr marL="95885">
              <a:lnSpc>
                <a:spcPct val="100000"/>
              </a:lnSpc>
              <a:spcBef>
                <a:spcPts val="100"/>
              </a:spcBef>
            </a:pPr>
            <a:r>
              <a:rPr sz="2400" dirty="0">
                <a:latin typeface="宋体" panose="02010600030101010101" pitchFamily="2" charset="-122"/>
                <a:cs typeface="宋体" panose="02010600030101010101" pitchFamily="2" charset="-122"/>
              </a:rPr>
              <a:t>叶灵</a:t>
            </a:r>
            <a:r>
              <a:rPr sz="2400" spc="-5" dirty="0">
                <a:latin typeface="宋体" panose="02010600030101010101" pitchFamily="2" charset="-122"/>
                <a:cs typeface="宋体" panose="02010600030101010101" pitchFamily="2" charset="-122"/>
              </a:rPr>
              <a:t>凤</a:t>
            </a:r>
            <a:r>
              <a:rPr sz="3600" spc="-15" baseline="-2000" dirty="0">
                <a:latin typeface="Arial" panose="020B0604020202020204"/>
                <a:cs typeface="Arial" panose="020B0604020202020204"/>
              </a:rPr>
              <a:t>20</a:t>
            </a:r>
            <a:r>
              <a:rPr sz="2400" dirty="0">
                <a:latin typeface="宋体" panose="02010600030101010101" pitchFamily="2" charset="-122"/>
                <a:cs typeface="宋体" panose="02010600030101010101" pitchFamily="2" charset="-122"/>
              </a:rPr>
              <a:t>年代创作</a:t>
            </a:r>
            <a:r>
              <a:rPr sz="2400" spc="-10" dirty="0">
                <a:latin typeface="宋体" panose="02010600030101010101" pitchFamily="2" charset="-122"/>
                <a:cs typeface="宋体" panose="02010600030101010101" pitchFamily="2" charset="-122"/>
              </a:rPr>
              <a:t>的</a:t>
            </a:r>
            <a:r>
              <a:rPr sz="2400" dirty="0">
                <a:latin typeface="宋体" panose="02010600030101010101" pitchFamily="2" charset="-122"/>
                <a:cs typeface="宋体" panose="02010600030101010101" pitchFamily="2" charset="-122"/>
              </a:rPr>
              <a:t>《昙花庵的春风》，属于（）</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3600" b="1" spc="-7" baseline="-2000" dirty="0">
                <a:solidFill>
                  <a:srgbClr val="C00000"/>
                </a:solidFill>
                <a:latin typeface="Arial" panose="020B0604020202020204"/>
                <a:cs typeface="Arial" panose="020B0604020202020204"/>
              </a:rPr>
              <a:t>A:</a:t>
            </a:r>
            <a:r>
              <a:rPr sz="2400" b="1" dirty="0">
                <a:solidFill>
                  <a:srgbClr val="C00000"/>
                </a:solidFill>
                <a:latin typeface="宋体" panose="02010600030101010101" pitchFamily="2" charset="-122"/>
                <a:cs typeface="宋体" panose="02010600030101010101" pitchFamily="2" charset="-122"/>
              </a:rPr>
              <a:t>心理分析小说</a:t>
            </a:r>
            <a:endParaRPr sz="2400">
              <a:latin typeface="宋体" panose="02010600030101010101" pitchFamily="2" charset="-122"/>
              <a:cs typeface="宋体" panose="02010600030101010101" pitchFamily="2" charset="-122"/>
            </a:endParaRPr>
          </a:p>
          <a:p>
            <a:pPr marL="12700" marR="4711700">
              <a:lnSpc>
                <a:spcPts val="5760"/>
              </a:lnSpc>
              <a:spcBef>
                <a:spcPts val="50"/>
              </a:spcBef>
            </a:pPr>
            <a:r>
              <a:rPr sz="2400" spc="-5" dirty="0">
                <a:latin typeface="Arial" panose="020B0604020202020204"/>
                <a:cs typeface="Arial" panose="020B0604020202020204"/>
              </a:rPr>
              <a:t>B</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写实主义小说  </a:t>
            </a:r>
            <a:r>
              <a:rPr sz="2400" spc="-5" dirty="0">
                <a:latin typeface="Arial" panose="020B0604020202020204"/>
                <a:cs typeface="Arial" panose="020B0604020202020204"/>
              </a:rPr>
              <a:t>C:</a:t>
            </a:r>
            <a:r>
              <a:rPr sz="2400" spc="-5" dirty="0">
                <a:latin typeface="宋体" panose="02010600030101010101" pitchFamily="2" charset="-122"/>
                <a:cs typeface="宋体" panose="02010600030101010101" pitchFamily="2" charset="-122"/>
              </a:rPr>
              <a:t>乡土小说</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spc="-5" dirty="0">
                <a:latin typeface="Arial" panose="020B0604020202020204"/>
                <a:cs typeface="Arial" panose="020B0604020202020204"/>
              </a:rPr>
              <a:t>D:</a:t>
            </a:r>
            <a:r>
              <a:rPr sz="2400" dirty="0">
                <a:latin typeface="宋体" panose="02010600030101010101" pitchFamily="2" charset="-122"/>
                <a:cs typeface="宋体" panose="02010600030101010101" pitchFamily="2" charset="-122"/>
              </a:rPr>
              <a:t>魔幻主义小说</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65377" y="516382"/>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920902" y="1574672"/>
            <a:ext cx="7049134" cy="391160"/>
          </a:xfrm>
          <a:prstGeom prst="rect">
            <a:avLst/>
          </a:prstGeom>
        </p:spPr>
        <p:txBody>
          <a:bodyPr vert="horz" wrap="square" lIns="0" tIns="12700" rIns="0" bIns="0" rtlCol="0">
            <a:spAutoFit/>
          </a:bodyPr>
          <a:lstStyle/>
          <a:p>
            <a:pPr marL="12700">
              <a:lnSpc>
                <a:spcPct val="100000"/>
              </a:lnSpc>
              <a:spcBef>
                <a:spcPts val="100"/>
              </a:spcBef>
              <a:tabLst>
                <a:tab pos="67310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1404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开中国现代乡土小说先河的作家是（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1102258" y="2306192"/>
            <a:ext cx="1217295"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A.</a:t>
            </a:r>
            <a:r>
              <a:rPr sz="2400" dirty="0">
                <a:latin typeface="微软雅黑" panose="020B0503020204020204" charset="-122"/>
                <a:cs typeface="微软雅黑" panose="020B0503020204020204" charset="-122"/>
              </a:rPr>
              <a:t>鲁迅</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台静农</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4107941" y="2306192"/>
            <a:ext cx="1223645" cy="112331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茅盾</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175"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叶绍钧</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03528"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26770" y="1400683"/>
            <a:ext cx="7049134" cy="391160"/>
          </a:xfrm>
          <a:prstGeom prst="rect">
            <a:avLst/>
          </a:prstGeom>
        </p:spPr>
        <p:txBody>
          <a:bodyPr vert="horz" wrap="square" lIns="0" tIns="12700" rIns="0" bIns="0" rtlCol="0">
            <a:spAutoFit/>
          </a:bodyPr>
          <a:lstStyle/>
          <a:p>
            <a:pPr marL="12700">
              <a:lnSpc>
                <a:spcPct val="100000"/>
              </a:lnSpc>
              <a:spcBef>
                <a:spcPts val="100"/>
              </a:spcBef>
              <a:tabLst>
                <a:tab pos="67310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1404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开中国现代乡土小说先河的作家是（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808126" y="2132203"/>
            <a:ext cx="1217295" cy="112331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鲁迅</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台静农</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4990591" y="2132203"/>
            <a:ext cx="1223645" cy="1123315"/>
          </a:xfrm>
          <a:prstGeom prst="rect">
            <a:avLst/>
          </a:prstGeom>
        </p:spPr>
        <p:txBody>
          <a:bodyPr vert="horz" wrap="square" lIns="0" tIns="12700" rIns="0" bIns="0" rtlCol="0">
            <a:spAutoFit/>
          </a:bodyPr>
          <a:lstStyle/>
          <a:p>
            <a:pPr marL="102235">
              <a:lnSpc>
                <a:spcPct val="100000"/>
              </a:lnSpc>
              <a:spcBef>
                <a:spcPts val="100"/>
              </a:spcBef>
            </a:pP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茅盾</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175"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叶绍钧</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83970"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843483" y="1460753"/>
            <a:ext cx="7125334" cy="3317875"/>
          </a:xfrm>
          <a:prstGeom prst="rect">
            <a:avLst/>
          </a:prstGeom>
        </p:spPr>
        <p:txBody>
          <a:bodyPr vert="horz" wrap="square" lIns="0" tIns="12700" rIns="0" bIns="0" rtlCol="0">
            <a:spAutoFit/>
          </a:bodyPr>
          <a:lstStyle/>
          <a:p>
            <a:pPr marL="12700">
              <a:lnSpc>
                <a:spcPct val="100000"/>
              </a:lnSpc>
              <a:spcBef>
                <a:spcPts val="100"/>
              </a:spcBef>
              <a:tabLst>
                <a:tab pos="68072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1207</a:t>
            </a:r>
            <a:r>
              <a:rPr sz="1800" b="1" dirty="0">
                <a:latin typeface="微软雅黑" panose="020B0503020204020204" charset="-122"/>
                <a:cs typeface="微软雅黑" panose="020B0503020204020204" charset="-122"/>
              </a:rPr>
              <a:t>单选</a:t>
            </a:r>
            <a:r>
              <a:rPr sz="2400" b="1"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中篇小说《少年漂泊者》的作者是（	）</a:t>
            </a:r>
            <a:endParaRPr sz="2400">
              <a:latin typeface="微软雅黑" panose="020B0503020204020204" charset="-122"/>
              <a:cs typeface="微软雅黑" panose="020B0503020204020204" charset="-122"/>
            </a:endParaRPr>
          </a:p>
          <a:p>
            <a:pPr marL="12700" marR="5902325">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蒋光慈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柔石 C</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洪灵菲  </a:t>
            </a:r>
            <a:r>
              <a:rPr sz="2400" spc="-10"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茅盾</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626770" y="501777"/>
            <a:ext cx="7049134" cy="42170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Microsoft JhengHei" panose="020B0604030504040204" charset="-120"/>
                <a:cs typeface="Microsoft JhengHei" panose="020B0604030504040204" charset="-120"/>
              </a:rPr>
              <a:t>真 题 演</a:t>
            </a:r>
            <a:r>
              <a:rPr sz="2400" b="1" spc="60" dirty="0">
                <a:solidFill>
                  <a:srgbClr val="C00000"/>
                </a:solidFill>
                <a:latin typeface="Microsoft JhengHei" panose="020B0604030504040204" charset="-120"/>
                <a:cs typeface="Microsoft JhengHei" panose="020B0604030504040204" charset="-120"/>
              </a:rPr>
              <a:t> </a:t>
            </a:r>
            <a:r>
              <a:rPr sz="2400" b="1"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a:p>
            <a:pPr>
              <a:lnSpc>
                <a:spcPct val="100000"/>
              </a:lnSpc>
            </a:pPr>
            <a:endParaRPr sz="3650">
              <a:latin typeface="Times New Roman" panose="02020603050405020304"/>
              <a:cs typeface="Times New Roman" panose="02020603050405020304"/>
            </a:endParaRPr>
          </a:p>
          <a:p>
            <a:pPr marL="12700">
              <a:lnSpc>
                <a:spcPct val="100000"/>
              </a:lnSpc>
              <a:tabLst>
                <a:tab pos="67310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1207</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中篇小说《少年漂泊者》的作者是（	）</a:t>
            </a:r>
            <a:endParaRPr sz="2400">
              <a:latin typeface="微软雅黑" panose="020B0503020204020204" charset="-122"/>
              <a:cs typeface="微软雅黑" panose="020B0503020204020204" charset="-122"/>
            </a:endParaRPr>
          </a:p>
          <a:p>
            <a:pPr marL="12700" marR="5798185">
              <a:lnSpc>
                <a:spcPct val="200000"/>
              </a:lnSpc>
            </a:pPr>
            <a:r>
              <a:rPr sz="2400" b="1" spc="-5" dirty="0">
                <a:solidFill>
                  <a:srgbClr val="C00000"/>
                </a:solidFill>
                <a:latin typeface="微软雅黑" panose="020B0503020204020204" charset="-122"/>
                <a:cs typeface="微软雅黑" panose="020B0503020204020204" charset="-122"/>
              </a:rPr>
              <a:t>A:</a:t>
            </a:r>
            <a:r>
              <a:rPr sz="2400" b="1" dirty="0">
                <a:solidFill>
                  <a:srgbClr val="C00000"/>
                </a:solidFill>
                <a:latin typeface="微软雅黑" panose="020B0503020204020204" charset="-122"/>
                <a:cs typeface="微软雅黑" panose="020B0503020204020204" charset="-122"/>
              </a:rPr>
              <a:t>蒋光慈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柔石 </a:t>
            </a:r>
            <a:r>
              <a:rPr sz="2400" spc="-5" dirty="0">
                <a:latin typeface="微软雅黑" panose="020B0503020204020204" charset="-122"/>
                <a:cs typeface="微软雅黑" panose="020B0503020204020204" charset="-122"/>
              </a:rPr>
              <a:t>C:洪灵菲</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茅盾</a:t>
            </a:r>
            <a:endParaRPr sz="2400">
              <a:latin typeface="微软雅黑" panose="020B0503020204020204" charset="-122"/>
              <a:cs typeface="微软雅黑" panose="020B0503020204020204" charset="-122"/>
            </a:endParaRPr>
          </a:p>
        </p:txBody>
      </p:sp>
      <p:sp>
        <p:nvSpPr>
          <p:cNvPr id="7" name="object 7"/>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0"/>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626770"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00000"/>
                </a:solidFill>
                <a:latin typeface="Microsoft JhengHei" panose="020B0604030504040204" charset="-120"/>
                <a:cs typeface="Microsoft JhengHei" panose="020B0604030504040204" charset="-120"/>
              </a:rPr>
              <a:t>真 题 演</a:t>
            </a:r>
            <a:r>
              <a:rPr sz="2400" b="1" spc="-30" dirty="0">
                <a:solidFill>
                  <a:srgbClr val="C00000"/>
                </a:solidFill>
                <a:latin typeface="Microsoft JhengHei" panose="020B0604030504040204" charset="-120"/>
                <a:cs typeface="Microsoft JhengHei" panose="020B0604030504040204" charset="-120"/>
              </a:rPr>
              <a:t> </a:t>
            </a:r>
            <a:r>
              <a:rPr sz="2400" b="1"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9" name="object 9"/>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a:spLocks noGrp="1"/>
          </p:cNvSpPr>
          <p:nvPr>
            <p:ph type="title"/>
            <p:custDataLst>
              <p:tags r:id="rId10"/>
            </p:custDataLst>
          </p:nvPr>
        </p:nvSpPr>
        <p:spPr>
          <a:xfrm>
            <a:off x="626770" y="1441830"/>
            <a:ext cx="9065895" cy="452120"/>
          </a:xfrm>
          <a:prstGeom prst="rect">
            <a:avLst/>
          </a:prstGeom>
        </p:spPr>
        <p:txBody>
          <a:bodyPr vert="horz" wrap="square" lIns="0" tIns="12065" rIns="0" bIns="0" rtlCol="0">
            <a:spAutoFit/>
          </a:bodyPr>
          <a:lstStyle/>
          <a:p>
            <a:pPr marL="12700">
              <a:lnSpc>
                <a:spcPct val="100000"/>
              </a:lnSpc>
              <a:spcBef>
                <a:spcPts val="95"/>
              </a:spcBef>
              <a:tabLst>
                <a:tab pos="8697595" algn="l"/>
              </a:tabLst>
            </a:pPr>
            <a:r>
              <a:rPr sz="2400" dirty="0"/>
              <a:t>【</a:t>
            </a:r>
            <a:r>
              <a:rPr sz="2400" spc="-5" dirty="0"/>
              <a:t>1107</a:t>
            </a:r>
            <a:r>
              <a:rPr sz="2400" dirty="0"/>
              <a:t>单选】</a:t>
            </a:r>
            <a:r>
              <a:rPr b="0" spc="-5" dirty="0">
                <a:latin typeface="微软雅黑" panose="020B0503020204020204" charset="-122"/>
                <a:cs typeface="微软雅黑" panose="020B0503020204020204" charset="-122"/>
              </a:rPr>
              <a:t>中</a:t>
            </a:r>
            <a:r>
              <a:rPr b="0" dirty="0">
                <a:latin typeface="微软雅黑" panose="020B0503020204020204" charset="-122"/>
                <a:cs typeface="微软雅黑" panose="020B0503020204020204" charset="-122"/>
              </a:rPr>
              <a:t>国</a:t>
            </a:r>
            <a:r>
              <a:rPr b="0" spc="-5" dirty="0">
                <a:latin typeface="微软雅黑" panose="020B0503020204020204" charset="-122"/>
                <a:cs typeface="微软雅黑" panose="020B0503020204020204" charset="-122"/>
              </a:rPr>
              <a:t>现代文</a:t>
            </a:r>
            <a:r>
              <a:rPr b="0" dirty="0">
                <a:latin typeface="微软雅黑" panose="020B0503020204020204" charset="-122"/>
                <a:cs typeface="微软雅黑" panose="020B0503020204020204" charset="-122"/>
              </a:rPr>
              <a:t>学</a:t>
            </a:r>
            <a:r>
              <a:rPr b="0" spc="-5" dirty="0">
                <a:latin typeface="微软雅黑" panose="020B0503020204020204" charset="-122"/>
                <a:cs typeface="微软雅黑" panose="020B0503020204020204" charset="-122"/>
              </a:rPr>
              <a:t>史上第</a:t>
            </a:r>
            <a:r>
              <a:rPr b="0" dirty="0">
                <a:latin typeface="微软雅黑" panose="020B0503020204020204" charset="-122"/>
                <a:cs typeface="微软雅黑" panose="020B0503020204020204" charset="-122"/>
              </a:rPr>
              <a:t>一</a:t>
            </a:r>
            <a:r>
              <a:rPr b="0" spc="-5" dirty="0">
                <a:latin typeface="微软雅黑" panose="020B0503020204020204" charset="-122"/>
                <a:cs typeface="微软雅黑" panose="020B0503020204020204" charset="-122"/>
              </a:rPr>
              <a:t>部短篇</a:t>
            </a:r>
            <a:r>
              <a:rPr b="0" dirty="0">
                <a:latin typeface="微软雅黑" panose="020B0503020204020204" charset="-122"/>
                <a:cs typeface="微软雅黑" panose="020B0503020204020204" charset="-122"/>
              </a:rPr>
              <a:t>小</a:t>
            </a:r>
            <a:r>
              <a:rPr b="0" spc="-5" dirty="0">
                <a:latin typeface="微软雅黑" panose="020B0503020204020204" charset="-122"/>
                <a:cs typeface="微软雅黑" panose="020B0503020204020204" charset="-122"/>
              </a:rPr>
              <a:t>说集是（</a:t>
            </a:r>
            <a:r>
              <a:rPr b="0" dirty="0">
                <a:latin typeface="微软雅黑" panose="020B0503020204020204" charset="-122"/>
                <a:cs typeface="微软雅黑" panose="020B0503020204020204" charset="-122"/>
              </a:rPr>
              <a:t>	</a:t>
            </a:r>
            <a:r>
              <a:rPr b="0" spc="-5"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626770" y="2294966"/>
            <a:ext cx="2511425" cy="3013075"/>
          </a:xfrm>
          <a:prstGeom prst="rect">
            <a:avLst/>
          </a:prstGeom>
        </p:spPr>
        <p:txBody>
          <a:bodyPr vert="horz" wrap="square" lIns="0" tIns="12065" rIns="0" bIns="0" rtlCol="0">
            <a:spAutoFit/>
          </a:bodyPr>
          <a:lstStyle/>
          <a:p>
            <a:pPr marL="12700">
              <a:lnSpc>
                <a:spcPct val="100000"/>
              </a:lnSpc>
              <a:spcBef>
                <a:spcPts val="95"/>
              </a:spcBef>
            </a:pPr>
            <a:r>
              <a:rPr sz="2800" spc="-10" dirty="0">
                <a:latin typeface="微软雅黑" panose="020B0503020204020204" charset="-122"/>
                <a:cs typeface="微软雅黑" panose="020B0503020204020204" charset="-122"/>
              </a:rPr>
              <a:t>A:《沉沦》</a:t>
            </a:r>
            <a:endParaRPr sz="2800">
              <a:latin typeface="微软雅黑" panose="020B0503020204020204" charset="-122"/>
              <a:cs typeface="微软雅黑" panose="020B0503020204020204" charset="-122"/>
            </a:endParaRPr>
          </a:p>
          <a:p>
            <a:pPr marL="12700" marR="746760">
              <a:lnSpc>
                <a:spcPts val="6720"/>
              </a:lnSpc>
              <a:spcBef>
                <a:spcPts val="790"/>
              </a:spcBef>
            </a:pPr>
            <a:r>
              <a:rPr sz="2800" spc="-10" dirty="0">
                <a:latin typeface="微软雅黑" panose="020B0503020204020204" charset="-122"/>
                <a:cs typeface="微软雅黑" panose="020B0503020204020204" charset="-122"/>
              </a:rPr>
              <a:t>B:</a:t>
            </a:r>
            <a:r>
              <a:rPr sz="2800" spc="-5" dirty="0">
                <a:latin typeface="微软雅黑" panose="020B0503020204020204" charset="-122"/>
                <a:cs typeface="微软雅黑" panose="020B0503020204020204" charset="-122"/>
              </a:rPr>
              <a:t>《呐喊》 </a:t>
            </a:r>
            <a:r>
              <a:rPr sz="2800" spc="-5" dirty="0">
                <a:latin typeface="微软雅黑" panose="020B0503020204020204" charset="-122"/>
                <a:cs typeface="微软雅黑" panose="020B0503020204020204" charset="-122"/>
              </a:rPr>
              <a:t>C</a:t>
            </a:r>
            <a:r>
              <a:rPr sz="2800" spc="-10" dirty="0">
                <a:latin typeface="微软雅黑" panose="020B0503020204020204" charset="-122"/>
                <a:cs typeface="微软雅黑" panose="020B0503020204020204" charset="-122"/>
              </a:rPr>
              <a:t>:</a:t>
            </a:r>
            <a:r>
              <a:rPr sz="2800" spc="-5" dirty="0">
                <a:latin typeface="微软雅黑" panose="020B0503020204020204" charset="-122"/>
                <a:cs typeface="微软雅黑" panose="020B0503020204020204" charset="-122"/>
              </a:rPr>
              <a:t>《超人》</a:t>
            </a:r>
            <a:endParaRPr sz="2800">
              <a:latin typeface="微软雅黑" panose="020B0503020204020204" charset="-122"/>
              <a:cs typeface="微软雅黑" panose="020B0503020204020204" charset="-122"/>
            </a:endParaRPr>
          </a:p>
          <a:p>
            <a:pPr marL="12700">
              <a:lnSpc>
                <a:spcPct val="100000"/>
              </a:lnSpc>
              <a:spcBef>
                <a:spcPts val="2575"/>
              </a:spcBef>
            </a:pPr>
            <a:r>
              <a:rPr sz="2800" spc="-10" dirty="0">
                <a:latin typeface="微软雅黑" panose="020B0503020204020204" charset="-122"/>
                <a:cs typeface="微软雅黑" panose="020B0503020204020204" charset="-122"/>
              </a:rPr>
              <a:t>D:《海滨故人》</a:t>
            </a:r>
            <a:endParaRPr sz="2800">
              <a:latin typeface="微软雅黑" panose="020B0503020204020204" charset="-122"/>
              <a:cs typeface="微软雅黑" panose="020B0503020204020204" charset="-122"/>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1143635"/>
          </a:xfrm>
          <a:prstGeom prst="rect">
            <a:avLst/>
          </a:prstGeom>
          <a:noFill/>
        </p:spPr>
        <p:txBody>
          <a:bodyPr wrap="square" rtlCol="0" anchor="t">
            <a:spAutoFit/>
          </a:bodyPr>
          <a:p>
            <a:pPr indent="0">
              <a:lnSpc>
                <a:spcPct val="135000"/>
              </a:lnSpc>
              <a:spcBef>
                <a:spcPts val="0"/>
              </a:spcBef>
              <a:spcAft>
                <a:spcPts val="0"/>
              </a:spcAft>
              <a:buFont typeface="Arial" panose="020B0604020202020204" pitchFamily="34" charset="0"/>
              <a:buNone/>
            </a:pPr>
            <a:r>
              <a:rPr lang="zh-CN" sz="2400" b="1"/>
              <a:t>（六）《故事新编》</a:t>
            </a:r>
            <a:endParaRPr lang="zh-CN" sz="2400" b="1"/>
          </a:p>
          <a:p>
            <a:pPr marL="342900" indent="-342900">
              <a:lnSpc>
                <a:spcPct val="150000"/>
              </a:lnSpc>
              <a:spcBef>
                <a:spcPts val="0"/>
              </a:spcBef>
              <a:spcAft>
                <a:spcPts val="0"/>
              </a:spcAft>
              <a:buFont typeface="Arial" panose="020B0604020202020204" pitchFamily="34" charset="0"/>
              <a:buChar char="•"/>
            </a:pPr>
            <a:r>
              <a:rPr lang="zh-CN" sz="2400"/>
              <a:t> 前期作品：</a:t>
            </a:r>
            <a:r>
              <a:rPr sz="2400"/>
              <a:t> </a:t>
            </a:r>
            <a:r>
              <a:rPr lang="en-US" sz="2400"/>
              <a:t>1922-1926</a:t>
            </a:r>
            <a:r>
              <a:rPr lang="zh-CN" altLang="en-US" sz="2400"/>
              <a:t>年，</a:t>
            </a:r>
            <a:r>
              <a:rPr sz="2400"/>
              <a:t>《补天》《奔月》《铸剑》</a:t>
            </a:r>
            <a:endParaRPr sz="2400"/>
          </a:p>
        </p:txBody>
      </p:sp>
      <p:graphicFrame>
        <p:nvGraphicFramePr>
          <p:cNvPr id="4" name="表格 3"/>
          <p:cNvGraphicFramePr/>
          <p:nvPr>
            <p:custDataLst>
              <p:tags r:id="rId4"/>
            </p:custDataLst>
          </p:nvPr>
        </p:nvGraphicFramePr>
        <p:xfrm>
          <a:off x="317500" y="2066290"/>
          <a:ext cx="11240770" cy="4167505"/>
        </p:xfrm>
        <a:graphic>
          <a:graphicData uri="http://schemas.openxmlformats.org/drawingml/2006/table">
            <a:tbl>
              <a:tblPr firstRow="1" bandRow="1">
                <a:tableStyleId>{5C22544A-7EE6-4342-B048-85BDC9FD1C3A}</a:tableStyleId>
              </a:tblPr>
              <a:tblGrid>
                <a:gridCol w="1315720"/>
                <a:gridCol w="2676525"/>
                <a:gridCol w="1815465"/>
                <a:gridCol w="5433060"/>
              </a:tblGrid>
              <a:tr h="829310">
                <a:tc>
                  <a:txBody>
                    <a:bodyPr/>
                    <a:p>
                      <a:pPr indent="0" algn="ctr">
                        <a:buNone/>
                      </a:pPr>
                      <a:r>
                        <a:rPr lang="zh-CN" sz="2400" b="1">
                          <a:solidFill>
                            <a:srgbClr val="000000"/>
                          </a:solidFill>
                          <a:latin typeface="+mn-ea"/>
                        </a:rPr>
                        <a:t>《篇名》</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cs typeface="+mn-ea"/>
                        </a:rPr>
                        <a:t>写作时间/</a:t>
                      </a:r>
                      <a:endParaRPr lang="zh-CN" sz="2400" b="1">
                        <a:solidFill>
                          <a:srgbClr val="000000"/>
                        </a:solidFill>
                        <a:latin typeface="+mn-ea"/>
                        <a:cs typeface="+mn-ea"/>
                      </a:endParaRPr>
                    </a:p>
                    <a:p>
                      <a:pPr indent="0" algn="ctr">
                        <a:buNone/>
                      </a:pPr>
                      <a:r>
                        <a:rPr lang="zh-CN" sz="2400" b="1">
                          <a:solidFill>
                            <a:srgbClr val="000000"/>
                          </a:solidFill>
                          <a:latin typeface="+mn-ea"/>
                          <a:cs typeface="+mn-ea"/>
                        </a:rPr>
                        <a:t>写作背景</a:t>
                      </a:r>
                      <a:endParaRPr lang="zh-CN" altLang="en-US" sz="2400" b="1">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rPr>
                        <a:t>取材</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mn-ea"/>
                        </a:rPr>
                        <a:t>写作内容与特点</a:t>
                      </a:r>
                      <a:endParaRPr lang="zh-CN" altLang="en-US" sz="2400" b="1">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0910">
                <a:tc>
                  <a:txBody>
                    <a:bodyPr/>
                    <a:p>
                      <a:pPr indent="0" algn="ctr">
                        <a:buNone/>
                      </a:pPr>
                      <a:r>
                        <a:rPr lang="zh-CN" sz="2400" b="0">
                          <a:solidFill>
                            <a:srgbClr val="000000"/>
                          </a:solidFill>
                          <a:latin typeface="+mn-ea"/>
                        </a:rPr>
                        <a:t>《补天》</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1922年冬天</a:t>
                      </a:r>
                      <a:endParaRPr lang="zh-CN" sz="2400" b="0">
                        <a:solidFill>
                          <a:srgbClr val="000000"/>
                        </a:solidFill>
                        <a:latin typeface="+mn-ea"/>
                        <a:cs typeface="+mn-ea"/>
                      </a:endParaRPr>
                    </a:p>
                    <a:p>
                      <a:pPr indent="0" algn="ctr">
                        <a:buNone/>
                      </a:pP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2400" b="0">
                          <a:solidFill>
                            <a:srgbClr val="000000"/>
                          </a:solidFill>
                          <a:latin typeface="+mn-ea"/>
                        </a:rPr>
                        <a:t> </a:t>
                      </a:r>
                      <a:r>
                        <a:rPr lang="zh-CN" sz="2400" b="0">
                          <a:solidFill>
                            <a:srgbClr val="000000"/>
                          </a:solidFill>
                          <a:latin typeface="+mn-ea"/>
                        </a:rPr>
                        <a:t>女娲</a:t>
                      </a:r>
                      <a:endParaRPr lang="zh-CN" sz="2400" b="0">
                        <a:solidFill>
                          <a:srgbClr val="000000"/>
                        </a:solidFill>
                        <a:latin typeface="+mn-ea"/>
                      </a:endParaRPr>
                    </a:p>
                    <a:p>
                      <a:pPr indent="0" algn="ctr">
                        <a:buNone/>
                      </a:pPr>
                      <a:r>
                        <a:rPr lang="zh-CN" sz="2400" b="0">
                          <a:solidFill>
                            <a:srgbClr val="000000"/>
                          </a:solidFill>
                          <a:latin typeface="+mn-ea"/>
                        </a:rPr>
                        <a:t>开天辟地</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rPr>
                        <a:t>赞颂先民的劳动</a:t>
                      </a:r>
                      <a:r>
                        <a:rPr sz="2400" b="1" u="sng">
                          <a:solidFill>
                            <a:srgbClr val="C00000"/>
                          </a:solidFill>
                        </a:rPr>
                        <a:t>创造精神和创造毅力</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3960">
                <a:tc>
                  <a:txBody>
                    <a:bodyPr/>
                    <a:p>
                      <a:pPr indent="0" algn="ctr">
                        <a:buNone/>
                      </a:pPr>
                      <a:r>
                        <a:rPr lang="zh-CN" sz="2400" b="0">
                          <a:solidFill>
                            <a:srgbClr val="000000"/>
                          </a:solidFill>
                          <a:latin typeface="+mn-ea"/>
                        </a:rPr>
                        <a:t>《奔月》</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1926年岁末</a:t>
                      </a:r>
                      <a:endParaRPr lang="zh-CN" sz="2400" b="0">
                        <a:solidFill>
                          <a:srgbClr val="000000"/>
                        </a:solidFill>
                        <a:latin typeface="+mn-ea"/>
                        <a:cs typeface="+mn-ea"/>
                      </a:endParaRPr>
                    </a:p>
                    <a:p>
                      <a:pPr indent="0" algn="ctr">
                        <a:buNone/>
                      </a:pPr>
                      <a:r>
                        <a:rPr lang="zh-CN" altLang="en-US" sz="2400" b="0">
                          <a:solidFill>
                            <a:srgbClr val="000000"/>
                          </a:solidFill>
                          <a:latin typeface="+mn-ea"/>
                          <a:cs typeface="+mn-ea"/>
                        </a:rPr>
                        <a:t>“女师大”学潮和“三·一八”惨案后</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2400" b="0">
                          <a:solidFill>
                            <a:srgbClr val="000000"/>
                          </a:solidFill>
                          <a:latin typeface="+mn-ea"/>
                        </a:rPr>
                        <a:t> </a:t>
                      </a:r>
                      <a:r>
                        <a:rPr lang="zh-CN" sz="2400" b="0">
                          <a:solidFill>
                            <a:srgbClr val="000000"/>
                          </a:solidFill>
                          <a:latin typeface="+mn-ea"/>
                        </a:rPr>
                        <a:t>嫦娥奔月</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羿的勇敢豪迈+寂寞和孤独+</a:t>
                      </a:r>
                      <a:r>
                        <a:rPr sz="2400" b="1" u="sng">
                          <a:solidFill>
                            <a:srgbClr val="C00000"/>
                          </a:solidFill>
                        </a:rPr>
                        <a:t>渴望战斗</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03325">
                <a:tc>
                  <a:txBody>
                    <a:bodyPr/>
                    <a:p>
                      <a:pPr indent="0" algn="ctr">
                        <a:buNone/>
                      </a:pPr>
                      <a:r>
                        <a:rPr lang="zh-CN" sz="2400" b="0">
                          <a:solidFill>
                            <a:srgbClr val="000000"/>
                          </a:solidFill>
                          <a:latin typeface="+mn-ea"/>
                        </a:rPr>
                        <a:t>《铸剑》</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1926年岁末</a:t>
                      </a:r>
                      <a:endParaRPr lang="zh-CN" sz="2400" b="0">
                        <a:solidFill>
                          <a:srgbClr val="000000"/>
                        </a:solidFill>
                        <a:latin typeface="+mn-ea"/>
                        <a:cs typeface="+mn-ea"/>
                      </a:endParaRPr>
                    </a:p>
                    <a:p>
                      <a:pPr indent="0" algn="ctr">
                        <a:buNone/>
                      </a:pPr>
                      <a:r>
                        <a:rPr lang="zh-CN" altLang="en-US" sz="2400" b="0">
                          <a:solidFill>
                            <a:srgbClr val="000000"/>
                          </a:solidFill>
                          <a:latin typeface="+mn-ea"/>
                          <a:cs typeface="+mn-ea"/>
                        </a:rPr>
                        <a:t>“女师大”学潮和“三·一八”惨案后</a:t>
                      </a:r>
                      <a:endParaRPr lang="zh-CN" altLang="en-US"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rPr>
                        <a:t>古代复仇</a:t>
                      </a:r>
                      <a:endParaRPr lang="zh-CN" sz="2400" b="0">
                        <a:solidFill>
                          <a:srgbClr val="000000"/>
                        </a:solidFill>
                        <a:latin typeface="+mn-ea"/>
                      </a:endParaRPr>
                    </a:p>
                    <a:p>
                      <a:pPr indent="0" algn="ctr">
                        <a:buNone/>
                      </a:pPr>
                      <a:r>
                        <a:rPr lang="zh-CN" sz="2400" b="0">
                          <a:solidFill>
                            <a:srgbClr val="000000"/>
                          </a:solidFill>
                          <a:latin typeface="+mn-ea"/>
                        </a:rPr>
                        <a:t>   故事</a:t>
                      </a:r>
                      <a:endParaRPr lang="zh-CN" altLang="en-US" sz="2400" b="0">
                        <a:solidFill>
                          <a:srgbClr val="000000"/>
                        </a:solidFill>
                        <a:latin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0">
                          <a:solidFill>
                            <a:srgbClr val="000000"/>
                          </a:solidFill>
                          <a:latin typeface="+mn-ea"/>
                          <a:cs typeface="+mn-ea"/>
                        </a:rPr>
                        <a:t>眉间尺的复仇+黑衣人宴之敖+</a:t>
                      </a:r>
                      <a:endParaRPr lang="zh-CN" sz="2400" b="0">
                        <a:solidFill>
                          <a:srgbClr val="000000"/>
                        </a:solidFill>
                        <a:latin typeface="+mn-ea"/>
                        <a:cs typeface="+mn-ea"/>
                      </a:endParaRPr>
                    </a:p>
                    <a:p>
                      <a:pPr indent="0" algn="ctr">
                        <a:buNone/>
                      </a:pPr>
                      <a:r>
                        <a:rPr lang="zh-CN" sz="2400" b="0">
                          <a:solidFill>
                            <a:srgbClr val="000000"/>
                          </a:solidFill>
                          <a:latin typeface="+mn-ea"/>
                          <a:cs typeface="+mn-ea"/>
                        </a:rPr>
                        <a:t>  为一切遭受哭难的人们</a:t>
                      </a:r>
                      <a:r>
                        <a:rPr sz="2400" b="1" u="sng">
                          <a:solidFill>
                            <a:srgbClr val="C00000"/>
                          </a:solidFill>
                        </a:rPr>
                        <a:t>复仇</a:t>
                      </a:r>
                      <a:endParaRPr lang="zh-CN" sz="2400" b="0">
                        <a:solidFill>
                          <a:srgbClr val="000000"/>
                        </a:solidFill>
                        <a:latin typeface="+mn-ea"/>
                        <a:cs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9" name="圆角矩形 18"/>
          <p:cNvSpPr/>
          <p:nvPr>
            <p:custDataLst>
              <p:tags r:id="rId5"/>
            </p:custDataLst>
          </p:nvPr>
        </p:nvSpPr>
        <p:spPr>
          <a:xfrm>
            <a:off x="3261995" y="756285"/>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6"/>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83970" y="465835"/>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26770" y="1441830"/>
            <a:ext cx="9065895" cy="3866515"/>
          </a:xfrm>
          <a:prstGeom prst="rect">
            <a:avLst/>
          </a:prstGeom>
        </p:spPr>
        <p:txBody>
          <a:bodyPr vert="horz" wrap="square" lIns="0" tIns="12065" rIns="0" bIns="0" rtlCol="0">
            <a:spAutoFit/>
          </a:bodyPr>
          <a:lstStyle/>
          <a:p>
            <a:pPr marL="12700" algn="just">
              <a:lnSpc>
                <a:spcPct val="100000"/>
              </a:lnSpc>
              <a:spcBef>
                <a:spcPts val="95"/>
              </a:spcBef>
            </a:pPr>
            <a:r>
              <a:rPr sz="2400" b="1" dirty="0">
                <a:latin typeface="微软雅黑" panose="020B0503020204020204" charset="-122"/>
                <a:cs typeface="微软雅黑" panose="020B0503020204020204" charset="-122"/>
              </a:rPr>
              <a:t>【</a:t>
            </a:r>
            <a:r>
              <a:rPr sz="2400" b="1" spc="-5" dirty="0">
                <a:latin typeface="微软雅黑" panose="020B0503020204020204" charset="-122"/>
                <a:cs typeface="微软雅黑" panose="020B0503020204020204" charset="-122"/>
              </a:rPr>
              <a:t>1107</a:t>
            </a:r>
            <a:r>
              <a:rPr sz="2400" b="1" dirty="0">
                <a:latin typeface="微软雅黑" panose="020B0503020204020204" charset="-122"/>
                <a:cs typeface="微软雅黑" panose="020B0503020204020204" charset="-122"/>
              </a:rPr>
              <a:t>单选】</a:t>
            </a:r>
            <a:r>
              <a:rPr sz="2800" spc="-5" dirty="0">
                <a:latin typeface="微软雅黑" panose="020B0503020204020204" charset="-122"/>
                <a:cs typeface="微软雅黑" panose="020B0503020204020204" charset="-122"/>
              </a:rPr>
              <a:t>中</a:t>
            </a:r>
            <a:r>
              <a:rPr sz="2800" dirty="0">
                <a:latin typeface="微软雅黑" panose="020B0503020204020204" charset="-122"/>
                <a:cs typeface="微软雅黑" panose="020B0503020204020204" charset="-122"/>
              </a:rPr>
              <a:t>国</a:t>
            </a:r>
            <a:r>
              <a:rPr sz="2800" spc="-5" dirty="0">
                <a:latin typeface="微软雅黑" panose="020B0503020204020204" charset="-122"/>
                <a:cs typeface="微软雅黑" panose="020B0503020204020204" charset="-122"/>
              </a:rPr>
              <a:t>现代文</a:t>
            </a:r>
            <a:r>
              <a:rPr sz="2800" dirty="0">
                <a:latin typeface="微软雅黑" panose="020B0503020204020204" charset="-122"/>
                <a:cs typeface="微软雅黑" panose="020B0503020204020204" charset="-122"/>
              </a:rPr>
              <a:t>学</a:t>
            </a:r>
            <a:r>
              <a:rPr sz="2800" spc="-5" dirty="0">
                <a:latin typeface="微软雅黑" panose="020B0503020204020204" charset="-122"/>
                <a:cs typeface="微软雅黑" panose="020B0503020204020204" charset="-122"/>
              </a:rPr>
              <a:t>史上第</a:t>
            </a:r>
            <a:r>
              <a:rPr sz="2800" dirty="0">
                <a:latin typeface="微软雅黑" panose="020B0503020204020204" charset="-122"/>
                <a:cs typeface="微软雅黑" panose="020B0503020204020204" charset="-122"/>
              </a:rPr>
              <a:t>一</a:t>
            </a:r>
            <a:r>
              <a:rPr sz="2800" spc="-5" dirty="0">
                <a:latin typeface="微软雅黑" panose="020B0503020204020204" charset="-122"/>
                <a:cs typeface="微软雅黑" panose="020B0503020204020204" charset="-122"/>
              </a:rPr>
              <a:t>部短篇</a:t>
            </a:r>
            <a:r>
              <a:rPr sz="2800" dirty="0">
                <a:latin typeface="微软雅黑" panose="020B0503020204020204" charset="-122"/>
                <a:cs typeface="微软雅黑" panose="020B0503020204020204" charset="-122"/>
              </a:rPr>
              <a:t>小</a:t>
            </a:r>
            <a:r>
              <a:rPr sz="2800" spc="-5" dirty="0">
                <a:latin typeface="微软雅黑" panose="020B0503020204020204" charset="-122"/>
                <a:cs typeface="微软雅黑" panose="020B0503020204020204" charset="-122"/>
              </a:rPr>
              <a:t>说集是（</a:t>
            </a:r>
            <a:r>
              <a:rPr sz="2800" spc="785" dirty="0">
                <a:latin typeface="微软雅黑" panose="020B0503020204020204" charset="-122"/>
                <a:cs typeface="微软雅黑" panose="020B0503020204020204" charset="-122"/>
              </a:rPr>
              <a:t> </a:t>
            </a:r>
            <a:r>
              <a:rPr sz="2800" spc="-5" dirty="0">
                <a:latin typeface="微软雅黑" panose="020B0503020204020204" charset="-122"/>
                <a:cs typeface="微软雅黑" panose="020B0503020204020204" charset="-122"/>
              </a:rPr>
              <a:t>）</a:t>
            </a:r>
            <a:endParaRPr sz="2800">
              <a:latin typeface="微软雅黑" panose="020B0503020204020204" charset="-122"/>
              <a:cs typeface="微软雅黑" panose="020B0503020204020204" charset="-122"/>
            </a:endParaRPr>
          </a:p>
          <a:p>
            <a:pPr marL="12700" marR="7255510" algn="just">
              <a:lnSpc>
                <a:spcPts val="6720"/>
              </a:lnSpc>
              <a:spcBef>
                <a:spcPts val="785"/>
              </a:spcBef>
            </a:pPr>
            <a:r>
              <a:rPr sz="2800" b="1" spc="-10" dirty="0">
                <a:solidFill>
                  <a:srgbClr val="C00000"/>
                </a:solidFill>
                <a:latin typeface="微软雅黑" panose="020B0503020204020204" charset="-122"/>
                <a:cs typeface="微软雅黑" panose="020B0503020204020204" charset="-122"/>
              </a:rPr>
              <a:t>A</a:t>
            </a:r>
            <a:r>
              <a:rPr sz="2800" b="1" spc="-5" dirty="0">
                <a:solidFill>
                  <a:srgbClr val="C00000"/>
                </a:solidFill>
                <a:latin typeface="微软雅黑" panose="020B0503020204020204" charset="-122"/>
                <a:cs typeface="微软雅黑" panose="020B0503020204020204" charset="-122"/>
              </a:rPr>
              <a:t>:</a:t>
            </a:r>
            <a:r>
              <a:rPr sz="2800" b="1" spc="-10" dirty="0">
                <a:solidFill>
                  <a:srgbClr val="C00000"/>
                </a:solidFill>
                <a:latin typeface="微软雅黑" panose="020B0503020204020204" charset="-122"/>
                <a:cs typeface="微软雅黑" panose="020B0503020204020204" charset="-122"/>
              </a:rPr>
              <a:t>《沉沦》  </a:t>
            </a:r>
            <a:r>
              <a:rPr sz="2800" spc="-10" dirty="0">
                <a:latin typeface="微软雅黑" panose="020B0503020204020204" charset="-122"/>
                <a:cs typeface="微软雅黑" panose="020B0503020204020204" charset="-122"/>
              </a:rPr>
              <a:t>B:</a:t>
            </a:r>
            <a:r>
              <a:rPr sz="2800" spc="-5" dirty="0">
                <a:latin typeface="微软雅黑" panose="020B0503020204020204" charset="-122"/>
                <a:cs typeface="微软雅黑" panose="020B0503020204020204" charset="-122"/>
              </a:rPr>
              <a:t>《呐喊》 C:《超人》</a:t>
            </a:r>
            <a:endParaRPr sz="2800">
              <a:latin typeface="微软雅黑" panose="020B0503020204020204" charset="-122"/>
              <a:cs typeface="微软雅黑" panose="020B0503020204020204" charset="-122"/>
            </a:endParaRPr>
          </a:p>
          <a:p>
            <a:pPr marL="12700">
              <a:lnSpc>
                <a:spcPct val="100000"/>
              </a:lnSpc>
              <a:spcBef>
                <a:spcPts val="2580"/>
              </a:spcBef>
            </a:pPr>
            <a:r>
              <a:rPr sz="2800" spc="-10" dirty="0">
                <a:latin typeface="微软雅黑" panose="020B0503020204020204" charset="-122"/>
                <a:cs typeface="微软雅黑" panose="020B0503020204020204" charset="-122"/>
              </a:rPr>
              <a:t>D:《海滨故人》</a:t>
            </a:r>
            <a:endParaRPr sz="28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35811" y="694436"/>
            <a:ext cx="322961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a:t>
            </a:r>
            <a:r>
              <a:rPr spc="-5" dirty="0"/>
              <a:t>3</a:t>
            </a:r>
            <a:r>
              <a:rPr dirty="0"/>
              <a:t>.</a:t>
            </a:r>
            <a:r>
              <a:rPr spc="-5" dirty="0"/>
              <a:t>1</a:t>
            </a:r>
            <a:r>
              <a:rPr dirty="0"/>
              <a:t>	</a:t>
            </a:r>
            <a:r>
              <a:rPr spc="-5" dirty="0"/>
              <a:t>小说创作概述</a:t>
            </a:r>
            <a:endParaRPr spc="-5" dirty="0"/>
          </a:p>
        </p:txBody>
      </p:sp>
      <p:sp>
        <p:nvSpPr>
          <p:cNvPr id="7" name="object 7"/>
          <p:cNvSpPr/>
          <p:nvPr>
            <p:custDataLst>
              <p:tags r:id="rId9"/>
            </p:custDataLst>
          </p:nvPr>
        </p:nvSpPr>
        <p:spPr>
          <a:xfrm>
            <a:off x="8812717" y="9925"/>
            <a:ext cx="3319472" cy="1885852"/>
          </a:xfrm>
          <a:prstGeom prst="rect">
            <a:avLst/>
          </a:prstGeom>
          <a:blipFill>
            <a:blip r:embed="rId10" cstate="print"/>
            <a:stretch>
              <a:fillRect/>
            </a:stretch>
          </a:blipFill>
        </p:spPr>
        <p:txBody>
          <a:bodyPr wrap="square" lIns="0" tIns="0" rIns="0" bIns="0" rtlCol="0"/>
          <a:lstStyle/>
          <a:p/>
        </p:txBody>
      </p:sp>
      <p:sp>
        <p:nvSpPr>
          <p:cNvPr id="8" name="object 8"/>
          <p:cNvSpPr/>
          <p:nvPr>
            <p:custDataLst>
              <p:tags r:id="rId11"/>
            </p:custDataLst>
          </p:nvPr>
        </p:nvSpPr>
        <p:spPr>
          <a:xfrm>
            <a:off x="3271265" y="1433322"/>
            <a:ext cx="935990" cy="502920"/>
          </a:xfrm>
          <a:custGeom>
            <a:avLst/>
            <a:gdLst/>
            <a:ahLst/>
            <a:cxnLst/>
            <a:rect l="l" t="t" r="r" b="b"/>
            <a:pathLst>
              <a:path w="935989" h="502919">
                <a:moveTo>
                  <a:pt x="684276" y="0"/>
                </a:moveTo>
                <a:lnTo>
                  <a:pt x="0" y="0"/>
                </a:lnTo>
                <a:lnTo>
                  <a:pt x="0" y="502919"/>
                </a:lnTo>
                <a:lnTo>
                  <a:pt x="684276" y="502919"/>
                </a:lnTo>
                <a:lnTo>
                  <a:pt x="935736" y="251460"/>
                </a:lnTo>
                <a:lnTo>
                  <a:pt x="684276" y="0"/>
                </a:lnTo>
                <a:close/>
              </a:path>
            </a:pathLst>
          </a:custGeom>
          <a:solidFill>
            <a:srgbClr val="00AF50"/>
          </a:solidFill>
        </p:spPr>
        <p:txBody>
          <a:bodyPr wrap="square" lIns="0" tIns="0" rIns="0" bIns="0" rtlCol="0"/>
          <a:lstStyle/>
          <a:p/>
        </p:txBody>
      </p:sp>
      <p:sp>
        <p:nvSpPr>
          <p:cNvPr id="9" name="object 9"/>
          <p:cNvSpPr/>
          <p:nvPr>
            <p:custDataLst>
              <p:tags r:id="rId12"/>
            </p:custDataLst>
          </p:nvPr>
        </p:nvSpPr>
        <p:spPr>
          <a:xfrm>
            <a:off x="3271265" y="1433322"/>
            <a:ext cx="935990" cy="502920"/>
          </a:xfrm>
          <a:custGeom>
            <a:avLst/>
            <a:gdLst/>
            <a:ahLst/>
            <a:cxnLst/>
            <a:rect l="l" t="t" r="r" b="b"/>
            <a:pathLst>
              <a:path w="935989" h="502919">
                <a:moveTo>
                  <a:pt x="0" y="0"/>
                </a:moveTo>
                <a:lnTo>
                  <a:pt x="684276" y="0"/>
                </a:lnTo>
                <a:lnTo>
                  <a:pt x="935736" y="251460"/>
                </a:lnTo>
                <a:lnTo>
                  <a:pt x="684276" y="502919"/>
                </a:lnTo>
                <a:lnTo>
                  <a:pt x="0" y="502919"/>
                </a:lnTo>
                <a:lnTo>
                  <a:pt x="0" y="0"/>
                </a:lnTo>
                <a:close/>
              </a:path>
            </a:pathLst>
          </a:custGeom>
          <a:ln w="28956">
            <a:solidFill>
              <a:srgbClr val="00AF50"/>
            </a:solidFill>
          </a:ln>
        </p:spPr>
        <p:txBody>
          <a:bodyPr wrap="square" lIns="0" tIns="0" rIns="0" bIns="0" rtlCol="0"/>
          <a:lstStyle/>
          <a:p/>
        </p:txBody>
      </p:sp>
      <p:sp>
        <p:nvSpPr>
          <p:cNvPr id="10" name="object 10"/>
          <p:cNvSpPr txBox="1"/>
          <p:nvPr>
            <p:custDataLst>
              <p:tags r:id="rId13"/>
            </p:custDataLst>
          </p:nvPr>
        </p:nvSpPr>
        <p:spPr>
          <a:xfrm>
            <a:off x="78739" y="1399321"/>
            <a:ext cx="6678930" cy="1620520"/>
          </a:xfrm>
          <a:prstGeom prst="rect">
            <a:avLst/>
          </a:prstGeom>
        </p:spPr>
        <p:txBody>
          <a:bodyPr vert="horz" wrap="square" lIns="0" tIns="89535" rIns="0" bIns="0" rtlCol="0">
            <a:spAutoFit/>
          </a:bodyPr>
          <a:lstStyle/>
          <a:p>
            <a:pPr marL="513080" algn="ctr">
              <a:lnSpc>
                <a:spcPct val="100000"/>
              </a:lnSpc>
              <a:spcBef>
                <a:spcPts val="705"/>
              </a:spcBef>
            </a:pPr>
            <a:r>
              <a:rPr sz="2400" b="1" dirty="0">
                <a:solidFill>
                  <a:srgbClr val="FFFFFF"/>
                </a:solidFill>
                <a:latin typeface="微软雅黑" panose="020B0503020204020204" charset="-122"/>
                <a:ea typeface="微软雅黑" panose="020B0503020204020204" charset="-122"/>
                <a:cs typeface="微软雅黑" panose="020B0503020204020204" charset="-122"/>
              </a:rPr>
              <a:t>客</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705"/>
              </a:spcBef>
            </a:pPr>
            <a:r>
              <a:rPr sz="2400" b="1" dirty="0">
                <a:latin typeface="微软雅黑" panose="020B0503020204020204" charset="-122"/>
                <a:ea typeface="微软雅黑" panose="020B0503020204020204" charset="-122"/>
                <a:cs typeface="微软雅黑" panose="020B0503020204020204" charset="-122"/>
              </a:rPr>
              <a:t>（七）台湾：</a:t>
            </a:r>
            <a:r>
              <a:rPr sz="2800" b="1" spc="-5" dirty="0">
                <a:solidFill>
                  <a:srgbClr val="C00000"/>
                </a:solidFill>
                <a:latin typeface="微软雅黑" panose="020B0503020204020204" charset="-122"/>
                <a:ea typeface="微软雅黑" panose="020B0503020204020204" charset="-122"/>
                <a:cs typeface="微软雅黑" panose="020B0503020204020204" charset="-122"/>
              </a:rPr>
              <a:t>赖和</a:t>
            </a:r>
            <a:endParaRPr sz="28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115"/>
              </a:spcBef>
            </a:pPr>
            <a:r>
              <a:rPr sz="2400" b="1" spc="-5" dirty="0">
                <a:latin typeface="微软雅黑" panose="020B0503020204020204" charset="-122"/>
                <a:ea typeface="微软雅黑" panose="020B0503020204020204" charset="-122"/>
                <a:cs typeface="微软雅黑" panose="020B0503020204020204" charset="-122"/>
              </a:rPr>
              <a:t>1.台湾新文学的奠基者，被称为</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台湾的鲁迅</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p:txBody>
      </p:sp>
      <p:sp>
        <p:nvSpPr>
          <p:cNvPr id="11" name="object 11"/>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126947" y="559688"/>
            <a:ext cx="323088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.1</a:t>
            </a:r>
            <a:r>
              <a:rPr dirty="0"/>
              <a:t>	</a:t>
            </a:r>
            <a:r>
              <a:rPr spc="-5" dirty="0"/>
              <a:t>小说创作概述</a:t>
            </a:r>
            <a:endParaRPr spc="-5" dirty="0"/>
          </a:p>
        </p:txBody>
      </p:sp>
      <p:sp>
        <p:nvSpPr>
          <p:cNvPr id="7" name="object 7"/>
          <p:cNvSpPr txBox="1"/>
          <p:nvPr>
            <p:custDataLst>
              <p:tags r:id="rId9"/>
            </p:custDataLst>
          </p:nvPr>
        </p:nvSpPr>
        <p:spPr>
          <a:xfrm>
            <a:off x="169875" y="1242136"/>
            <a:ext cx="2564765" cy="452120"/>
          </a:xfrm>
          <a:prstGeom prst="rect">
            <a:avLst/>
          </a:prstGeom>
        </p:spPr>
        <p:txBody>
          <a:bodyPr vert="horz" wrap="square" lIns="0" tIns="12065" rIns="0" bIns="0" rtlCol="0">
            <a:spAutoFit/>
          </a:bodyPr>
          <a:lstStyle/>
          <a:p>
            <a:pPr marL="12700">
              <a:lnSpc>
                <a:spcPct val="100000"/>
              </a:lnSpc>
              <a:spcBef>
                <a:spcPts val="95"/>
              </a:spcBef>
            </a:pPr>
            <a:r>
              <a:rPr sz="2400" b="1" spc="-5" dirty="0">
                <a:latin typeface="微软雅黑" panose="020B0503020204020204" charset="-122"/>
                <a:cs typeface="微软雅黑" panose="020B0503020204020204" charset="-122"/>
              </a:rPr>
              <a:t>（七）台湾：</a:t>
            </a:r>
            <a:r>
              <a:rPr sz="2800" b="1" spc="-10" dirty="0">
                <a:solidFill>
                  <a:srgbClr val="C00000"/>
                </a:solidFill>
                <a:latin typeface="微软雅黑" panose="020B0503020204020204" charset="-122"/>
                <a:cs typeface="微软雅黑" panose="020B0503020204020204" charset="-122"/>
              </a:rPr>
              <a:t>赖和</a:t>
            </a:r>
            <a:endParaRPr sz="28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169875" y="1937765"/>
            <a:ext cx="6678295" cy="38163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台湾新文学的奠基</a:t>
            </a:r>
            <a:r>
              <a:rPr sz="2400" b="1" spc="-5" dirty="0">
                <a:latin typeface="微软雅黑" panose="020B0503020204020204" charset="-122"/>
                <a:ea typeface="微软雅黑" panose="020B0503020204020204" charset="-122"/>
                <a:cs typeface="微软雅黑" panose="020B0503020204020204" charset="-122"/>
              </a:rPr>
              <a:t>者</a:t>
            </a:r>
            <a:r>
              <a:rPr sz="2400" b="1" dirty="0">
                <a:latin typeface="微软雅黑" panose="020B0503020204020204" charset="-122"/>
                <a:ea typeface="微软雅黑" panose="020B0503020204020204" charset="-122"/>
                <a:cs typeface="微软雅黑" panose="020B0503020204020204" charset="-122"/>
              </a:rPr>
              <a:t>，被称为“台湾的鲁迅”。</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txBox="1"/>
          <p:nvPr>
            <p:custDataLst>
              <p:tags r:id="rId11"/>
            </p:custDataLst>
          </p:nvPr>
        </p:nvSpPr>
        <p:spPr>
          <a:xfrm>
            <a:off x="169875" y="2559558"/>
            <a:ext cx="182372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00000"/>
                </a:solidFill>
                <a:latin typeface="微软雅黑" panose="020B0503020204020204" charset="-122"/>
                <a:cs typeface="微软雅黑" panose="020B0503020204020204" charset="-122"/>
              </a:rPr>
              <a:t>2.</a:t>
            </a:r>
            <a:r>
              <a:rPr sz="2400" b="1" dirty="0">
                <a:solidFill>
                  <a:srgbClr val="C00000"/>
                </a:solidFill>
                <a:latin typeface="微软雅黑" panose="020B0503020204020204" charset="-122"/>
                <a:cs typeface="微软雅黑" panose="020B0503020204020204" charset="-122"/>
              </a:rPr>
              <a:t>小说题材：</a:t>
            </a:r>
            <a:endParaRPr sz="2400">
              <a:latin typeface="微软雅黑" panose="020B0503020204020204" charset="-122"/>
              <a:cs typeface="微软雅黑" panose="020B0503020204020204" charset="-122"/>
            </a:endParaRPr>
          </a:p>
        </p:txBody>
      </p:sp>
      <p:sp>
        <p:nvSpPr>
          <p:cNvPr id="10" name="object 10"/>
          <p:cNvSpPr txBox="1"/>
          <p:nvPr>
            <p:custDataLst>
              <p:tags r:id="rId12"/>
            </p:custDataLst>
          </p:nvPr>
        </p:nvSpPr>
        <p:spPr>
          <a:xfrm>
            <a:off x="627075" y="3181603"/>
            <a:ext cx="10444480" cy="2893695"/>
          </a:xfrm>
          <a:prstGeom prst="rect">
            <a:avLst/>
          </a:prstGeom>
        </p:spPr>
        <p:txBody>
          <a:bodyPr vert="horz" wrap="square" lIns="0" tIns="12700" rIns="0" bIns="0" rtlCol="0">
            <a:spAutoFit/>
          </a:bodyPr>
          <a:lstStyle/>
          <a:p>
            <a:pPr marL="800735" indent="-788670">
              <a:lnSpc>
                <a:spcPct val="100000"/>
              </a:lnSpc>
              <a:spcBef>
                <a:spcPts val="100"/>
              </a:spcBef>
              <a:buSzPct val="96000"/>
              <a:buFont typeface="΢"/>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日本统治下台湾人民的悲催遭遇；</a:t>
            </a:r>
            <a:endParaRPr sz="2400" b="1">
              <a:latin typeface="微软雅黑" panose="020B0503020204020204" charset="-122"/>
              <a:ea typeface="微软雅黑" panose="020B0503020204020204" charset="-122"/>
              <a:cs typeface="微软雅黑" panose="020B0503020204020204" charset="-122"/>
            </a:endParaRPr>
          </a:p>
          <a:p>
            <a:pPr marR="3244215" algn="ctr">
              <a:lnSpc>
                <a:spcPct val="100000"/>
              </a:lnSpc>
              <a:spcBef>
                <a:spcPts val="2015"/>
              </a:spcBef>
            </a:pPr>
            <a:r>
              <a:rPr sz="2400" b="1" dirty="0">
                <a:solidFill>
                  <a:srgbClr val="C00000"/>
                </a:solidFill>
                <a:latin typeface="微软雅黑" panose="020B0503020204020204" charset="-122"/>
                <a:ea typeface="微软雅黑" panose="020B0503020204020204" charset="-122"/>
                <a:cs typeface="微软雅黑" panose="020B0503020204020204" charset="-122"/>
              </a:rPr>
              <a:t>《一杆“秤仔”》</a:t>
            </a:r>
            <a:r>
              <a:rPr sz="2000" b="1" dirty="0">
                <a:solidFill>
                  <a:srgbClr val="C00000"/>
                </a:solidFill>
                <a:latin typeface="微软雅黑" panose="020B0503020204020204" charset="-122"/>
                <a:ea typeface="微软雅黑" panose="020B0503020204020204" charset="-122"/>
                <a:cs typeface="微软雅黑" panose="020B0503020204020204" charset="-122"/>
              </a:rPr>
              <a:t>台湾民众反抗日本警察</a:t>
            </a:r>
            <a:endParaRPr sz="2000" b="1">
              <a:latin typeface="微软雅黑" panose="020B0503020204020204" charset="-122"/>
              <a:ea typeface="微软雅黑" panose="020B0503020204020204" charset="-122"/>
              <a:cs typeface="微软雅黑" panose="020B0503020204020204" charset="-122"/>
            </a:endParaRPr>
          </a:p>
          <a:p>
            <a:pPr marL="800735" marR="3221355" indent="-801370">
              <a:lnSpc>
                <a:spcPct val="100000"/>
              </a:lnSpc>
              <a:spcBef>
                <a:spcPts val="2020"/>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日本殖民统治者的丑恶本质；《不如意的过年》</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startAt="2"/>
              <a:tabLst>
                <a:tab pos="801370" algn="l"/>
                <a:tab pos="4029710" algn="l"/>
              </a:tabLst>
            </a:pPr>
            <a:r>
              <a:rPr sz="2400" b="1" dirty="0">
                <a:latin typeface="微软雅黑" panose="020B0503020204020204" charset="-122"/>
                <a:ea typeface="微软雅黑" panose="020B0503020204020204" charset="-122"/>
                <a:cs typeface="微软雅黑" panose="020B0503020204020204" charset="-122"/>
              </a:rPr>
              <a:t>传统封建思想的愚昧；	《可怜她死了》反对封建思想，批判传统旧势力</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台湾知识分子的苦闷。</a:t>
            </a:r>
            <a:endParaRPr sz="2400" b="1">
              <a:latin typeface="微软雅黑" panose="020B0503020204020204" charset="-122"/>
              <a:ea typeface="微软雅黑" panose="020B0503020204020204" charset="-122"/>
              <a:cs typeface="微软雅黑" panose="020B0503020204020204" charset="-122"/>
            </a:endParaRPr>
          </a:p>
        </p:txBody>
      </p:sp>
      <p:sp>
        <p:nvSpPr>
          <p:cNvPr id="11" name="object 11"/>
          <p:cNvSpPr/>
          <p:nvPr>
            <p:custDataLst>
              <p:tags r:id="rId13"/>
            </p:custDataLst>
          </p:nvPr>
        </p:nvSpPr>
        <p:spPr>
          <a:xfrm>
            <a:off x="8812717" y="9925"/>
            <a:ext cx="3319472" cy="1885852"/>
          </a:xfrm>
          <a:prstGeom prst="rect">
            <a:avLst/>
          </a:prstGeom>
          <a:blipFill>
            <a:blip r:embed="rId14" cstate="print"/>
            <a:stretch>
              <a:fillRect/>
            </a:stretch>
          </a:blipFill>
        </p:spPr>
        <p:txBody>
          <a:bodyPr wrap="square" lIns="0" tIns="0" rIns="0" bIns="0" rtlCol="0"/>
          <a:lstStyle/>
          <a:p/>
        </p:txBody>
      </p:sp>
      <p:sp>
        <p:nvSpPr>
          <p:cNvPr id="12" name="object 12"/>
          <p:cNvSpPr/>
          <p:nvPr>
            <p:custDataLst>
              <p:tags r:id="rId15"/>
            </p:custDataLst>
          </p:nvPr>
        </p:nvSpPr>
        <p:spPr>
          <a:xfrm>
            <a:off x="2942082" y="1277874"/>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AF50"/>
          </a:solidFill>
        </p:spPr>
        <p:txBody>
          <a:bodyPr wrap="square" lIns="0" tIns="0" rIns="0" bIns="0" rtlCol="0"/>
          <a:lstStyle/>
          <a:p/>
        </p:txBody>
      </p:sp>
      <p:sp>
        <p:nvSpPr>
          <p:cNvPr id="13" name="object 13"/>
          <p:cNvSpPr/>
          <p:nvPr>
            <p:custDataLst>
              <p:tags r:id="rId16"/>
            </p:custDataLst>
          </p:nvPr>
        </p:nvSpPr>
        <p:spPr>
          <a:xfrm>
            <a:off x="2942082" y="1277874"/>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AF50"/>
            </a:solidFill>
          </a:ln>
        </p:spPr>
        <p:txBody>
          <a:bodyPr wrap="square" lIns="0" tIns="0" rIns="0" bIns="0" rtlCol="0"/>
          <a:lstStyle/>
          <a:p/>
        </p:txBody>
      </p:sp>
      <p:sp>
        <p:nvSpPr>
          <p:cNvPr id="14" name="object 14"/>
          <p:cNvSpPr txBox="1"/>
          <p:nvPr>
            <p:custDataLst>
              <p:tags r:id="rId17"/>
            </p:custDataLst>
          </p:nvPr>
        </p:nvSpPr>
        <p:spPr>
          <a:xfrm>
            <a:off x="3181350" y="1321434"/>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5" name="object 15"/>
          <p:cNvSpPr/>
          <p:nvPr>
            <p:custDataLst>
              <p:tags r:id="rId18"/>
            </p:custDataLst>
          </p:nvPr>
        </p:nvSpPr>
        <p:spPr>
          <a:xfrm>
            <a:off x="2588514" y="2529077"/>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6FC0"/>
          </a:solidFill>
        </p:spPr>
        <p:txBody>
          <a:bodyPr wrap="square" lIns="0" tIns="0" rIns="0" bIns="0" rtlCol="0"/>
          <a:lstStyle/>
          <a:p/>
        </p:txBody>
      </p:sp>
      <p:sp>
        <p:nvSpPr>
          <p:cNvPr id="16" name="object 16"/>
          <p:cNvSpPr/>
          <p:nvPr>
            <p:custDataLst>
              <p:tags r:id="rId19"/>
            </p:custDataLst>
          </p:nvPr>
        </p:nvSpPr>
        <p:spPr>
          <a:xfrm>
            <a:off x="2588514" y="2529077"/>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6FC0"/>
            </a:solidFill>
          </a:ln>
        </p:spPr>
        <p:txBody>
          <a:bodyPr wrap="square" lIns="0" tIns="0" rIns="0" bIns="0" rtlCol="0"/>
          <a:lstStyle/>
          <a:p/>
        </p:txBody>
      </p:sp>
      <p:sp>
        <p:nvSpPr>
          <p:cNvPr id="17" name="object 17"/>
          <p:cNvSpPr txBox="1"/>
          <p:nvPr>
            <p:custDataLst>
              <p:tags r:id="rId20"/>
            </p:custDataLst>
          </p:nvPr>
        </p:nvSpPr>
        <p:spPr>
          <a:xfrm>
            <a:off x="2826766" y="257263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8" name="object 18"/>
          <p:cNvSpPr/>
          <p:nvPr>
            <p:custDataLst>
              <p:tags r:id="rId21"/>
            </p:custDataLst>
          </p:nvPr>
        </p:nvSpPr>
        <p:spPr>
          <a:xfrm>
            <a:off x="6600443" y="294131"/>
            <a:ext cx="1749552" cy="524256"/>
          </a:xfrm>
          <a:prstGeom prst="rect">
            <a:avLst/>
          </a:prstGeom>
          <a:blipFill>
            <a:blip r:embed="rId22" cstate="print"/>
            <a:stretch>
              <a:fillRect/>
            </a:stretch>
          </a:blipFill>
        </p:spPr>
        <p:txBody>
          <a:bodyPr wrap="square" lIns="0" tIns="0" rIns="0" bIns="0" rtlCol="0"/>
          <a:lstStyle/>
          <a:p/>
        </p:txBody>
      </p:sp>
      <p:sp>
        <p:nvSpPr>
          <p:cNvPr id="19" name="object 19"/>
          <p:cNvSpPr txBox="1">
            <a:spLocks noGrp="1"/>
          </p:cNvSpPr>
          <p:nvPr>
            <p:ph type="ftr" sz="quarter" idx="5"/>
            <p:custDataLst>
              <p:tags r:id="rId2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2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035811" y="276224"/>
            <a:ext cx="322961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a:t>
            </a:r>
            <a:r>
              <a:rPr spc="-5" dirty="0"/>
              <a:t>3</a:t>
            </a:r>
            <a:r>
              <a:rPr dirty="0"/>
              <a:t>.</a:t>
            </a:r>
            <a:r>
              <a:rPr spc="-5" dirty="0"/>
              <a:t>1</a:t>
            </a:r>
            <a:r>
              <a:rPr dirty="0"/>
              <a:t>	</a:t>
            </a:r>
            <a:r>
              <a:rPr spc="-5" dirty="0"/>
              <a:t>小说创作概述</a:t>
            </a:r>
            <a:endParaRPr spc="-5" dirty="0"/>
          </a:p>
        </p:txBody>
      </p:sp>
      <p:sp>
        <p:nvSpPr>
          <p:cNvPr id="7" name="object 7"/>
          <p:cNvSpPr txBox="1"/>
          <p:nvPr>
            <p:custDataLst>
              <p:tags r:id="rId9"/>
            </p:custDataLst>
          </p:nvPr>
        </p:nvSpPr>
        <p:spPr>
          <a:xfrm>
            <a:off x="78739" y="928496"/>
            <a:ext cx="24638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cs typeface="微软雅黑" panose="020B0503020204020204" charset="-122"/>
              </a:rPr>
              <a:t>（七）台湾：赖和</a:t>
            </a:r>
            <a:endParaRPr sz="2400">
              <a:latin typeface="微软雅黑" panose="020B0503020204020204" charset="-122"/>
              <a:cs typeface="微软雅黑" panose="020B0503020204020204" charset="-122"/>
            </a:endParaRPr>
          </a:p>
        </p:txBody>
      </p:sp>
      <p:sp>
        <p:nvSpPr>
          <p:cNvPr id="10" name="object 10"/>
          <p:cNvSpPr/>
          <p:nvPr>
            <p:custDataLst>
              <p:tags r:id="rId10"/>
            </p:custDataLst>
          </p:nvPr>
        </p:nvSpPr>
        <p:spPr>
          <a:xfrm>
            <a:off x="8812717" y="9925"/>
            <a:ext cx="3319472" cy="1885852"/>
          </a:xfrm>
          <a:prstGeom prst="rect">
            <a:avLst/>
          </a:prstGeom>
          <a:blipFill>
            <a:blip r:embed="rId11" cstate="print"/>
            <a:stretch>
              <a:fillRect/>
            </a:stretch>
          </a:blipFill>
        </p:spPr>
        <p:txBody>
          <a:bodyPr wrap="square" lIns="0" tIns="0" rIns="0" bIns="0" rtlCol="0"/>
          <a:lstStyle/>
          <a:p/>
        </p:txBody>
      </p:sp>
      <p:sp>
        <p:nvSpPr>
          <p:cNvPr id="11" name="object 11"/>
          <p:cNvSpPr/>
          <p:nvPr>
            <p:custDataLst>
              <p:tags r:id="rId12"/>
            </p:custDataLst>
          </p:nvPr>
        </p:nvSpPr>
        <p:spPr>
          <a:xfrm>
            <a:off x="1901189" y="1433322"/>
            <a:ext cx="935990" cy="502920"/>
          </a:xfrm>
          <a:custGeom>
            <a:avLst/>
            <a:gdLst/>
            <a:ahLst/>
            <a:cxnLst/>
            <a:rect l="l" t="t" r="r" b="b"/>
            <a:pathLst>
              <a:path w="935989" h="502919">
                <a:moveTo>
                  <a:pt x="684276" y="0"/>
                </a:moveTo>
                <a:lnTo>
                  <a:pt x="0" y="0"/>
                </a:lnTo>
                <a:lnTo>
                  <a:pt x="0" y="502919"/>
                </a:lnTo>
                <a:lnTo>
                  <a:pt x="684276" y="502919"/>
                </a:lnTo>
                <a:lnTo>
                  <a:pt x="935736" y="251460"/>
                </a:lnTo>
                <a:lnTo>
                  <a:pt x="684276" y="0"/>
                </a:lnTo>
                <a:close/>
              </a:path>
            </a:pathLst>
          </a:custGeom>
          <a:solidFill>
            <a:srgbClr val="006FC0"/>
          </a:solidFill>
        </p:spPr>
        <p:txBody>
          <a:bodyPr wrap="square" lIns="0" tIns="0" rIns="0" bIns="0" rtlCol="0"/>
          <a:lstStyle/>
          <a:p/>
        </p:txBody>
      </p:sp>
      <p:sp>
        <p:nvSpPr>
          <p:cNvPr id="12" name="object 12"/>
          <p:cNvSpPr/>
          <p:nvPr>
            <p:custDataLst>
              <p:tags r:id="rId13"/>
            </p:custDataLst>
          </p:nvPr>
        </p:nvSpPr>
        <p:spPr>
          <a:xfrm>
            <a:off x="1901189" y="1433322"/>
            <a:ext cx="935990" cy="502920"/>
          </a:xfrm>
          <a:custGeom>
            <a:avLst/>
            <a:gdLst/>
            <a:ahLst/>
            <a:cxnLst/>
            <a:rect l="l" t="t" r="r" b="b"/>
            <a:pathLst>
              <a:path w="935989" h="502919">
                <a:moveTo>
                  <a:pt x="0" y="0"/>
                </a:moveTo>
                <a:lnTo>
                  <a:pt x="684276" y="0"/>
                </a:lnTo>
                <a:lnTo>
                  <a:pt x="935736" y="251460"/>
                </a:lnTo>
                <a:lnTo>
                  <a:pt x="684276" y="502919"/>
                </a:lnTo>
                <a:lnTo>
                  <a:pt x="0" y="502919"/>
                </a:lnTo>
                <a:lnTo>
                  <a:pt x="0" y="0"/>
                </a:lnTo>
                <a:close/>
              </a:path>
            </a:pathLst>
          </a:custGeom>
          <a:ln w="28956">
            <a:solidFill>
              <a:srgbClr val="006FC0"/>
            </a:solidFill>
          </a:ln>
        </p:spPr>
        <p:txBody>
          <a:bodyPr wrap="square" lIns="0" tIns="0" rIns="0" bIns="0" rtlCol="0"/>
          <a:lstStyle/>
          <a:p/>
        </p:txBody>
      </p:sp>
      <p:sp>
        <p:nvSpPr>
          <p:cNvPr id="13" name="object 13"/>
          <p:cNvSpPr txBox="1"/>
          <p:nvPr>
            <p:custDataLst>
              <p:tags r:id="rId14"/>
            </p:custDataLst>
          </p:nvPr>
        </p:nvSpPr>
        <p:spPr>
          <a:xfrm>
            <a:off x="2139442" y="147650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6" name="object 16"/>
          <p:cNvSpPr txBox="1"/>
          <p:nvPr>
            <p:custDataLst>
              <p:tags r:id="rId15"/>
            </p:custDataLst>
          </p:nvPr>
        </p:nvSpPr>
        <p:spPr>
          <a:xfrm>
            <a:off x="5759577" y="437769"/>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7" name="object 17"/>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8" name="文本框 17"/>
          <p:cNvSpPr txBox="1"/>
          <p:nvPr>
            <p:custDataLst>
              <p:tags r:id="rId17"/>
            </p:custDataLst>
          </p:nvPr>
        </p:nvSpPr>
        <p:spPr>
          <a:xfrm>
            <a:off x="1035685" y="2275205"/>
            <a:ext cx="10423525" cy="3322955"/>
          </a:xfrm>
          <a:prstGeom prst="rect">
            <a:avLst/>
          </a:prstGeom>
          <a:noFill/>
        </p:spPr>
        <p:txBody>
          <a:bodyPr wrap="square" rtlCol="0" anchor="t">
            <a:spAutoFit/>
          </a:bodyPr>
          <a:p>
            <a:pPr indent="0">
              <a:lnSpc>
                <a:spcPct val="150000"/>
              </a:lnSpc>
              <a:buFont typeface="Arial" panose="020B0604020202020204" pitchFamily="34" charset="0"/>
              <a:buNone/>
            </a:pPr>
            <a:r>
              <a:rPr lang="zh-CN" altLang="en-US" sz="2800" b="1">
                <a:latin typeface="微软雅黑" panose="020B0503020204020204" charset="-122"/>
                <a:ea typeface="微软雅黑" panose="020B0503020204020204" charset="-122"/>
                <a:cs typeface="微软雅黑" panose="020B0503020204020204" charset="-122"/>
                <a:sym typeface="+mn-ea"/>
              </a:rPr>
              <a:t>赖和小说创作的</a:t>
            </a:r>
            <a:r>
              <a:rPr sz="2800" b="1">
                <a:latin typeface="微软雅黑" panose="020B0503020204020204" charset="-122"/>
                <a:ea typeface="微软雅黑" panose="020B0503020204020204" charset="-122"/>
                <a:cs typeface="微软雅黑" panose="020B0503020204020204" charset="-122"/>
                <a:sym typeface="+mn-ea"/>
              </a:rPr>
              <a:t>题材特点：</a:t>
            </a:r>
            <a:r>
              <a:rPr lang="zh-CN" sz="2800" b="1">
                <a:solidFill>
                  <a:srgbClr val="C00000"/>
                </a:solidFill>
                <a:latin typeface="微软雅黑" panose="020B0503020204020204" charset="-122"/>
                <a:ea typeface="微软雅黑" panose="020B0503020204020204" charset="-122"/>
                <a:cs typeface="微软雅黑" panose="020B0503020204020204" charset="-122"/>
                <a:sym typeface="+mn-ea"/>
              </a:rPr>
              <a:t>【</a:t>
            </a:r>
            <a:r>
              <a:rPr lang="en-US" altLang="zh-CN" sz="2800" b="1">
                <a:solidFill>
                  <a:srgbClr val="C00000"/>
                </a:solidFill>
                <a:latin typeface="微软雅黑" panose="020B0503020204020204" charset="-122"/>
                <a:ea typeface="微软雅黑" panose="020B0503020204020204" charset="-122"/>
                <a:cs typeface="微软雅黑" panose="020B0503020204020204" charset="-122"/>
                <a:sym typeface="+mn-ea"/>
              </a:rPr>
              <a:t>1410</a:t>
            </a:r>
            <a:r>
              <a:rPr lang="zh-CN" altLang="en-US" sz="2800" b="1">
                <a:solidFill>
                  <a:srgbClr val="C00000"/>
                </a:solidFill>
                <a:latin typeface="微软雅黑" panose="020B0503020204020204" charset="-122"/>
                <a:ea typeface="微软雅黑" panose="020B0503020204020204" charset="-122"/>
                <a:cs typeface="微软雅黑" panose="020B0503020204020204" charset="-122"/>
                <a:sym typeface="+mn-ea"/>
              </a:rPr>
              <a:t>简答题</a:t>
            </a:r>
            <a:r>
              <a:rPr lang="zh-CN" sz="2800" b="1">
                <a:solidFill>
                  <a:srgbClr val="C00000"/>
                </a:solidFill>
                <a:latin typeface="微软雅黑" panose="020B0503020204020204" charset="-122"/>
                <a:ea typeface="微软雅黑" panose="020B0503020204020204" charset="-122"/>
                <a:cs typeface="微软雅黑" panose="020B0503020204020204" charset="-122"/>
                <a:sym typeface="+mn-ea"/>
              </a:rPr>
              <a:t>】</a:t>
            </a:r>
            <a:endParaRPr sz="2800" b="1">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800">
                <a:latin typeface="微软雅黑" panose="020B0503020204020204" charset="-122"/>
                <a:ea typeface="微软雅黑" panose="020B0503020204020204" charset="-122"/>
                <a:cs typeface="微软雅黑" panose="020B0503020204020204" charset="-122"/>
                <a:sym typeface="+mn-ea"/>
              </a:rPr>
              <a:t>（1）描写</a:t>
            </a:r>
            <a:r>
              <a:rPr sz="2800" b="1" u="sng">
                <a:solidFill>
                  <a:srgbClr val="C00000"/>
                </a:solidFill>
                <a:latin typeface="微软雅黑" panose="020B0503020204020204" charset="-122"/>
                <a:ea typeface="微软雅黑" panose="020B0503020204020204" charset="-122"/>
                <a:cs typeface="微软雅黑" panose="020B0503020204020204" charset="-122"/>
                <a:sym typeface="+mn-ea"/>
              </a:rPr>
              <a:t>日本殖民统治下台湾人民的悲惨遭遇</a:t>
            </a:r>
            <a:r>
              <a:rPr sz="2800">
                <a:latin typeface="微软雅黑" panose="020B0503020204020204" charset="-122"/>
                <a:ea typeface="微软雅黑" panose="020B0503020204020204" charset="-122"/>
                <a:cs typeface="微软雅黑" panose="020B0503020204020204" charset="-122"/>
                <a:sym typeface="+mn-ea"/>
              </a:rPr>
              <a:t>和反抗；</a:t>
            </a:r>
            <a:endParaRPr sz="2800">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800">
                <a:latin typeface="微软雅黑" panose="020B0503020204020204" charset="-122"/>
                <a:ea typeface="微软雅黑" panose="020B0503020204020204" charset="-122"/>
                <a:cs typeface="微软雅黑" panose="020B0503020204020204" charset="-122"/>
                <a:sym typeface="+mn-ea"/>
              </a:rPr>
              <a:t>（2）揭露</a:t>
            </a:r>
            <a:r>
              <a:rPr sz="2800" b="1" u="sng">
                <a:solidFill>
                  <a:srgbClr val="C00000"/>
                </a:solidFill>
                <a:latin typeface="微软雅黑" panose="020B0503020204020204" charset="-122"/>
                <a:ea typeface="微软雅黑" panose="020B0503020204020204" charset="-122"/>
                <a:cs typeface="微软雅黑" panose="020B0503020204020204" charset="-122"/>
                <a:sym typeface="+mn-ea"/>
              </a:rPr>
              <a:t>日本殖民统治者的丑恶</a:t>
            </a:r>
            <a:r>
              <a:rPr sz="2800">
                <a:latin typeface="微软雅黑" panose="020B0503020204020204" charset="-122"/>
                <a:ea typeface="微软雅黑" panose="020B0503020204020204" charset="-122"/>
                <a:cs typeface="微软雅黑" panose="020B0503020204020204" charset="-122"/>
                <a:sym typeface="+mn-ea"/>
              </a:rPr>
              <a:t>本质；</a:t>
            </a:r>
            <a:endParaRPr sz="2800">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800">
                <a:latin typeface="微软雅黑" panose="020B0503020204020204" charset="-122"/>
                <a:ea typeface="微软雅黑" panose="020B0503020204020204" charset="-122"/>
                <a:cs typeface="微软雅黑" panose="020B0503020204020204" charset="-122"/>
                <a:sym typeface="+mn-ea"/>
              </a:rPr>
              <a:t>（3）批判</a:t>
            </a:r>
            <a:r>
              <a:rPr sz="2800" b="1" u="sng">
                <a:solidFill>
                  <a:srgbClr val="C00000"/>
                </a:solidFill>
                <a:latin typeface="微软雅黑" panose="020B0503020204020204" charset="-122"/>
                <a:ea typeface="微软雅黑" panose="020B0503020204020204" charset="-122"/>
                <a:cs typeface="微软雅黑" panose="020B0503020204020204" charset="-122"/>
                <a:sym typeface="+mn-ea"/>
              </a:rPr>
              <a:t>传统封建思想和旧势力的愚昧</a:t>
            </a:r>
            <a:r>
              <a:rPr sz="2800">
                <a:latin typeface="微软雅黑" panose="020B0503020204020204" charset="-122"/>
                <a:ea typeface="微软雅黑" panose="020B0503020204020204" charset="-122"/>
                <a:cs typeface="微软雅黑" panose="020B0503020204020204" charset="-122"/>
                <a:sym typeface="+mn-ea"/>
              </a:rPr>
              <a:t>；</a:t>
            </a:r>
            <a:endParaRPr sz="2800">
              <a:latin typeface="微软雅黑" panose="020B0503020204020204" charset="-122"/>
              <a:ea typeface="微软雅黑" panose="020B0503020204020204" charset="-122"/>
              <a:cs typeface="微软雅黑" panose="020B0503020204020204" charset="-122"/>
            </a:endParaRPr>
          </a:p>
          <a:p>
            <a:pPr indent="0">
              <a:lnSpc>
                <a:spcPct val="150000"/>
              </a:lnSpc>
              <a:buFont typeface="Arial" panose="020B0604020202020204" pitchFamily="34" charset="0"/>
              <a:buNone/>
            </a:pPr>
            <a:r>
              <a:rPr sz="2800">
                <a:latin typeface="微软雅黑" panose="020B0503020204020204" charset="-122"/>
                <a:ea typeface="微软雅黑" panose="020B0503020204020204" charset="-122"/>
                <a:cs typeface="微软雅黑" panose="020B0503020204020204" charset="-122"/>
                <a:sym typeface="+mn-ea"/>
              </a:rPr>
              <a:t>（4）表现</a:t>
            </a:r>
            <a:r>
              <a:rPr sz="2800" b="1" u="sng">
                <a:solidFill>
                  <a:srgbClr val="C00000"/>
                </a:solidFill>
                <a:latin typeface="微软雅黑" panose="020B0503020204020204" charset="-122"/>
                <a:ea typeface="微软雅黑" panose="020B0503020204020204" charset="-122"/>
                <a:cs typeface="微软雅黑" panose="020B0503020204020204" charset="-122"/>
                <a:sym typeface="+mn-ea"/>
              </a:rPr>
              <a:t>台湾知识分子的苦闷</a:t>
            </a:r>
            <a:r>
              <a:rPr sz="2800">
                <a:latin typeface="微软雅黑" panose="020B0503020204020204" charset="-122"/>
                <a:ea typeface="微软雅黑" panose="020B0503020204020204" charset="-122"/>
                <a:cs typeface="微软雅黑" panose="020B0503020204020204" charset="-122"/>
                <a:sym typeface="+mn-ea"/>
              </a:rPr>
              <a:t>。 </a:t>
            </a:r>
            <a:endParaRPr lang="zh-CN" altLang="en-US" sz="2800">
              <a:latin typeface="微软雅黑" panose="020B0503020204020204" charset="-122"/>
              <a:ea typeface="微软雅黑" panose="020B0503020204020204" charset="-122"/>
              <a:cs typeface="微软雅黑" panose="020B0503020204020204" charset="-122"/>
            </a:endParaRPr>
          </a:p>
        </p:txBody>
      </p:sp>
    </p:spTree>
    <p:custDataLst>
      <p:tags r:id="rId18"/>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75260" y="1539875"/>
            <a:ext cx="3917950" cy="442595"/>
          </a:xfrm>
          <a:prstGeom prst="rect">
            <a:avLst/>
          </a:prstGeom>
        </p:spPr>
        <p:txBody>
          <a:bodyPr vert="horz" wrap="square" lIns="0" tIns="12065" rIns="0" bIns="0" rtlCol="0">
            <a:spAutoFit/>
          </a:bodyPr>
          <a:lstStyle/>
          <a:p>
            <a:pPr marL="12700">
              <a:lnSpc>
                <a:spcPct val="100000"/>
              </a:lnSpc>
              <a:spcBef>
                <a:spcPts val="95"/>
              </a:spcBef>
            </a:pPr>
            <a:r>
              <a:rPr spc="-5" dirty="0"/>
              <a:t>名词解释：</a:t>
            </a:r>
            <a:r>
              <a:rPr spc="-5" dirty="0">
                <a:solidFill>
                  <a:srgbClr val="C00000"/>
                </a:solidFill>
              </a:rPr>
              <a:t>问题小说</a:t>
            </a:r>
            <a:endParaRPr spc="-5" dirty="0">
              <a:solidFill>
                <a:srgbClr val="C00000"/>
              </a:solidFill>
            </a:endParaRPr>
          </a:p>
        </p:txBody>
      </p:sp>
      <p:sp>
        <p:nvSpPr>
          <p:cNvPr id="7" name="object 7"/>
          <p:cNvSpPr/>
          <p:nvPr>
            <p:custDataLst>
              <p:tags r:id="rId9"/>
            </p:custDataLst>
          </p:nvPr>
        </p:nvSpPr>
        <p:spPr>
          <a:xfrm>
            <a:off x="3854958" y="1599438"/>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6FC0"/>
          </a:solidFill>
        </p:spPr>
        <p:txBody>
          <a:bodyPr wrap="square" lIns="0" tIns="0" rIns="0" bIns="0" rtlCol="0"/>
          <a:lstStyle/>
          <a:p/>
        </p:txBody>
      </p:sp>
      <p:sp>
        <p:nvSpPr>
          <p:cNvPr id="8" name="object 8"/>
          <p:cNvSpPr/>
          <p:nvPr>
            <p:custDataLst>
              <p:tags r:id="rId10"/>
            </p:custDataLst>
          </p:nvPr>
        </p:nvSpPr>
        <p:spPr>
          <a:xfrm>
            <a:off x="3854958" y="1599438"/>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9" name="object 9"/>
          <p:cNvSpPr txBox="1"/>
          <p:nvPr>
            <p:custDataLst>
              <p:tags r:id="rId11"/>
            </p:custDataLst>
          </p:nvPr>
        </p:nvSpPr>
        <p:spPr>
          <a:xfrm>
            <a:off x="4093845" y="1642694"/>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0" name="object 10"/>
          <p:cNvSpPr txBox="1">
            <a:spLocks noGrp="1"/>
          </p:cNvSpPr>
          <p:nvPr>
            <p:ph type="sldNum" sz="quarter" idx="7"/>
            <p:custDataLst>
              <p:tags r:id="rId12"/>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1" name="object 11"/>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75260" y="1539875"/>
            <a:ext cx="3523615" cy="442595"/>
          </a:xfrm>
          <a:prstGeom prst="rect">
            <a:avLst/>
          </a:prstGeom>
        </p:spPr>
        <p:txBody>
          <a:bodyPr vert="horz" wrap="square" lIns="0" tIns="12065" rIns="0" bIns="0" rtlCol="0">
            <a:spAutoFit/>
          </a:bodyPr>
          <a:lstStyle/>
          <a:p>
            <a:pPr marL="12700">
              <a:lnSpc>
                <a:spcPct val="100000"/>
              </a:lnSpc>
              <a:spcBef>
                <a:spcPts val="95"/>
              </a:spcBef>
            </a:pPr>
            <a:r>
              <a:rPr spc="-5" dirty="0"/>
              <a:t>名词解释：</a:t>
            </a:r>
            <a:r>
              <a:rPr spc="-5" dirty="0">
                <a:solidFill>
                  <a:srgbClr val="C00000"/>
                </a:solidFill>
              </a:rPr>
              <a:t>问题小说</a:t>
            </a:r>
            <a:endParaRPr spc="-5" dirty="0">
              <a:solidFill>
                <a:srgbClr val="C00000"/>
              </a:solidFill>
            </a:endParaRPr>
          </a:p>
        </p:txBody>
      </p:sp>
      <p:sp>
        <p:nvSpPr>
          <p:cNvPr id="7" name="object 7"/>
          <p:cNvSpPr txBox="1"/>
          <p:nvPr>
            <p:custDataLst>
              <p:tags r:id="rId9"/>
            </p:custDataLst>
          </p:nvPr>
        </p:nvSpPr>
        <p:spPr>
          <a:xfrm>
            <a:off x="175056" y="2600705"/>
            <a:ext cx="11623040" cy="2782570"/>
          </a:xfrm>
          <a:prstGeom prst="rect">
            <a:avLst/>
          </a:prstGeom>
        </p:spPr>
        <p:txBody>
          <a:bodyPr vert="horz" wrap="square" lIns="0" tIns="12700" rIns="0" bIns="0" rtlCol="0">
            <a:spAutoFit/>
          </a:bodyPr>
          <a:lstStyle/>
          <a:p>
            <a:pPr marL="12700" marR="5080">
              <a:lnSpc>
                <a:spcPct val="150000"/>
              </a:lnSpc>
              <a:spcBef>
                <a:spcPts val="100"/>
              </a:spcBef>
            </a:pPr>
            <a:r>
              <a:rPr lang="en-US" sz="2400" b="1" spc="-5" dirty="0">
                <a:solidFill>
                  <a:srgbClr val="C00000"/>
                </a:solidFill>
                <a:latin typeface="微软雅黑" panose="020B0503020204020204" charset="-122"/>
                <a:cs typeface="微软雅黑" panose="020B0503020204020204" charset="-122"/>
              </a:rPr>
              <a:t>1</a:t>
            </a:r>
            <a:r>
              <a:rPr lang="zh-CN" altLang="en-US" sz="2400" b="1" spc="-5" dirty="0">
                <a:solidFill>
                  <a:srgbClr val="C00000"/>
                </a:solidFill>
                <a:latin typeface="微软雅黑" panose="020B0503020204020204" charset="-122"/>
                <a:cs typeface="微软雅黑" panose="020B0503020204020204" charset="-122"/>
              </a:rPr>
              <a:t>、</a:t>
            </a:r>
            <a:r>
              <a:rPr sz="2400" b="1" spc="-5" dirty="0">
                <a:solidFill>
                  <a:srgbClr val="C00000"/>
                </a:solidFill>
                <a:latin typeface="微软雅黑" panose="020B0503020204020204" charset="-122"/>
                <a:cs typeface="微软雅黑" panose="020B0503020204020204" charset="-122"/>
              </a:rPr>
              <a:t>1921</a:t>
            </a:r>
            <a:r>
              <a:rPr sz="2400" b="1" dirty="0">
                <a:solidFill>
                  <a:srgbClr val="C00000"/>
                </a:solidFill>
                <a:latin typeface="微软雅黑" panose="020B0503020204020204" charset="-122"/>
                <a:cs typeface="微软雅黑" panose="020B0503020204020204" charset="-122"/>
              </a:rPr>
              <a:t>年</a:t>
            </a:r>
            <a:r>
              <a:rPr sz="2400" dirty="0">
                <a:latin typeface="微软雅黑" panose="020B0503020204020204" charset="-122"/>
                <a:cs typeface="微软雅黑" panose="020B0503020204020204" charset="-122"/>
              </a:rPr>
              <a:t>以后，一些作家沿着</a:t>
            </a:r>
            <a:r>
              <a:rPr sz="2400" b="1" dirty="0">
                <a:solidFill>
                  <a:srgbClr val="C00000"/>
                </a:solidFill>
                <a:latin typeface="微软雅黑" panose="020B0503020204020204" charset="-122"/>
                <a:cs typeface="微软雅黑" panose="020B0503020204020204" charset="-122"/>
              </a:rPr>
              <a:t>文学研究会“为人生”</a:t>
            </a:r>
            <a:r>
              <a:rPr sz="2400" dirty="0">
                <a:latin typeface="微软雅黑" panose="020B0503020204020204" charset="-122"/>
                <a:cs typeface="微软雅黑" panose="020B0503020204020204" charset="-122"/>
              </a:rPr>
              <a:t>的方向，创作的一批</a:t>
            </a:r>
            <a:r>
              <a:rPr sz="2400" b="1" dirty="0">
                <a:solidFill>
                  <a:srgbClr val="C00000"/>
                </a:solidFill>
                <a:latin typeface="微软雅黑" panose="020B0503020204020204" charset="-122"/>
                <a:cs typeface="微软雅黑" panose="020B0503020204020204" charset="-122"/>
              </a:rPr>
              <a:t>反映社会 问题的小说</a:t>
            </a:r>
            <a:r>
              <a:rPr sz="2400" dirty="0">
                <a:latin typeface="微软雅黑" panose="020B0503020204020204" charset="-122"/>
                <a:cs typeface="微软雅黑" panose="020B0503020204020204" charset="-122"/>
              </a:rPr>
              <a:t>，被称为“问题小说”。</a:t>
            </a:r>
            <a:endParaRPr sz="2400">
              <a:latin typeface="微软雅黑" panose="020B0503020204020204" charset="-122"/>
              <a:cs typeface="微软雅黑" panose="020B0503020204020204" charset="-122"/>
            </a:endParaRPr>
          </a:p>
          <a:p>
            <a:pPr marL="12065" indent="0">
              <a:lnSpc>
                <a:spcPct val="100000"/>
              </a:lnSpc>
              <a:spcBef>
                <a:spcPts val="1440"/>
              </a:spcBef>
              <a:buSzPct val="96000"/>
              <a:buNone/>
              <a:tabLst>
                <a:tab pos="802005" algn="l"/>
              </a:tabLst>
            </a:pPr>
            <a:r>
              <a:rPr lang="en-US" sz="2400" spc="-5" dirty="0">
                <a:latin typeface="微软雅黑" panose="020B0503020204020204" charset="-122"/>
                <a:cs typeface="微软雅黑" panose="020B0503020204020204" charset="-122"/>
              </a:rPr>
              <a:t>2</a:t>
            </a:r>
            <a:r>
              <a:rPr lang="zh-CN" altLang="en-US" sz="2400" spc="-5" dirty="0">
                <a:latin typeface="微软雅黑" panose="020B0503020204020204" charset="-122"/>
                <a:cs typeface="微软雅黑" panose="020B0503020204020204" charset="-122"/>
              </a:rPr>
              <a:t>、</a:t>
            </a:r>
            <a:r>
              <a:rPr sz="2400" spc="-5" dirty="0">
                <a:latin typeface="微软雅黑" panose="020B0503020204020204" charset="-122"/>
                <a:cs typeface="微软雅黑" panose="020B0503020204020204" charset="-122"/>
              </a:rPr>
              <a:t>其思想特征在</a:t>
            </a:r>
            <a:r>
              <a:rPr sz="2400" dirty="0">
                <a:latin typeface="微软雅黑" panose="020B0503020204020204" charset="-122"/>
                <a:cs typeface="微软雅黑" panose="020B0503020204020204" charset="-122"/>
              </a:rPr>
              <a:t>于</a:t>
            </a:r>
            <a:r>
              <a:rPr sz="2400" b="1" spc="-5" dirty="0">
                <a:solidFill>
                  <a:srgbClr val="C00000"/>
                </a:solidFill>
                <a:latin typeface="微软雅黑" panose="020B0503020204020204" charset="-122"/>
                <a:cs typeface="微软雅黑" panose="020B0503020204020204" charset="-122"/>
              </a:rPr>
              <a:t>揭示社会问题</a:t>
            </a:r>
            <a:r>
              <a:rPr sz="2400" spc="-5" dirty="0">
                <a:latin typeface="微软雅黑" panose="020B0503020204020204" charset="-122"/>
                <a:cs typeface="微软雅黑" panose="020B0503020204020204" charset="-122"/>
              </a:rPr>
              <a:t>，</a:t>
            </a:r>
            <a:r>
              <a:rPr sz="2400" b="1" spc="-5" dirty="0">
                <a:solidFill>
                  <a:srgbClr val="C00000"/>
                </a:solidFill>
                <a:latin typeface="微软雅黑" panose="020B0503020204020204" charset="-122"/>
                <a:cs typeface="微软雅黑" panose="020B0503020204020204" charset="-122"/>
              </a:rPr>
              <a:t>批判社会黑</a:t>
            </a:r>
            <a:r>
              <a:rPr sz="2400" b="1" dirty="0">
                <a:solidFill>
                  <a:srgbClr val="C00000"/>
                </a:solidFill>
                <a:latin typeface="微软雅黑" panose="020B0503020204020204" charset="-122"/>
                <a:cs typeface="微软雅黑" panose="020B0503020204020204" charset="-122"/>
              </a:rPr>
              <a:t>暗</a:t>
            </a:r>
            <a:r>
              <a:rPr sz="2400" spc="-5" dirty="0">
                <a:latin typeface="微软雅黑" panose="020B0503020204020204" charset="-122"/>
                <a:cs typeface="微软雅黑" panose="020B0503020204020204" charset="-122"/>
              </a:rPr>
              <a:t>，并试图提出</a:t>
            </a:r>
            <a:r>
              <a:rPr sz="2400" b="1" spc="-5" dirty="0">
                <a:solidFill>
                  <a:srgbClr val="C00000"/>
                </a:solidFill>
                <a:latin typeface="微软雅黑" panose="020B0503020204020204" charset="-122"/>
                <a:cs typeface="微软雅黑" panose="020B0503020204020204" charset="-122"/>
              </a:rPr>
              <a:t>解决办法</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a:p>
            <a:pPr marL="12700" marR="144780" indent="0">
              <a:lnSpc>
                <a:spcPct val="150000"/>
              </a:lnSpc>
              <a:buSzPct val="96000"/>
              <a:buNone/>
              <a:tabLst>
                <a:tab pos="801370" algn="l"/>
              </a:tabLst>
            </a:pPr>
            <a:r>
              <a:rPr lang="en-US" sz="2400" dirty="0">
                <a:latin typeface="微软雅黑" panose="020B0503020204020204" charset="-122"/>
                <a:cs typeface="微软雅黑" panose="020B0503020204020204" charset="-122"/>
              </a:rPr>
              <a:t>3</a:t>
            </a:r>
            <a:r>
              <a:rPr lang="zh-CN" altLang="en-US" sz="2400"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代表作有：</a:t>
            </a:r>
            <a:r>
              <a:rPr sz="2400" b="1" dirty="0">
                <a:solidFill>
                  <a:srgbClr val="C00000"/>
                </a:solidFill>
                <a:latin typeface="微软雅黑" panose="020B0503020204020204" charset="-122"/>
                <a:cs typeface="微软雅黑" panose="020B0503020204020204" charset="-122"/>
              </a:rPr>
              <a:t>冰心的《斯人独憔悴》，叶绍钧的《这也是一个人》，王统照的《沉 思》</a:t>
            </a:r>
            <a:r>
              <a:rPr sz="2400" dirty="0">
                <a:latin typeface="微软雅黑" panose="020B0503020204020204" charset="-122"/>
                <a:cs typeface="微软雅黑" panose="020B0503020204020204" charset="-122"/>
              </a:rPr>
              <a:t>等。</a:t>
            </a:r>
            <a:endParaRPr sz="24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3854958" y="1599438"/>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6FC0"/>
          </a:solidFill>
        </p:spPr>
        <p:txBody>
          <a:bodyPr wrap="square" lIns="0" tIns="0" rIns="0" bIns="0" rtlCol="0"/>
          <a:lstStyle/>
          <a:p/>
        </p:txBody>
      </p:sp>
      <p:sp>
        <p:nvSpPr>
          <p:cNvPr id="9" name="object 9"/>
          <p:cNvSpPr/>
          <p:nvPr>
            <p:custDataLst>
              <p:tags r:id="rId11"/>
            </p:custDataLst>
          </p:nvPr>
        </p:nvSpPr>
        <p:spPr>
          <a:xfrm>
            <a:off x="3854958" y="1599438"/>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0" name="object 10"/>
          <p:cNvSpPr txBox="1"/>
          <p:nvPr>
            <p:custDataLst>
              <p:tags r:id="rId12"/>
            </p:custDataLst>
          </p:nvPr>
        </p:nvSpPr>
        <p:spPr>
          <a:xfrm>
            <a:off x="4093845" y="1642694"/>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1" name="object 11"/>
          <p:cNvSpPr txBox="1">
            <a:spLocks noGrp="1"/>
          </p:cNvSpPr>
          <p:nvPr>
            <p:ph type="sldNum" sz="quarter" idx="7"/>
            <p:custDataLst>
              <p:tags r:id="rId13"/>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2" name="object 12"/>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75260" y="1564005"/>
            <a:ext cx="3679825" cy="442595"/>
          </a:xfrm>
          <a:prstGeom prst="rect">
            <a:avLst/>
          </a:prstGeom>
        </p:spPr>
        <p:txBody>
          <a:bodyPr vert="horz" wrap="square" lIns="0" tIns="12065" rIns="0" bIns="0" rtlCol="0">
            <a:spAutoFit/>
          </a:bodyPr>
          <a:lstStyle/>
          <a:p>
            <a:pPr marL="12700">
              <a:lnSpc>
                <a:spcPct val="100000"/>
              </a:lnSpc>
              <a:spcBef>
                <a:spcPts val="95"/>
              </a:spcBef>
            </a:pPr>
            <a:r>
              <a:rPr spc="-5" dirty="0"/>
              <a:t>名词解释：</a:t>
            </a:r>
            <a:r>
              <a:rPr spc="-5" dirty="0">
                <a:solidFill>
                  <a:srgbClr val="C00000"/>
                </a:solidFill>
              </a:rPr>
              <a:t>乡土小说</a:t>
            </a:r>
            <a:endParaRPr spc="-5" dirty="0">
              <a:solidFill>
                <a:srgbClr val="C00000"/>
              </a:solidFill>
            </a:endParaRPr>
          </a:p>
        </p:txBody>
      </p:sp>
      <p:sp>
        <p:nvSpPr>
          <p:cNvPr id="7" name="object 7"/>
          <p:cNvSpPr/>
          <p:nvPr>
            <p:custDataLst>
              <p:tags r:id="rId9"/>
            </p:custDataLst>
          </p:nvPr>
        </p:nvSpPr>
        <p:spPr>
          <a:xfrm>
            <a:off x="3854958" y="1599438"/>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6FC0"/>
          </a:solidFill>
        </p:spPr>
        <p:txBody>
          <a:bodyPr wrap="square" lIns="0" tIns="0" rIns="0" bIns="0" rtlCol="0"/>
          <a:lstStyle/>
          <a:p/>
        </p:txBody>
      </p:sp>
      <p:sp>
        <p:nvSpPr>
          <p:cNvPr id="8" name="object 8"/>
          <p:cNvSpPr/>
          <p:nvPr>
            <p:custDataLst>
              <p:tags r:id="rId10"/>
            </p:custDataLst>
          </p:nvPr>
        </p:nvSpPr>
        <p:spPr>
          <a:xfrm>
            <a:off x="3854958" y="1599438"/>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9" name="object 9"/>
          <p:cNvSpPr txBox="1"/>
          <p:nvPr>
            <p:custDataLst>
              <p:tags r:id="rId11"/>
            </p:custDataLst>
          </p:nvPr>
        </p:nvSpPr>
        <p:spPr>
          <a:xfrm>
            <a:off x="4093845" y="1642694"/>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0" name="object 10"/>
          <p:cNvSpPr txBox="1">
            <a:spLocks noGrp="1"/>
          </p:cNvSpPr>
          <p:nvPr>
            <p:ph type="sldNum" sz="quarter" idx="7"/>
            <p:custDataLst>
              <p:tags r:id="rId12"/>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1" name="object 11"/>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75260" y="1564005"/>
            <a:ext cx="3432810" cy="442595"/>
          </a:xfrm>
          <a:prstGeom prst="rect">
            <a:avLst/>
          </a:prstGeom>
        </p:spPr>
        <p:txBody>
          <a:bodyPr vert="horz" wrap="square" lIns="0" tIns="12065" rIns="0" bIns="0" rtlCol="0">
            <a:spAutoFit/>
          </a:bodyPr>
          <a:lstStyle/>
          <a:p>
            <a:pPr marL="12700">
              <a:lnSpc>
                <a:spcPct val="100000"/>
              </a:lnSpc>
              <a:spcBef>
                <a:spcPts val="95"/>
              </a:spcBef>
            </a:pPr>
            <a:r>
              <a:rPr spc="-5" dirty="0"/>
              <a:t>名词解释：</a:t>
            </a:r>
            <a:r>
              <a:rPr spc="-5" dirty="0">
                <a:solidFill>
                  <a:srgbClr val="C00000"/>
                </a:solidFill>
              </a:rPr>
              <a:t>乡土小说</a:t>
            </a:r>
            <a:endParaRPr spc="-5" dirty="0">
              <a:solidFill>
                <a:srgbClr val="C00000"/>
              </a:solidFill>
            </a:endParaRPr>
          </a:p>
        </p:txBody>
      </p:sp>
      <p:sp>
        <p:nvSpPr>
          <p:cNvPr id="7" name="object 7"/>
          <p:cNvSpPr txBox="1"/>
          <p:nvPr>
            <p:custDataLst>
              <p:tags r:id="rId9"/>
            </p:custDataLst>
          </p:nvPr>
        </p:nvSpPr>
        <p:spPr>
          <a:xfrm>
            <a:off x="175056" y="2149221"/>
            <a:ext cx="10568305" cy="1637665"/>
          </a:xfrm>
          <a:prstGeom prst="rect">
            <a:avLst/>
          </a:prstGeom>
        </p:spPr>
        <p:txBody>
          <a:bodyPr vert="horz" wrap="square" lIns="0" tIns="12700" rIns="0" bIns="0" rtlCol="0">
            <a:spAutoFit/>
          </a:bodyPr>
          <a:lstStyle/>
          <a:p>
            <a:pPr marL="800735" indent="-788670">
              <a:lnSpc>
                <a:spcPct val="100000"/>
              </a:lnSpc>
              <a:spcBef>
                <a:spcPts val="100"/>
              </a:spcBef>
              <a:buSzPct val="96000"/>
              <a:buAutoNum type="arabicPlain"/>
              <a:tabLst>
                <a:tab pos="801370" algn="l"/>
              </a:tabLst>
            </a:pPr>
            <a:r>
              <a:rPr sz="2400" dirty="0">
                <a:latin typeface="微软雅黑" panose="020B0503020204020204" charset="-122"/>
                <a:cs typeface="微软雅黑" panose="020B0503020204020204" charset="-122"/>
              </a:rPr>
              <a:t>乡土小说崛起于</a:t>
            </a:r>
            <a:r>
              <a:rPr sz="2400" b="1" spc="-5" dirty="0">
                <a:solidFill>
                  <a:srgbClr val="C00000"/>
                </a:solidFill>
                <a:latin typeface="微软雅黑" panose="020B0503020204020204" charset="-122"/>
                <a:cs typeface="微软雅黑" panose="020B0503020204020204" charset="-122"/>
              </a:rPr>
              <a:t>1923</a:t>
            </a:r>
            <a:r>
              <a:rPr sz="2400" b="1" dirty="0">
                <a:solidFill>
                  <a:srgbClr val="C00000"/>
                </a:solidFill>
                <a:latin typeface="微软雅黑" panose="020B0503020204020204" charset="-122"/>
                <a:cs typeface="微软雅黑" panose="020B0503020204020204" charset="-122"/>
              </a:rPr>
              <a:t>年</a:t>
            </a:r>
            <a:r>
              <a:rPr sz="2400" dirty="0">
                <a:latin typeface="微软雅黑" panose="020B0503020204020204" charset="-122"/>
                <a:cs typeface="微软雅黑" panose="020B0503020204020204" charset="-122"/>
              </a:rPr>
              <a:t>左右。</a:t>
            </a:r>
            <a:endParaRPr sz="2400">
              <a:latin typeface="微软雅黑" panose="020B0503020204020204" charset="-122"/>
              <a:cs typeface="微软雅黑" panose="020B0503020204020204" charset="-122"/>
            </a:endParaRPr>
          </a:p>
          <a:p>
            <a:pPr marL="800735" indent="-788670">
              <a:lnSpc>
                <a:spcPct val="100000"/>
              </a:lnSpc>
              <a:spcBef>
                <a:spcPts val="2015"/>
              </a:spcBef>
              <a:buSzPct val="96000"/>
              <a:buAutoNum type="arabicPlain"/>
              <a:tabLst>
                <a:tab pos="801370" algn="l"/>
              </a:tabLst>
            </a:pPr>
            <a:r>
              <a:rPr sz="2400" dirty="0">
                <a:latin typeface="微软雅黑" panose="020B0503020204020204" charset="-122"/>
                <a:cs typeface="微软雅黑" panose="020B0503020204020204" charset="-122"/>
              </a:rPr>
              <a:t>代表作家有</a:t>
            </a:r>
            <a:r>
              <a:rPr sz="2400" b="1" dirty="0">
                <a:solidFill>
                  <a:srgbClr val="C00000"/>
                </a:solidFill>
                <a:latin typeface="微软雅黑" panose="020B0503020204020204" charset="-122"/>
                <a:cs typeface="微软雅黑" panose="020B0503020204020204" charset="-122"/>
              </a:rPr>
              <a:t>王鲁彦、废名、许钦文、</a:t>
            </a:r>
            <a:r>
              <a:rPr sz="2400" b="1" dirty="0">
                <a:solidFill>
                  <a:srgbClr val="C00000"/>
                </a:solidFill>
                <a:latin typeface="微软雅黑" panose="020B0503020204020204" charset="-122"/>
                <a:cs typeface="微软雅黑" panose="020B0503020204020204" charset="-122"/>
                <a:sym typeface="+mn-ea"/>
              </a:rPr>
              <a:t>台静</a:t>
            </a:r>
            <a:r>
              <a:rPr sz="2400" b="1" spc="5" dirty="0">
                <a:solidFill>
                  <a:srgbClr val="C00000"/>
                </a:solidFill>
                <a:latin typeface="微软雅黑" panose="020B0503020204020204" charset="-122"/>
                <a:cs typeface="微软雅黑" panose="020B0503020204020204" charset="-122"/>
                <a:sym typeface="+mn-ea"/>
              </a:rPr>
              <a:t>农</a:t>
            </a:r>
            <a:r>
              <a:rPr lang="zh-CN" sz="2400" b="1" spc="5" dirty="0">
                <a:solidFill>
                  <a:srgbClr val="C00000"/>
                </a:solidFill>
                <a:latin typeface="微软雅黑" panose="020B0503020204020204" charset="-122"/>
                <a:cs typeface="微软雅黑" panose="020B0503020204020204" charset="-122"/>
                <a:sym typeface="+mn-ea"/>
              </a:rPr>
              <a:t>、</a:t>
            </a:r>
            <a:r>
              <a:rPr sz="2400" b="1" dirty="0">
                <a:solidFill>
                  <a:schemeClr val="tx1"/>
                </a:solidFill>
                <a:latin typeface="微软雅黑" panose="020B0503020204020204" charset="-122"/>
                <a:cs typeface="微软雅黑" panose="020B0503020204020204" charset="-122"/>
              </a:rPr>
              <a:t>彭家煌、许杰、蹇先艾</a:t>
            </a:r>
            <a:r>
              <a:rPr sz="2400" dirty="0">
                <a:latin typeface="微软雅黑" panose="020B0503020204020204" charset="-122"/>
                <a:cs typeface="微软雅黑" panose="020B0503020204020204" charset="-122"/>
              </a:rPr>
              <a:t>等。</a:t>
            </a:r>
            <a:endParaRPr sz="2400">
              <a:latin typeface="微软雅黑" panose="020B0503020204020204" charset="-122"/>
              <a:cs typeface="微软雅黑" panose="020B0503020204020204" charset="-122"/>
            </a:endParaRPr>
          </a:p>
          <a:p>
            <a:pPr marL="800735" indent="-788670">
              <a:lnSpc>
                <a:spcPct val="100000"/>
              </a:lnSpc>
              <a:spcBef>
                <a:spcPts val="2020"/>
              </a:spcBef>
              <a:buSzPct val="96000"/>
              <a:buAutoNum type="arabicPlain"/>
              <a:tabLst>
                <a:tab pos="801370" algn="l"/>
              </a:tabLst>
            </a:pPr>
            <a:r>
              <a:rPr sz="2400" dirty="0">
                <a:latin typeface="微软雅黑" panose="020B0503020204020204" charset="-122"/>
                <a:cs typeface="微软雅黑" panose="020B0503020204020204" charset="-122"/>
              </a:rPr>
              <a:t>它的兴起是</a:t>
            </a:r>
            <a:r>
              <a:rPr sz="2400" b="1" dirty="0">
                <a:solidFill>
                  <a:srgbClr val="C00000"/>
                </a:solidFill>
                <a:latin typeface="微软雅黑" panose="020B0503020204020204" charset="-122"/>
                <a:cs typeface="微软雅黑" panose="020B0503020204020204" charset="-122"/>
              </a:rPr>
              <a:t>“为人生”而艺术的文学向前发展</a:t>
            </a:r>
            <a:r>
              <a:rPr sz="2400" b="1" spc="5" dirty="0">
                <a:solidFill>
                  <a:srgbClr val="C00000"/>
                </a:solidFill>
                <a:latin typeface="微软雅黑" panose="020B0503020204020204" charset="-122"/>
                <a:cs typeface="微软雅黑" panose="020B0503020204020204" charset="-122"/>
              </a:rPr>
              <a:t>的</a:t>
            </a:r>
            <a:r>
              <a:rPr sz="2400" dirty="0">
                <a:latin typeface="微软雅黑" panose="020B0503020204020204" charset="-122"/>
                <a:cs typeface="微软雅黑" panose="020B0503020204020204" charset="-122"/>
              </a:rPr>
              <a:t>必然</a:t>
            </a:r>
            <a:r>
              <a:rPr sz="2400" b="1" dirty="0">
                <a:solidFill>
                  <a:srgbClr val="C00000"/>
                </a:solidFill>
                <a:latin typeface="微软雅黑" panose="020B0503020204020204" charset="-122"/>
                <a:cs typeface="微软雅黑" panose="020B0503020204020204" charset="-122"/>
              </a:rPr>
              <a:t>结果</a:t>
            </a:r>
            <a:r>
              <a:rPr sz="2400" dirty="0">
                <a:latin typeface="微软雅黑" panose="020B0503020204020204" charset="-122"/>
                <a:cs typeface="微软雅黑" panose="020B0503020204020204" charset="-122"/>
              </a:rPr>
              <a:t>。</a:t>
            </a:r>
            <a:endParaRPr sz="24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3854958" y="1599438"/>
            <a:ext cx="937260" cy="502920"/>
          </a:xfrm>
          <a:custGeom>
            <a:avLst/>
            <a:gdLst/>
            <a:ahLst/>
            <a:cxnLst/>
            <a:rect l="l" t="t" r="r" b="b"/>
            <a:pathLst>
              <a:path w="937260" h="502919">
                <a:moveTo>
                  <a:pt x="685800" y="0"/>
                </a:moveTo>
                <a:lnTo>
                  <a:pt x="0" y="0"/>
                </a:lnTo>
                <a:lnTo>
                  <a:pt x="0" y="502920"/>
                </a:lnTo>
                <a:lnTo>
                  <a:pt x="685800" y="502920"/>
                </a:lnTo>
                <a:lnTo>
                  <a:pt x="937259" y="251460"/>
                </a:lnTo>
                <a:lnTo>
                  <a:pt x="685800" y="0"/>
                </a:lnTo>
                <a:close/>
              </a:path>
            </a:pathLst>
          </a:custGeom>
          <a:solidFill>
            <a:srgbClr val="006FC0"/>
          </a:solidFill>
        </p:spPr>
        <p:txBody>
          <a:bodyPr wrap="square" lIns="0" tIns="0" rIns="0" bIns="0" rtlCol="0"/>
          <a:lstStyle/>
          <a:p/>
        </p:txBody>
      </p:sp>
      <p:sp>
        <p:nvSpPr>
          <p:cNvPr id="9" name="object 9"/>
          <p:cNvSpPr/>
          <p:nvPr>
            <p:custDataLst>
              <p:tags r:id="rId11"/>
            </p:custDataLst>
          </p:nvPr>
        </p:nvSpPr>
        <p:spPr>
          <a:xfrm>
            <a:off x="3854958" y="1599438"/>
            <a:ext cx="937260" cy="502920"/>
          </a:xfrm>
          <a:custGeom>
            <a:avLst/>
            <a:gdLst/>
            <a:ahLst/>
            <a:cxnLst/>
            <a:rect l="l" t="t" r="r" b="b"/>
            <a:pathLst>
              <a:path w="937260" h="502919">
                <a:moveTo>
                  <a:pt x="0" y="0"/>
                </a:moveTo>
                <a:lnTo>
                  <a:pt x="685800" y="0"/>
                </a:lnTo>
                <a:lnTo>
                  <a:pt x="937259"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0" name="object 10"/>
          <p:cNvSpPr txBox="1"/>
          <p:nvPr>
            <p:custDataLst>
              <p:tags r:id="rId12"/>
            </p:custDataLst>
          </p:nvPr>
        </p:nvSpPr>
        <p:spPr>
          <a:xfrm>
            <a:off x="4093845" y="1642694"/>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1" name="object 11"/>
          <p:cNvSpPr txBox="1">
            <a:spLocks noGrp="1"/>
          </p:cNvSpPr>
          <p:nvPr>
            <p:ph type="sldNum" sz="quarter" idx="7"/>
            <p:custDataLst>
              <p:tags r:id="rId13"/>
            </p:custDataLst>
          </p:nvPr>
        </p:nvSpPr>
        <p:spPr>
          <a:prstGeom prst="rect">
            <a:avLst/>
          </a:prstGeom>
        </p:spPr>
        <p:txBody>
          <a:bodyPr vert="horz" wrap="square" lIns="0" tIns="0" rIns="0" bIns="0" rtlCol="0">
            <a:spAutoFit/>
          </a:bodyPr>
          <a:lstStyle/>
          <a:p>
            <a:pPr marL="25400">
              <a:lnSpc>
                <a:spcPts val="1895"/>
              </a:lnSpc>
            </a:pPr>
            <a:fld id="{81D60167-4931-47E6-BA6A-407CBD079E47}" type="slidenum">
              <a:rPr dirty="0"/>
            </a:fld>
            <a:endParaRPr dirty="0"/>
          </a:p>
        </p:txBody>
      </p:sp>
      <p:sp>
        <p:nvSpPr>
          <p:cNvPr id="12" name="object 12"/>
          <p:cNvSpPr txBox="1">
            <a:spLocks noGrp="1"/>
          </p:cNvSpPr>
          <p:nvPr>
            <p:ph type="ftr" sz="quarter" idx="5"/>
            <p:custDataLst>
              <p:tags r:id="rId14"/>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5"/>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362204" y="2439162"/>
            <a:ext cx="432434" cy="1977389"/>
          </a:xfrm>
          <a:prstGeom prst="rect">
            <a:avLst/>
          </a:prstGeom>
        </p:spPr>
        <p:txBody>
          <a:bodyPr vert="horz" wrap="square" lIns="0" tIns="13335" rIns="0" bIns="0" rtlCol="0">
            <a:spAutoFit/>
          </a:bodyPr>
          <a:lstStyle/>
          <a:p>
            <a:pPr marL="12700" marR="5080" algn="just">
              <a:lnSpc>
                <a:spcPct val="100000"/>
              </a:lnSpc>
              <a:spcBef>
                <a:spcPts val="105"/>
              </a:spcBef>
            </a:pPr>
            <a:r>
              <a:rPr sz="3200" b="1" spc="-10" dirty="0">
                <a:latin typeface="黑体" panose="02010609060101010101" charset="-122"/>
                <a:cs typeface="黑体" panose="02010609060101010101" charset="-122"/>
              </a:rPr>
              <a:t>五 四 小 说</a:t>
            </a:r>
            <a:endParaRPr sz="3200">
              <a:latin typeface="黑体" panose="02010609060101010101" charset="-122"/>
              <a:cs typeface="黑体" panose="02010609060101010101" charset="-122"/>
            </a:endParaRPr>
          </a:p>
        </p:txBody>
      </p:sp>
      <p:sp>
        <p:nvSpPr>
          <p:cNvPr id="7" name="object 7"/>
          <p:cNvSpPr/>
          <p:nvPr>
            <p:custDataLst>
              <p:tags r:id="rId9"/>
            </p:custDataLst>
          </p:nvPr>
        </p:nvSpPr>
        <p:spPr>
          <a:xfrm>
            <a:off x="994410" y="822197"/>
            <a:ext cx="234950" cy="5213985"/>
          </a:xfrm>
          <a:custGeom>
            <a:avLst/>
            <a:gdLst/>
            <a:ahLst/>
            <a:cxnLst/>
            <a:rect l="l" t="t" r="r" b="b"/>
            <a:pathLst>
              <a:path w="234950" h="5213985">
                <a:moveTo>
                  <a:pt x="234696" y="5213604"/>
                </a:moveTo>
                <a:lnTo>
                  <a:pt x="189019" y="5212067"/>
                </a:lnTo>
                <a:lnTo>
                  <a:pt x="151718" y="5207877"/>
                </a:lnTo>
                <a:lnTo>
                  <a:pt x="126569" y="5201661"/>
                </a:lnTo>
                <a:lnTo>
                  <a:pt x="117348" y="5194046"/>
                </a:lnTo>
                <a:lnTo>
                  <a:pt x="117348" y="2626360"/>
                </a:lnTo>
                <a:lnTo>
                  <a:pt x="108126" y="2618749"/>
                </a:lnTo>
                <a:lnTo>
                  <a:pt x="82977" y="2612532"/>
                </a:lnTo>
                <a:lnTo>
                  <a:pt x="45676" y="2608339"/>
                </a:lnTo>
                <a:lnTo>
                  <a:pt x="0" y="2606802"/>
                </a:lnTo>
                <a:lnTo>
                  <a:pt x="45676" y="2605264"/>
                </a:lnTo>
                <a:lnTo>
                  <a:pt x="82977" y="2601071"/>
                </a:lnTo>
                <a:lnTo>
                  <a:pt x="108126" y="2594854"/>
                </a:lnTo>
                <a:lnTo>
                  <a:pt x="117348" y="2587243"/>
                </a:lnTo>
                <a:lnTo>
                  <a:pt x="117348" y="19557"/>
                </a:lnTo>
                <a:lnTo>
                  <a:pt x="126569" y="11947"/>
                </a:lnTo>
                <a:lnTo>
                  <a:pt x="151718" y="5730"/>
                </a:lnTo>
                <a:lnTo>
                  <a:pt x="189019" y="1537"/>
                </a:lnTo>
                <a:lnTo>
                  <a:pt x="234696" y="0"/>
                </a:lnTo>
              </a:path>
            </a:pathLst>
          </a:custGeom>
          <a:ln w="25908">
            <a:solidFill>
              <a:srgbClr val="000000"/>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8" name="object 8"/>
          <p:cNvSpPr txBox="1">
            <a:spLocks noGrp="1"/>
          </p:cNvSpPr>
          <p:nvPr>
            <p:ph type="title"/>
            <p:custDataLst>
              <p:tags r:id="rId10"/>
            </p:custDataLst>
          </p:nvPr>
        </p:nvSpPr>
        <p:spPr>
          <a:xfrm>
            <a:off x="1493011" y="602437"/>
            <a:ext cx="1563370" cy="331470"/>
          </a:xfrm>
          <a:prstGeom prst="rect">
            <a:avLst/>
          </a:prstGeom>
        </p:spPr>
        <p:txBody>
          <a:bodyPr vert="horz" wrap="square" lIns="0" tIns="13335" rIns="0" bIns="0" rtlCol="0">
            <a:spAutoFit/>
          </a:bodyPr>
          <a:lstStyle/>
          <a:p>
            <a:pPr marL="12700">
              <a:lnSpc>
                <a:spcPct val="100000"/>
              </a:lnSpc>
              <a:spcBef>
                <a:spcPts val="105"/>
              </a:spcBef>
            </a:pPr>
            <a:r>
              <a:rPr sz="2000" dirty="0">
                <a:ea typeface="微软雅黑" panose="020B0503020204020204" charset="-122"/>
              </a:rPr>
              <a:t>1919《新潮》</a:t>
            </a:r>
            <a:endParaRPr sz="2000" dirty="0">
              <a:ea typeface="微软雅黑" panose="020B0503020204020204" charset="-122"/>
            </a:endParaRPr>
          </a:p>
        </p:txBody>
      </p:sp>
      <p:sp>
        <p:nvSpPr>
          <p:cNvPr id="9" name="object 9"/>
          <p:cNvSpPr/>
          <p:nvPr>
            <p:custDataLst>
              <p:tags r:id="rId11"/>
            </p:custDataLst>
          </p:nvPr>
        </p:nvSpPr>
        <p:spPr>
          <a:xfrm>
            <a:off x="2908554" y="244602"/>
            <a:ext cx="386080" cy="1035050"/>
          </a:xfrm>
          <a:custGeom>
            <a:avLst/>
            <a:gdLst/>
            <a:ahLst/>
            <a:cxnLst/>
            <a:rect l="l" t="t" r="r" b="b"/>
            <a:pathLst>
              <a:path w="386079" h="1035050">
                <a:moveTo>
                  <a:pt x="385571" y="1034796"/>
                </a:moveTo>
                <a:lnTo>
                  <a:pt x="310550" y="1032275"/>
                </a:lnTo>
                <a:lnTo>
                  <a:pt x="249269" y="1025398"/>
                </a:lnTo>
                <a:lnTo>
                  <a:pt x="207942" y="1015186"/>
                </a:lnTo>
                <a:lnTo>
                  <a:pt x="192785" y="1002664"/>
                </a:lnTo>
                <a:lnTo>
                  <a:pt x="192785" y="549528"/>
                </a:lnTo>
                <a:lnTo>
                  <a:pt x="177629" y="537007"/>
                </a:lnTo>
                <a:lnTo>
                  <a:pt x="136302" y="526796"/>
                </a:lnTo>
                <a:lnTo>
                  <a:pt x="75021" y="519918"/>
                </a:lnTo>
                <a:lnTo>
                  <a:pt x="0" y="517398"/>
                </a:lnTo>
                <a:lnTo>
                  <a:pt x="75021" y="514877"/>
                </a:lnTo>
                <a:lnTo>
                  <a:pt x="136302" y="508000"/>
                </a:lnTo>
                <a:lnTo>
                  <a:pt x="177629" y="497788"/>
                </a:lnTo>
                <a:lnTo>
                  <a:pt x="192785" y="485267"/>
                </a:lnTo>
                <a:lnTo>
                  <a:pt x="192785" y="32130"/>
                </a:lnTo>
                <a:lnTo>
                  <a:pt x="207942" y="19609"/>
                </a:lnTo>
                <a:lnTo>
                  <a:pt x="249269" y="9398"/>
                </a:lnTo>
                <a:lnTo>
                  <a:pt x="310550" y="2520"/>
                </a:lnTo>
                <a:lnTo>
                  <a:pt x="385571" y="0"/>
                </a:lnTo>
              </a:path>
            </a:pathLst>
          </a:custGeom>
          <a:ln w="25908">
            <a:solidFill>
              <a:srgbClr val="000000"/>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10" name="object 10"/>
          <p:cNvSpPr txBox="1"/>
          <p:nvPr>
            <p:custDataLst>
              <p:tags r:id="rId12"/>
            </p:custDataLst>
          </p:nvPr>
        </p:nvSpPr>
        <p:spPr>
          <a:xfrm>
            <a:off x="3527297" y="204343"/>
            <a:ext cx="307530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黑体" panose="02010609060101010101" charset="-122"/>
              </a:rPr>
              <a:t>杨振声</a:t>
            </a:r>
            <a:r>
              <a:rPr sz="2000" spc="-15" dirty="0">
                <a:latin typeface="微软雅黑" panose="020B0503020204020204" charset="-122"/>
                <a:ea typeface="微软雅黑" panose="020B0503020204020204" charset="-122"/>
                <a:cs typeface="黑体" panose="02010609060101010101" charset="-122"/>
              </a:rPr>
              <a:t>：</a:t>
            </a:r>
            <a:r>
              <a:rPr sz="2000" dirty="0">
                <a:latin typeface="微软雅黑" panose="020B0503020204020204" charset="-122"/>
                <a:ea typeface="微软雅黑" panose="020B0503020204020204" charset="-122"/>
                <a:cs typeface="黑体" panose="02010609060101010101" charset="-122"/>
              </a:rPr>
              <a:t>《</a:t>
            </a:r>
            <a:r>
              <a:rPr sz="2000" spc="-15" dirty="0">
                <a:latin typeface="微软雅黑" panose="020B0503020204020204" charset="-122"/>
                <a:ea typeface="微软雅黑" panose="020B0503020204020204" charset="-122"/>
                <a:cs typeface="黑体" panose="02010609060101010101" charset="-122"/>
              </a:rPr>
              <a:t>渔</a:t>
            </a:r>
            <a:r>
              <a:rPr sz="2000" dirty="0">
                <a:latin typeface="微软雅黑" panose="020B0503020204020204" charset="-122"/>
                <a:ea typeface="微软雅黑" panose="020B0503020204020204" charset="-122"/>
                <a:cs typeface="黑体" panose="02010609060101010101" charset="-122"/>
              </a:rPr>
              <a:t>家》《</a:t>
            </a:r>
            <a:r>
              <a:rPr sz="2000" spc="-15" dirty="0">
                <a:latin typeface="微软雅黑" panose="020B0503020204020204" charset="-122"/>
                <a:ea typeface="微软雅黑" panose="020B0503020204020204" charset="-122"/>
                <a:cs typeface="黑体" panose="02010609060101010101" charset="-122"/>
              </a:rPr>
              <a:t>贞</a:t>
            </a:r>
            <a:r>
              <a:rPr sz="2000" dirty="0">
                <a:latin typeface="微软雅黑" panose="020B0503020204020204" charset="-122"/>
                <a:ea typeface="微软雅黑" panose="020B0503020204020204" charset="-122"/>
                <a:cs typeface="黑体" panose="02010609060101010101" charset="-122"/>
              </a:rPr>
              <a:t>女》</a:t>
            </a:r>
            <a:endParaRPr sz="2000">
              <a:latin typeface="微软雅黑" panose="020B0503020204020204" charset="-122"/>
              <a:ea typeface="微软雅黑" panose="020B0503020204020204" charset="-122"/>
              <a:cs typeface="黑体" panose="02010609060101010101" charset="-122"/>
            </a:endParaRPr>
          </a:p>
        </p:txBody>
      </p:sp>
      <p:sp>
        <p:nvSpPr>
          <p:cNvPr id="11" name="object 11"/>
          <p:cNvSpPr txBox="1"/>
          <p:nvPr>
            <p:custDataLst>
              <p:tags r:id="rId13"/>
            </p:custDataLst>
          </p:nvPr>
        </p:nvSpPr>
        <p:spPr>
          <a:xfrm>
            <a:off x="3525773" y="523722"/>
            <a:ext cx="7147559" cy="956310"/>
          </a:xfrm>
          <a:prstGeom prst="rect">
            <a:avLst/>
          </a:prstGeom>
        </p:spPr>
        <p:txBody>
          <a:bodyPr vert="horz" wrap="square" lIns="0" tIns="173355" rIns="0" bIns="0" rtlCol="0">
            <a:spAutoFit/>
          </a:bodyPr>
          <a:lstStyle/>
          <a:p>
            <a:pPr marL="12700">
              <a:lnSpc>
                <a:spcPct val="100000"/>
              </a:lnSpc>
              <a:spcBef>
                <a:spcPts val="1365"/>
              </a:spcBef>
            </a:pPr>
            <a:r>
              <a:rPr sz="2000" dirty="0">
                <a:latin typeface="微软雅黑" panose="020B0503020204020204" charset="-122"/>
                <a:ea typeface="微软雅黑" panose="020B0503020204020204" charset="-122"/>
                <a:cs typeface="黑体" panose="02010609060101010101" charset="-122"/>
              </a:rPr>
              <a:t>俞平伯</a:t>
            </a:r>
            <a:r>
              <a:rPr sz="2000" spc="-15" dirty="0">
                <a:latin typeface="微软雅黑" panose="020B0503020204020204" charset="-122"/>
                <a:ea typeface="微软雅黑" panose="020B0503020204020204" charset="-122"/>
                <a:cs typeface="黑体" panose="02010609060101010101" charset="-122"/>
              </a:rPr>
              <a:t>：</a:t>
            </a:r>
            <a:r>
              <a:rPr sz="2000" dirty="0">
                <a:latin typeface="微软雅黑" panose="020B0503020204020204" charset="-122"/>
                <a:ea typeface="微软雅黑" panose="020B0503020204020204" charset="-122"/>
                <a:cs typeface="黑体" panose="02010609060101010101" charset="-122"/>
              </a:rPr>
              <a:t>《</a:t>
            </a:r>
            <a:r>
              <a:rPr sz="2000" spc="-15" dirty="0">
                <a:latin typeface="微软雅黑" panose="020B0503020204020204" charset="-122"/>
                <a:ea typeface="微软雅黑" panose="020B0503020204020204" charset="-122"/>
                <a:cs typeface="黑体" panose="02010609060101010101" charset="-122"/>
              </a:rPr>
              <a:t>花</a:t>
            </a:r>
            <a:r>
              <a:rPr sz="2000" dirty="0">
                <a:latin typeface="微软雅黑" panose="020B0503020204020204" charset="-122"/>
                <a:ea typeface="微软雅黑" panose="020B0503020204020204" charset="-122"/>
                <a:cs typeface="黑体" panose="02010609060101010101" charset="-122"/>
              </a:rPr>
              <a:t>匠》</a:t>
            </a:r>
            <a:endParaRPr sz="2000">
              <a:latin typeface="微软雅黑" panose="020B0503020204020204" charset="-122"/>
              <a:ea typeface="微软雅黑" panose="020B0503020204020204" charset="-122"/>
              <a:cs typeface="黑体" panose="02010609060101010101" charset="-122"/>
            </a:endParaRPr>
          </a:p>
          <a:p>
            <a:pPr marL="20320">
              <a:lnSpc>
                <a:spcPct val="100000"/>
              </a:lnSpc>
              <a:spcBef>
                <a:spcPts val="1265"/>
              </a:spcBef>
            </a:pPr>
            <a:r>
              <a:rPr sz="2000" dirty="0">
                <a:latin typeface="微软雅黑" panose="020B0503020204020204" charset="-122"/>
                <a:ea typeface="微软雅黑" panose="020B0503020204020204" charset="-122"/>
                <a:cs typeface="黑体" panose="02010609060101010101" charset="-122"/>
              </a:rPr>
              <a:t>叶绍钧</a:t>
            </a:r>
            <a:r>
              <a:rPr sz="2000" spc="-15" dirty="0">
                <a:latin typeface="微软雅黑" panose="020B0503020204020204" charset="-122"/>
                <a:ea typeface="微软雅黑" panose="020B0503020204020204" charset="-122"/>
                <a:cs typeface="黑体" panose="02010609060101010101" charset="-122"/>
              </a:rPr>
              <a:t>：</a:t>
            </a:r>
            <a:r>
              <a:rPr sz="2000" dirty="0">
                <a:latin typeface="微软雅黑" panose="020B0503020204020204" charset="-122"/>
                <a:ea typeface="微软雅黑" panose="020B0503020204020204" charset="-122"/>
                <a:cs typeface="黑体" panose="02010609060101010101" charset="-122"/>
              </a:rPr>
              <a:t>《</a:t>
            </a:r>
            <a:r>
              <a:rPr sz="2000" spc="-15" dirty="0">
                <a:latin typeface="微软雅黑" panose="020B0503020204020204" charset="-122"/>
                <a:ea typeface="微软雅黑" panose="020B0503020204020204" charset="-122"/>
                <a:cs typeface="黑体" panose="02010609060101010101" charset="-122"/>
              </a:rPr>
              <a:t>这</a:t>
            </a:r>
            <a:r>
              <a:rPr sz="2000" dirty="0">
                <a:latin typeface="微软雅黑" panose="020B0503020204020204" charset="-122"/>
                <a:ea typeface="微软雅黑" panose="020B0503020204020204" charset="-122"/>
                <a:cs typeface="黑体" panose="02010609060101010101" charset="-122"/>
              </a:rPr>
              <a:t>也是一</a:t>
            </a:r>
            <a:r>
              <a:rPr sz="2000" spc="-15" dirty="0">
                <a:latin typeface="微软雅黑" panose="020B0503020204020204" charset="-122"/>
                <a:ea typeface="微软雅黑" panose="020B0503020204020204" charset="-122"/>
                <a:cs typeface="黑体" panose="02010609060101010101" charset="-122"/>
              </a:rPr>
              <a:t>个</a:t>
            </a:r>
            <a:r>
              <a:rPr sz="2000" dirty="0">
                <a:latin typeface="微软雅黑" panose="020B0503020204020204" charset="-122"/>
                <a:ea typeface="微软雅黑" panose="020B0503020204020204" charset="-122"/>
                <a:cs typeface="黑体" panose="02010609060101010101" charset="-122"/>
              </a:rPr>
              <a:t>人</a:t>
            </a:r>
            <a:r>
              <a:rPr sz="2000" spc="-15" dirty="0">
                <a:latin typeface="微软雅黑" panose="020B0503020204020204" charset="-122"/>
                <a:ea typeface="微软雅黑" panose="020B0503020204020204" charset="-122"/>
                <a:cs typeface="黑体" panose="02010609060101010101" charset="-122"/>
              </a:rPr>
              <a:t>》</a:t>
            </a:r>
            <a:r>
              <a:rPr sz="2000" dirty="0">
                <a:latin typeface="微软雅黑" panose="020B0503020204020204" charset="-122"/>
                <a:ea typeface="微软雅黑" panose="020B0503020204020204" charset="-122"/>
                <a:cs typeface="黑体" panose="02010609060101010101" charset="-122"/>
              </a:rPr>
              <a:t>《潘先</a:t>
            </a:r>
            <a:r>
              <a:rPr sz="2000" spc="-15" dirty="0">
                <a:latin typeface="微软雅黑" panose="020B0503020204020204" charset="-122"/>
                <a:ea typeface="微软雅黑" panose="020B0503020204020204" charset="-122"/>
                <a:cs typeface="黑体" panose="02010609060101010101" charset="-122"/>
              </a:rPr>
              <a:t>生</a:t>
            </a:r>
            <a:r>
              <a:rPr sz="2000" dirty="0">
                <a:latin typeface="微软雅黑" panose="020B0503020204020204" charset="-122"/>
                <a:ea typeface="微软雅黑" panose="020B0503020204020204" charset="-122"/>
                <a:cs typeface="黑体" panose="02010609060101010101" charset="-122"/>
              </a:rPr>
              <a:t>在</a:t>
            </a:r>
            <a:r>
              <a:rPr sz="2000" spc="-15" dirty="0">
                <a:latin typeface="微软雅黑" panose="020B0503020204020204" charset="-122"/>
                <a:ea typeface="微软雅黑" panose="020B0503020204020204" charset="-122"/>
                <a:cs typeface="黑体" panose="02010609060101010101" charset="-122"/>
              </a:rPr>
              <a:t>难</a:t>
            </a:r>
            <a:r>
              <a:rPr sz="2000" dirty="0">
                <a:latin typeface="微软雅黑" panose="020B0503020204020204" charset="-122"/>
                <a:ea typeface="微软雅黑" panose="020B0503020204020204" charset="-122"/>
                <a:cs typeface="黑体" panose="02010609060101010101" charset="-122"/>
              </a:rPr>
              <a:t>中》《</a:t>
            </a:r>
            <a:r>
              <a:rPr sz="2000" spc="-15" dirty="0">
                <a:latin typeface="微软雅黑" panose="020B0503020204020204" charset="-122"/>
                <a:ea typeface="微软雅黑" panose="020B0503020204020204" charset="-122"/>
                <a:cs typeface="黑体" panose="02010609060101010101" charset="-122"/>
              </a:rPr>
              <a:t>多</a:t>
            </a:r>
            <a:r>
              <a:rPr sz="2000" dirty="0">
                <a:latin typeface="微软雅黑" panose="020B0503020204020204" charset="-122"/>
                <a:ea typeface="微软雅黑" panose="020B0503020204020204" charset="-122"/>
                <a:cs typeface="黑体" panose="02010609060101010101" charset="-122"/>
              </a:rPr>
              <a:t>收</a:t>
            </a:r>
            <a:r>
              <a:rPr sz="2000" spc="-15" dirty="0">
                <a:latin typeface="微软雅黑" panose="020B0503020204020204" charset="-122"/>
                <a:ea typeface="微软雅黑" panose="020B0503020204020204" charset="-122"/>
                <a:cs typeface="黑体" panose="02010609060101010101" charset="-122"/>
              </a:rPr>
              <a:t>了</a:t>
            </a:r>
            <a:r>
              <a:rPr sz="2000" dirty="0">
                <a:latin typeface="微软雅黑" panose="020B0503020204020204" charset="-122"/>
                <a:ea typeface="微软雅黑" panose="020B0503020204020204" charset="-122"/>
                <a:cs typeface="黑体" panose="02010609060101010101" charset="-122"/>
              </a:rPr>
              <a:t>三五斗》</a:t>
            </a:r>
            <a:endParaRPr sz="2000">
              <a:latin typeface="微软雅黑" panose="020B0503020204020204" charset="-122"/>
              <a:ea typeface="微软雅黑" panose="020B0503020204020204" charset="-122"/>
              <a:cs typeface="黑体" panose="02010609060101010101" charset="-122"/>
            </a:endParaRPr>
          </a:p>
        </p:txBody>
      </p:sp>
      <p:sp>
        <p:nvSpPr>
          <p:cNvPr id="12" name="object 12"/>
          <p:cNvSpPr txBox="1"/>
          <p:nvPr>
            <p:custDataLst>
              <p:tags r:id="rId14"/>
            </p:custDataLst>
          </p:nvPr>
        </p:nvSpPr>
        <p:spPr>
          <a:xfrm>
            <a:off x="1364107" y="2241550"/>
            <a:ext cx="2580005"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微软雅黑" panose="020B0503020204020204" charset="-122"/>
                <a:ea typeface="微软雅黑" panose="020B0503020204020204" charset="-122"/>
                <a:cs typeface="黑体" panose="02010609060101010101" charset="-122"/>
              </a:rPr>
              <a:t>文学研究</a:t>
            </a:r>
            <a:r>
              <a:rPr sz="2000" b="1" spc="-5" dirty="0">
                <a:latin typeface="微软雅黑" panose="020B0503020204020204" charset="-122"/>
                <a:ea typeface="微软雅黑" panose="020B0503020204020204" charset="-122"/>
                <a:cs typeface="黑体" panose="02010609060101010101" charset="-122"/>
              </a:rPr>
              <a:t>会（</a:t>
            </a:r>
            <a:r>
              <a:rPr sz="2000" b="1" spc="5" dirty="0">
                <a:latin typeface="微软雅黑" panose="020B0503020204020204" charset="-122"/>
                <a:ea typeface="微软雅黑" panose="020B0503020204020204" charset="-122"/>
                <a:cs typeface="黑体" panose="02010609060101010101" charset="-122"/>
              </a:rPr>
              <a:t>为人生</a:t>
            </a:r>
            <a:r>
              <a:rPr sz="2000" b="1" spc="-5" dirty="0">
                <a:latin typeface="微软雅黑" panose="020B0503020204020204" charset="-122"/>
                <a:ea typeface="微软雅黑" panose="020B0503020204020204" charset="-122"/>
                <a:cs typeface="黑体" panose="02010609060101010101" charset="-122"/>
              </a:rPr>
              <a:t>）</a:t>
            </a:r>
            <a:endParaRPr sz="2000">
              <a:latin typeface="微软雅黑" panose="020B0503020204020204" charset="-122"/>
              <a:ea typeface="微软雅黑" panose="020B0503020204020204" charset="-122"/>
              <a:cs typeface="黑体" panose="02010609060101010101" charset="-122"/>
            </a:endParaRPr>
          </a:p>
        </p:txBody>
      </p:sp>
      <p:sp>
        <p:nvSpPr>
          <p:cNvPr id="13" name="object 13"/>
          <p:cNvSpPr/>
          <p:nvPr>
            <p:custDataLst>
              <p:tags r:id="rId15"/>
            </p:custDataLst>
          </p:nvPr>
        </p:nvSpPr>
        <p:spPr>
          <a:xfrm>
            <a:off x="3862578" y="2052066"/>
            <a:ext cx="137160" cy="718185"/>
          </a:xfrm>
          <a:custGeom>
            <a:avLst/>
            <a:gdLst/>
            <a:ahLst/>
            <a:cxnLst/>
            <a:rect l="l" t="t" r="r" b="b"/>
            <a:pathLst>
              <a:path w="137160" h="718185">
                <a:moveTo>
                  <a:pt x="137160" y="717804"/>
                </a:moveTo>
                <a:lnTo>
                  <a:pt x="110478" y="716911"/>
                </a:lnTo>
                <a:lnTo>
                  <a:pt x="88677" y="714470"/>
                </a:lnTo>
                <a:lnTo>
                  <a:pt x="73973" y="710838"/>
                </a:lnTo>
                <a:lnTo>
                  <a:pt x="68580" y="706374"/>
                </a:lnTo>
                <a:lnTo>
                  <a:pt x="68580" y="370332"/>
                </a:lnTo>
                <a:lnTo>
                  <a:pt x="63186" y="365867"/>
                </a:lnTo>
                <a:lnTo>
                  <a:pt x="48482" y="362235"/>
                </a:lnTo>
                <a:lnTo>
                  <a:pt x="26681" y="359794"/>
                </a:lnTo>
                <a:lnTo>
                  <a:pt x="0" y="358901"/>
                </a:lnTo>
                <a:lnTo>
                  <a:pt x="26681" y="358009"/>
                </a:lnTo>
                <a:lnTo>
                  <a:pt x="48482" y="355568"/>
                </a:lnTo>
                <a:lnTo>
                  <a:pt x="63186" y="351936"/>
                </a:lnTo>
                <a:lnTo>
                  <a:pt x="68580" y="347472"/>
                </a:lnTo>
                <a:lnTo>
                  <a:pt x="68580" y="11430"/>
                </a:lnTo>
                <a:lnTo>
                  <a:pt x="73973" y="6965"/>
                </a:lnTo>
                <a:lnTo>
                  <a:pt x="88677" y="3333"/>
                </a:lnTo>
                <a:lnTo>
                  <a:pt x="110478" y="892"/>
                </a:lnTo>
                <a:lnTo>
                  <a:pt x="137160" y="0"/>
                </a:lnTo>
              </a:path>
            </a:pathLst>
          </a:custGeom>
          <a:ln w="25908">
            <a:solidFill>
              <a:srgbClr val="000000"/>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14" name="object 14"/>
          <p:cNvSpPr txBox="1"/>
          <p:nvPr>
            <p:custDataLst>
              <p:tags r:id="rId16"/>
            </p:custDataLst>
          </p:nvPr>
        </p:nvSpPr>
        <p:spPr>
          <a:xfrm>
            <a:off x="4077970" y="1841373"/>
            <a:ext cx="3840479"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微软雅黑" panose="020B0503020204020204" charset="-122"/>
                <a:ea typeface="微软雅黑" panose="020B0503020204020204" charset="-122"/>
                <a:cs typeface="黑体" panose="02010609060101010101" charset="-122"/>
              </a:rPr>
              <a:t>问题</a:t>
            </a:r>
            <a:r>
              <a:rPr sz="2000" spc="5" dirty="0">
                <a:latin typeface="微软雅黑" panose="020B0503020204020204" charset="-122"/>
                <a:ea typeface="微软雅黑" panose="020B0503020204020204" charset="-122"/>
                <a:cs typeface="黑体" panose="02010609060101010101" charset="-122"/>
              </a:rPr>
              <a:t>小</a:t>
            </a:r>
            <a:r>
              <a:rPr sz="2000" spc="-10" dirty="0">
                <a:latin typeface="微软雅黑" panose="020B0503020204020204" charset="-122"/>
                <a:ea typeface="微软雅黑" panose="020B0503020204020204" charset="-122"/>
                <a:cs typeface="黑体" panose="02010609060101010101" charset="-122"/>
              </a:rPr>
              <a:t>说</a:t>
            </a:r>
            <a:r>
              <a:rPr sz="2000" dirty="0">
                <a:latin typeface="微软雅黑" panose="020B0503020204020204" charset="-122"/>
                <a:ea typeface="微软雅黑" panose="020B0503020204020204" charset="-122"/>
                <a:cs typeface="黑体" panose="02010609060101010101" charset="-122"/>
              </a:rPr>
              <a:t>：</a:t>
            </a:r>
            <a:r>
              <a:rPr sz="2000" spc="-10" dirty="0">
                <a:latin typeface="微软雅黑" panose="020B0503020204020204" charset="-122"/>
                <a:ea typeface="微软雅黑" panose="020B0503020204020204" charset="-122"/>
                <a:cs typeface="黑体" panose="02010609060101010101" charset="-122"/>
              </a:rPr>
              <a:t>冰</a:t>
            </a:r>
            <a:r>
              <a:rPr sz="2000" dirty="0">
                <a:latin typeface="微软雅黑" panose="020B0503020204020204" charset="-122"/>
                <a:ea typeface="微软雅黑" panose="020B0503020204020204" charset="-122"/>
                <a:cs typeface="黑体" panose="02010609060101010101" charset="-122"/>
              </a:rPr>
              <a:t>心、</a:t>
            </a:r>
            <a:r>
              <a:rPr sz="2000" spc="5" dirty="0">
                <a:latin typeface="微软雅黑" panose="020B0503020204020204" charset="-122"/>
                <a:ea typeface="微软雅黑" panose="020B0503020204020204" charset="-122"/>
                <a:cs typeface="黑体" panose="02010609060101010101" charset="-122"/>
              </a:rPr>
              <a:t>许</a:t>
            </a:r>
            <a:r>
              <a:rPr sz="2000" spc="-10" dirty="0">
                <a:latin typeface="微软雅黑" panose="020B0503020204020204" charset="-122"/>
                <a:ea typeface="微软雅黑" panose="020B0503020204020204" charset="-122"/>
                <a:cs typeface="黑体" panose="02010609060101010101" charset="-122"/>
              </a:rPr>
              <a:t>地</a:t>
            </a:r>
            <a:r>
              <a:rPr sz="2000" dirty="0">
                <a:latin typeface="微软雅黑" panose="020B0503020204020204" charset="-122"/>
                <a:ea typeface="微软雅黑" panose="020B0503020204020204" charset="-122"/>
                <a:cs typeface="黑体" panose="02010609060101010101" charset="-122"/>
              </a:rPr>
              <a:t>山</a:t>
            </a:r>
            <a:r>
              <a:rPr sz="2000" spc="-10" dirty="0">
                <a:latin typeface="微软雅黑" panose="020B0503020204020204" charset="-122"/>
                <a:ea typeface="微软雅黑" panose="020B0503020204020204" charset="-122"/>
                <a:cs typeface="黑体" panose="02010609060101010101" charset="-122"/>
              </a:rPr>
              <a:t>、</a:t>
            </a:r>
            <a:r>
              <a:rPr sz="2000" dirty="0">
                <a:latin typeface="微软雅黑" panose="020B0503020204020204" charset="-122"/>
                <a:ea typeface="微软雅黑" panose="020B0503020204020204" charset="-122"/>
                <a:cs typeface="黑体" panose="02010609060101010101" charset="-122"/>
              </a:rPr>
              <a:t>王统照</a:t>
            </a:r>
            <a:endParaRPr sz="2000">
              <a:latin typeface="微软雅黑" panose="020B0503020204020204" charset="-122"/>
              <a:ea typeface="微软雅黑" panose="020B0503020204020204" charset="-122"/>
              <a:cs typeface="黑体" panose="02010609060101010101" charset="-122"/>
            </a:endParaRPr>
          </a:p>
        </p:txBody>
      </p:sp>
      <p:sp>
        <p:nvSpPr>
          <p:cNvPr id="15" name="object 15"/>
          <p:cNvSpPr txBox="1"/>
          <p:nvPr>
            <p:custDataLst>
              <p:tags r:id="rId17"/>
            </p:custDataLst>
          </p:nvPr>
        </p:nvSpPr>
        <p:spPr>
          <a:xfrm>
            <a:off x="4102100" y="2531440"/>
            <a:ext cx="7647940"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微软雅黑" panose="020B0503020204020204" charset="-122"/>
                <a:ea typeface="微软雅黑" panose="020B0503020204020204" charset="-122"/>
                <a:cs typeface="黑体" panose="02010609060101010101" charset="-122"/>
              </a:rPr>
              <a:t>乡土</a:t>
            </a:r>
            <a:r>
              <a:rPr sz="2000" spc="-5" dirty="0">
                <a:latin typeface="微软雅黑" panose="020B0503020204020204" charset="-122"/>
                <a:ea typeface="微软雅黑" panose="020B0503020204020204" charset="-122"/>
                <a:cs typeface="黑体" panose="02010609060101010101" charset="-122"/>
              </a:rPr>
              <a:t>小</a:t>
            </a:r>
            <a:r>
              <a:rPr sz="2000" spc="-10" dirty="0">
                <a:latin typeface="微软雅黑" panose="020B0503020204020204" charset="-122"/>
                <a:ea typeface="微软雅黑" panose="020B0503020204020204" charset="-122"/>
                <a:cs typeface="黑体" panose="02010609060101010101" charset="-122"/>
              </a:rPr>
              <a:t>说</a:t>
            </a:r>
            <a:r>
              <a:rPr sz="2000" dirty="0">
                <a:latin typeface="微软雅黑" panose="020B0503020204020204" charset="-122"/>
                <a:ea typeface="微软雅黑" panose="020B0503020204020204" charset="-122"/>
                <a:cs typeface="黑体" panose="02010609060101010101" charset="-122"/>
              </a:rPr>
              <a:t>：</a:t>
            </a:r>
            <a:r>
              <a:rPr sz="2000" spc="-10" dirty="0">
                <a:latin typeface="微软雅黑" panose="020B0503020204020204" charset="-122"/>
                <a:ea typeface="微软雅黑" panose="020B0503020204020204" charset="-122"/>
                <a:cs typeface="黑体" panose="02010609060101010101" charset="-122"/>
              </a:rPr>
              <a:t>彭</a:t>
            </a:r>
            <a:r>
              <a:rPr sz="2000" spc="5" dirty="0">
                <a:latin typeface="微软雅黑" panose="020B0503020204020204" charset="-122"/>
                <a:ea typeface="微软雅黑" panose="020B0503020204020204" charset="-122"/>
                <a:cs typeface="黑体" panose="02010609060101010101" charset="-122"/>
              </a:rPr>
              <a:t>家煌</a:t>
            </a:r>
            <a:r>
              <a:rPr sz="2000" spc="-5" dirty="0">
                <a:latin typeface="微软雅黑" panose="020B0503020204020204" charset="-122"/>
                <a:ea typeface="微软雅黑" panose="020B0503020204020204" charset="-122"/>
                <a:cs typeface="黑体" panose="02010609060101010101" charset="-122"/>
              </a:rPr>
              <a:t>、</a:t>
            </a:r>
            <a:r>
              <a:rPr sz="2000" spc="-10" dirty="0">
                <a:latin typeface="微软雅黑" panose="020B0503020204020204" charset="-122"/>
                <a:ea typeface="微软雅黑" panose="020B0503020204020204" charset="-122"/>
                <a:cs typeface="黑体" panose="02010609060101010101" charset="-122"/>
              </a:rPr>
              <a:t>台</a:t>
            </a:r>
            <a:r>
              <a:rPr sz="2000" spc="5" dirty="0">
                <a:latin typeface="微软雅黑" panose="020B0503020204020204" charset="-122"/>
                <a:ea typeface="微软雅黑" panose="020B0503020204020204" charset="-122"/>
                <a:cs typeface="黑体" panose="02010609060101010101" charset="-122"/>
              </a:rPr>
              <a:t>静</a:t>
            </a:r>
            <a:r>
              <a:rPr sz="2000" spc="-15" dirty="0">
                <a:latin typeface="微软雅黑" panose="020B0503020204020204" charset="-122"/>
                <a:ea typeface="微软雅黑" panose="020B0503020204020204" charset="-122"/>
                <a:cs typeface="黑体" panose="02010609060101010101" charset="-122"/>
              </a:rPr>
              <a:t>农</a:t>
            </a:r>
            <a:r>
              <a:rPr sz="2000" dirty="0">
                <a:latin typeface="微软雅黑" panose="020B0503020204020204" charset="-122"/>
                <a:ea typeface="微软雅黑" panose="020B0503020204020204" charset="-122"/>
                <a:cs typeface="黑体" panose="02010609060101010101" charset="-122"/>
              </a:rPr>
              <a:t>、</a:t>
            </a:r>
            <a:r>
              <a:rPr sz="2000" spc="5" dirty="0">
                <a:latin typeface="微软雅黑" panose="020B0503020204020204" charset="-122"/>
                <a:ea typeface="微软雅黑" panose="020B0503020204020204" charset="-122"/>
                <a:cs typeface="黑体" panose="02010609060101010101" charset="-122"/>
              </a:rPr>
              <a:t>王鲁</a:t>
            </a:r>
            <a:r>
              <a:rPr sz="2000" spc="-20" dirty="0">
                <a:latin typeface="微软雅黑" panose="020B0503020204020204" charset="-122"/>
                <a:ea typeface="微软雅黑" panose="020B0503020204020204" charset="-122"/>
                <a:cs typeface="黑体" panose="02010609060101010101" charset="-122"/>
              </a:rPr>
              <a:t>彦</a:t>
            </a:r>
            <a:r>
              <a:rPr sz="2000" spc="5" dirty="0">
                <a:latin typeface="微软雅黑" panose="020B0503020204020204" charset="-122"/>
                <a:ea typeface="微软雅黑" panose="020B0503020204020204" charset="-122"/>
                <a:cs typeface="黑体" panose="02010609060101010101" charset="-122"/>
              </a:rPr>
              <a:t>、</a:t>
            </a:r>
            <a:r>
              <a:rPr sz="2000" spc="-15" dirty="0">
                <a:latin typeface="微软雅黑" panose="020B0503020204020204" charset="-122"/>
                <a:ea typeface="微软雅黑" panose="020B0503020204020204" charset="-122"/>
                <a:cs typeface="黑体" panose="02010609060101010101" charset="-122"/>
              </a:rPr>
              <a:t>废</a:t>
            </a:r>
            <a:r>
              <a:rPr sz="2000" spc="5" dirty="0">
                <a:latin typeface="微软雅黑" panose="020B0503020204020204" charset="-122"/>
                <a:ea typeface="微软雅黑" panose="020B0503020204020204" charset="-122"/>
                <a:cs typeface="黑体" panose="02010609060101010101" charset="-122"/>
              </a:rPr>
              <a:t>名、</a:t>
            </a:r>
            <a:r>
              <a:rPr sz="2000" spc="-5" dirty="0">
                <a:latin typeface="微软雅黑" panose="020B0503020204020204" charset="-122"/>
                <a:ea typeface="微软雅黑" panose="020B0503020204020204" charset="-122"/>
                <a:cs typeface="黑体" panose="02010609060101010101" charset="-122"/>
              </a:rPr>
              <a:t>许</a:t>
            </a:r>
            <a:r>
              <a:rPr sz="2000" spc="-10" dirty="0">
                <a:latin typeface="微软雅黑" panose="020B0503020204020204" charset="-122"/>
                <a:ea typeface="微软雅黑" panose="020B0503020204020204" charset="-122"/>
                <a:cs typeface="黑体" panose="02010609060101010101" charset="-122"/>
              </a:rPr>
              <a:t>钦</a:t>
            </a:r>
            <a:r>
              <a:rPr sz="2000" spc="5" dirty="0">
                <a:latin typeface="微软雅黑" panose="020B0503020204020204" charset="-122"/>
                <a:ea typeface="微软雅黑" panose="020B0503020204020204" charset="-122"/>
                <a:cs typeface="黑体" panose="02010609060101010101" charset="-122"/>
              </a:rPr>
              <a:t>文</a:t>
            </a:r>
            <a:r>
              <a:rPr sz="2000" spc="-15" dirty="0">
                <a:latin typeface="微软雅黑" panose="020B0503020204020204" charset="-122"/>
                <a:ea typeface="微软雅黑" panose="020B0503020204020204" charset="-122"/>
                <a:cs typeface="黑体" panose="02010609060101010101" charset="-122"/>
              </a:rPr>
              <a:t>、</a:t>
            </a:r>
            <a:r>
              <a:rPr sz="2000" spc="5" dirty="0">
                <a:latin typeface="微软雅黑" panose="020B0503020204020204" charset="-122"/>
                <a:ea typeface="微软雅黑" panose="020B0503020204020204" charset="-122"/>
                <a:cs typeface="黑体" panose="02010609060101010101" charset="-122"/>
              </a:rPr>
              <a:t>许杰</a:t>
            </a:r>
            <a:r>
              <a:rPr sz="2000" spc="-5" dirty="0">
                <a:latin typeface="微软雅黑" panose="020B0503020204020204" charset="-122"/>
                <a:ea typeface="微软雅黑" panose="020B0503020204020204" charset="-122"/>
                <a:cs typeface="黑体" panose="02010609060101010101" charset="-122"/>
              </a:rPr>
              <a:t>、</a:t>
            </a:r>
            <a:r>
              <a:rPr sz="2000" spc="-10" dirty="0">
                <a:latin typeface="微软雅黑" panose="020B0503020204020204" charset="-122"/>
                <a:ea typeface="微软雅黑" panose="020B0503020204020204" charset="-122"/>
                <a:cs typeface="黑体" panose="02010609060101010101" charset="-122"/>
              </a:rPr>
              <a:t>蹇</a:t>
            </a:r>
            <a:r>
              <a:rPr sz="2000" spc="5" dirty="0">
                <a:latin typeface="微软雅黑" panose="020B0503020204020204" charset="-122"/>
                <a:ea typeface="微软雅黑" panose="020B0503020204020204" charset="-122"/>
                <a:cs typeface="黑体" panose="02010609060101010101" charset="-122"/>
              </a:rPr>
              <a:t>先艾</a:t>
            </a:r>
            <a:endParaRPr sz="2000">
              <a:latin typeface="微软雅黑" panose="020B0503020204020204" charset="-122"/>
              <a:ea typeface="微软雅黑" panose="020B0503020204020204" charset="-122"/>
              <a:cs typeface="黑体" panose="02010609060101010101" charset="-122"/>
            </a:endParaRPr>
          </a:p>
        </p:txBody>
      </p:sp>
      <p:sp>
        <p:nvSpPr>
          <p:cNvPr id="16" name="object 16"/>
          <p:cNvSpPr txBox="1"/>
          <p:nvPr>
            <p:custDataLst>
              <p:tags r:id="rId18"/>
            </p:custDataLst>
          </p:nvPr>
        </p:nvSpPr>
        <p:spPr>
          <a:xfrm>
            <a:off x="1307719" y="3964304"/>
            <a:ext cx="2068195" cy="33083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微软雅黑" panose="020B0503020204020204" charset="-122"/>
                <a:ea typeface="微软雅黑" panose="020B0503020204020204" charset="-122"/>
                <a:cs typeface="黑体" panose="02010609060101010101" charset="-122"/>
              </a:rPr>
              <a:t>创造社（</a:t>
            </a:r>
            <a:r>
              <a:rPr sz="2000" b="1" spc="-5" dirty="0">
                <a:latin typeface="微软雅黑" panose="020B0503020204020204" charset="-122"/>
                <a:ea typeface="微软雅黑" panose="020B0503020204020204" charset="-122"/>
                <a:cs typeface="黑体" panose="02010609060101010101" charset="-122"/>
              </a:rPr>
              <a:t>为艺</a:t>
            </a:r>
            <a:r>
              <a:rPr sz="2000" b="1" spc="5" dirty="0">
                <a:latin typeface="微软雅黑" panose="020B0503020204020204" charset="-122"/>
                <a:ea typeface="微软雅黑" panose="020B0503020204020204" charset="-122"/>
                <a:cs typeface="黑体" panose="02010609060101010101" charset="-122"/>
              </a:rPr>
              <a:t>术</a:t>
            </a:r>
            <a:r>
              <a:rPr sz="2000" b="1" spc="-5" dirty="0">
                <a:latin typeface="微软雅黑" panose="020B0503020204020204" charset="-122"/>
                <a:ea typeface="微软雅黑" panose="020B0503020204020204" charset="-122"/>
                <a:cs typeface="黑体" panose="02010609060101010101" charset="-122"/>
              </a:rPr>
              <a:t>）</a:t>
            </a:r>
            <a:endParaRPr sz="2000">
              <a:latin typeface="微软雅黑" panose="020B0503020204020204" charset="-122"/>
              <a:ea typeface="微软雅黑" panose="020B0503020204020204" charset="-122"/>
              <a:cs typeface="黑体" panose="02010609060101010101" charset="-122"/>
            </a:endParaRPr>
          </a:p>
        </p:txBody>
      </p:sp>
      <p:sp>
        <p:nvSpPr>
          <p:cNvPr id="17" name="object 17"/>
          <p:cNvSpPr/>
          <p:nvPr>
            <p:custDataLst>
              <p:tags r:id="rId19"/>
            </p:custDataLst>
          </p:nvPr>
        </p:nvSpPr>
        <p:spPr>
          <a:xfrm>
            <a:off x="3294126" y="3851909"/>
            <a:ext cx="152400" cy="1042669"/>
          </a:xfrm>
          <a:custGeom>
            <a:avLst/>
            <a:gdLst/>
            <a:ahLst/>
            <a:cxnLst/>
            <a:rect l="l" t="t" r="r" b="b"/>
            <a:pathLst>
              <a:path w="152400" h="1042670">
                <a:moveTo>
                  <a:pt x="152400" y="1042415"/>
                </a:moveTo>
                <a:lnTo>
                  <a:pt x="122759" y="1041413"/>
                </a:lnTo>
                <a:lnTo>
                  <a:pt x="98536" y="1038685"/>
                </a:lnTo>
                <a:lnTo>
                  <a:pt x="82194" y="1034647"/>
                </a:lnTo>
                <a:lnTo>
                  <a:pt x="76200" y="1029715"/>
                </a:lnTo>
                <a:lnTo>
                  <a:pt x="76200" y="533907"/>
                </a:lnTo>
                <a:lnTo>
                  <a:pt x="70205" y="528976"/>
                </a:lnTo>
                <a:lnTo>
                  <a:pt x="53863" y="524938"/>
                </a:lnTo>
                <a:lnTo>
                  <a:pt x="29640" y="522210"/>
                </a:lnTo>
                <a:lnTo>
                  <a:pt x="0" y="521207"/>
                </a:lnTo>
                <a:lnTo>
                  <a:pt x="29640" y="520205"/>
                </a:lnTo>
                <a:lnTo>
                  <a:pt x="53863" y="517477"/>
                </a:lnTo>
                <a:lnTo>
                  <a:pt x="70205" y="513439"/>
                </a:lnTo>
                <a:lnTo>
                  <a:pt x="76200" y="508507"/>
                </a:lnTo>
                <a:lnTo>
                  <a:pt x="76200" y="12700"/>
                </a:lnTo>
                <a:lnTo>
                  <a:pt x="82194" y="7768"/>
                </a:lnTo>
                <a:lnTo>
                  <a:pt x="98536" y="3730"/>
                </a:lnTo>
                <a:lnTo>
                  <a:pt x="122759" y="1002"/>
                </a:lnTo>
                <a:lnTo>
                  <a:pt x="152400" y="0"/>
                </a:lnTo>
              </a:path>
            </a:pathLst>
          </a:custGeom>
          <a:ln w="25908">
            <a:solidFill>
              <a:srgbClr val="000000"/>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18" name="object 18"/>
          <p:cNvSpPr txBox="1"/>
          <p:nvPr>
            <p:custDataLst>
              <p:tags r:id="rId20"/>
            </p:custDataLst>
          </p:nvPr>
        </p:nvSpPr>
        <p:spPr>
          <a:xfrm>
            <a:off x="3566921" y="3669639"/>
            <a:ext cx="4852670" cy="1319530"/>
          </a:xfrm>
          <a:prstGeom prst="rect">
            <a:avLst/>
          </a:prstGeom>
        </p:spPr>
        <p:txBody>
          <a:bodyPr vert="horz" wrap="square" lIns="0" tIns="12065" rIns="0" bIns="0" rtlCol="0">
            <a:spAutoFit/>
          </a:bodyPr>
          <a:lstStyle/>
          <a:p>
            <a:pPr marL="12700" marR="5080">
              <a:lnSpc>
                <a:spcPct val="140000"/>
              </a:lnSpc>
              <a:spcBef>
                <a:spcPts val="95"/>
              </a:spcBef>
            </a:pPr>
            <a:r>
              <a:rPr sz="2000" dirty="0">
                <a:latin typeface="微软雅黑" panose="020B0503020204020204" charset="-122"/>
                <a:ea typeface="微软雅黑" panose="020B0503020204020204" charset="-122"/>
                <a:cs typeface="微软雅黑" panose="020B0503020204020204" charset="-122"/>
              </a:rPr>
              <a:t>郁达夫</a:t>
            </a:r>
            <a:r>
              <a:rPr sz="2000" spc="-1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沉</a:t>
            </a:r>
            <a:r>
              <a:rPr sz="2000" dirty="0">
                <a:latin typeface="微软雅黑" panose="020B0503020204020204" charset="-122"/>
                <a:ea typeface="微软雅黑" panose="020B0503020204020204" charset="-122"/>
                <a:cs typeface="微软雅黑" panose="020B0503020204020204" charset="-122"/>
              </a:rPr>
              <a:t>沦》</a:t>
            </a:r>
            <a:r>
              <a:rPr sz="2000" dirty="0">
                <a:solidFill>
                  <a:srgbClr val="C00000"/>
                </a:solidFill>
                <a:latin typeface="微软雅黑" panose="020B0503020204020204" charset="-122"/>
                <a:ea typeface="微软雅黑" panose="020B0503020204020204" charset="-122"/>
                <a:cs typeface="微软雅黑" panose="020B0503020204020204" charset="-122"/>
              </a:rPr>
              <a:t>（</a:t>
            </a:r>
            <a:r>
              <a:rPr sz="2000" spc="-15" dirty="0">
                <a:solidFill>
                  <a:srgbClr val="C00000"/>
                </a:solidFill>
                <a:latin typeface="微软雅黑" panose="020B0503020204020204" charset="-122"/>
                <a:ea typeface="微软雅黑" panose="020B0503020204020204" charset="-122"/>
                <a:cs typeface="微软雅黑" panose="020B0503020204020204" charset="-122"/>
              </a:rPr>
              <a:t>第</a:t>
            </a:r>
            <a:r>
              <a:rPr sz="2000" dirty="0">
                <a:solidFill>
                  <a:srgbClr val="C00000"/>
                </a:solidFill>
                <a:latin typeface="微软雅黑" panose="020B0503020204020204" charset="-122"/>
                <a:ea typeface="微软雅黑" panose="020B0503020204020204" charset="-122"/>
                <a:cs typeface="微软雅黑" panose="020B0503020204020204" charset="-122"/>
              </a:rPr>
              <a:t>一</a:t>
            </a:r>
            <a:r>
              <a:rPr sz="2000" spc="-15" dirty="0">
                <a:solidFill>
                  <a:srgbClr val="C00000"/>
                </a:solidFill>
                <a:latin typeface="微软雅黑" panose="020B0503020204020204" charset="-122"/>
                <a:ea typeface="微软雅黑" panose="020B0503020204020204" charset="-122"/>
                <a:cs typeface="微软雅黑" panose="020B0503020204020204" charset="-122"/>
              </a:rPr>
              <a:t>部</a:t>
            </a:r>
            <a:r>
              <a:rPr sz="2000" dirty="0">
                <a:solidFill>
                  <a:srgbClr val="C00000"/>
                </a:solidFill>
                <a:latin typeface="微软雅黑" panose="020B0503020204020204" charset="-122"/>
                <a:ea typeface="微软雅黑" panose="020B0503020204020204" charset="-122"/>
                <a:cs typeface="微软雅黑" panose="020B0503020204020204" charset="-122"/>
              </a:rPr>
              <a:t>白话文</a:t>
            </a:r>
            <a:r>
              <a:rPr sz="2000" spc="-15" dirty="0">
                <a:solidFill>
                  <a:srgbClr val="C00000"/>
                </a:solidFill>
                <a:latin typeface="微软雅黑" panose="020B0503020204020204" charset="-122"/>
                <a:ea typeface="微软雅黑" panose="020B0503020204020204" charset="-122"/>
                <a:cs typeface="微软雅黑" panose="020B0503020204020204" charset="-122"/>
              </a:rPr>
              <a:t>小</a:t>
            </a:r>
            <a:r>
              <a:rPr sz="2000" dirty="0">
                <a:solidFill>
                  <a:srgbClr val="C00000"/>
                </a:solidFill>
                <a:latin typeface="微软雅黑" panose="020B0503020204020204" charset="-122"/>
                <a:ea typeface="微软雅黑" panose="020B0503020204020204" charset="-122"/>
                <a:cs typeface="微软雅黑" panose="020B0503020204020204" charset="-122"/>
              </a:rPr>
              <a:t>说</a:t>
            </a:r>
            <a:r>
              <a:rPr sz="2000" spc="-15" dirty="0">
                <a:solidFill>
                  <a:srgbClr val="C00000"/>
                </a:solidFill>
                <a:latin typeface="微软雅黑" panose="020B0503020204020204" charset="-122"/>
                <a:ea typeface="微软雅黑" panose="020B0503020204020204" charset="-122"/>
                <a:cs typeface="微软雅黑" panose="020B0503020204020204" charset="-122"/>
              </a:rPr>
              <a:t>集</a:t>
            </a:r>
            <a:r>
              <a:rPr sz="2000" dirty="0">
                <a:solidFill>
                  <a:srgbClr val="C00000"/>
                </a:solidFill>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郭沫若</a:t>
            </a:r>
            <a:r>
              <a:rPr sz="2000" spc="-1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漂</a:t>
            </a:r>
            <a:r>
              <a:rPr sz="2000" dirty="0">
                <a:latin typeface="微软雅黑" panose="020B0503020204020204" charset="-122"/>
                <a:ea typeface="微软雅黑" panose="020B0503020204020204" charset="-122"/>
                <a:cs typeface="微软雅黑" panose="020B0503020204020204" charset="-122"/>
              </a:rPr>
              <a:t>流三部</a:t>
            </a:r>
            <a:r>
              <a:rPr sz="2000" spc="-15" dirty="0">
                <a:latin typeface="微软雅黑" panose="020B0503020204020204" charset="-122"/>
                <a:ea typeface="微软雅黑" panose="020B0503020204020204" charset="-122"/>
                <a:cs typeface="微软雅黑" panose="020B0503020204020204" charset="-122"/>
              </a:rPr>
              <a:t>曲</a:t>
            </a:r>
            <a:r>
              <a:rPr sz="2000"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marL="12700">
              <a:lnSpc>
                <a:spcPct val="100000"/>
              </a:lnSpc>
              <a:spcBef>
                <a:spcPts val="1090"/>
              </a:spcBef>
            </a:pPr>
            <a:r>
              <a:rPr sz="2000" dirty="0">
                <a:latin typeface="微软雅黑" panose="020B0503020204020204" charset="-122"/>
                <a:ea typeface="微软雅黑" panose="020B0503020204020204" charset="-122"/>
                <a:cs typeface="微软雅黑" panose="020B0503020204020204" charset="-122"/>
              </a:rPr>
              <a:t>张资平</a:t>
            </a:r>
            <a:endParaRPr sz="2000">
              <a:latin typeface="微软雅黑" panose="020B0503020204020204" charset="-122"/>
              <a:ea typeface="微软雅黑" panose="020B0503020204020204" charset="-122"/>
              <a:cs typeface="微软雅黑" panose="020B0503020204020204" charset="-122"/>
            </a:endParaRPr>
          </a:p>
        </p:txBody>
      </p:sp>
      <p:sp>
        <p:nvSpPr>
          <p:cNvPr id="19" name="object 19"/>
          <p:cNvSpPr/>
          <p:nvPr>
            <p:custDataLst>
              <p:tags r:id="rId21"/>
            </p:custDataLst>
          </p:nvPr>
        </p:nvSpPr>
        <p:spPr>
          <a:xfrm>
            <a:off x="2169414" y="5490209"/>
            <a:ext cx="317500" cy="906780"/>
          </a:xfrm>
          <a:custGeom>
            <a:avLst/>
            <a:gdLst/>
            <a:ahLst/>
            <a:cxnLst/>
            <a:rect l="l" t="t" r="r" b="b"/>
            <a:pathLst>
              <a:path w="317500" h="906779">
                <a:moveTo>
                  <a:pt x="316992" y="906779"/>
                </a:moveTo>
                <a:lnTo>
                  <a:pt x="255311" y="904704"/>
                </a:lnTo>
                <a:lnTo>
                  <a:pt x="204930" y="899044"/>
                </a:lnTo>
                <a:lnTo>
                  <a:pt x="170955" y="890647"/>
                </a:lnTo>
                <a:lnTo>
                  <a:pt x="158496" y="880363"/>
                </a:lnTo>
                <a:lnTo>
                  <a:pt x="158496" y="479805"/>
                </a:lnTo>
                <a:lnTo>
                  <a:pt x="146036" y="469522"/>
                </a:lnTo>
                <a:lnTo>
                  <a:pt x="112061" y="461125"/>
                </a:lnTo>
                <a:lnTo>
                  <a:pt x="61680" y="455465"/>
                </a:lnTo>
                <a:lnTo>
                  <a:pt x="0" y="453389"/>
                </a:lnTo>
                <a:lnTo>
                  <a:pt x="61680" y="451314"/>
                </a:lnTo>
                <a:lnTo>
                  <a:pt x="112061" y="445654"/>
                </a:lnTo>
                <a:lnTo>
                  <a:pt x="146036" y="437257"/>
                </a:lnTo>
                <a:lnTo>
                  <a:pt x="158496" y="426973"/>
                </a:lnTo>
                <a:lnTo>
                  <a:pt x="158496" y="26415"/>
                </a:lnTo>
                <a:lnTo>
                  <a:pt x="170955" y="16127"/>
                </a:lnTo>
                <a:lnTo>
                  <a:pt x="204930" y="7731"/>
                </a:lnTo>
                <a:lnTo>
                  <a:pt x="255311" y="2073"/>
                </a:lnTo>
                <a:lnTo>
                  <a:pt x="316992" y="0"/>
                </a:lnTo>
              </a:path>
            </a:pathLst>
          </a:custGeom>
          <a:ln w="25908">
            <a:solidFill>
              <a:srgbClr val="000000"/>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20" name="object 20"/>
          <p:cNvSpPr txBox="1"/>
          <p:nvPr>
            <p:custDataLst>
              <p:tags r:id="rId22"/>
            </p:custDataLst>
          </p:nvPr>
        </p:nvSpPr>
        <p:spPr>
          <a:xfrm>
            <a:off x="1366519" y="5455411"/>
            <a:ext cx="8616950" cy="1020444"/>
          </a:xfrm>
          <a:prstGeom prst="rect">
            <a:avLst/>
          </a:prstGeom>
        </p:spPr>
        <p:txBody>
          <a:bodyPr vert="horz" wrap="square" lIns="0" tIns="12700" rIns="0" bIns="0" rtlCol="0">
            <a:spAutoFit/>
          </a:bodyPr>
          <a:lstStyle/>
          <a:p>
            <a:pPr marL="1236345">
              <a:lnSpc>
                <a:spcPts val="2345"/>
              </a:lnSpc>
              <a:spcBef>
                <a:spcPts val="100"/>
              </a:spcBef>
            </a:pPr>
            <a:r>
              <a:rPr sz="2000" dirty="0">
                <a:solidFill>
                  <a:srgbClr val="C00000"/>
                </a:solidFill>
                <a:latin typeface="微软雅黑" panose="020B0503020204020204" charset="-122"/>
                <a:ea typeface="微软雅黑" panose="020B0503020204020204" charset="-122"/>
                <a:cs typeface="微软雅黑" panose="020B0503020204020204" charset="-122"/>
              </a:rPr>
              <a:t>蒋光赤</a:t>
            </a:r>
            <a:r>
              <a:rPr sz="2000" spc="-1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革</a:t>
            </a:r>
            <a:r>
              <a:rPr sz="2000" spc="-15" dirty="0">
                <a:latin typeface="微软雅黑" panose="020B0503020204020204" charset="-122"/>
                <a:ea typeface="微软雅黑" panose="020B0503020204020204" charset="-122"/>
                <a:cs typeface="微软雅黑" panose="020B0503020204020204" charset="-122"/>
              </a:rPr>
              <a:t>命</a:t>
            </a:r>
            <a:r>
              <a:rPr sz="2000" dirty="0">
                <a:latin typeface="微软雅黑" panose="020B0503020204020204" charset="-122"/>
                <a:ea typeface="微软雅黑" panose="020B0503020204020204" charset="-122"/>
                <a:cs typeface="微软雅黑" panose="020B0503020204020204" charset="-122"/>
              </a:rPr>
              <a:t>文学</a:t>
            </a:r>
            <a:r>
              <a:rPr sz="2000" spc="-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少</a:t>
            </a:r>
            <a:r>
              <a:rPr sz="2000" dirty="0">
                <a:latin typeface="微软雅黑" panose="020B0503020204020204" charset="-122"/>
                <a:ea typeface="微软雅黑" panose="020B0503020204020204" charset="-122"/>
                <a:cs typeface="微软雅黑" panose="020B0503020204020204" charset="-122"/>
              </a:rPr>
              <a:t>年漂泊</a:t>
            </a:r>
            <a:r>
              <a:rPr sz="2000" spc="-15" dirty="0">
                <a:latin typeface="微软雅黑" panose="020B0503020204020204" charset="-122"/>
                <a:ea typeface="微软雅黑" panose="020B0503020204020204" charset="-122"/>
                <a:cs typeface="微软雅黑" panose="020B0503020204020204" charset="-122"/>
              </a:rPr>
              <a:t>者</a:t>
            </a:r>
            <a:r>
              <a:rPr sz="2000"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marL="12700">
              <a:lnSpc>
                <a:spcPts val="2345"/>
              </a:lnSpc>
            </a:pPr>
            <a:r>
              <a:rPr sz="2000" b="1" spc="5" dirty="0">
                <a:latin typeface="微软雅黑" panose="020B0503020204020204" charset="-122"/>
                <a:ea typeface="微软雅黑" panose="020B0503020204020204" charset="-122"/>
                <a:cs typeface="微软雅黑" panose="020B0503020204020204" charset="-122"/>
              </a:rPr>
              <a:t>其他</a:t>
            </a:r>
            <a:endParaRPr sz="2000">
              <a:latin typeface="微软雅黑" panose="020B0503020204020204" charset="-122"/>
              <a:ea typeface="微软雅黑" panose="020B0503020204020204" charset="-122"/>
              <a:cs typeface="微软雅黑" panose="020B0503020204020204" charset="-122"/>
            </a:endParaRPr>
          </a:p>
          <a:p>
            <a:pPr marL="1236345">
              <a:lnSpc>
                <a:spcPct val="100000"/>
              </a:lnSpc>
              <a:spcBef>
                <a:spcPts val="740"/>
              </a:spcBef>
            </a:pPr>
            <a:r>
              <a:rPr sz="2000" dirty="0">
                <a:solidFill>
                  <a:srgbClr val="C00000"/>
                </a:solidFill>
                <a:latin typeface="微软雅黑" panose="020B0503020204020204" charset="-122"/>
                <a:ea typeface="微软雅黑" panose="020B0503020204020204" charset="-122"/>
                <a:cs typeface="微软雅黑" panose="020B0503020204020204" charset="-122"/>
              </a:rPr>
              <a:t>赖和（</a:t>
            </a:r>
            <a:r>
              <a:rPr sz="2000" spc="-15" dirty="0">
                <a:solidFill>
                  <a:srgbClr val="C00000"/>
                </a:solidFill>
                <a:latin typeface="微软雅黑" panose="020B0503020204020204" charset="-122"/>
                <a:ea typeface="微软雅黑" panose="020B0503020204020204" charset="-122"/>
                <a:cs typeface="微软雅黑" panose="020B0503020204020204" charset="-122"/>
              </a:rPr>
              <a:t>台</a:t>
            </a:r>
            <a:r>
              <a:rPr sz="2000" dirty="0">
                <a:solidFill>
                  <a:srgbClr val="C00000"/>
                </a:solidFill>
                <a:latin typeface="微软雅黑" panose="020B0503020204020204" charset="-122"/>
                <a:ea typeface="微软雅黑" panose="020B0503020204020204" charset="-122"/>
                <a:cs typeface="微软雅黑" panose="020B0503020204020204" charset="-122"/>
              </a:rPr>
              <a:t>湾</a:t>
            </a:r>
            <a:r>
              <a:rPr sz="2000" spc="-15" dirty="0">
                <a:solidFill>
                  <a:srgbClr val="C00000"/>
                </a:solidFill>
                <a:latin typeface="微软雅黑" panose="020B0503020204020204" charset="-122"/>
                <a:ea typeface="微软雅黑" panose="020B0503020204020204" charset="-122"/>
                <a:cs typeface="微软雅黑" panose="020B0503020204020204" charset="-122"/>
              </a:rPr>
              <a:t>的</a:t>
            </a:r>
            <a:r>
              <a:rPr sz="2000" dirty="0">
                <a:solidFill>
                  <a:srgbClr val="C00000"/>
                </a:solidFill>
                <a:latin typeface="微软雅黑" panose="020B0503020204020204" charset="-122"/>
                <a:ea typeface="微软雅黑" panose="020B0503020204020204" charset="-122"/>
                <a:cs typeface="微软雅黑" panose="020B0503020204020204" charset="-122"/>
              </a:rPr>
              <a:t>鲁迅</a:t>
            </a:r>
            <a:r>
              <a:rPr sz="2000" spc="-5" dirty="0">
                <a:solidFill>
                  <a:srgbClr val="C00000"/>
                </a:solidFill>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一</a:t>
            </a:r>
            <a:r>
              <a:rPr sz="2000" dirty="0">
                <a:latin typeface="微软雅黑" panose="020B0503020204020204" charset="-122"/>
                <a:ea typeface="微软雅黑" panose="020B0503020204020204" charset="-122"/>
                <a:cs typeface="微软雅黑" panose="020B0503020204020204" charset="-122"/>
              </a:rPr>
              <a:t>杆“称</a:t>
            </a:r>
            <a:r>
              <a:rPr sz="2000" spc="-15" dirty="0">
                <a:latin typeface="微软雅黑" panose="020B0503020204020204" charset="-122"/>
                <a:ea typeface="微软雅黑" panose="020B0503020204020204" charset="-122"/>
                <a:cs typeface="微软雅黑" panose="020B0503020204020204" charset="-122"/>
              </a:rPr>
              <a:t>仔</a:t>
            </a:r>
            <a:r>
              <a:rPr sz="2000"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a:t>
            </a:r>
            <a:r>
              <a:rPr sz="2000" dirty="0">
                <a:latin typeface="微软雅黑" panose="020B0503020204020204" charset="-122"/>
                <a:ea typeface="微软雅黑" panose="020B0503020204020204" charset="-122"/>
                <a:cs typeface="微软雅黑" panose="020B0503020204020204" charset="-122"/>
              </a:rPr>
              <a:t>（台湾</a:t>
            </a:r>
            <a:r>
              <a:rPr sz="2000" spc="-15" dirty="0">
                <a:latin typeface="微软雅黑" panose="020B0503020204020204" charset="-122"/>
                <a:ea typeface="微软雅黑" panose="020B0503020204020204" charset="-122"/>
                <a:cs typeface="微软雅黑" panose="020B0503020204020204" charset="-122"/>
              </a:rPr>
              <a:t>人</a:t>
            </a:r>
            <a:r>
              <a:rPr sz="2000" dirty="0">
                <a:latin typeface="微软雅黑" panose="020B0503020204020204" charset="-122"/>
                <a:ea typeface="微软雅黑" panose="020B0503020204020204" charset="-122"/>
                <a:cs typeface="微软雅黑" panose="020B0503020204020204" charset="-122"/>
              </a:rPr>
              <a:t>反</a:t>
            </a:r>
            <a:r>
              <a:rPr sz="2000" spc="-15" dirty="0">
                <a:latin typeface="微软雅黑" panose="020B0503020204020204" charset="-122"/>
                <a:ea typeface="微软雅黑" panose="020B0503020204020204" charset="-122"/>
                <a:cs typeface="微软雅黑" panose="020B0503020204020204" charset="-122"/>
              </a:rPr>
              <a:t>抗</a:t>
            </a:r>
            <a:r>
              <a:rPr sz="2000" dirty="0">
                <a:latin typeface="微软雅黑" panose="020B0503020204020204" charset="-122"/>
                <a:ea typeface="微软雅黑" panose="020B0503020204020204" charset="-122"/>
                <a:cs typeface="微软雅黑" panose="020B0503020204020204" charset="-122"/>
              </a:rPr>
              <a:t>日本警</a:t>
            </a:r>
            <a:r>
              <a:rPr sz="2000" spc="-15" dirty="0">
                <a:latin typeface="微软雅黑" panose="020B0503020204020204" charset="-122"/>
                <a:ea typeface="微软雅黑" panose="020B0503020204020204" charset="-122"/>
                <a:cs typeface="微软雅黑" panose="020B0503020204020204" charset="-122"/>
              </a:rPr>
              <a:t>察</a:t>
            </a:r>
            <a:r>
              <a:rPr sz="2000"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p:txBody>
      </p:sp>
      <p:sp>
        <p:nvSpPr>
          <p:cNvPr id="21" name="object 21"/>
          <p:cNvSpPr txBox="1">
            <a:spLocks noGrp="1"/>
          </p:cNvSpPr>
          <p:nvPr>
            <p:ph type="ftr" sz="quarter" idx="5"/>
            <p:custDataLst>
              <p:tags r:id="rId2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2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9539478" y="6221984"/>
            <a:ext cx="245808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C00000"/>
                </a:solidFill>
                <a:latin typeface="微软雅黑" panose="020B0503020204020204" charset="-122"/>
                <a:cs typeface="微软雅黑" panose="020B0503020204020204" charset="-122"/>
              </a:rPr>
              <a:t>中国现代童话创作的开创者</a:t>
            </a:r>
            <a:endParaRPr sz="1600">
              <a:latin typeface="微软雅黑" panose="020B0503020204020204" charset="-122"/>
              <a:cs typeface="微软雅黑" panose="020B0503020204020204" charset="-122"/>
            </a:endParaRPr>
          </a:p>
        </p:txBody>
      </p:sp>
      <p:sp>
        <p:nvSpPr>
          <p:cNvPr id="7" name="object 7"/>
          <p:cNvSpPr txBox="1">
            <a:spLocks noGrp="1"/>
          </p:cNvSpPr>
          <p:nvPr>
            <p:ph type="title"/>
            <p:custDataLst>
              <p:tags r:id="rId9"/>
            </p:custDataLst>
          </p:nvPr>
        </p:nvSpPr>
        <p:spPr>
          <a:xfrm>
            <a:off x="1094028" y="509092"/>
            <a:ext cx="2349500" cy="514350"/>
          </a:xfrm>
          <a:prstGeom prst="rect">
            <a:avLst/>
          </a:prstGeom>
        </p:spPr>
        <p:txBody>
          <a:bodyPr vert="horz" wrap="square" lIns="0" tIns="13335" rIns="0" bIns="0" rtlCol="0">
            <a:spAutoFit/>
          </a:bodyPr>
          <a:lstStyle/>
          <a:p>
            <a:pPr marL="12700">
              <a:lnSpc>
                <a:spcPct val="100000"/>
              </a:lnSpc>
              <a:spcBef>
                <a:spcPts val="105"/>
              </a:spcBef>
            </a:pPr>
            <a:r>
              <a:rPr sz="3200" dirty="0"/>
              <a:t>1.3.2</a:t>
            </a:r>
            <a:r>
              <a:rPr sz="3200" spc="-114" dirty="0"/>
              <a:t> </a:t>
            </a:r>
            <a:r>
              <a:rPr sz="3200" dirty="0"/>
              <a:t>叶绍钧</a:t>
            </a:r>
            <a:endParaRPr sz="3200"/>
          </a:p>
        </p:txBody>
      </p:sp>
      <p:sp>
        <p:nvSpPr>
          <p:cNvPr id="8" name="object 8"/>
          <p:cNvSpPr txBox="1"/>
          <p:nvPr>
            <p:custDataLst>
              <p:tags r:id="rId10"/>
            </p:custDataLst>
          </p:nvPr>
        </p:nvSpPr>
        <p:spPr>
          <a:xfrm>
            <a:off x="127635" y="1017270"/>
            <a:ext cx="11191240" cy="4457700"/>
          </a:xfrm>
          <a:prstGeom prst="rect">
            <a:avLst/>
          </a:prstGeom>
        </p:spPr>
        <p:txBody>
          <a:bodyPr vert="horz" wrap="square" lIns="0" tIns="12700" rIns="0" bIns="0" rtlCol="0">
            <a:spAutoFit/>
          </a:bodyPr>
          <a:lstStyle/>
          <a:p>
            <a:pPr marL="12700" marR="5080">
              <a:lnSpc>
                <a:spcPct val="150000"/>
              </a:lnSpc>
              <a:spcBef>
                <a:spcPts val="100"/>
              </a:spcBef>
              <a:buAutoNum type="arabicPeriod"/>
              <a:tabLst>
                <a:tab pos="444500" algn="l"/>
                <a:tab pos="445770" algn="l"/>
              </a:tabLst>
            </a:pPr>
            <a:r>
              <a:rPr sz="2400" b="1" spc="-5" dirty="0">
                <a:latin typeface="微软雅黑" panose="020B0503020204020204" charset="-122"/>
                <a:ea typeface="微软雅黑" panose="020B0503020204020204" charset="-122"/>
                <a:cs typeface="微软雅黑" panose="020B0503020204020204" charset="-122"/>
              </a:rPr>
              <a:t>1919</a:t>
            </a:r>
            <a:r>
              <a:rPr sz="2400" b="1" dirty="0">
                <a:latin typeface="微软雅黑" panose="020B0503020204020204" charset="-122"/>
                <a:ea typeface="微软雅黑" panose="020B0503020204020204" charset="-122"/>
                <a:cs typeface="微软雅黑" panose="020B0503020204020204" charset="-122"/>
              </a:rPr>
              <a:t>年加入新潮社（《这也是一个人》</a:t>
            </a:r>
            <a:r>
              <a:rPr sz="2400" b="1" spc="-5" dirty="0">
                <a:latin typeface="微软雅黑" panose="020B0503020204020204" charset="-122"/>
                <a:ea typeface="微软雅黑" panose="020B0503020204020204" charset="-122"/>
                <a:cs typeface="微软雅黑" panose="020B0503020204020204" charset="-122"/>
              </a:rPr>
              <a:t>）；1921</a:t>
            </a:r>
            <a:r>
              <a:rPr sz="2400" b="1" dirty="0">
                <a:latin typeface="微软雅黑" panose="020B0503020204020204" charset="-122"/>
                <a:ea typeface="微软雅黑" panose="020B0503020204020204" charset="-122"/>
                <a:cs typeface="微软雅黑" panose="020B0503020204020204" charset="-122"/>
              </a:rPr>
              <a:t>年参与发起文学研究会 </a:t>
            </a:r>
            <a:endParaRPr sz="2400" b="1" dirty="0">
              <a:latin typeface="微软雅黑" panose="020B0503020204020204" charset="-122"/>
              <a:ea typeface="微软雅黑" panose="020B0503020204020204" charset="-122"/>
              <a:cs typeface="微软雅黑" panose="020B0503020204020204" charset="-122"/>
            </a:endParaRPr>
          </a:p>
          <a:p>
            <a:pPr marL="12700" marR="5080" indent="0">
              <a:lnSpc>
                <a:spcPct val="150000"/>
              </a:lnSpc>
              <a:spcBef>
                <a:spcPts val="100"/>
              </a:spcBef>
              <a:buNone/>
              <a:tabLst>
                <a:tab pos="444500" algn="l"/>
                <a:tab pos="445770" algn="l"/>
              </a:tabLst>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a:t>
            </a:r>
            <a:r>
              <a:rPr sz="2400" b="1" spc="-5" dirty="0">
                <a:latin typeface="微软雅黑" panose="020B0503020204020204" charset="-122"/>
                <a:ea typeface="微软雅黑" panose="020B0503020204020204" charset="-122"/>
                <a:cs typeface="微软雅黑" panose="020B0503020204020204" charset="-122"/>
              </a:rPr>
              <a:t>1</a:t>
            </a:r>
            <a:r>
              <a:rPr sz="2400" b="1" dirty="0">
                <a:latin typeface="微软雅黑" panose="020B0503020204020204" charset="-122"/>
                <a:ea typeface="微软雅黑" panose="020B0503020204020204" charset="-122"/>
                <a:cs typeface="微软雅黑" panose="020B0503020204020204" charset="-122"/>
              </a:rPr>
              <a:t>）</a:t>
            </a:r>
            <a:r>
              <a:rPr sz="2400" b="1" dirty="0">
                <a:solidFill>
                  <a:srgbClr val="C00000"/>
                </a:solidFill>
                <a:latin typeface="微软雅黑" panose="020B0503020204020204" charset="-122"/>
                <a:ea typeface="微软雅黑" panose="020B0503020204020204" charset="-122"/>
                <a:cs typeface="微软雅黑" panose="020B0503020204020204" charset="-122"/>
              </a:rPr>
              <a:t>从“问题小说”向更广泛的现实主义发展、集中关注教育题材的五四作家</a:t>
            </a:r>
            <a:endParaRPr sz="2400" b="1">
              <a:latin typeface="微软雅黑" panose="020B0503020204020204" charset="-122"/>
              <a:ea typeface="微软雅黑" panose="020B0503020204020204" charset="-122"/>
              <a:cs typeface="微软雅黑" panose="020B0503020204020204" charset="-122"/>
            </a:endParaRPr>
          </a:p>
          <a:p>
            <a:pPr marL="283845">
              <a:lnSpc>
                <a:spcPct val="100000"/>
              </a:lnSpc>
              <a:spcBef>
                <a:spcPts val="1440"/>
              </a:spcBef>
            </a:pP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多教育界及知识分子题材：</a:t>
            </a:r>
            <a:r>
              <a:rPr sz="2400" b="1" dirty="0">
                <a:solidFill>
                  <a:srgbClr val="C00000"/>
                </a:solidFill>
                <a:latin typeface="微软雅黑" panose="020B0503020204020204" charset="-122"/>
                <a:ea typeface="微软雅黑" panose="020B0503020204020204" charset="-122"/>
                <a:cs typeface="微软雅黑" panose="020B0503020204020204" charset="-122"/>
              </a:rPr>
              <a:t>《潘先生在难中》军阀混战</a:t>
            </a:r>
            <a:endParaRPr sz="2400" b="1">
              <a:latin typeface="微软雅黑" panose="020B0503020204020204" charset="-122"/>
              <a:ea typeface="微软雅黑" panose="020B0503020204020204" charset="-122"/>
              <a:cs typeface="微软雅黑" panose="020B0503020204020204" charset="-122"/>
            </a:endParaRPr>
          </a:p>
          <a:p>
            <a:pPr marL="982345" lvl="1" indent="-789305">
              <a:lnSpc>
                <a:spcPct val="100000"/>
              </a:lnSpc>
              <a:spcBef>
                <a:spcPts val="1440"/>
              </a:spcBef>
              <a:buSzPct val="96000"/>
              <a:buAutoNum type="arabicPlain" startAt="3"/>
              <a:tabLst>
                <a:tab pos="982980" algn="l"/>
              </a:tabLst>
            </a:pPr>
            <a:r>
              <a:rPr sz="2400" b="1" dirty="0">
                <a:latin typeface="微软雅黑" panose="020B0503020204020204" charset="-122"/>
                <a:ea typeface="微软雅黑" panose="020B0503020204020204" charset="-122"/>
                <a:cs typeface="微软雅黑" panose="020B0503020204020204" charset="-122"/>
              </a:rPr>
              <a:t>农村生活题材：《多收了三五斗》表现丰收成灾。</a:t>
            </a:r>
            <a:endParaRPr sz="2400" b="1">
              <a:latin typeface="微软雅黑" panose="020B0503020204020204" charset="-122"/>
              <a:ea typeface="微软雅黑" panose="020B0503020204020204" charset="-122"/>
              <a:cs typeface="微软雅黑" panose="020B0503020204020204" charset="-122"/>
            </a:endParaRPr>
          </a:p>
          <a:p>
            <a:pPr marL="982345" lvl="1" indent="-789305">
              <a:lnSpc>
                <a:spcPct val="100000"/>
              </a:lnSpc>
              <a:spcBef>
                <a:spcPts val="1440"/>
              </a:spcBef>
              <a:buSzPct val="96000"/>
              <a:buAutoNum type="arabicPlain" startAt="3"/>
              <a:tabLst>
                <a:tab pos="982980" algn="l"/>
              </a:tabLst>
            </a:pPr>
            <a:r>
              <a:rPr sz="2400" b="1" dirty="0">
                <a:latin typeface="微软雅黑" panose="020B0503020204020204" charset="-122"/>
                <a:ea typeface="微软雅黑" panose="020B0503020204020204" charset="-122"/>
                <a:cs typeface="微软雅黑" panose="020B0503020204020204" charset="-122"/>
              </a:rPr>
              <a:t>时代革命领域：《夜》</a:t>
            </a:r>
            <a:endParaRPr sz="2400" b="1">
              <a:latin typeface="微软雅黑" panose="020B0503020204020204" charset="-122"/>
              <a:ea typeface="微软雅黑" panose="020B0503020204020204" charset="-122"/>
              <a:cs typeface="微软雅黑" panose="020B0503020204020204" charset="-122"/>
            </a:endParaRPr>
          </a:p>
          <a:p>
            <a:pPr marL="982345" lvl="1" indent="-789305">
              <a:lnSpc>
                <a:spcPct val="100000"/>
              </a:lnSpc>
              <a:spcBef>
                <a:spcPts val="1440"/>
              </a:spcBef>
              <a:buSzPct val="96000"/>
              <a:buAutoNum type="arabicPlain" startAt="3"/>
              <a:tabLst>
                <a:tab pos="982980" algn="l"/>
              </a:tabLst>
            </a:pPr>
            <a:r>
              <a:rPr sz="2400" b="1" dirty="0">
                <a:latin typeface="微软雅黑" panose="020B0503020204020204" charset="-122"/>
                <a:ea typeface="微软雅黑" panose="020B0503020204020204" charset="-122"/>
                <a:cs typeface="微软雅黑" panose="020B0503020204020204" charset="-122"/>
              </a:rPr>
              <a:t>长篇小说《倪焕之》：将知识分子个人道路与时代命运的探索相结合。</a:t>
            </a:r>
            <a:endParaRPr sz="2400" b="1">
              <a:latin typeface="微软雅黑" panose="020B0503020204020204" charset="-122"/>
              <a:ea typeface="微软雅黑" panose="020B0503020204020204" charset="-122"/>
              <a:cs typeface="微软雅黑" panose="020B0503020204020204" charset="-122"/>
            </a:endParaRPr>
          </a:p>
          <a:p>
            <a:pPr marL="982345" lvl="1" indent="-789305">
              <a:lnSpc>
                <a:spcPct val="100000"/>
              </a:lnSpc>
              <a:spcBef>
                <a:spcPts val="1445"/>
              </a:spcBef>
              <a:buSzPct val="96000"/>
              <a:buAutoNum type="arabicPlain" startAt="3"/>
              <a:tabLst>
                <a:tab pos="982980" algn="l"/>
              </a:tabLst>
            </a:pPr>
            <a:r>
              <a:rPr sz="2400" b="1" spc="-5" dirty="0">
                <a:latin typeface="微软雅黑" panose="020B0503020204020204" charset="-122"/>
                <a:ea typeface="微软雅黑" panose="020B0503020204020204" charset="-122"/>
                <a:cs typeface="微软雅黑" panose="020B0503020204020204" charset="-122"/>
              </a:rPr>
              <a:t>散文：《五月卅一日急雨中》、《没有秋虫的地方》</a:t>
            </a:r>
            <a:endParaRPr sz="2400" b="1">
              <a:latin typeface="微软雅黑" panose="020B0503020204020204" charset="-122"/>
              <a:ea typeface="微软雅黑" panose="020B0503020204020204" charset="-122"/>
              <a:cs typeface="微软雅黑" panose="020B0503020204020204" charset="-122"/>
            </a:endParaRPr>
          </a:p>
          <a:p>
            <a:pPr marL="982345" lvl="1" indent="-789305">
              <a:lnSpc>
                <a:spcPct val="100000"/>
              </a:lnSpc>
              <a:spcBef>
                <a:spcPts val="1440"/>
              </a:spcBef>
              <a:buSzPct val="96000"/>
              <a:buAutoNum type="arabicPlain" startAt="3"/>
              <a:tabLst>
                <a:tab pos="982980" algn="l"/>
              </a:tabLst>
            </a:pPr>
            <a:r>
              <a:rPr sz="2400" b="1" dirty="0">
                <a:latin typeface="微软雅黑" panose="020B0503020204020204" charset="-122"/>
                <a:ea typeface="微软雅黑" panose="020B0503020204020204" charset="-122"/>
                <a:cs typeface="微软雅黑" panose="020B0503020204020204" charset="-122"/>
              </a:rPr>
              <a:t>童话：《稻草人》、《古代英雄的石像》</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10020300" y="4088866"/>
            <a:ext cx="2171699" cy="2325624"/>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10213847" y="4282440"/>
            <a:ext cx="1686305" cy="1756410"/>
          </a:xfrm>
          <a:prstGeom prst="rect">
            <a:avLst/>
          </a:prstGeom>
          <a:blipFill>
            <a:blip r:embed="rId14" cstate="print"/>
            <a:stretch>
              <a:fillRect/>
            </a:stretch>
          </a:blipFill>
        </p:spPr>
        <p:txBody>
          <a:bodyPr wrap="square" lIns="0" tIns="0" rIns="0" bIns="0" rtlCol="0"/>
          <a:lstStyle/>
          <a:p/>
        </p:txBody>
      </p:sp>
      <p:sp>
        <p:nvSpPr>
          <p:cNvPr id="11" name="object 11"/>
          <p:cNvSpPr/>
          <p:nvPr>
            <p:custDataLst>
              <p:tags r:id="rId15"/>
            </p:custDataLst>
          </p:nvPr>
        </p:nvSpPr>
        <p:spPr>
          <a:xfrm>
            <a:off x="3620261" y="525018"/>
            <a:ext cx="935990" cy="502920"/>
          </a:xfrm>
          <a:custGeom>
            <a:avLst/>
            <a:gdLst/>
            <a:ahLst/>
            <a:cxnLst/>
            <a:rect l="l" t="t" r="r" b="b"/>
            <a:pathLst>
              <a:path w="935989" h="502919">
                <a:moveTo>
                  <a:pt x="684276" y="0"/>
                </a:moveTo>
                <a:lnTo>
                  <a:pt x="0" y="0"/>
                </a:lnTo>
                <a:lnTo>
                  <a:pt x="0" y="502920"/>
                </a:lnTo>
                <a:lnTo>
                  <a:pt x="684276" y="502920"/>
                </a:lnTo>
                <a:lnTo>
                  <a:pt x="935736" y="251460"/>
                </a:lnTo>
                <a:lnTo>
                  <a:pt x="684276" y="0"/>
                </a:lnTo>
                <a:close/>
              </a:path>
            </a:pathLst>
          </a:custGeom>
          <a:solidFill>
            <a:srgbClr val="00AF50"/>
          </a:solidFill>
        </p:spPr>
        <p:txBody>
          <a:bodyPr wrap="square" lIns="0" tIns="0" rIns="0" bIns="0" rtlCol="0"/>
          <a:lstStyle/>
          <a:p/>
        </p:txBody>
      </p:sp>
      <p:sp>
        <p:nvSpPr>
          <p:cNvPr id="12" name="object 12"/>
          <p:cNvSpPr/>
          <p:nvPr>
            <p:custDataLst>
              <p:tags r:id="rId16"/>
            </p:custDataLst>
          </p:nvPr>
        </p:nvSpPr>
        <p:spPr>
          <a:xfrm>
            <a:off x="3620261" y="525018"/>
            <a:ext cx="935990" cy="502920"/>
          </a:xfrm>
          <a:custGeom>
            <a:avLst/>
            <a:gdLst/>
            <a:ahLst/>
            <a:cxnLst/>
            <a:rect l="l" t="t" r="r" b="b"/>
            <a:pathLst>
              <a:path w="935989" h="502919">
                <a:moveTo>
                  <a:pt x="0" y="0"/>
                </a:moveTo>
                <a:lnTo>
                  <a:pt x="684276" y="0"/>
                </a:lnTo>
                <a:lnTo>
                  <a:pt x="935736" y="251460"/>
                </a:lnTo>
                <a:lnTo>
                  <a:pt x="684276" y="502920"/>
                </a:lnTo>
                <a:lnTo>
                  <a:pt x="0" y="502920"/>
                </a:lnTo>
                <a:lnTo>
                  <a:pt x="0" y="0"/>
                </a:lnTo>
                <a:close/>
              </a:path>
            </a:pathLst>
          </a:custGeom>
          <a:ln w="28956">
            <a:solidFill>
              <a:srgbClr val="00AF50"/>
            </a:solidFill>
          </a:ln>
        </p:spPr>
        <p:txBody>
          <a:bodyPr wrap="square" lIns="0" tIns="0" rIns="0" bIns="0" rtlCol="0"/>
          <a:lstStyle/>
          <a:p/>
        </p:txBody>
      </p:sp>
      <p:sp>
        <p:nvSpPr>
          <p:cNvPr id="13" name="object 13"/>
          <p:cNvSpPr txBox="1"/>
          <p:nvPr>
            <p:custDataLst>
              <p:tags r:id="rId17"/>
            </p:custDataLst>
          </p:nvPr>
        </p:nvSpPr>
        <p:spPr>
          <a:xfrm>
            <a:off x="3858514" y="568578"/>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8"/>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lang="en-US" altLang="zh-CN" sz="2400" b="1">
                <a:sym typeface="+mn-ea"/>
              </a:rPr>
              <a:t>2</a:t>
            </a:r>
            <a:r>
              <a:rPr lang="zh-CN" altLang="en-US" sz="2400" b="1">
                <a:sym typeface="+mn-ea"/>
              </a:rPr>
              <a:t>、</a:t>
            </a:r>
            <a:r>
              <a:rPr lang="zh-CN" sz="2400" b="1">
                <a:sym typeface="+mn-ea"/>
              </a:rPr>
              <a:t>《故事新编》主要内容</a:t>
            </a:r>
            <a:endParaRPr lang="zh-CN" sz="2400" b="1"/>
          </a:p>
          <a:p>
            <a:pPr marL="342900" indent="-342900">
              <a:lnSpc>
                <a:spcPct val="150000"/>
              </a:lnSpc>
              <a:buFont typeface="Arial" panose="020B0604020202020204" pitchFamily="34" charset="0"/>
              <a:buChar char="•"/>
            </a:pPr>
            <a:r>
              <a:rPr lang="zh-CN" sz="2400"/>
              <a:t>后期作品：</a:t>
            </a:r>
            <a:r>
              <a:rPr sz="2400"/>
              <a:t> </a:t>
            </a:r>
            <a:r>
              <a:rPr lang="en-US" sz="2400"/>
              <a:t>1934-1935</a:t>
            </a:r>
            <a:r>
              <a:rPr lang="zh-CN" altLang="en-US" sz="2400"/>
              <a:t>年，</a:t>
            </a:r>
            <a:r>
              <a:rPr sz="2400"/>
              <a:t>《理水》《采薇》《出关》《非攻》《起死》</a:t>
            </a:r>
            <a:endParaRPr sz="2400"/>
          </a:p>
          <a:p>
            <a:pPr marL="342900" indent="-342900">
              <a:lnSpc>
                <a:spcPct val="150000"/>
              </a:lnSpc>
              <a:buFont typeface="Wingdings" panose="05000000000000000000" charset="0"/>
              <a:buChar char="Ø"/>
            </a:pPr>
            <a:r>
              <a:rPr sz="2400" b="1" u="sng">
                <a:solidFill>
                  <a:srgbClr val="C00000"/>
                </a:solidFill>
              </a:rPr>
              <a:t>歌颂性的小说</a:t>
            </a:r>
            <a:endParaRPr lang="zh-CN" sz="2400"/>
          </a:p>
          <a:p>
            <a:pPr indent="0">
              <a:lnSpc>
                <a:spcPct val="150000"/>
              </a:lnSpc>
              <a:buFont typeface="Arial" panose="020B0604020202020204" pitchFamily="34" charset="0"/>
              <a:buNone/>
            </a:pPr>
            <a:r>
              <a:rPr lang="zh-CN" sz="2400"/>
              <a:t>（</a:t>
            </a:r>
            <a:r>
              <a:rPr lang="en-US" altLang="zh-CN" sz="2400"/>
              <a:t>1</a:t>
            </a:r>
            <a:r>
              <a:rPr lang="zh-CN" sz="2400"/>
              <a:t>）</a:t>
            </a:r>
            <a:r>
              <a:rPr sz="2400"/>
              <a:t>《</a:t>
            </a:r>
            <a:r>
              <a:rPr sz="2400" b="1" u="sng">
                <a:solidFill>
                  <a:srgbClr val="C00000"/>
                </a:solidFill>
              </a:rPr>
              <a:t>非攻</a:t>
            </a:r>
            <a:r>
              <a:rPr sz="2400"/>
              <a:t>》</a:t>
            </a:r>
            <a:endParaRPr sz="2400"/>
          </a:p>
          <a:p>
            <a:pPr indent="0">
              <a:lnSpc>
                <a:spcPct val="150000"/>
              </a:lnSpc>
              <a:buFont typeface="Arial" panose="020B0604020202020204" pitchFamily="34" charset="0"/>
              <a:buNone/>
            </a:pPr>
            <a:r>
              <a:rPr lang="zh-CN" sz="2400"/>
              <a:t>①背景：</a:t>
            </a:r>
            <a:r>
              <a:rPr lang="zh-CN" sz="2400">
                <a:latin typeface="楷体" panose="02010609060101010101" charset="-122"/>
                <a:ea typeface="楷体" panose="02010609060101010101" charset="-122"/>
              </a:rPr>
              <a:t>东北三省失守，华北告急。</a:t>
            </a:r>
            <a:endParaRPr lang="zh-CN" sz="2400"/>
          </a:p>
          <a:p>
            <a:pPr indent="0">
              <a:lnSpc>
                <a:spcPct val="150000"/>
              </a:lnSpc>
              <a:buFont typeface="Arial" panose="020B0604020202020204" pitchFamily="34" charset="0"/>
              <a:buNone/>
            </a:pPr>
            <a:r>
              <a:rPr lang="zh-CN" sz="2400"/>
              <a:t>②取材：</a:t>
            </a:r>
            <a:r>
              <a:rPr lang="zh-CN" sz="2400">
                <a:latin typeface="楷体" panose="02010609060101010101" charset="-122"/>
                <a:ea typeface="楷体" panose="02010609060101010101" charset="-122"/>
              </a:rPr>
              <a:t>墨</a:t>
            </a:r>
            <a:r>
              <a:rPr lang="zh-CN" sz="2400">
                <a:latin typeface="楷体" panose="02010609060101010101" charset="-122"/>
                <a:ea typeface="楷体" panose="02010609060101010101" charset="-122"/>
              </a:rPr>
              <a:t>子止楚攻宋的故事</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t>③写作：树立</a:t>
            </a:r>
            <a:r>
              <a:rPr sz="2400" b="1" u="sng">
                <a:solidFill>
                  <a:srgbClr val="C00000"/>
                </a:solidFill>
              </a:rPr>
              <a:t>墨子的形象</a:t>
            </a:r>
            <a:r>
              <a:rPr lang="zh-CN" sz="2400"/>
              <a:t>：机智、善辩、反对侵略、反抗强暴的古代思想家</a:t>
            </a:r>
            <a:endParaRPr lang="zh-CN" sz="2400"/>
          </a:p>
          <a:p>
            <a:pPr indent="0">
              <a:lnSpc>
                <a:spcPct val="150000"/>
              </a:lnSpc>
              <a:buFont typeface="Arial" panose="020B0604020202020204" pitchFamily="34" charset="0"/>
              <a:buNone/>
            </a:pPr>
            <a:r>
              <a:rPr sz="2400"/>
              <a:t>             </a:t>
            </a:r>
            <a:r>
              <a:rPr sz="2400" b="1" u="sng">
                <a:solidFill>
                  <a:srgbClr val="C00000"/>
                </a:solidFill>
              </a:rPr>
              <a:t>讽刺批判对象</a:t>
            </a:r>
            <a:r>
              <a:rPr lang="zh-CN" sz="2400"/>
              <a:t>：在“九·一八”以后鼓吹“民气”的“</a:t>
            </a:r>
            <a:r>
              <a:rPr sz="2400" b="1" u="sng">
                <a:solidFill>
                  <a:srgbClr val="C00000"/>
                </a:solidFill>
              </a:rPr>
              <a:t>空谈家</a:t>
            </a:r>
            <a:r>
              <a:rPr lang="zh-CN" sz="2400"/>
              <a:t>”，</a:t>
            </a:r>
            <a:endParaRPr lang="zh-CN" sz="2400"/>
          </a:p>
          <a:p>
            <a:pPr indent="0">
              <a:lnSpc>
                <a:spcPct val="150000"/>
              </a:lnSpc>
              <a:buFont typeface="Arial" panose="020B0604020202020204" pitchFamily="34" charset="0"/>
              <a:buNone/>
            </a:pPr>
            <a:r>
              <a:rPr lang="zh-CN" sz="2400"/>
              <a:t>             暗示出卖国家秘密的“</a:t>
            </a:r>
            <a:r>
              <a:rPr sz="2400" b="1" u="sng">
                <a:solidFill>
                  <a:srgbClr val="C00000"/>
                </a:solidFill>
              </a:rPr>
              <a:t>外交家</a:t>
            </a:r>
            <a:r>
              <a:rPr lang="zh-CN" sz="2400"/>
              <a:t>”，以及当局政治腐败、军队无能等状况。</a:t>
            </a:r>
            <a:endParaRPr lang="zh-CN" sz="2400"/>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941628" y="382904"/>
            <a:ext cx="1767839"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1.3.2</a:t>
            </a:r>
            <a:r>
              <a:rPr sz="2400" b="1" spc="-85" dirty="0">
                <a:latin typeface="微软雅黑" panose="020B0503020204020204" charset="-122"/>
                <a:cs typeface="微软雅黑" panose="020B0503020204020204" charset="-122"/>
              </a:rPr>
              <a:t> </a:t>
            </a:r>
            <a:r>
              <a:rPr sz="2400" b="1" dirty="0">
                <a:latin typeface="微软雅黑" panose="020B0503020204020204" charset="-122"/>
                <a:cs typeface="微软雅黑" panose="020B0503020204020204" charset="-122"/>
              </a:rPr>
              <a:t>叶绍钧</a:t>
            </a:r>
            <a:endParaRPr sz="2400">
              <a:latin typeface="微软雅黑" panose="020B0503020204020204" charset="-122"/>
              <a:cs typeface="微软雅黑" panose="020B0503020204020204" charset="-122"/>
            </a:endParaRPr>
          </a:p>
        </p:txBody>
      </p:sp>
      <p:sp>
        <p:nvSpPr>
          <p:cNvPr id="7" name="object 7"/>
          <p:cNvSpPr txBox="1"/>
          <p:nvPr>
            <p:custDataLst>
              <p:tags r:id="rId9"/>
            </p:custDataLst>
          </p:nvPr>
        </p:nvSpPr>
        <p:spPr>
          <a:xfrm>
            <a:off x="585012" y="977646"/>
            <a:ext cx="42506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3.</a:t>
            </a:r>
            <a:r>
              <a:rPr sz="2400" b="1" dirty="0">
                <a:latin typeface="微软雅黑" panose="020B0503020204020204" charset="-122"/>
                <a:cs typeface="微软雅黑" panose="020B0503020204020204" charset="-122"/>
              </a:rPr>
              <a:t>叶绍钧小说创作的思想内容</a:t>
            </a:r>
            <a:r>
              <a:rPr sz="2300" b="1" dirty="0">
                <a:latin typeface="微软雅黑" panose="020B0503020204020204" charset="-122"/>
                <a:cs typeface="微软雅黑" panose="020B0503020204020204" charset="-122"/>
              </a:rPr>
              <a:t>：</a:t>
            </a:r>
            <a:endParaRPr sz="23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585012" y="1599438"/>
            <a:ext cx="11483975" cy="4149725"/>
          </a:xfrm>
          <a:prstGeom prst="rect">
            <a:avLst/>
          </a:prstGeom>
        </p:spPr>
        <p:txBody>
          <a:bodyPr vert="horz" wrap="square" lIns="0" tIns="12700" rIns="0" bIns="0" rtlCol="0">
            <a:spAutoFit/>
          </a:bodyPr>
          <a:lstStyle/>
          <a:p>
            <a:pPr marL="810260" indent="-798195">
              <a:lnSpc>
                <a:spcPct val="100000"/>
              </a:lnSpc>
              <a:spcBef>
                <a:spcPts val="100"/>
              </a:spcBef>
              <a:buSzPct val="96000"/>
              <a:buAutoNum type="arabicPlain"/>
              <a:tabLst>
                <a:tab pos="810895" algn="l"/>
              </a:tabLst>
            </a:pPr>
            <a:r>
              <a:rPr sz="2400" b="1" dirty="0">
                <a:latin typeface="微软雅黑" panose="020B0503020204020204" charset="-122"/>
                <a:ea typeface="微软雅黑" panose="020B0503020204020204" charset="-122"/>
                <a:cs typeface="微软雅黑" panose="020B0503020204020204" charset="-122"/>
              </a:rPr>
              <a:t>经历了</a:t>
            </a:r>
            <a:r>
              <a:rPr sz="2400" b="1" spc="-5" dirty="0">
                <a:latin typeface="微软雅黑" panose="020B0503020204020204" charset="-122"/>
                <a:ea typeface="微软雅黑" panose="020B0503020204020204" charset="-122"/>
                <a:cs typeface="微软雅黑" panose="020B0503020204020204" charset="-122"/>
              </a:rPr>
              <a:t>从</a:t>
            </a:r>
            <a:r>
              <a:rPr sz="2400" b="1" dirty="0">
                <a:solidFill>
                  <a:srgbClr val="C00000"/>
                </a:solidFill>
                <a:latin typeface="微软雅黑" panose="020B0503020204020204" charset="-122"/>
                <a:ea typeface="微软雅黑" panose="020B0503020204020204" charset="-122"/>
                <a:cs typeface="微软雅黑" panose="020B0503020204020204" charset="-122"/>
              </a:rPr>
              <a:t>“问题小说</a:t>
            </a:r>
            <a:r>
              <a:rPr sz="2400" b="1" spc="-10" dirty="0">
                <a:solidFill>
                  <a:srgbClr val="C00000"/>
                </a:solidFill>
                <a:latin typeface="微软雅黑" panose="020B0503020204020204" charset="-122"/>
                <a:ea typeface="微软雅黑" panose="020B0503020204020204" charset="-122"/>
                <a:cs typeface="微软雅黑" panose="020B0503020204020204" charset="-122"/>
              </a:rPr>
              <a:t>”</a:t>
            </a:r>
            <a:r>
              <a:rPr sz="2400" b="1" dirty="0">
                <a:latin typeface="微软雅黑" panose="020B0503020204020204" charset="-122"/>
                <a:ea typeface="微软雅黑" panose="020B0503020204020204" charset="-122"/>
                <a:cs typeface="微软雅黑" panose="020B0503020204020204" charset="-122"/>
              </a:rPr>
              <a:t>向</a:t>
            </a:r>
            <a:r>
              <a:rPr sz="2400" b="1" dirty="0">
                <a:solidFill>
                  <a:srgbClr val="C00000"/>
                </a:solidFill>
                <a:latin typeface="微软雅黑" panose="020B0503020204020204" charset="-122"/>
                <a:ea typeface="微软雅黑" panose="020B0503020204020204" charset="-122"/>
                <a:cs typeface="微软雅黑" panose="020B0503020204020204" charset="-122"/>
              </a:rPr>
              <a:t>现实主义</a:t>
            </a:r>
            <a:r>
              <a:rPr sz="2400" b="1" dirty="0">
                <a:latin typeface="微软雅黑" panose="020B0503020204020204" charset="-122"/>
                <a:ea typeface="微软雅黑" panose="020B0503020204020204" charset="-122"/>
                <a:cs typeface="微软雅黑" panose="020B0503020204020204" charset="-122"/>
              </a:rPr>
              <a:t>发展；</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创作初期，写作宗旨是追求普泛</a:t>
            </a:r>
            <a:r>
              <a:rPr sz="2400" b="1" dirty="0">
                <a:solidFill>
                  <a:srgbClr val="C00000"/>
                </a:solidFill>
                <a:latin typeface="微软雅黑" panose="020B0503020204020204" charset="-122"/>
                <a:ea typeface="微软雅黑" panose="020B0503020204020204" charset="-122"/>
                <a:cs typeface="微软雅黑" panose="020B0503020204020204" charset="-122"/>
              </a:rPr>
              <a:t>“爱”的人道主义</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20"/>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结</a:t>
            </a:r>
            <a:r>
              <a:rPr sz="2400" b="1" spc="5" dirty="0">
                <a:latin typeface="微软雅黑" panose="020B0503020204020204" charset="-122"/>
                <a:ea typeface="微软雅黑" panose="020B0503020204020204" charset="-122"/>
                <a:cs typeface="微软雅黑" panose="020B0503020204020204" charset="-122"/>
              </a:rPr>
              <a:t>合</a:t>
            </a:r>
            <a:r>
              <a:rPr sz="2400" b="1" dirty="0">
                <a:latin typeface="微软雅黑" panose="020B0503020204020204" charset="-122"/>
                <a:ea typeface="微软雅黑" panose="020B0503020204020204" charset="-122"/>
                <a:cs typeface="微软雅黑" panose="020B0503020204020204" charset="-122"/>
              </a:rPr>
              <a:t>教育经验批</a:t>
            </a:r>
            <a:r>
              <a:rPr sz="2400" b="1" spc="5" dirty="0">
                <a:latin typeface="微软雅黑" panose="020B0503020204020204" charset="-122"/>
                <a:ea typeface="微软雅黑" panose="020B0503020204020204" charset="-122"/>
                <a:cs typeface="微软雅黑" panose="020B0503020204020204" charset="-122"/>
              </a:rPr>
              <a:t>判</a:t>
            </a:r>
            <a:r>
              <a:rPr sz="2400" b="1" dirty="0">
                <a:solidFill>
                  <a:srgbClr val="C00000"/>
                </a:solidFill>
                <a:latin typeface="微软雅黑" panose="020B0503020204020204" charset="-122"/>
                <a:ea typeface="微软雅黑" panose="020B0503020204020204" charset="-122"/>
                <a:cs typeface="微软雅黑" panose="020B0503020204020204" charset="-122"/>
              </a:rPr>
              <a:t>教育界</a:t>
            </a:r>
            <a:r>
              <a:rPr sz="2400" b="1" dirty="0">
                <a:latin typeface="微软雅黑" panose="020B0503020204020204" charset="-122"/>
                <a:ea typeface="微软雅黑" panose="020B0503020204020204" charset="-122"/>
                <a:cs typeface="微软雅黑" panose="020B0503020204020204" charset="-122"/>
              </a:rPr>
              <a:t>的人和事，以及揭露</a:t>
            </a:r>
            <a:r>
              <a:rPr sz="2400" b="1" dirty="0">
                <a:solidFill>
                  <a:srgbClr val="C00000"/>
                </a:solidFill>
                <a:latin typeface="微软雅黑" panose="020B0503020204020204" charset="-122"/>
                <a:ea typeface="微软雅黑" panose="020B0503020204020204" charset="-122"/>
                <a:cs typeface="微软雅黑" panose="020B0503020204020204" charset="-122"/>
              </a:rPr>
              <a:t>小市民知识分</a:t>
            </a:r>
            <a:r>
              <a:rPr sz="2400" b="1" spc="-15" dirty="0">
                <a:solidFill>
                  <a:srgbClr val="C00000"/>
                </a:solidFill>
                <a:latin typeface="微软雅黑" panose="020B0503020204020204" charset="-122"/>
                <a:ea typeface="微软雅黑" panose="020B0503020204020204" charset="-122"/>
                <a:cs typeface="微软雅黑" panose="020B0503020204020204" charset="-122"/>
              </a:rPr>
              <a:t>子</a:t>
            </a:r>
            <a:r>
              <a:rPr sz="2400" b="1" dirty="0">
                <a:latin typeface="微软雅黑" panose="020B0503020204020204" charset="-122"/>
                <a:ea typeface="微软雅黑" panose="020B0503020204020204" charset="-122"/>
                <a:cs typeface="微软雅黑" panose="020B0503020204020204" charset="-122"/>
              </a:rPr>
              <a:t>的“灰色”生活；</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a:tabLst>
                <a:tab pos="801370" algn="l"/>
              </a:tabLst>
            </a:pPr>
            <a:r>
              <a:rPr sz="2400" b="1" dirty="0">
                <a:latin typeface="微软雅黑" panose="020B0503020204020204" charset="-122"/>
                <a:ea typeface="微软雅黑" panose="020B0503020204020204" charset="-122"/>
                <a:cs typeface="微软雅黑" panose="020B0503020204020204" charset="-122"/>
              </a:rPr>
              <a:t>对中</a:t>
            </a:r>
            <a:r>
              <a:rPr sz="2400" b="1" spc="-5" dirty="0">
                <a:latin typeface="微软雅黑" panose="020B0503020204020204" charset="-122"/>
                <a:ea typeface="微软雅黑" panose="020B0503020204020204" charset="-122"/>
                <a:cs typeface="微软雅黑" panose="020B0503020204020204" charset="-122"/>
              </a:rPr>
              <a:t>国</a:t>
            </a:r>
            <a:r>
              <a:rPr sz="2400" b="1" dirty="0">
                <a:solidFill>
                  <a:srgbClr val="C00000"/>
                </a:solidFill>
                <a:latin typeface="微软雅黑" panose="020B0503020204020204" charset="-122"/>
                <a:ea typeface="微软雅黑" panose="020B0503020204020204" charset="-122"/>
                <a:cs typeface="微软雅黑" panose="020B0503020204020204" charset="-122"/>
              </a:rPr>
              <a:t>农村的</a:t>
            </a:r>
            <a:r>
              <a:rPr sz="2400" b="1" dirty="0">
                <a:latin typeface="微软雅黑" panose="020B0503020204020204" charset="-122"/>
                <a:ea typeface="微软雅黑" panose="020B0503020204020204" charset="-122"/>
                <a:cs typeface="微软雅黑" panose="020B0503020204020204" charset="-122"/>
              </a:rPr>
              <a:t>社会现实和</a:t>
            </a:r>
            <a:r>
              <a:rPr sz="2400" b="1" dirty="0">
                <a:solidFill>
                  <a:srgbClr val="C00000"/>
                </a:solidFill>
                <a:latin typeface="微软雅黑" panose="020B0503020204020204" charset="-122"/>
                <a:ea typeface="微软雅黑" panose="020B0503020204020204" charset="-122"/>
                <a:cs typeface="微软雅黑" panose="020B0503020204020204" charset="-122"/>
              </a:rPr>
              <a:t>农民的生活</a:t>
            </a:r>
            <a:r>
              <a:rPr sz="2400" b="1" dirty="0">
                <a:latin typeface="微软雅黑" panose="020B0503020204020204" charset="-122"/>
                <a:ea typeface="微软雅黑" panose="020B0503020204020204" charset="-122"/>
                <a:cs typeface="微软雅黑" panose="020B0503020204020204" charset="-122"/>
              </a:rPr>
              <a:t>进行表现；</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2015"/>
              </a:spcBef>
            </a:pPr>
            <a:r>
              <a:rPr sz="2400" b="1" spc="-5" dirty="0">
                <a:latin typeface="微软雅黑" panose="020B0503020204020204" charset="-122"/>
                <a:ea typeface="微软雅黑" panose="020B0503020204020204" charset="-122"/>
                <a:cs typeface="微软雅黑" panose="020B0503020204020204" charset="-122"/>
              </a:rPr>
              <a:t>（5）1925</a:t>
            </a:r>
            <a:r>
              <a:rPr sz="2400" b="1" dirty="0">
                <a:latin typeface="微软雅黑" panose="020B0503020204020204" charset="-122"/>
                <a:ea typeface="微软雅黑" panose="020B0503020204020204" charset="-122"/>
                <a:cs typeface="微软雅黑" panose="020B0503020204020204" charset="-122"/>
              </a:rPr>
              <a:t>年后，作品进入</a:t>
            </a:r>
            <a:r>
              <a:rPr sz="2400" b="1" dirty="0">
                <a:solidFill>
                  <a:srgbClr val="C00000"/>
                </a:solidFill>
                <a:latin typeface="微软雅黑" panose="020B0503020204020204" charset="-122"/>
                <a:ea typeface="微软雅黑" panose="020B0503020204020204" charset="-122"/>
                <a:cs typeface="微软雅黑" panose="020B0503020204020204" charset="-122"/>
              </a:rPr>
              <a:t>时代革命</a:t>
            </a:r>
            <a:r>
              <a:rPr sz="2400" b="1" dirty="0">
                <a:latin typeface="微软雅黑" panose="020B0503020204020204" charset="-122"/>
                <a:ea typeface="微软雅黑" panose="020B0503020204020204" charset="-122"/>
                <a:cs typeface="微软雅黑" panose="020B0503020204020204" charset="-122"/>
              </a:rPr>
              <a:t>领域，表现了对于勇者的歌颂；</a:t>
            </a:r>
            <a:endParaRPr sz="2400" b="1">
              <a:latin typeface="微软雅黑" panose="020B0503020204020204" charset="-122"/>
              <a:ea typeface="微软雅黑" panose="020B0503020204020204" charset="-122"/>
              <a:cs typeface="微软雅黑" panose="020B0503020204020204" charset="-122"/>
            </a:endParaRPr>
          </a:p>
          <a:p>
            <a:pPr marL="801370" indent="-789305">
              <a:lnSpc>
                <a:spcPct val="100000"/>
              </a:lnSpc>
              <a:spcBef>
                <a:spcPts val="2015"/>
              </a:spcBef>
              <a:buSzPct val="96000"/>
              <a:buAutoNum type="arabicPlain" startAt="6"/>
              <a:tabLst>
                <a:tab pos="802005" algn="l"/>
              </a:tabLst>
            </a:pPr>
            <a:r>
              <a:rPr sz="2400" b="1" spc="-5" dirty="0">
                <a:latin typeface="微软雅黑" panose="020B0503020204020204" charset="-122"/>
                <a:ea typeface="微软雅黑" panose="020B0503020204020204" charset="-122"/>
                <a:cs typeface="微软雅黑" panose="020B0503020204020204" charset="-122"/>
              </a:rPr>
              <a:t>探索</a:t>
            </a:r>
            <a:r>
              <a:rPr sz="2400" b="1" spc="-5" dirty="0">
                <a:solidFill>
                  <a:srgbClr val="C00000"/>
                </a:solidFill>
                <a:latin typeface="微软雅黑" panose="020B0503020204020204" charset="-122"/>
                <a:ea typeface="微软雅黑" panose="020B0503020204020204" charset="-122"/>
                <a:cs typeface="微软雅黑" panose="020B0503020204020204" charset="-122"/>
              </a:rPr>
              <a:t>知识分子个</a:t>
            </a:r>
            <a:r>
              <a:rPr sz="2400" b="1" dirty="0">
                <a:solidFill>
                  <a:srgbClr val="C00000"/>
                </a:solidFill>
                <a:latin typeface="微软雅黑" panose="020B0503020204020204" charset="-122"/>
                <a:ea typeface="微软雅黑" panose="020B0503020204020204" charset="-122"/>
                <a:cs typeface="微软雅黑" panose="020B0503020204020204" charset="-122"/>
              </a:rPr>
              <a:t>人</a:t>
            </a:r>
            <a:r>
              <a:rPr sz="2400" b="1" spc="-5" dirty="0">
                <a:latin typeface="微软雅黑" panose="020B0503020204020204" charset="-122"/>
                <a:ea typeface="微软雅黑" panose="020B0503020204020204" charset="-122"/>
                <a:cs typeface="微软雅黑" panose="020B0503020204020204" charset="-122"/>
              </a:rPr>
              <a:t>的人生道路与对</a:t>
            </a:r>
            <a:r>
              <a:rPr sz="2400" b="1" spc="-5" dirty="0">
                <a:solidFill>
                  <a:srgbClr val="C00000"/>
                </a:solidFill>
                <a:latin typeface="微软雅黑" panose="020B0503020204020204" charset="-122"/>
                <a:ea typeface="微软雅黑" panose="020B0503020204020204" charset="-122"/>
                <a:cs typeface="微软雅黑" panose="020B0503020204020204" charset="-122"/>
              </a:rPr>
              <a:t>时代社会命</a:t>
            </a:r>
            <a:r>
              <a:rPr sz="2400" b="1" dirty="0">
                <a:solidFill>
                  <a:srgbClr val="C00000"/>
                </a:solidFill>
                <a:latin typeface="微软雅黑" panose="020B0503020204020204" charset="-122"/>
                <a:ea typeface="微软雅黑" panose="020B0503020204020204" charset="-122"/>
                <a:cs typeface="微软雅黑" panose="020B0503020204020204" charset="-122"/>
              </a:rPr>
              <a:t>运</a:t>
            </a:r>
            <a:r>
              <a:rPr sz="2400" b="1" spc="-5" dirty="0">
                <a:latin typeface="微软雅黑" panose="020B0503020204020204" charset="-122"/>
                <a:ea typeface="微软雅黑" panose="020B0503020204020204" charset="-122"/>
                <a:cs typeface="微软雅黑" panose="020B0503020204020204" charset="-122"/>
              </a:rPr>
              <a:t>的探求结合起来；</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20"/>
              </a:spcBef>
              <a:buSzPct val="96000"/>
              <a:buAutoNum type="arabicPlain" startAt="6"/>
              <a:tabLst>
                <a:tab pos="801370" algn="l"/>
              </a:tabLst>
            </a:pPr>
            <a:r>
              <a:rPr sz="2400" b="1" dirty="0">
                <a:latin typeface="微软雅黑" panose="020B0503020204020204" charset="-122"/>
                <a:ea typeface="微软雅黑" panose="020B0503020204020204" charset="-122"/>
                <a:cs typeface="微软雅黑" panose="020B0503020204020204" charset="-122"/>
              </a:rPr>
              <a:t>创作过不少优秀的</a:t>
            </a:r>
            <a:r>
              <a:rPr sz="2400" b="1" dirty="0">
                <a:solidFill>
                  <a:srgbClr val="C00000"/>
                </a:solidFill>
                <a:latin typeface="微软雅黑" panose="020B0503020204020204" charset="-122"/>
                <a:ea typeface="微软雅黑" panose="020B0503020204020204" charset="-122"/>
                <a:cs typeface="微软雅黑" panose="020B0503020204020204" charset="-122"/>
              </a:rPr>
              <a:t>散文和童话</a:t>
            </a:r>
            <a:r>
              <a:rPr sz="2400" b="1" dirty="0">
                <a:latin typeface="微软雅黑" panose="020B0503020204020204" charset="-122"/>
                <a:ea typeface="微软雅黑" panose="020B0503020204020204" charset="-122"/>
                <a:cs typeface="微软雅黑" panose="020B0503020204020204" charset="-122"/>
              </a:rPr>
              <a:t>作品。</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8811039" y="9886"/>
            <a:ext cx="3302440" cy="1878427"/>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5394197" y="960882"/>
            <a:ext cx="935990" cy="502920"/>
          </a:xfrm>
          <a:custGeom>
            <a:avLst/>
            <a:gdLst/>
            <a:ahLst/>
            <a:cxnLst/>
            <a:rect l="l" t="t" r="r" b="b"/>
            <a:pathLst>
              <a:path w="935989" h="502919">
                <a:moveTo>
                  <a:pt x="684276" y="0"/>
                </a:moveTo>
                <a:lnTo>
                  <a:pt x="0" y="0"/>
                </a:lnTo>
                <a:lnTo>
                  <a:pt x="0" y="502919"/>
                </a:lnTo>
                <a:lnTo>
                  <a:pt x="684276" y="502919"/>
                </a:lnTo>
                <a:lnTo>
                  <a:pt x="935736" y="251459"/>
                </a:lnTo>
                <a:lnTo>
                  <a:pt x="684276" y="0"/>
                </a:lnTo>
                <a:close/>
              </a:path>
            </a:pathLst>
          </a:custGeom>
          <a:solidFill>
            <a:srgbClr val="006FC0"/>
          </a:solidFill>
        </p:spPr>
        <p:txBody>
          <a:bodyPr wrap="square" lIns="0" tIns="0" rIns="0" bIns="0" rtlCol="0"/>
          <a:lstStyle/>
          <a:p/>
        </p:txBody>
      </p:sp>
      <p:sp>
        <p:nvSpPr>
          <p:cNvPr id="11" name="object 11"/>
          <p:cNvSpPr/>
          <p:nvPr>
            <p:custDataLst>
              <p:tags r:id="rId14"/>
            </p:custDataLst>
          </p:nvPr>
        </p:nvSpPr>
        <p:spPr>
          <a:xfrm>
            <a:off x="5394197" y="960882"/>
            <a:ext cx="935990" cy="502920"/>
          </a:xfrm>
          <a:custGeom>
            <a:avLst/>
            <a:gdLst/>
            <a:ahLst/>
            <a:cxnLst/>
            <a:rect l="l" t="t" r="r" b="b"/>
            <a:pathLst>
              <a:path w="935989" h="502919">
                <a:moveTo>
                  <a:pt x="0" y="0"/>
                </a:moveTo>
                <a:lnTo>
                  <a:pt x="684276" y="0"/>
                </a:lnTo>
                <a:lnTo>
                  <a:pt x="935736" y="251459"/>
                </a:lnTo>
                <a:lnTo>
                  <a:pt x="684276" y="502919"/>
                </a:lnTo>
                <a:lnTo>
                  <a:pt x="0" y="502919"/>
                </a:lnTo>
                <a:lnTo>
                  <a:pt x="0" y="0"/>
                </a:lnTo>
                <a:close/>
              </a:path>
            </a:pathLst>
          </a:custGeom>
          <a:ln w="28956">
            <a:solidFill>
              <a:srgbClr val="006FC0"/>
            </a:solidFill>
          </a:ln>
        </p:spPr>
        <p:txBody>
          <a:bodyPr wrap="square" lIns="0" tIns="0" rIns="0" bIns="0" rtlCol="0"/>
          <a:lstStyle/>
          <a:p/>
        </p:txBody>
      </p:sp>
      <p:sp>
        <p:nvSpPr>
          <p:cNvPr id="12" name="object 12"/>
          <p:cNvSpPr txBox="1"/>
          <p:nvPr>
            <p:custDataLst>
              <p:tags r:id="rId15"/>
            </p:custDataLst>
          </p:nvPr>
        </p:nvSpPr>
        <p:spPr>
          <a:xfrm>
            <a:off x="5632830" y="1004442"/>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3" name="object 13"/>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4" name="文本框 13"/>
          <p:cNvSpPr txBox="1"/>
          <p:nvPr>
            <p:custDataLst>
              <p:tags r:id="rId17"/>
            </p:custDataLst>
          </p:nvPr>
        </p:nvSpPr>
        <p:spPr>
          <a:xfrm>
            <a:off x="3881120" y="267335"/>
            <a:ext cx="4710430" cy="506730"/>
          </a:xfrm>
          <a:prstGeom prst="rect">
            <a:avLst/>
          </a:prstGeom>
          <a:noFill/>
        </p:spPr>
        <p:txBody>
          <a:bodyPr wrap="none" rtlCol="0" anchor="t">
            <a:spAutoFit/>
          </a:bodyPr>
          <a:p>
            <a:pPr indent="0">
              <a:lnSpc>
                <a:spcPct val="150000"/>
              </a:lnSpc>
              <a:buFont typeface="Arial" panose="020B0604020202020204" pitchFamily="34" charset="0"/>
              <a:buNone/>
            </a:pPr>
            <a:r>
              <a:rPr lang="zh-CN" b="1">
                <a:solidFill>
                  <a:srgbClr val="00B050"/>
                </a:solidFill>
                <a:latin typeface="微软雅黑" panose="020B0503020204020204" charset="-122"/>
                <a:ea typeface="微软雅黑" panose="020B0503020204020204" charset="-122"/>
                <a:cs typeface="微软雅黑" panose="020B0503020204020204" charset="-122"/>
                <a:sym typeface="+mn-ea"/>
              </a:rPr>
              <a:t>【爱</a:t>
            </a:r>
            <a:r>
              <a:rPr lang="en-US" altLang="zh-CN" b="1">
                <a:solidFill>
                  <a:srgbClr val="00B050"/>
                </a:solidFill>
                <a:latin typeface="微软雅黑" panose="020B0503020204020204" charset="-122"/>
                <a:ea typeface="微软雅黑" panose="020B0503020204020204" charset="-122"/>
                <a:cs typeface="微软雅黑" panose="020B0503020204020204" charset="-122"/>
                <a:sym typeface="+mn-ea"/>
              </a:rPr>
              <a:t>+</a:t>
            </a:r>
            <a:r>
              <a:rPr lang="zh-CN" altLang="en-US" b="1">
                <a:solidFill>
                  <a:srgbClr val="00B050"/>
                </a:solidFill>
                <a:latin typeface="微软雅黑" panose="020B0503020204020204" charset="-122"/>
                <a:ea typeface="微软雅黑" panose="020B0503020204020204" charset="-122"/>
                <a:cs typeface="微软雅黑" panose="020B0503020204020204" charset="-122"/>
                <a:sym typeface="+mn-ea"/>
              </a:rPr>
              <a:t>人生</a:t>
            </a:r>
            <a:r>
              <a:rPr lang="en-US" altLang="zh-CN" b="1">
                <a:solidFill>
                  <a:srgbClr val="00B050"/>
                </a:solidFill>
                <a:latin typeface="微软雅黑" panose="020B0503020204020204" charset="-122"/>
                <a:ea typeface="微软雅黑" panose="020B0503020204020204" charset="-122"/>
                <a:cs typeface="微软雅黑" panose="020B0503020204020204" charset="-122"/>
                <a:sym typeface="+mn-ea"/>
              </a:rPr>
              <a:t>+</a:t>
            </a:r>
            <a:r>
              <a:rPr lang="zh-CN" altLang="en-US" b="1">
                <a:solidFill>
                  <a:srgbClr val="00B050"/>
                </a:solidFill>
                <a:latin typeface="微软雅黑" panose="020B0503020204020204" charset="-122"/>
                <a:ea typeface="微软雅黑" panose="020B0503020204020204" charset="-122"/>
                <a:cs typeface="微软雅黑" panose="020B0503020204020204" charset="-122"/>
                <a:sym typeface="+mn-ea"/>
              </a:rPr>
              <a:t>写实</a:t>
            </a:r>
            <a:r>
              <a:rPr lang="en-US" altLang="zh-CN" b="1">
                <a:solidFill>
                  <a:srgbClr val="00B050"/>
                </a:solidFill>
                <a:latin typeface="微软雅黑" panose="020B0503020204020204" charset="-122"/>
                <a:ea typeface="微软雅黑" panose="020B0503020204020204" charset="-122"/>
                <a:cs typeface="微软雅黑" panose="020B0503020204020204" charset="-122"/>
                <a:sym typeface="+mn-ea"/>
              </a:rPr>
              <a:t>+</a:t>
            </a:r>
            <a:r>
              <a:rPr lang="zh-CN" altLang="en-US" b="1">
                <a:solidFill>
                  <a:srgbClr val="00B050"/>
                </a:solidFill>
                <a:latin typeface="微软雅黑" panose="020B0503020204020204" charset="-122"/>
                <a:ea typeface="微软雅黑" panose="020B0503020204020204" charset="-122"/>
                <a:cs typeface="微软雅黑" panose="020B0503020204020204" charset="-122"/>
                <a:sym typeface="+mn-ea"/>
              </a:rPr>
              <a:t>教育界</a:t>
            </a:r>
            <a:r>
              <a:rPr lang="en-US" altLang="zh-CN" b="1">
                <a:solidFill>
                  <a:srgbClr val="00B050"/>
                </a:solidFill>
                <a:latin typeface="微软雅黑" panose="020B0503020204020204" charset="-122"/>
                <a:ea typeface="微软雅黑" panose="020B0503020204020204" charset="-122"/>
                <a:cs typeface="微软雅黑" panose="020B0503020204020204" charset="-122"/>
                <a:sym typeface="+mn-ea"/>
              </a:rPr>
              <a:t>+</a:t>
            </a:r>
            <a:r>
              <a:rPr lang="zh-CN" altLang="en-US" b="1">
                <a:solidFill>
                  <a:srgbClr val="00B050"/>
                </a:solidFill>
                <a:latin typeface="微软雅黑" panose="020B0503020204020204" charset="-122"/>
                <a:ea typeface="微软雅黑" panose="020B0503020204020204" charset="-122"/>
                <a:cs typeface="微软雅黑" panose="020B0503020204020204" charset="-122"/>
                <a:sym typeface="+mn-ea"/>
              </a:rPr>
              <a:t>农村</a:t>
            </a:r>
            <a:r>
              <a:rPr lang="en-US" altLang="zh-CN" b="1">
                <a:solidFill>
                  <a:srgbClr val="00B050"/>
                </a:solidFill>
                <a:latin typeface="微软雅黑" panose="020B0503020204020204" charset="-122"/>
                <a:ea typeface="微软雅黑" panose="020B0503020204020204" charset="-122"/>
                <a:cs typeface="微软雅黑" panose="020B0503020204020204" charset="-122"/>
                <a:sym typeface="+mn-ea"/>
              </a:rPr>
              <a:t>+</a:t>
            </a:r>
            <a:r>
              <a:rPr lang="zh-CN" altLang="en-US" b="1">
                <a:solidFill>
                  <a:srgbClr val="00B050"/>
                </a:solidFill>
                <a:latin typeface="微软雅黑" panose="020B0503020204020204" charset="-122"/>
                <a:ea typeface="微软雅黑" panose="020B0503020204020204" charset="-122"/>
                <a:cs typeface="微软雅黑" panose="020B0503020204020204" charset="-122"/>
                <a:sym typeface="+mn-ea"/>
              </a:rPr>
              <a:t>时代革命</a:t>
            </a:r>
            <a:r>
              <a:rPr lang="zh-CN" b="1">
                <a:solidFill>
                  <a:srgbClr val="00B050"/>
                </a:solidFill>
                <a:latin typeface="微软雅黑" panose="020B0503020204020204" charset="-122"/>
                <a:ea typeface="微软雅黑" panose="020B0503020204020204" charset="-122"/>
                <a:cs typeface="微软雅黑" panose="020B0503020204020204" charset="-122"/>
                <a:sym typeface="+mn-ea"/>
              </a:rPr>
              <a:t>】</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8"/>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70636" y="565480"/>
            <a:ext cx="1767839" cy="391795"/>
          </a:xfrm>
          <a:prstGeom prst="rect">
            <a:avLst/>
          </a:prstGeom>
        </p:spPr>
        <p:txBody>
          <a:bodyPr vert="horz" wrap="square" lIns="0" tIns="12700" rIns="0" bIns="0" rtlCol="0">
            <a:spAutoFit/>
          </a:bodyPr>
          <a:lstStyle/>
          <a:p>
            <a:pPr marL="12700">
              <a:lnSpc>
                <a:spcPct val="100000"/>
              </a:lnSpc>
              <a:spcBef>
                <a:spcPts val="100"/>
              </a:spcBef>
            </a:pPr>
            <a:r>
              <a:rPr sz="2400" spc="-5" dirty="0"/>
              <a:t>1.3.2</a:t>
            </a:r>
            <a:r>
              <a:rPr sz="2400" spc="-75" dirty="0"/>
              <a:t> </a:t>
            </a:r>
            <a:r>
              <a:rPr sz="2400" spc="-5" dirty="0"/>
              <a:t>叶绍钧</a:t>
            </a:r>
            <a:endParaRPr sz="2400"/>
          </a:p>
        </p:txBody>
      </p:sp>
      <p:graphicFrame>
        <p:nvGraphicFramePr>
          <p:cNvPr id="7" name="object 7"/>
          <p:cNvGraphicFramePr>
            <a:graphicFrameLocks noGrp="1"/>
          </p:cNvGraphicFramePr>
          <p:nvPr>
            <p:custDataLst>
              <p:tags r:id="rId9"/>
            </p:custDataLst>
          </p:nvPr>
        </p:nvGraphicFramePr>
        <p:xfrm>
          <a:off x="592455" y="3844925"/>
          <a:ext cx="11252835" cy="2511425"/>
        </p:xfrm>
        <a:graphic>
          <a:graphicData uri="http://schemas.openxmlformats.org/drawingml/2006/table">
            <a:tbl>
              <a:tblPr firstRow="1" bandRow="1">
                <a:tableStyleId>{2D5ABB26-0587-4C30-8999-92F81FD0307C}</a:tableStyleId>
              </a:tblPr>
              <a:tblGrid>
                <a:gridCol w="2164080"/>
                <a:gridCol w="429894"/>
                <a:gridCol w="8638540"/>
              </a:tblGrid>
              <a:tr h="1391666">
                <a:tc>
                  <a:txBody>
                    <a:bodyPr/>
                    <a:lstStyle/>
                    <a:p>
                      <a:pPr>
                        <a:lnSpc>
                          <a:spcPct val="100000"/>
                        </a:lnSpc>
                      </a:pPr>
                      <a:endParaRPr sz="2000">
                        <a:latin typeface="Times New Roman" panose="02020603050405020304"/>
                        <a:cs typeface="Times New Roman" panose="02020603050405020304"/>
                      </a:endParaRPr>
                    </a:p>
                    <a:p>
                      <a:pPr>
                        <a:lnSpc>
                          <a:spcPct val="100000"/>
                        </a:lnSpc>
                        <a:spcBef>
                          <a:spcPts val="10"/>
                        </a:spcBef>
                      </a:pPr>
                      <a:endParaRPr sz="2050">
                        <a:latin typeface="Times New Roman" panose="02020603050405020304"/>
                        <a:cs typeface="Times New Roman" panose="02020603050405020304"/>
                      </a:endParaRPr>
                    </a:p>
                    <a:p>
                      <a:pPr marL="59690">
                        <a:lnSpc>
                          <a:spcPct val="100000"/>
                        </a:lnSpc>
                      </a:pPr>
                      <a:r>
                        <a:rPr sz="2000" b="1" spc="5" dirty="0">
                          <a:latin typeface="楷体" panose="02010609060101010101" charset="-122"/>
                          <a:cs typeface="楷体" panose="02010609060101010101" charset="-122"/>
                        </a:rPr>
                        <a:t>《潘先生</a:t>
                      </a:r>
                      <a:r>
                        <a:rPr sz="2000" b="1" spc="-5" dirty="0">
                          <a:latin typeface="楷体" panose="02010609060101010101" charset="-122"/>
                          <a:cs typeface="楷体" panose="02010609060101010101" charset="-122"/>
                        </a:rPr>
                        <a:t>在难</a:t>
                      </a:r>
                      <a:r>
                        <a:rPr sz="2000" b="1" spc="15" dirty="0">
                          <a:latin typeface="楷体" panose="02010609060101010101" charset="-122"/>
                          <a:cs typeface="楷体" panose="02010609060101010101" charset="-122"/>
                        </a:rPr>
                        <a:t>中</a:t>
                      </a:r>
                      <a:r>
                        <a:rPr sz="2000" b="1" spc="-5" dirty="0">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75565" algn="just">
                        <a:lnSpc>
                          <a:spcPts val="3600"/>
                        </a:lnSpc>
                        <a:spcBef>
                          <a:spcPts val="190"/>
                        </a:spcBef>
                      </a:pPr>
                      <a:r>
                        <a:rPr sz="2000" dirty="0">
                          <a:latin typeface="楷体" panose="02010609060101010101" charset="-122"/>
                          <a:cs typeface="楷体" panose="02010609060101010101" charset="-122"/>
                        </a:rPr>
                        <a:t>潘 先 生</a:t>
                      </a:r>
                      <a:endParaRPr sz="2000">
                        <a:latin typeface="楷体" panose="02010609060101010101" charset="-122"/>
                        <a:cs typeface="楷体" panose="02010609060101010101" charset="-122"/>
                      </a:endParaRPr>
                    </a:p>
                  </a:txBody>
                  <a:tcPr marL="0" marR="0" marT="241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151130" algn="just">
                        <a:lnSpc>
                          <a:spcPts val="3600"/>
                        </a:lnSpc>
                        <a:spcBef>
                          <a:spcPts val="190"/>
                        </a:spcBef>
                      </a:pPr>
                      <a:r>
                        <a:rPr sz="2000" dirty="0">
                          <a:latin typeface="楷体" panose="02010609060101010101" charset="-122"/>
                          <a:cs typeface="楷体" panose="02010609060101010101" charset="-122"/>
                        </a:rPr>
                        <a:t>小学教</a:t>
                      </a:r>
                      <a:r>
                        <a:rPr sz="2000" spc="-15" dirty="0">
                          <a:latin typeface="楷体" panose="02010609060101010101" charset="-122"/>
                          <a:cs typeface="楷体" panose="02010609060101010101" charset="-122"/>
                        </a:rPr>
                        <a:t>员</a:t>
                      </a:r>
                      <a:r>
                        <a:rPr sz="2000" b="1" spc="5" dirty="0">
                          <a:solidFill>
                            <a:srgbClr val="C00000"/>
                          </a:solidFill>
                          <a:latin typeface="楷体" panose="02010609060101010101" charset="-122"/>
                          <a:cs typeface="楷体" panose="02010609060101010101" charset="-122"/>
                        </a:rPr>
                        <a:t>潘</a:t>
                      </a:r>
                      <a:r>
                        <a:rPr sz="2000" b="1" spc="-5" dirty="0">
                          <a:solidFill>
                            <a:srgbClr val="C00000"/>
                          </a:solidFill>
                          <a:latin typeface="楷体" panose="02010609060101010101" charset="-122"/>
                          <a:cs typeface="楷体" panose="02010609060101010101" charset="-122"/>
                        </a:rPr>
                        <a:t>先</a:t>
                      </a:r>
                      <a:r>
                        <a:rPr sz="2000" b="1" spc="10" dirty="0">
                          <a:solidFill>
                            <a:srgbClr val="C00000"/>
                          </a:solidFill>
                          <a:latin typeface="楷体" panose="02010609060101010101" charset="-122"/>
                          <a:cs typeface="楷体" panose="02010609060101010101" charset="-122"/>
                        </a:rPr>
                        <a:t>生</a:t>
                      </a:r>
                      <a:r>
                        <a:rPr sz="2000" dirty="0">
                          <a:latin typeface="楷体" panose="02010609060101010101" charset="-122"/>
                          <a:cs typeface="楷体" panose="02010609060101010101" charset="-122"/>
                        </a:rPr>
                        <a:t>为避</a:t>
                      </a:r>
                      <a:r>
                        <a:rPr sz="2000" spc="-15" dirty="0">
                          <a:latin typeface="楷体" panose="02010609060101010101" charset="-122"/>
                          <a:cs typeface="楷体" panose="02010609060101010101" charset="-122"/>
                        </a:rPr>
                        <a:t>军</a:t>
                      </a:r>
                      <a:r>
                        <a:rPr sz="2000" dirty="0">
                          <a:latin typeface="楷体" panose="02010609060101010101" charset="-122"/>
                          <a:cs typeface="楷体" panose="02010609060101010101" charset="-122"/>
                        </a:rPr>
                        <a:t>阀</a:t>
                      </a:r>
                      <a:r>
                        <a:rPr sz="2000" spc="-15" dirty="0">
                          <a:latin typeface="楷体" panose="02010609060101010101" charset="-122"/>
                          <a:cs typeface="楷体" panose="02010609060101010101" charset="-122"/>
                        </a:rPr>
                        <a:t>开</a:t>
                      </a:r>
                      <a:r>
                        <a:rPr sz="2000" dirty="0">
                          <a:latin typeface="楷体" panose="02010609060101010101" charset="-122"/>
                          <a:cs typeface="楷体" panose="02010609060101010101" charset="-122"/>
                        </a:rPr>
                        <a:t>战匆忙</a:t>
                      </a:r>
                      <a:r>
                        <a:rPr sz="2000" spc="-15" dirty="0">
                          <a:latin typeface="楷体" panose="02010609060101010101" charset="-122"/>
                          <a:cs typeface="楷体" panose="02010609060101010101" charset="-122"/>
                        </a:rPr>
                        <a:t>带</a:t>
                      </a:r>
                      <a:r>
                        <a:rPr sz="2000" dirty="0">
                          <a:latin typeface="楷体" panose="02010609060101010101" charset="-122"/>
                          <a:cs typeface="楷体" panose="02010609060101010101" charset="-122"/>
                        </a:rPr>
                        <a:t>妻</a:t>
                      </a:r>
                      <a:r>
                        <a:rPr sz="2000" spc="-15" dirty="0">
                          <a:latin typeface="楷体" panose="02010609060101010101" charset="-122"/>
                          <a:cs typeface="楷体" panose="02010609060101010101" charset="-122"/>
                        </a:rPr>
                        <a:t>儿</a:t>
                      </a:r>
                      <a:r>
                        <a:rPr sz="2000" dirty="0">
                          <a:latin typeface="楷体" panose="02010609060101010101" charset="-122"/>
                          <a:cs typeface="楷体" panose="02010609060101010101" charset="-122"/>
                        </a:rPr>
                        <a:t>赴上海</a:t>
                      </a:r>
                      <a:r>
                        <a:rPr sz="2000" spc="-15" dirty="0">
                          <a:latin typeface="楷体" panose="02010609060101010101" charset="-122"/>
                          <a:cs typeface="楷体" panose="02010609060101010101" charset="-122"/>
                        </a:rPr>
                        <a:t>逃</a:t>
                      </a:r>
                      <a:r>
                        <a:rPr sz="2000" dirty="0">
                          <a:latin typeface="楷体" panose="02010609060101010101" charset="-122"/>
                          <a:cs typeface="楷体" panose="02010609060101010101" charset="-122"/>
                        </a:rPr>
                        <a:t>难</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又担心</a:t>
                      </a:r>
                      <a:r>
                        <a:rPr sz="2000" spc="-15" dirty="0">
                          <a:latin typeface="楷体" panose="02010609060101010101" charset="-122"/>
                          <a:cs typeface="楷体" panose="02010609060101010101" charset="-122"/>
                        </a:rPr>
                        <a:t>被</a:t>
                      </a:r>
                      <a:r>
                        <a:rPr sz="2000" dirty="0">
                          <a:latin typeface="楷体" panose="02010609060101010101" charset="-122"/>
                          <a:cs typeface="楷体" panose="02010609060101010101" charset="-122"/>
                        </a:rPr>
                        <a:t>上</a:t>
                      </a:r>
                      <a:r>
                        <a:rPr sz="2000" spc="-15" dirty="0">
                          <a:latin typeface="楷体" panose="02010609060101010101" charset="-122"/>
                          <a:cs typeface="楷体" panose="02010609060101010101" charset="-122"/>
                        </a:rPr>
                        <a:t>级</a:t>
                      </a:r>
                      <a:r>
                        <a:rPr sz="2000" dirty="0">
                          <a:latin typeface="楷体" panose="02010609060101010101" charset="-122"/>
                          <a:cs typeface="楷体" panose="02010609060101010101" charset="-122"/>
                        </a:rPr>
                        <a:t>责骂，  返回故</a:t>
                      </a:r>
                      <a:r>
                        <a:rPr sz="2000" spc="-15" dirty="0">
                          <a:latin typeface="楷体" panose="02010609060101010101" charset="-122"/>
                          <a:cs typeface="楷体" panose="02010609060101010101" charset="-122"/>
                        </a:rPr>
                        <a:t>乡</a:t>
                      </a:r>
                      <a:r>
                        <a:rPr sz="2000" dirty="0">
                          <a:latin typeface="楷体" panose="02010609060101010101" charset="-122"/>
                          <a:cs typeface="楷体" panose="02010609060101010101" charset="-122"/>
                        </a:rPr>
                        <a:t>，</a:t>
                      </a:r>
                      <a:r>
                        <a:rPr sz="2000" spc="-15" dirty="0">
                          <a:latin typeface="楷体" panose="02010609060101010101" charset="-122"/>
                          <a:cs typeface="楷体" panose="02010609060101010101" charset="-122"/>
                        </a:rPr>
                        <a:t>违</a:t>
                      </a:r>
                      <a:r>
                        <a:rPr sz="2000" dirty="0">
                          <a:latin typeface="楷体" panose="02010609060101010101" charset="-122"/>
                          <a:cs typeface="楷体" panose="02010609060101010101" charset="-122"/>
                        </a:rPr>
                        <a:t>心欢迎</a:t>
                      </a:r>
                      <a:r>
                        <a:rPr sz="2000" spc="-15" dirty="0">
                          <a:latin typeface="楷体" panose="02010609060101010101" charset="-122"/>
                          <a:cs typeface="楷体" panose="02010609060101010101" charset="-122"/>
                        </a:rPr>
                        <a:t>军</a:t>
                      </a:r>
                      <a:r>
                        <a:rPr sz="2000" dirty="0">
                          <a:latin typeface="楷体" panose="02010609060101010101" charset="-122"/>
                          <a:cs typeface="楷体" panose="02010609060101010101" charset="-122"/>
                        </a:rPr>
                        <a:t>阀</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表现军</a:t>
                      </a:r>
                      <a:r>
                        <a:rPr sz="2000" spc="-15" dirty="0">
                          <a:latin typeface="楷体" panose="02010609060101010101" charset="-122"/>
                          <a:cs typeface="楷体" panose="02010609060101010101" charset="-122"/>
                        </a:rPr>
                        <a:t>阀</a:t>
                      </a:r>
                      <a:r>
                        <a:rPr sz="2000" dirty="0">
                          <a:latin typeface="楷体" panose="02010609060101010101" charset="-122"/>
                          <a:cs typeface="楷体" panose="02010609060101010101" charset="-122"/>
                        </a:rPr>
                        <a:t>混</a:t>
                      </a:r>
                      <a:r>
                        <a:rPr sz="2000" spc="-15" dirty="0">
                          <a:latin typeface="楷体" panose="02010609060101010101" charset="-122"/>
                          <a:cs typeface="楷体" panose="02010609060101010101" charset="-122"/>
                        </a:rPr>
                        <a:t>战</a:t>
                      </a:r>
                      <a:r>
                        <a:rPr sz="2000" dirty="0">
                          <a:latin typeface="楷体" panose="02010609060101010101" charset="-122"/>
                          <a:cs typeface="楷体" panose="02010609060101010101" charset="-122"/>
                        </a:rPr>
                        <a:t>时期，</a:t>
                      </a:r>
                      <a:r>
                        <a:rPr sz="2000" spc="-15" dirty="0">
                          <a:latin typeface="楷体" panose="02010609060101010101" charset="-122"/>
                          <a:cs typeface="楷体" panose="02010609060101010101" charset="-122"/>
                        </a:rPr>
                        <a:t>卑</a:t>
                      </a:r>
                      <a:r>
                        <a:rPr sz="2000" dirty="0">
                          <a:latin typeface="楷体" panose="02010609060101010101" charset="-122"/>
                          <a:cs typeface="楷体" panose="02010609060101010101" charset="-122"/>
                        </a:rPr>
                        <a:t>怯</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自私、</a:t>
                      </a:r>
                      <a:r>
                        <a:rPr sz="2000" spc="-15" dirty="0">
                          <a:latin typeface="楷体" panose="02010609060101010101" charset="-122"/>
                          <a:cs typeface="楷体" panose="02010609060101010101" charset="-122"/>
                        </a:rPr>
                        <a:t>苟</a:t>
                      </a:r>
                      <a:r>
                        <a:rPr sz="2000" dirty="0">
                          <a:latin typeface="楷体" panose="02010609060101010101" charset="-122"/>
                          <a:cs typeface="楷体" panose="02010609060101010101" charset="-122"/>
                        </a:rPr>
                        <a:t>且</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偷安，  患得患</a:t>
                      </a:r>
                      <a:r>
                        <a:rPr sz="2000" spc="-15" dirty="0">
                          <a:latin typeface="楷体" panose="02010609060101010101" charset="-122"/>
                          <a:cs typeface="楷体" panose="02010609060101010101" charset="-122"/>
                        </a:rPr>
                        <a:t>失</a:t>
                      </a:r>
                      <a:r>
                        <a:rPr sz="2000" dirty="0">
                          <a:latin typeface="楷体" panose="02010609060101010101" charset="-122"/>
                          <a:cs typeface="楷体" panose="02010609060101010101" charset="-122"/>
                        </a:rPr>
                        <a:t>、</a:t>
                      </a:r>
                      <a:r>
                        <a:rPr sz="2000" spc="-15" dirty="0">
                          <a:latin typeface="楷体" panose="02010609060101010101" charset="-122"/>
                          <a:cs typeface="楷体" panose="02010609060101010101" charset="-122"/>
                        </a:rPr>
                        <a:t>明</a:t>
                      </a:r>
                      <a:r>
                        <a:rPr sz="2000" dirty="0">
                          <a:latin typeface="楷体" panose="02010609060101010101" charset="-122"/>
                          <a:cs typeface="楷体" panose="02010609060101010101" charset="-122"/>
                        </a:rPr>
                        <a:t>哲保身</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自</a:t>
                      </a:r>
                      <a:r>
                        <a:rPr sz="2000" spc="-15" dirty="0">
                          <a:latin typeface="楷体" panose="02010609060101010101" charset="-122"/>
                          <a:cs typeface="楷体" panose="02010609060101010101" charset="-122"/>
                        </a:rPr>
                        <a:t>私</a:t>
                      </a:r>
                      <a:r>
                        <a:rPr sz="2000" dirty="0">
                          <a:latin typeface="楷体" panose="02010609060101010101" charset="-122"/>
                          <a:cs typeface="楷体" panose="02010609060101010101" charset="-122"/>
                        </a:rPr>
                        <a:t>精明的</a:t>
                      </a:r>
                      <a:r>
                        <a:rPr sz="2000" spc="-15" dirty="0">
                          <a:latin typeface="楷体" panose="02010609060101010101" charset="-122"/>
                          <a:cs typeface="楷体" panose="02010609060101010101" charset="-122"/>
                        </a:rPr>
                        <a:t>小</a:t>
                      </a:r>
                      <a:r>
                        <a:rPr sz="2000" dirty="0">
                          <a:latin typeface="楷体" panose="02010609060101010101" charset="-122"/>
                          <a:cs typeface="楷体" panose="02010609060101010101" charset="-122"/>
                        </a:rPr>
                        <a:t>市</a:t>
                      </a:r>
                      <a:r>
                        <a:rPr sz="2000" spc="-15" dirty="0">
                          <a:latin typeface="楷体" panose="02010609060101010101" charset="-122"/>
                          <a:cs typeface="楷体" panose="02010609060101010101" charset="-122"/>
                        </a:rPr>
                        <a:t>民</a:t>
                      </a:r>
                      <a:r>
                        <a:rPr sz="2000" dirty="0">
                          <a:latin typeface="楷体" panose="02010609060101010101" charset="-122"/>
                          <a:cs typeface="楷体" panose="02010609060101010101" charset="-122"/>
                        </a:rPr>
                        <a:t>知识分</a:t>
                      </a:r>
                      <a:r>
                        <a:rPr sz="2000" spc="-15" dirty="0">
                          <a:latin typeface="楷体" panose="02010609060101010101" charset="-122"/>
                          <a:cs typeface="楷体" panose="02010609060101010101" charset="-122"/>
                        </a:rPr>
                        <a:t>子</a:t>
                      </a:r>
                      <a:r>
                        <a:rPr sz="2000" dirty="0">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a:txBody>
                  <a:tcPr marL="0" marR="0" marT="241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102677">
                <a:tc>
                  <a:txBody>
                    <a:bodyPr/>
                    <a:lstStyle/>
                    <a:p>
                      <a:pPr marL="441960">
                        <a:lnSpc>
                          <a:spcPct val="100000"/>
                        </a:lnSpc>
                        <a:spcBef>
                          <a:spcPts val="1745"/>
                        </a:spcBef>
                      </a:pPr>
                      <a:r>
                        <a:rPr sz="2000" b="1" spc="10" dirty="0">
                          <a:solidFill>
                            <a:srgbClr val="C00000"/>
                          </a:solidFill>
                          <a:latin typeface="楷体" panose="02010609060101010101" charset="-122"/>
                          <a:cs typeface="楷体" panose="02010609060101010101" charset="-122"/>
                        </a:rPr>
                        <a:t>《倪焕之</a:t>
                      </a:r>
                      <a:r>
                        <a:rPr sz="2000" b="1" dirty="0">
                          <a:solidFill>
                            <a:srgbClr val="C00000"/>
                          </a:solidFill>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a:p>
                      <a:pPr marL="440690">
                        <a:lnSpc>
                          <a:spcPct val="100000"/>
                        </a:lnSpc>
                        <a:spcBef>
                          <a:spcPts val="1200"/>
                        </a:spcBef>
                      </a:pPr>
                      <a:r>
                        <a:rPr sz="2000" b="1" spc="5" dirty="0">
                          <a:latin typeface="楷体" panose="02010609060101010101" charset="-122"/>
                          <a:cs typeface="楷体" panose="02010609060101010101" charset="-122"/>
                        </a:rPr>
                        <a:t>（</a:t>
                      </a:r>
                      <a:r>
                        <a:rPr sz="2000" b="1" dirty="0">
                          <a:latin typeface="楷体" panose="02010609060101010101" charset="-122"/>
                          <a:cs typeface="楷体" panose="02010609060101010101" charset="-122"/>
                        </a:rPr>
                        <a:t>1</a:t>
                      </a:r>
                      <a:r>
                        <a:rPr sz="2000" b="1" spc="20" dirty="0">
                          <a:latin typeface="楷体" panose="02010609060101010101" charset="-122"/>
                          <a:cs typeface="楷体" panose="02010609060101010101" charset="-122"/>
                        </a:rPr>
                        <a:t>9</a:t>
                      </a:r>
                      <a:r>
                        <a:rPr sz="2000" b="1" dirty="0">
                          <a:latin typeface="楷体" panose="02010609060101010101" charset="-122"/>
                          <a:cs typeface="楷体" panose="02010609060101010101" charset="-122"/>
                        </a:rPr>
                        <a:t>2</a:t>
                      </a:r>
                      <a:r>
                        <a:rPr sz="2000" b="1" spc="10" dirty="0">
                          <a:latin typeface="楷体" panose="02010609060101010101" charset="-122"/>
                          <a:cs typeface="楷体" panose="02010609060101010101" charset="-122"/>
                        </a:rPr>
                        <a:t>8</a:t>
                      </a:r>
                      <a:r>
                        <a:rPr sz="2000" b="1" spc="5" dirty="0">
                          <a:latin typeface="楷体" panose="02010609060101010101" charset="-122"/>
                          <a:cs typeface="楷体" panose="02010609060101010101" charset="-122"/>
                        </a:rPr>
                        <a:t>年）</a:t>
                      </a:r>
                      <a:endParaRPr sz="2000">
                        <a:latin typeface="楷体" panose="02010609060101010101" charset="-122"/>
                        <a:cs typeface="楷体" panose="02010609060101010101" charset="-122"/>
                      </a:endParaRPr>
                    </a:p>
                  </a:txBody>
                  <a:tcPr marL="0" marR="0" marT="2216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91440" marR="325120">
                        <a:lnSpc>
                          <a:spcPts val="3600"/>
                        </a:lnSpc>
                        <a:spcBef>
                          <a:spcPts val="185"/>
                        </a:spcBef>
                      </a:pPr>
                      <a:r>
                        <a:rPr sz="2000" dirty="0">
                          <a:latin typeface="楷体" panose="02010609060101010101" charset="-122"/>
                          <a:cs typeface="楷体" panose="02010609060101010101" charset="-122"/>
                        </a:rPr>
                        <a:t>将</a:t>
                      </a:r>
                      <a:r>
                        <a:rPr sz="2000" b="1" spc="5" dirty="0">
                          <a:solidFill>
                            <a:srgbClr val="C00000"/>
                          </a:solidFill>
                          <a:latin typeface="楷体" panose="02010609060101010101" charset="-122"/>
                          <a:cs typeface="楷体" panose="02010609060101010101" charset="-122"/>
                        </a:rPr>
                        <a:t>知识</a:t>
                      </a:r>
                      <a:r>
                        <a:rPr sz="2000" b="1" spc="-5" dirty="0">
                          <a:solidFill>
                            <a:srgbClr val="C00000"/>
                          </a:solidFill>
                          <a:latin typeface="楷体" panose="02010609060101010101" charset="-122"/>
                          <a:cs typeface="楷体" panose="02010609060101010101" charset="-122"/>
                        </a:rPr>
                        <a:t>分</a:t>
                      </a:r>
                      <a:r>
                        <a:rPr sz="2000" b="1" spc="10" dirty="0">
                          <a:solidFill>
                            <a:srgbClr val="C00000"/>
                          </a:solidFill>
                          <a:latin typeface="楷体" panose="02010609060101010101" charset="-122"/>
                          <a:cs typeface="楷体" panose="02010609060101010101" charset="-122"/>
                        </a:rPr>
                        <a:t>子</a:t>
                      </a:r>
                      <a:r>
                        <a:rPr sz="2000" spc="-15" dirty="0">
                          <a:latin typeface="楷体" panose="02010609060101010101" charset="-122"/>
                          <a:cs typeface="楷体" panose="02010609060101010101" charset="-122"/>
                        </a:rPr>
                        <a:t>个</a:t>
                      </a:r>
                      <a:r>
                        <a:rPr sz="2000" dirty="0">
                          <a:latin typeface="楷体" panose="02010609060101010101" charset="-122"/>
                          <a:cs typeface="楷体" panose="02010609060101010101" charset="-122"/>
                        </a:rPr>
                        <a:t>人的人</a:t>
                      </a:r>
                      <a:r>
                        <a:rPr sz="2000" spc="-15" dirty="0">
                          <a:latin typeface="楷体" panose="02010609060101010101" charset="-122"/>
                          <a:cs typeface="楷体" panose="02010609060101010101" charset="-122"/>
                        </a:rPr>
                        <a:t>生</a:t>
                      </a:r>
                      <a:r>
                        <a:rPr sz="2000" dirty="0">
                          <a:latin typeface="楷体" panose="02010609060101010101" charset="-122"/>
                          <a:cs typeface="楷体" panose="02010609060101010101" charset="-122"/>
                        </a:rPr>
                        <a:t>道</a:t>
                      </a:r>
                      <a:r>
                        <a:rPr sz="2000" spc="-15" dirty="0">
                          <a:latin typeface="楷体" panose="02010609060101010101" charset="-122"/>
                          <a:cs typeface="楷体" panose="02010609060101010101" charset="-122"/>
                        </a:rPr>
                        <a:t>路</a:t>
                      </a:r>
                      <a:r>
                        <a:rPr sz="2000" dirty="0">
                          <a:latin typeface="楷体" panose="02010609060101010101" charset="-122"/>
                          <a:cs typeface="楷体" panose="02010609060101010101" charset="-122"/>
                        </a:rPr>
                        <a:t>与对时</a:t>
                      </a:r>
                      <a:r>
                        <a:rPr sz="2000" spc="-15" dirty="0">
                          <a:latin typeface="楷体" panose="02010609060101010101" charset="-122"/>
                          <a:cs typeface="楷体" panose="02010609060101010101" charset="-122"/>
                        </a:rPr>
                        <a:t>代</a:t>
                      </a:r>
                      <a:r>
                        <a:rPr sz="2000" dirty="0">
                          <a:latin typeface="楷体" panose="02010609060101010101" charset="-122"/>
                          <a:cs typeface="楷体" panose="02010609060101010101" charset="-122"/>
                        </a:rPr>
                        <a:t>社</a:t>
                      </a:r>
                      <a:r>
                        <a:rPr sz="2000" spc="-15" dirty="0">
                          <a:latin typeface="楷体" panose="02010609060101010101" charset="-122"/>
                          <a:cs typeface="楷体" panose="02010609060101010101" charset="-122"/>
                        </a:rPr>
                        <a:t>会</a:t>
                      </a:r>
                      <a:r>
                        <a:rPr sz="2000" dirty="0">
                          <a:latin typeface="楷体" panose="02010609060101010101" charset="-122"/>
                          <a:cs typeface="楷体" panose="02010609060101010101" charset="-122"/>
                        </a:rPr>
                        <a:t>命运的</a:t>
                      </a:r>
                      <a:r>
                        <a:rPr sz="2000" spc="-15" dirty="0">
                          <a:latin typeface="楷体" panose="02010609060101010101" charset="-122"/>
                          <a:cs typeface="楷体" panose="02010609060101010101" charset="-122"/>
                        </a:rPr>
                        <a:t>探</a:t>
                      </a:r>
                      <a:r>
                        <a:rPr sz="2000" dirty="0">
                          <a:latin typeface="楷体" panose="02010609060101010101" charset="-122"/>
                          <a:cs typeface="楷体" panose="02010609060101010101" charset="-122"/>
                        </a:rPr>
                        <a:t>求</a:t>
                      </a:r>
                      <a:r>
                        <a:rPr sz="2000" spc="-15" dirty="0">
                          <a:latin typeface="楷体" panose="02010609060101010101" charset="-122"/>
                          <a:cs typeface="楷体" panose="02010609060101010101" charset="-122"/>
                        </a:rPr>
                        <a:t>结</a:t>
                      </a:r>
                      <a:r>
                        <a:rPr sz="2000" dirty="0">
                          <a:latin typeface="楷体" panose="02010609060101010101" charset="-122"/>
                          <a:cs typeface="楷体" panose="02010609060101010101" charset="-122"/>
                        </a:rPr>
                        <a:t>合起来</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在</a:t>
                      </a:r>
                      <a:r>
                        <a:rPr sz="2000" spc="-15" dirty="0">
                          <a:latin typeface="楷体" panose="02010609060101010101" charset="-122"/>
                          <a:cs typeface="楷体" panose="02010609060101010101" charset="-122"/>
                        </a:rPr>
                        <a:t>个</a:t>
                      </a:r>
                      <a:r>
                        <a:rPr sz="2000" dirty="0">
                          <a:latin typeface="楷体" panose="02010609060101010101" charset="-122"/>
                          <a:cs typeface="楷体" panose="02010609060101010101" charset="-122"/>
                        </a:rPr>
                        <a:t>人命运的 展示中</a:t>
                      </a:r>
                      <a:r>
                        <a:rPr sz="2000" spc="-15" dirty="0">
                          <a:latin typeface="楷体" panose="02010609060101010101" charset="-122"/>
                          <a:cs typeface="楷体" panose="02010609060101010101" charset="-122"/>
                        </a:rPr>
                        <a:t>御</a:t>
                      </a:r>
                      <a:r>
                        <a:rPr sz="2000" dirty="0">
                          <a:latin typeface="楷体" panose="02010609060101010101" charset="-122"/>
                          <a:cs typeface="楷体" panose="02010609060101010101" charset="-122"/>
                        </a:rPr>
                        <a:t>寒</a:t>
                      </a:r>
                      <a:r>
                        <a:rPr sz="2000" spc="-15" dirty="0">
                          <a:latin typeface="楷体" panose="02010609060101010101" charset="-122"/>
                          <a:cs typeface="楷体" panose="02010609060101010101" charset="-122"/>
                        </a:rPr>
                        <a:t>着</a:t>
                      </a:r>
                      <a:r>
                        <a:rPr sz="2000" dirty="0">
                          <a:latin typeface="楷体" panose="02010609060101010101" charset="-122"/>
                          <a:cs typeface="楷体" panose="02010609060101010101" charset="-122"/>
                        </a:rPr>
                        <a:t>丰富的</a:t>
                      </a:r>
                      <a:r>
                        <a:rPr sz="2000" spc="-15" dirty="0">
                          <a:latin typeface="楷体" panose="02010609060101010101" charset="-122"/>
                          <a:cs typeface="楷体" panose="02010609060101010101" charset="-122"/>
                        </a:rPr>
                        <a:t>社</a:t>
                      </a:r>
                      <a:r>
                        <a:rPr sz="2000" dirty="0">
                          <a:latin typeface="楷体" panose="02010609060101010101" charset="-122"/>
                          <a:cs typeface="楷体" panose="02010609060101010101" charset="-122"/>
                        </a:rPr>
                        <a:t>会</a:t>
                      </a:r>
                      <a:r>
                        <a:rPr sz="2000" spc="-15" dirty="0">
                          <a:latin typeface="楷体" panose="02010609060101010101" charset="-122"/>
                          <a:cs typeface="楷体" panose="02010609060101010101" charset="-122"/>
                        </a:rPr>
                        <a:t>历</a:t>
                      </a:r>
                      <a:r>
                        <a:rPr sz="2000" dirty="0">
                          <a:latin typeface="楷体" panose="02010609060101010101" charset="-122"/>
                          <a:cs typeface="楷体" panose="02010609060101010101" charset="-122"/>
                        </a:rPr>
                        <a:t>史内容</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从</a:t>
                      </a:r>
                      <a:r>
                        <a:rPr sz="2000" spc="-15" dirty="0">
                          <a:latin typeface="楷体" panose="02010609060101010101" charset="-122"/>
                          <a:cs typeface="楷体" panose="02010609060101010101" charset="-122"/>
                        </a:rPr>
                        <a:t>辛</a:t>
                      </a:r>
                      <a:r>
                        <a:rPr sz="2000" dirty="0">
                          <a:latin typeface="楷体" panose="02010609060101010101" charset="-122"/>
                          <a:cs typeface="楷体" panose="02010609060101010101" charset="-122"/>
                        </a:rPr>
                        <a:t>亥革命</a:t>
                      </a:r>
                      <a:r>
                        <a:rPr sz="2000" spc="-15" dirty="0">
                          <a:latin typeface="楷体" panose="02010609060101010101" charset="-122"/>
                          <a:cs typeface="楷体" panose="02010609060101010101" charset="-122"/>
                        </a:rPr>
                        <a:t>到</a:t>
                      </a:r>
                      <a:r>
                        <a:rPr sz="2000" dirty="0">
                          <a:latin typeface="楷体" panose="02010609060101010101" charset="-122"/>
                          <a:cs typeface="楷体" panose="02010609060101010101" charset="-122"/>
                        </a:rPr>
                        <a:t>大</a:t>
                      </a:r>
                      <a:r>
                        <a:rPr sz="2000" spc="-15" dirty="0">
                          <a:latin typeface="楷体" panose="02010609060101010101" charset="-122"/>
                          <a:cs typeface="楷体" panose="02010609060101010101" charset="-122"/>
                        </a:rPr>
                        <a:t>革</a:t>
                      </a:r>
                      <a:r>
                        <a:rPr sz="2000" dirty="0">
                          <a:latin typeface="楷体" panose="02010609060101010101" charset="-122"/>
                          <a:cs typeface="楷体" panose="02010609060101010101" charset="-122"/>
                        </a:rPr>
                        <a:t>命失败</a:t>
                      </a:r>
                      <a:r>
                        <a:rPr sz="2000" spc="-15" dirty="0">
                          <a:latin typeface="楷体" panose="02010609060101010101" charset="-122"/>
                          <a:cs typeface="楷体" panose="02010609060101010101" charset="-122"/>
                        </a:rPr>
                        <a:t>）</a:t>
                      </a:r>
                      <a:r>
                        <a:rPr sz="2000" dirty="0">
                          <a:latin typeface="楷体" panose="02010609060101010101" charset="-122"/>
                          <a:cs typeface="楷体" panose="02010609060101010101" charset="-122"/>
                        </a:rPr>
                        <a:t>。</a:t>
                      </a:r>
                      <a:endParaRPr sz="2000">
                        <a:latin typeface="楷体" panose="02010609060101010101" charset="-122"/>
                        <a:cs typeface="楷体" panose="02010609060101010101" charset="-122"/>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r>
            </a:tbl>
          </a:graphicData>
        </a:graphic>
      </p:graphicFrame>
      <p:sp>
        <p:nvSpPr>
          <p:cNvPr id="8" name="object 8"/>
          <p:cNvSpPr/>
          <p:nvPr>
            <p:custDataLst>
              <p:tags r:id="rId10"/>
            </p:custDataLst>
          </p:nvPr>
        </p:nvSpPr>
        <p:spPr>
          <a:xfrm>
            <a:off x="8811039" y="9886"/>
            <a:ext cx="3302440" cy="1878427"/>
          </a:xfrm>
          <a:prstGeom prst="rect">
            <a:avLst/>
          </a:prstGeom>
          <a:blipFill>
            <a:blip r:embed="rId11" cstate="print"/>
            <a:stretch>
              <a:fillRect/>
            </a:stretch>
          </a:blipFill>
        </p:spPr>
        <p:txBody>
          <a:bodyPr wrap="square" lIns="0" tIns="0" rIns="0" bIns="0" rtlCol="0"/>
          <a:lstStyle/>
          <a:p/>
        </p:txBody>
      </p:sp>
      <p:sp>
        <p:nvSpPr>
          <p:cNvPr id="9" name="object 9"/>
          <p:cNvSpPr/>
          <p:nvPr>
            <p:custDataLst>
              <p:tags r:id="rId12"/>
            </p:custDataLst>
          </p:nvPr>
        </p:nvSpPr>
        <p:spPr>
          <a:xfrm>
            <a:off x="3411473" y="1123950"/>
            <a:ext cx="937260" cy="502920"/>
          </a:xfrm>
          <a:custGeom>
            <a:avLst/>
            <a:gdLst/>
            <a:ahLst/>
            <a:cxnLst/>
            <a:rect l="l" t="t" r="r" b="b"/>
            <a:pathLst>
              <a:path w="937260" h="502919">
                <a:moveTo>
                  <a:pt x="685800" y="0"/>
                </a:moveTo>
                <a:lnTo>
                  <a:pt x="0" y="0"/>
                </a:lnTo>
                <a:lnTo>
                  <a:pt x="0" y="502920"/>
                </a:lnTo>
                <a:lnTo>
                  <a:pt x="685800" y="502920"/>
                </a:lnTo>
                <a:lnTo>
                  <a:pt x="937260" y="251460"/>
                </a:lnTo>
                <a:lnTo>
                  <a:pt x="685800" y="0"/>
                </a:lnTo>
                <a:close/>
              </a:path>
            </a:pathLst>
          </a:custGeom>
          <a:solidFill>
            <a:srgbClr val="006FC0"/>
          </a:solidFill>
        </p:spPr>
        <p:txBody>
          <a:bodyPr wrap="square" lIns="0" tIns="0" rIns="0" bIns="0" rtlCol="0"/>
          <a:lstStyle/>
          <a:p/>
        </p:txBody>
      </p:sp>
      <p:sp>
        <p:nvSpPr>
          <p:cNvPr id="10" name="object 10"/>
          <p:cNvSpPr/>
          <p:nvPr>
            <p:custDataLst>
              <p:tags r:id="rId13"/>
            </p:custDataLst>
          </p:nvPr>
        </p:nvSpPr>
        <p:spPr>
          <a:xfrm>
            <a:off x="3411473" y="1123950"/>
            <a:ext cx="937260" cy="502920"/>
          </a:xfrm>
          <a:custGeom>
            <a:avLst/>
            <a:gdLst/>
            <a:ahLst/>
            <a:cxnLst/>
            <a:rect l="l" t="t" r="r" b="b"/>
            <a:pathLst>
              <a:path w="937260" h="502919">
                <a:moveTo>
                  <a:pt x="0" y="0"/>
                </a:moveTo>
                <a:lnTo>
                  <a:pt x="685800" y="0"/>
                </a:lnTo>
                <a:lnTo>
                  <a:pt x="937260" y="251460"/>
                </a:lnTo>
                <a:lnTo>
                  <a:pt x="685800" y="502920"/>
                </a:lnTo>
                <a:lnTo>
                  <a:pt x="0" y="502920"/>
                </a:lnTo>
                <a:lnTo>
                  <a:pt x="0" y="0"/>
                </a:lnTo>
                <a:close/>
              </a:path>
            </a:pathLst>
          </a:custGeom>
          <a:ln w="28956">
            <a:solidFill>
              <a:srgbClr val="006FC0"/>
            </a:solidFill>
          </a:ln>
        </p:spPr>
        <p:txBody>
          <a:bodyPr wrap="square" lIns="0" tIns="0" rIns="0" bIns="0" rtlCol="0"/>
          <a:lstStyle/>
          <a:p/>
        </p:txBody>
      </p:sp>
      <p:sp>
        <p:nvSpPr>
          <p:cNvPr id="11" name="object 11"/>
          <p:cNvSpPr txBox="1"/>
          <p:nvPr>
            <p:custDataLst>
              <p:tags r:id="rId14"/>
            </p:custDataLst>
          </p:nvPr>
        </p:nvSpPr>
        <p:spPr>
          <a:xfrm>
            <a:off x="232359" y="1024381"/>
            <a:ext cx="11303635" cy="2526665"/>
          </a:xfrm>
          <a:prstGeom prst="rect">
            <a:avLst/>
          </a:prstGeom>
        </p:spPr>
        <p:txBody>
          <a:bodyPr vert="horz" wrap="square" lIns="0" tIns="155575" rIns="0" bIns="0" rtlCol="0">
            <a:spAutoFit/>
          </a:bodyPr>
          <a:lstStyle/>
          <a:p>
            <a:pPr marL="3430270">
              <a:lnSpc>
                <a:spcPct val="100000"/>
              </a:lnSpc>
              <a:spcBef>
                <a:spcPts val="1225"/>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a:p>
            <a:pPr marL="12700">
              <a:lnSpc>
                <a:spcPct val="100000"/>
              </a:lnSpc>
              <a:spcBef>
                <a:spcPts val="1120"/>
              </a:spcBef>
            </a:pPr>
            <a:r>
              <a:rPr sz="2400" b="1" spc="-5" dirty="0">
                <a:latin typeface="微软雅黑" panose="020B0503020204020204" charset="-122"/>
                <a:ea typeface="微软雅黑" panose="020B0503020204020204" charset="-122"/>
                <a:cs typeface="微软雅黑" panose="020B0503020204020204" charset="-122"/>
              </a:rPr>
              <a:t>4.</a:t>
            </a:r>
            <a:r>
              <a:rPr sz="2400" b="1" dirty="0">
                <a:latin typeface="微软雅黑" panose="020B0503020204020204" charset="-122"/>
                <a:ea typeface="微软雅黑" panose="020B0503020204020204" charset="-122"/>
                <a:cs typeface="微软雅黑" panose="020B0503020204020204" charset="-122"/>
              </a:rPr>
              <a:t>小说艺术风格</a:t>
            </a:r>
            <a:endParaRPr sz="2400" b="1">
              <a:latin typeface="微软雅黑" panose="020B0503020204020204" charset="-122"/>
              <a:ea typeface="微软雅黑" panose="020B0503020204020204" charset="-122"/>
              <a:cs typeface="微软雅黑" panose="020B0503020204020204" charset="-122"/>
            </a:endParaRPr>
          </a:p>
          <a:p>
            <a:pPr marL="770255" indent="-758190">
              <a:lnSpc>
                <a:spcPct val="100000"/>
              </a:lnSpc>
              <a:spcBef>
                <a:spcPts val="1125"/>
              </a:spcBef>
              <a:buSzPct val="96000"/>
              <a:buFont typeface="΢"/>
              <a:buAutoNum type="arabicPlain"/>
              <a:tabLst>
                <a:tab pos="770890" algn="l"/>
              </a:tabLst>
            </a:pPr>
            <a:r>
              <a:rPr sz="2300" b="1" dirty="0">
                <a:latin typeface="微软雅黑" panose="020B0503020204020204" charset="-122"/>
                <a:ea typeface="微软雅黑" panose="020B0503020204020204" charset="-122"/>
                <a:cs typeface="微软雅黑" panose="020B0503020204020204" charset="-122"/>
              </a:rPr>
              <a:t>创作方法：厚重</a:t>
            </a:r>
            <a:r>
              <a:rPr sz="2300" b="1" spc="-15" dirty="0">
                <a:latin typeface="微软雅黑" panose="020B0503020204020204" charset="-122"/>
                <a:ea typeface="微软雅黑" panose="020B0503020204020204" charset="-122"/>
                <a:cs typeface="微软雅黑" panose="020B0503020204020204" charset="-122"/>
              </a:rPr>
              <a:t>朴</a:t>
            </a:r>
            <a:r>
              <a:rPr sz="2300" b="1" dirty="0">
                <a:latin typeface="微软雅黑" panose="020B0503020204020204" charset="-122"/>
                <a:ea typeface="微软雅黑" panose="020B0503020204020204" charset="-122"/>
                <a:cs typeface="微软雅黑" panose="020B0503020204020204" charset="-122"/>
              </a:rPr>
              <a:t>实，</a:t>
            </a:r>
            <a:r>
              <a:rPr sz="2300" b="1" spc="-15" dirty="0">
                <a:solidFill>
                  <a:srgbClr val="C00000"/>
                </a:solidFill>
                <a:latin typeface="微软雅黑" panose="020B0503020204020204" charset="-122"/>
                <a:ea typeface="微软雅黑" panose="020B0503020204020204" charset="-122"/>
                <a:cs typeface="微软雅黑" panose="020B0503020204020204" charset="-122"/>
              </a:rPr>
              <a:t>写</a:t>
            </a:r>
            <a:r>
              <a:rPr sz="2300" b="1" dirty="0">
                <a:solidFill>
                  <a:srgbClr val="C00000"/>
                </a:solidFill>
                <a:latin typeface="微软雅黑" panose="020B0503020204020204" charset="-122"/>
                <a:ea typeface="微软雅黑" panose="020B0503020204020204" charset="-122"/>
                <a:cs typeface="微软雅黑" panose="020B0503020204020204" charset="-122"/>
              </a:rPr>
              <a:t>实为</a:t>
            </a:r>
            <a:r>
              <a:rPr sz="2300" b="1" spc="-15" dirty="0">
                <a:solidFill>
                  <a:srgbClr val="C00000"/>
                </a:solidFill>
                <a:latin typeface="微软雅黑" panose="020B0503020204020204" charset="-122"/>
                <a:ea typeface="微软雅黑" panose="020B0503020204020204" charset="-122"/>
                <a:cs typeface="微软雅黑" panose="020B0503020204020204" charset="-122"/>
              </a:rPr>
              <a:t>主</a:t>
            </a:r>
            <a:r>
              <a:rPr sz="2300" b="1" dirty="0">
                <a:latin typeface="微软雅黑" panose="020B0503020204020204" charset="-122"/>
                <a:ea typeface="微软雅黑" panose="020B0503020204020204" charset="-122"/>
                <a:cs typeface="微软雅黑" panose="020B0503020204020204" charset="-122"/>
              </a:rPr>
              <a:t>的</a:t>
            </a:r>
            <a:r>
              <a:rPr sz="2300" b="1" dirty="0">
                <a:solidFill>
                  <a:srgbClr val="C00000"/>
                </a:solidFill>
                <a:latin typeface="微软雅黑" panose="020B0503020204020204" charset="-122"/>
                <a:ea typeface="微软雅黑" panose="020B0503020204020204" charset="-122"/>
                <a:cs typeface="微软雅黑" panose="020B0503020204020204" charset="-122"/>
              </a:rPr>
              <a:t>现</a:t>
            </a:r>
            <a:r>
              <a:rPr sz="2300" b="1" spc="-15" dirty="0">
                <a:solidFill>
                  <a:srgbClr val="C00000"/>
                </a:solidFill>
                <a:latin typeface="微软雅黑" panose="020B0503020204020204" charset="-122"/>
                <a:ea typeface="微软雅黑" panose="020B0503020204020204" charset="-122"/>
                <a:cs typeface="微软雅黑" panose="020B0503020204020204" charset="-122"/>
              </a:rPr>
              <a:t>实</a:t>
            </a:r>
            <a:r>
              <a:rPr sz="2300" b="1" dirty="0">
                <a:solidFill>
                  <a:srgbClr val="C00000"/>
                </a:solidFill>
                <a:latin typeface="微软雅黑" panose="020B0503020204020204" charset="-122"/>
                <a:ea typeface="微软雅黑" panose="020B0503020204020204" charset="-122"/>
                <a:cs typeface="微软雅黑" panose="020B0503020204020204" charset="-122"/>
              </a:rPr>
              <a:t>主义</a:t>
            </a:r>
            <a:r>
              <a:rPr sz="2300" b="1" spc="-15" dirty="0">
                <a:latin typeface="微软雅黑" panose="020B0503020204020204" charset="-122"/>
                <a:ea typeface="微软雅黑" panose="020B0503020204020204" charset="-122"/>
                <a:cs typeface="微软雅黑" panose="020B0503020204020204" charset="-122"/>
              </a:rPr>
              <a:t>创</a:t>
            </a:r>
            <a:r>
              <a:rPr sz="2300" b="1" dirty="0">
                <a:latin typeface="微软雅黑" panose="020B0503020204020204" charset="-122"/>
                <a:ea typeface="微软雅黑" panose="020B0503020204020204" charset="-122"/>
                <a:cs typeface="微软雅黑" panose="020B0503020204020204" charset="-122"/>
              </a:rPr>
              <a:t>作方</a:t>
            </a:r>
            <a:r>
              <a:rPr sz="2300" b="1" spc="-15" dirty="0">
                <a:latin typeface="微软雅黑" panose="020B0503020204020204" charset="-122"/>
                <a:ea typeface="微软雅黑" panose="020B0503020204020204" charset="-122"/>
                <a:cs typeface="微软雅黑" panose="020B0503020204020204" charset="-122"/>
              </a:rPr>
              <a:t>法</a:t>
            </a:r>
            <a:r>
              <a:rPr sz="2300" b="1" dirty="0">
                <a:latin typeface="微软雅黑" panose="020B0503020204020204" charset="-122"/>
                <a:ea typeface="微软雅黑" panose="020B0503020204020204" charset="-122"/>
                <a:cs typeface="微软雅黑" panose="020B0503020204020204" charset="-122"/>
              </a:rPr>
              <a:t>，个</a:t>
            </a:r>
            <a:r>
              <a:rPr sz="2300" b="1" spc="-15" dirty="0">
                <a:latin typeface="微软雅黑" panose="020B0503020204020204" charset="-122"/>
                <a:ea typeface="微软雅黑" panose="020B0503020204020204" charset="-122"/>
                <a:cs typeface="微软雅黑" panose="020B0503020204020204" charset="-122"/>
              </a:rPr>
              <a:t>人</a:t>
            </a:r>
            <a:r>
              <a:rPr sz="2300" b="1" dirty="0">
                <a:solidFill>
                  <a:srgbClr val="C00000"/>
                </a:solidFill>
                <a:latin typeface="微软雅黑" panose="020B0503020204020204" charset="-122"/>
                <a:ea typeface="微软雅黑" panose="020B0503020204020204" charset="-122"/>
                <a:cs typeface="微软雅黑" panose="020B0503020204020204" charset="-122"/>
              </a:rPr>
              <a:t>情感</a:t>
            </a:r>
            <a:r>
              <a:rPr sz="2300" b="1" spc="-15" dirty="0">
                <a:solidFill>
                  <a:srgbClr val="C00000"/>
                </a:solidFill>
                <a:latin typeface="微软雅黑" panose="020B0503020204020204" charset="-122"/>
                <a:ea typeface="微软雅黑" panose="020B0503020204020204" charset="-122"/>
                <a:cs typeface="微软雅黑" panose="020B0503020204020204" charset="-122"/>
              </a:rPr>
              <a:t>蕴</a:t>
            </a:r>
            <a:r>
              <a:rPr sz="2300" b="1" dirty="0">
                <a:solidFill>
                  <a:srgbClr val="C00000"/>
                </a:solidFill>
                <a:latin typeface="微软雅黑" panose="020B0503020204020204" charset="-122"/>
                <a:ea typeface="微软雅黑" panose="020B0503020204020204" charset="-122"/>
                <a:cs typeface="微软雅黑" panose="020B0503020204020204" charset="-122"/>
              </a:rPr>
              <a:t>含于</a:t>
            </a:r>
            <a:r>
              <a:rPr sz="2300" b="1" spc="-15" dirty="0">
                <a:solidFill>
                  <a:srgbClr val="C00000"/>
                </a:solidFill>
                <a:latin typeface="微软雅黑" panose="020B0503020204020204" charset="-122"/>
                <a:ea typeface="微软雅黑" panose="020B0503020204020204" charset="-122"/>
                <a:cs typeface="微软雅黑" panose="020B0503020204020204" charset="-122"/>
              </a:rPr>
              <a:t>客</a:t>
            </a:r>
            <a:r>
              <a:rPr sz="2300" b="1" spc="-5" dirty="0">
                <a:solidFill>
                  <a:srgbClr val="C00000"/>
                </a:solidFill>
                <a:latin typeface="微软雅黑" panose="020B0503020204020204" charset="-122"/>
                <a:ea typeface="微软雅黑" panose="020B0503020204020204" charset="-122"/>
                <a:cs typeface="微软雅黑" panose="020B0503020204020204" charset="-122"/>
              </a:rPr>
              <a:t>观</a:t>
            </a:r>
            <a:r>
              <a:rPr sz="2300" b="1" dirty="0">
                <a:latin typeface="微软雅黑" panose="020B0503020204020204" charset="-122"/>
                <a:ea typeface="微软雅黑" panose="020B0503020204020204" charset="-122"/>
                <a:cs typeface="微软雅黑" panose="020B0503020204020204" charset="-122"/>
              </a:rPr>
              <a:t>叙</a:t>
            </a:r>
            <a:r>
              <a:rPr sz="2300" b="1" spc="-10" dirty="0">
                <a:latin typeface="微软雅黑" panose="020B0503020204020204" charset="-122"/>
                <a:ea typeface="微软雅黑" panose="020B0503020204020204" charset="-122"/>
                <a:cs typeface="微软雅黑" panose="020B0503020204020204" charset="-122"/>
              </a:rPr>
              <a:t>述</a:t>
            </a:r>
            <a:r>
              <a:rPr sz="2300" b="1" dirty="0">
                <a:latin typeface="微软雅黑" panose="020B0503020204020204" charset="-122"/>
                <a:ea typeface="微软雅黑" panose="020B0503020204020204" charset="-122"/>
                <a:cs typeface="微软雅黑" panose="020B0503020204020204" charset="-122"/>
              </a:rPr>
              <a:t>。</a:t>
            </a:r>
            <a:endParaRPr sz="2300" b="1">
              <a:latin typeface="微软雅黑" panose="020B0503020204020204" charset="-122"/>
              <a:ea typeface="微软雅黑" panose="020B0503020204020204" charset="-122"/>
              <a:cs typeface="微软雅黑" panose="020B0503020204020204" charset="-122"/>
            </a:endParaRPr>
          </a:p>
          <a:p>
            <a:pPr marL="770255" indent="-758190">
              <a:lnSpc>
                <a:spcPct val="100000"/>
              </a:lnSpc>
              <a:spcBef>
                <a:spcPts val="1105"/>
              </a:spcBef>
              <a:buSzPct val="96000"/>
              <a:buFont typeface="΢"/>
              <a:buAutoNum type="arabicPlain"/>
              <a:tabLst>
                <a:tab pos="770890" algn="l"/>
              </a:tabLst>
            </a:pPr>
            <a:r>
              <a:rPr sz="2300" b="1" dirty="0">
                <a:latin typeface="微软雅黑" panose="020B0503020204020204" charset="-122"/>
                <a:ea typeface="微软雅黑" panose="020B0503020204020204" charset="-122"/>
                <a:cs typeface="微软雅黑" panose="020B0503020204020204" charset="-122"/>
              </a:rPr>
              <a:t>小说结构：围绕</a:t>
            </a:r>
            <a:r>
              <a:rPr sz="2300" b="1" spc="-15" dirty="0">
                <a:latin typeface="微软雅黑" panose="020B0503020204020204" charset="-122"/>
                <a:ea typeface="微软雅黑" panose="020B0503020204020204" charset="-122"/>
                <a:cs typeface="微软雅黑" panose="020B0503020204020204" charset="-122"/>
              </a:rPr>
              <a:t>主</a:t>
            </a:r>
            <a:r>
              <a:rPr sz="2300" b="1" dirty="0">
                <a:latin typeface="微软雅黑" panose="020B0503020204020204" charset="-122"/>
                <a:ea typeface="微软雅黑" panose="020B0503020204020204" charset="-122"/>
                <a:cs typeface="微软雅黑" panose="020B0503020204020204" charset="-122"/>
              </a:rPr>
              <a:t>题和</a:t>
            </a:r>
            <a:r>
              <a:rPr sz="2300" b="1" spc="-15" dirty="0">
                <a:latin typeface="微软雅黑" panose="020B0503020204020204" charset="-122"/>
                <a:ea typeface="微软雅黑" panose="020B0503020204020204" charset="-122"/>
                <a:cs typeface="微软雅黑" panose="020B0503020204020204" charset="-122"/>
              </a:rPr>
              <a:t>生</a:t>
            </a:r>
            <a:r>
              <a:rPr sz="2300" b="1" dirty="0">
                <a:latin typeface="微软雅黑" panose="020B0503020204020204" charset="-122"/>
                <a:ea typeface="微软雅黑" panose="020B0503020204020204" charset="-122"/>
                <a:cs typeface="微软雅黑" panose="020B0503020204020204" charset="-122"/>
              </a:rPr>
              <a:t>活编</a:t>
            </a:r>
            <a:r>
              <a:rPr sz="2300" b="1" spc="-15" dirty="0">
                <a:latin typeface="微软雅黑" panose="020B0503020204020204" charset="-122"/>
                <a:ea typeface="微软雅黑" panose="020B0503020204020204" charset="-122"/>
                <a:cs typeface="微软雅黑" panose="020B0503020204020204" charset="-122"/>
              </a:rPr>
              <a:t>排</a:t>
            </a:r>
            <a:r>
              <a:rPr sz="2300" b="1" dirty="0">
                <a:solidFill>
                  <a:srgbClr val="C00000"/>
                </a:solidFill>
                <a:latin typeface="微软雅黑" panose="020B0503020204020204" charset="-122"/>
                <a:ea typeface="微软雅黑" panose="020B0503020204020204" charset="-122"/>
                <a:cs typeface="微软雅黑" panose="020B0503020204020204" charset="-122"/>
              </a:rPr>
              <a:t>严密</a:t>
            </a:r>
            <a:r>
              <a:rPr sz="2300" b="1" spc="-15" dirty="0">
                <a:solidFill>
                  <a:srgbClr val="C00000"/>
                </a:solidFill>
                <a:latin typeface="微软雅黑" panose="020B0503020204020204" charset="-122"/>
                <a:ea typeface="微软雅黑" panose="020B0503020204020204" charset="-122"/>
                <a:cs typeface="微软雅黑" panose="020B0503020204020204" charset="-122"/>
              </a:rPr>
              <a:t>细</a:t>
            </a:r>
            <a:r>
              <a:rPr sz="2300" b="1" dirty="0">
                <a:solidFill>
                  <a:srgbClr val="C00000"/>
                </a:solidFill>
                <a:latin typeface="微软雅黑" panose="020B0503020204020204" charset="-122"/>
                <a:ea typeface="微软雅黑" panose="020B0503020204020204" charset="-122"/>
                <a:cs typeface="微软雅黑" panose="020B0503020204020204" charset="-122"/>
              </a:rPr>
              <a:t>致</a:t>
            </a:r>
            <a:r>
              <a:rPr sz="2300" b="1" dirty="0">
                <a:latin typeface="微软雅黑" panose="020B0503020204020204" charset="-122"/>
                <a:ea typeface="微软雅黑" panose="020B0503020204020204" charset="-122"/>
                <a:cs typeface="微软雅黑" panose="020B0503020204020204" charset="-122"/>
              </a:rPr>
              <a:t>。</a:t>
            </a:r>
            <a:endParaRPr sz="2300" b="1">
              <a:latin typeface="微软雅黑" panose="020B0503020204020204" charset="-122"/>
              <a:ea typeface="微软雅黑" panose="020B0503020204020204" charset="-122"/>
              <a:cs typeface="微软雅黑" panose="020B0503020204020204" charset="-122"/>
            </a:endParaRPr>
          </a:p>
          <a:p>
            <a:pPr marL="770890" indent="-758825">
              <a:lnSpc>
                <a:spcPct val="100000"/>
              </a:lnSpc>
              <a:spcBef>
                <a:spcPts val="1100"/>
              </a:spcBef>
              <a:buSzPct val="96000"/>
              <a:buFont typeface="΢"/>
              <a:buAutoNum type="arabicPlain"/>
              <a:tabLst>
                <a:tab pos="771525" algn="l"/>
              </a:tabLst>
            </a:pPr>
            <a:r>
              <a:rPr sz="2300" b="1" dirty="0">
                <a:latin typeface="微软雅黑" panose="020B0503020204020204" charset="-122"/>
                <a:ea typeface="微软雅黑" panose="020B0503020204020204" charset="-122"/>
                <a:cs typeface="微软雅黑" panose="020B0503020204020204" charset="-122"/>
              </a:rPr>
              <a:t>叙述语言：注重</a:t>
            </a:r>
            <a:r>
              <a:rPr sz="2300" b="1" spc="-10" dirty="0">
                <a:solidFill>
                  <a:srgbClr val="C00000"/>
                </a:solidFill>
                <a:latin typeface="微软雅黑" panose="020B0503020204020204" charset="-122"/>
                <a:ea typeface="微软雅黑" panose="020B0503020204020204" charset="-122"/>
                <a:cs typeface="微软雅黑" panose="020B0503020204020204" charset="-122"/>
              </a:rPr>
              <a:t>炼</a:t>
            </a:r>
            <a:r>
              <a:rPr sz="2300" b="1" spc="5" dirty="0">
                <a:solidFill>
                  <a:srgbClr val="C00000"/>
                </a:solidFill>
                <a:latin typeface="微软雅黑" panose="020B0503020204020204" charset="-122"/>
                <a:ea typeface="微软雅黑" panose="020B0503020204020204" charset="-122"/>
                <a:cs typeface="微软雅黑" panose="020B0503020204020204" charset="-122"/>
              </a:rPr>
              <a:t>字炼</a:t>
            </a:r>
            <a:r>
              <a:rPr sz="2300" b="1" spc="-15" dirty="0">
                <a:solidFill>
                  <a:srgbClr val="C00000"/>
                </a:solidFill>
                <a:latin typeface="微软雅黑" panose="020B0503020204020204" charset="-122"/>
                <a:ea typeface="微软雅黑" panose="020B0503020204020204" charset="-122"/>
                <a:cs typeface="微软雅黑" panose="020B0503020204020204" charset="-122"/>
              </a:rPr>
              <a:t>句</a:t>
            </a:r>
            <a:r>
              <a:rPr sz="2300" b="1" spc="5" dirty="0">
                <a:latin typeface="微软雅黑" panose="020B0503020204020204" charset="-122"/>
                <a:ea typeface="微软雅黑" panose="020B0503020204020204" charset="-122"/>
                <a:cs typeface="微软雅黑" panose="020B0503020204020204" charset="-122"/>
              </a:rPr>
              <a:t>，精</a:t>
            </a:r>
            <a:r>
              <a:rPr sz="2300" b="1" spc="-15" dirty="0">
                <a:latin typeface="微软雅黑" panose="020B0503020204020204" charset="-122"/>
                <a:ea typeface="微软雅黑" panose="020B0503020204020204" charset="-122"/>
                <a:cs typeface="微软雅黑" panose="020B0503020204020204" charset="-122"/>
              </a:rPr>
              <a:t>炼</a:t>
            </a:r>
            <a:r>
              <a:rPr sz="2300" b="1" spc="5" dirty="0">
                <a:latin typeface="微软雅黑" panose="020B0503020204020204" charset="-122"/>
                <a:ea typeface="微软雅黑" panose="020B0503020204020204" charset="-122"/>
                <a:cs typeface="微软雅黑" panose="020B0503020204020204" charset="-122"/>
              </a:rPr>
              <a:t>准确</a:t>
            </a:r>
            <a:r>
              <a:rPr sz="2300" b="1" spc="-15" dirty="0">
                <a:latin typeface="微软雅黑" panose="020B0503020204020204" charset="-122"/>
                <a:ea typeface="微软雅黑" panose="020B0503020204020204" charset="-122"/>
                <a:cs typeface="微软雅黑" panose="020B0503020204020204" charset="-122"/>
              </a:rPr>
              <a:t>，</a:t>
            </a:r>
            <a:r>
              <a:rPr sz="2300" b="1" dirty="0">
                <a:solidFill>
                  <a:srgbClr val="C00000"/>
                </a:solidFill>
                <a:latin typeface="微软雅黑" panose="020B0503020204020204" charset="-122"/>
                <a:ea typeface="微软雅黑" panose="020B0503020204020204" charset="-122"/>
                <a:cs typeface="微软雅黑" panose="020B0503020204020204" charset="-122"/>
              </a:rPr>
              <a:t>纯正</a:t>
            </a:r>
            <a:r>
              <a:rPr sz="2300" b="1" spc="-10" dirty="0">
                <a:latin typeface="微软雅黑" panose="020B0503020204020204" charset="-122"/>
                <a:ea typeface="微软雅黑" panose="020B0503020204020204" charset="-122"/>
                <a:cs typeface="微软雅黑" panose="020B0503020204020204" charset="-122"/>
              </a:rPr>
              <a:t>规</a:t>
            </a:r>
            <a:r>
              <a:rPr sz="2300" b="1" spc="5" dirty="0">
                <a:latin typeface="微软雅黑" panose="020B0503020204020204" charset="-122"/>
                <a:ea typeface="微软雅黑" panose="020B0503020204020204" charset="-122"/>
                <a:cs typeface="微软雅黑" panose="020B0503020204020204" charset="-122"/>
              </a:rPr>
              <a:t>范。</a:t>
            </a:r>
            <a:endParaRPr sz="2300" b="1">
              <a:latin typeface="微软雅黑" panose="020B0503020204020204" charset="-122"/>
              <a:ea typeface="微软雅黑" panose="020B0503020204020204" charset="-122"/>
              <a:cs typeface="微软雅黑" panose="020B0503020204020204" charset="-122"/>
            </a:endParaRPr>
          </a:p>
        </p:txBody>
      </p:sp>
      <p:sp>
        <p:nvSpPr>
          <p:cNvPr id="12" name="object 12"/>
          <p:cNvSpPr txBox="1">
            <a:spLocks noGrp="1"/>
          </p:cNvSpPr>
          <p:nvPr>
            <p:ph type="ftr" sz="quarter" idx="5"/>
            <p:custDataLst>
              <p:tags r:id="rId15"/>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6"/>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24611"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90143" y="1567129"/>
            <a:ext cx="10083800" cy="397129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在创作上经历了从“问题小说”向更广泛的现实主义发展、集中关注教育题</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dirty="0">
                <a:latin typeface="宋体" panose="02010600030101010101" pitchFamily="2" charset="-122"/>
                <a:cs typeface="宋体" panose="02010600030101010101" pitchFamily="2" charset="-122"/>
              </a:rPr>
              <a:t>材的五四作家是（）</a:t>
            </a:r>
            <a:endParaRPr sz="2400">
              <a:latin typeface="宋体" panose="02010600030101010101" pitchFamily="2" charset="-122"/>
              <a:cs typeface="宋体" panose="02010600030101010101" pitchFamily="2" charset="-122"/>
            </a:endParaRPr>
          </a:p>
          <a:p>
            <a:pPr>
              <a:lnSpc>
                <a:spcPct val="100000"/>
              </a:lnSpc>
            </a:pPr>
            <a:endParaRPr sz="2500">
              <a:latin typeface="Times New Roman" panose="02020603050405020304"/>
              <a:cs typeface="Times New Roman" panose="02020603050405020304"/>
            </a:endParaRPr>
          </a:p>
          <a:p>
            <a:pPr marL="12700">
              <a:lnSpc>
                <a:spcPct val="100000"/>
              </a:lnSpc>
              <a:spcBef>
                <a:spcPts val="5"/>
              </a:spcBef>
            </a:pPr>
            <a:r>
              <a:rPr sz="3600" spc="-15" baseline="-2000" dirty="0">
                <a:latin typeface="Arial" panose="020B0604020202020204"/>
                <a:cs typeface="Arial" panose="020B0604020202020204"/>
              </a:rPr>
              <a:t>A</a:t>
            </a:r>
            <a:r>
              <a:rPr sz="3600" baseline="-20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王统照</a:t>
            </a:r>
            <a:endParaRPr sz="2400">
              <a:latin typeface="宋体" panose="02010600030101010101" pitchFamily="2" charset="-122"/>
              <a:cs typeface="宋体" panose="02010600030101010101" pitchFamily="2" charset="-122"/>
            </a:endParaRPr>
          </a:p>
          <a:p>
            <a:pPr marL="12700" marR="8844280">
              <a:lnSpc>
                <a:spcPts val="5760"/>
              </a:lnSpc>
              <a:spcBef>
                <a:spcPts val="50"/>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茅盾 </a:t>
            </a:r>
            <a:r>
              <a:rPr sz="2400" spc="-10" dirty="0">
                <a:latin typeface="Arial" panose="020B0604020202020204"/>
                <a:cs typeface="Arial" panose="020B0604020202020204"/>
              </a:rPr>
              <a:t>C</a:t>
            </a:r>
            <a:r>
              <a:rPr sz="2400" dirty="0">
                <a:latin typeface="Arial" panose="020B0604020202020204"/>
                <a:cs typeface="Arial" panose="020B0604020202020204"/>
              </a:rPr>
              <a:t>:</a:t>
            </a:r>
            <a:r>
              <a:rPr sz="2400" spc="-5" dirty="0">
                <a:latin typeface="宋体" panose="02010600030101010101" pitchFamily="2" charset="-122"/>
                <a:cs typeface="宋体" panose="02010600030101010101" pitchFamily="2" charset="-122"/>
              </a:rPr>
              <a:t>郁达夫</a:t>
            </a:r>
            <a:endParaRPr sz="2400">
              <a:latin typeface="宋体" panose="02010600030101010101" pitchFamily="2" charset="-122"/>
              <a:cs typeface="宋体" panose="02010600030101010101" pitchFamily="2" charset="-122"/>
            </a:endParaRPr>
          </a:p>
          <a:p>
            <a:pPr marL="12700">
              <a:lnSpc>
                <a:spcPct val="100000"/>
              </a:lnSpc>
              <a:spcBef>
                <a:spcPts val="2210"/>
              </a:spcBef>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叶绍钧</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24611"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90143" y="1567129"/>
            <a:ext cx="10083800" cy="397129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在创作上经历了从“问题小说”向更广泛的现实主义发展、集中关注教育题</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spcBef>
                <a:spcPts val="5"/>
              </a:spcBef>
            </a:pPr>
            <a:r>
              <a:rPr sz="2400" dirty="0">
                <a:latin typeface="宋体" panose="02010600030101010101" pitchFamily="2" charset="-122"/>
                <a:cs typeface="宋体" panose="02010600030101010101" pitchFamily="2" charset="-122"/>
              </a:rPr>
              <a:t>材的五四作家是（）</a:t>
            </a:r>
            <a:endParaRPr sz="2400">
              <a:latin typeface="宋体" panose="02010600030101010101" pitchFamily="2" charset="-122"/>
              <a:cs typeface="宋体" panose="02010600030101010101" pitchFamily="2" charset="-122"/>
            </a:endParaRPr>
          </a:p>
          <a:p>
            <a:pPr>
              <a:lnSpc>
                <a:spcPct val="100000"/>
              </a:lnSpc>
            </a:pPr>
            <a:endParaRPr sz="2500">
              <a:latin typeface="Times New Roman" panose="02020603050405020304"/>
              <a:cs typeface="Times New Roman" panose="02020603050405020304"/>
            </a:endParaRPr>
          </a:p>
          <a:p>
            <a:pPr marL="12700">
              <a:lnSpc>
                <a:spcPct val="100000"/>
              </a:lnSpc>
              <a:spcBef>
                <a:spcPts val="5"/>
              </a:spcBef>
            </a:pPr>
            <a:r>
              <a:rPr sz="3600" spc="-7" baseline="-2000" dirty="0">
                <a:latin typeface="Arial" panose="020B0604020202020204"/>
                <a:cs typeface="Arial" panose="020B0604020202020204"/>
              </a:rPr>
              <a:t>A:</a:t>
            </a:r>
            <a:r>
              <a:rPr sz="2400" spc="-5" dirty="0">
                <a:latin typeface="宋体" panose="02010600030101010101" pitchFamily="2" charset="-122"/>
                <a:cs typeface="宋体" panose="02010600030101010101" pitchFamily="2" charset="-122"/>
              </a:rPr>
              <a:t>王统照</a:t>
            </a:r>
            <a:endParaRPr sz="2400">
              <a:latin typeface="宋体" panose="02010600030101010101" pitchFamily="2" charset="-122"/>
              <a:cs typeface="宋体" panose="02010600030101010101" pitchFamily="2" charset="-122"/>
            </a:endParaRPr>
          </a:p>
          <a:p>
            <a:pPr marL="12700">
              <a:lnSpc>
                <a:spcPct val="100000"/>
              </a:lnSpc>
              <a:spcBef>
                <a:spcPts val="2255"/>
              </a:spcBef>
            </a:pPr>
            <a:r>
              <a:rPr sz="2400" spc="-5" dirty="0">
                <a:latin typeface="Arial" panose="020B0604020202020204"/>
                <a:cs typeface="Arial" panose="020B0604020202020204"/>
              </a:rPr>
              <a:t>B:</a:t>
            </a:r>
            <a:r>
              <a:rPr sz="2400" dirty="0">
                <a:latin typeface="宋体" panose="02010600030101010101" pitchFamily="2" charset="-122"/>
                <a:cs typeface="宋体" panose="02010600030101010101" pitchFamily="2" charset="-122"/>
              </a:rPr>
              <a:t>茅盾</a:t>
            </a:r>
            <a:endParaRPr sz="2400">
              <a:latin typeface="宋体" panose="02010600030101010101" pitchFamily="2" charset="-122"/>
              <a:cs typeface="宋体" panose="02010600030101010101" pitchFamily="2"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b="1" spc="-10" dirty="0">
                <a:solidFill>
                  <a:srgbClr val="C00000"/>
                </a:solidFill>
                <a:latin typeface="Arial" panose="020B0604020202020204"/>
                <a:cs typeface="Arial" panose="020B0604020202020204"/>
              </a:rPr>
              <a:t>C</a:t>
            </a:r>
            <a:r>
              <a:rPr sz="2400" b="1" dirty="0">
                <a:solidFill>
                  <a:srgbClr val="C00000"/>
                </a:solidFill>
                <a:latin typeface="Arial" panose="020B0604020202020204"/>
                <a:cs typeface="Arial" panose="020B0604020202020204"/>
              </a:rPr>
              <a:t>:</a:t>
            </a:r>
            <a:r>
              <a:rPr sz="2400" b="1" spc="-5" dirty="0">
                <a:solidFill>
                  <a:srgbClr val="C00000"/>
                </a:solidFill>
                <a:latin typeface="宋体" panose="02010600030101010101" pitchFamily="2" charset="-122"/>
                <a:cs typeface="宋体" panose="02010600030101010101" pitchFamily="2" charset="-122"/>
              </a:rPr>
              <a:t>郁达夫</a:t>
            </a:r>
            <a:endParaRPr sz="2400">
              <a:latin typeface="宋体" panose="02010600030101010101" pitchFamily="2" charset="-122"/>
              <a:cs typeface="宋体" panose="02010600030101010101" pitchFamily="2" charset="-122"/>
            </a:endParaRPr>
          </a:p>
          <a:p>
            <a:pPr>
              <a:lnSpc>
                <a:spcPct val="100000"/>
              </a:lnSpc>
              <a:spcBef>
                <a:spcPts val="10"/>
              </a:spcBef>
            </a:pPr>
            <a:endParaRPr sz="2500">
              <a:latin typeface="Times New Roman" panose="02020603050405020304"/>
              <a:cs typeface="Times New Roman" panose="02020603050405020304"/>
            </a:endParaRPr>
          </a:p>
          <a:p>
            <a:pPr marL="12700">
              <a:lnSpc>
                <a:spcPct val="100000"/>
              </a:lnSpc>
            </a:pPr>
            <a:r>
              <a:rPr sz="2400" spc="-5" dirty="0">
                <a:latin typeface="Arial" panose="020B0604020202020204"/>
                <a:cs typeface="Arial" panose="020B0604020202020204"/>
              </a:rPr>
              <a:t>D</a:t>
            </a:r>
            <a:r>
              <a:rPr sz="2400" dirty="0">
                <a:latin typeface="Arial" panose="020B0604020202020204"/>
                <a:cs typeface="Arial" panose="020B0604020202020204"/>
              </a:rPr>
              <a:t>:</a:t>
            </a:r>
            <a:r>
              <a:rPr sz="2400" dirty="0">
                <a:latin typeface="宋体" panose="02010600030101010101" pitchFamily="2" charset="-122"/>
                <a:cs typeface="宋体" panose="02010600030101010101" pitchFamily="2" charset="-122"/>
              </a:rPr>
              <a:t>叶绍钧</a:t>
            </a:r>
            <a:endParaRPr sz="2400">
              <a:latin typeface="宋体" panose="02010600030101010101" pitchFamily="2" charset="-122"/>
              <a:cs typeface="宋体" panose="02010600030101010101" pitchFamily="2" charset="-122"/>
            </a:endParaRPr>
          </a:p>
        </p:txBody>
      </p:sp>
    </p:spTree>
    <p:custDataLst>
      <p:tags r:id="rId1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24611"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90143" y="1488185"/>
            <a:ext cx="8876665" cy="391160"/>
          </a:xfrm>
          <a:prstGeom prst="rect">
            <a:avLst/>
          </a:prstGeom>
        </p:spPr>
        <p:txBody>
          <a:bodyPr vert="horz" wrap="square" lIns="0" tIns="12700" rIns="0" bIns="0" rtlCol="0">
            <a:spAutoFit/>
          </a:bodyPr>
          <a:lstStyle/>
          <a:p>
            <a:pPr marL="12700">
              <a:lnSpc>
                <a:spcPct val="100000"/>
              </a:lnSpc>
              <a:spcBef>
                <a:spcPts val="100"/>
              </a:spcBef>
              <a:tabLst>
                <a:tab pos="855853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1800" b="1" spc="-1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叶绍钧小说《潘先生在难中》反映的时代背景是（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971499" y="2219959"/>
            <a:ext cx="1764664"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A．北伐战争</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．军阀混战</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5071364" y="2219959"/>
            <a:ext cx="1781810"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五四时期</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10"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辛亥革命</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724611"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10" name="object 10"/>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790143" y="1488185"/>
            <a:ext cx="8876665" cy="391160"/>
          </a:xfrm>
          <a:prstGeom prst="rect">
            <a:avLst/>
          </a:prstGeom>
        </p:spPr>
        <p:txBody>
          <a:bodyPr vert="horz" wrap="square" lIns="0" tIns="12700" rIns="0" bIns="0" rtlCol="0">
            <a:spAutoFit/>
          </a:bodyPr>
          <a:lstStyle/>
          <a:p>
            <a:pPr marL="12700">
              <a:lnSpc>
                <a:spcPct val="100000"/>
              </a:lnSpc>
              <a:spcBef>
                <a:spcPts val="100"/>
              </a:spcBef>
              <a:tabLst>
                <a:tab pos="855853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1304</a:t>
            </a:r>
            <a:r>
              <a:rPr sz="1800" b="1" dirty="0">
                <a:latin typeface="微软雅黑" panose="020B0503020204020204" charset="-122"/>
                <a:cs typeface="微软雅黑" panose="020B0503020204020204" charset="-122"/>
              </a:rPr>
              <a:t>单选</a:t>
            </a:r>
            <a:r>
              <a:rPr sz="1800" b="1" spc="-1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叶绍钧小说《潘先生在难中》反映的时代背景是（	）</a:t>
            </a:r>
            <a:endParaRPr sz="2400">
              <a:latin typeface="微软雅黑" panose="020B0503020204020204" charset="-122"/>
              <a:cs typeface="微软雅黑" panose="020B0503020204020204" charset="-122"/>
            </a:endParaRPr>
          </a:p>
        </p:txBody>
      </p:sp>
      <p:sp>
        <p:nvSpPr>
          <p:cNvPr id="8" name="object 8"/>
          <p:cNvSpPr txBox="1"/>
          <p:nvPr>
            <p:custDataLst>
              <p:tags r:id="rId11"/>
            </p:custDataLst>
          </p:nvPr>
        </p:nvSpPr>
        <p:spPr>
          <a:xfrm>
            <a:off x="971499" y="2219959"/>
            <a:ext cx="1764664" cy="11233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A．北伐战争</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b="1" dirty="0">
                <a:solidFill>
                  <a:srgbClr val="C00000"/>
                </a:solidFill>
                <a:latin typeface="微软雅黑" panose="020B0503020204020204" charset="-122"/>
                <a:cs typeface="微软雅黑" panose="020B0503020204020204" charset="-122"/>
              </a:rPr>
              <a:t>C</a:t>
            </a:r>
            <a:r>
              <a:rPr sz="2400" b="1" spc="-5" dirty="0">
                <a:solidFill>
                  <a:srgbClr val="C00000"/>
                </a:solidFill>
                <a:latin typeface="微软雅黑" panose="020B0503020204020204" charset="-122"/>
                <a:cs typeface="微软雅黑" panose="020B0503020204020204" charset="-122"/>
              </a:rPr>
              <a:t>．军阀混战</a:t>
            </a:r>
            <a:endParaRPr sz="2400">
              <a:latin typeface="微软雅黑" panose="020B0503020204020204" charset="-122"/>
              <a:cs typeface="微软雅黑" panose="020B0503020204020204" charset="-122"/>
            </a:endParaRPr>
          </a:p>
        </p:txBody>
      </p:sp>
      <p:sp>
        <p:nvSpPr>
          <p:cNvPr id="9" name="object 9"/>
          <p:cNvSpPr txBox="1"/>
          <p:nvPr>
            <p:custDataLst>
              <p:tags r:id="rId12"/>
            </p:custDataLst>
          </p:nvPr>
        </p:nvSpPr>
        <p:spPr>
          <a:xfrm>
            <a:off x="5071364" y="2219959"/>
            <a:ext cx="1781810" cy="112331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五四时期</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10" dirty="0">
                <a:latin typeface="微软雅黑" panose="020B0503020204020204" charset="-122"/>
                <a:cs typeface="微软雅黑" panose="020B0503020204020204" charset="-122"/>
              </a:rPr>
              <a:t>D．</a:t>
            </a:r>
            <a:r>
              <a:rPr sz="2400" spc="-5" dirty="0">
                <a:latin typeface="微软雅黑" panose="020B0503020204020204" charset="-122"/>
                <a:cs typeface="微软雅黑" panose="020B0503020204020204" charset="-122"/>
              </a:rPr>
              <a:t>辛亥革命</a:t>
            </a:r>
            <a:endParaRPr sz="2400">
              <a:latin typeface="微软雅黑" panose="020B0503020204020204" charset="-122"/>
              <a:cs typeface="微软雅黑" panose="020B0503020204020204" charset="-122"/>
            </a:endParaRPr>
          </a:p>
        </p:txBody>
      </p:sp>
    </p:spTree>
    <p:custDataLst>
      <p:tags r:id="rId13"/>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26770"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26770" y="1400683"/>
            <a:ext cx="6439535" cy="3317875"/>
          </a:xfrm>
          <a:prstGeom prst="rect">
            <a:avLst/>
          </a:prstGeom>
        </p:spPr>
        <p:txBody>
          <a:bodyPr vert="horz" wrap="square" lIns="0" tIns="12700" rIns="0" bIns="0" rtlCol="0">
            <a:spAutoFit/>
          </a:bodyPr>
          <a:lstStyle/>
          <a:p>
            <a:pPr marL="12700">
              <a:lnSpc>
                <a:spcPct val="100000"/>
              </a:lnSpc>
              <a:spcBef>
                <a:spcPts val="100"/>
              </a:spcBef>
              <a:tabLst>
                <a:tab pos="61214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1604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叶绍钧的《潘先生在难中》是（	）</a:t>
            </a:r>
            <a:endParaRPr sz="2400">
              <a:latin typeface="微软雅黑" panose="020B0503020204020204" charset="-122"/>
              <a:cs typeface="微软雅黑" panose="020B0503020204020204" charset="-122"/>
            </a:endParaRPr>
          </a:p>
          <a:p>
            <a:pPr marL="12700" marR="5520690" algn="just">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散文  </a:t>
            </a:r>
            <a:r>
              <a:rPr sz="2400" spc="-10" dirty="0">
                <a:latin typeface="微软雅黑" panose="020B0503020204020204" charset="-122"/>
                <a:cs typeface="微软雅黑" panose="020B0503020204020204" charset="-122"/>
              </a:rPr>
              <a:t>B:</a:t>
            </a:r>
            <a:r>
              <a:rPr sz="2400" dirty="0">
                <a:latin typeface="微软雅黑" panose="020B0503020204020204" charset="-122"/>
                <a:cs typeface="微软雅黑" panose="020B0503020204020204" charset="-122"/>
              </a:rPr>
              <a:t>小说 </a:t>
            </a:r>
            <a:r>
              <a:rPr sz="2400" dirty="0">
                <a:latin typeface="微软雅黑" panose="020B0503020204020204" charset="-122"/>
                <a:cs typeface="微软雅黑" panose="020B0503020204020204" charset="-122"/>
              </a:rPr>
              <a:t>C</a:t>
            </a:r>
            <a:r>
              <a:rPr sz="2400" spc="-5" dirty="0">
                <a:latin typeface="微软雅黑" panose="020B0503020204020204" charset="-122"/>
                <a:cs typeface="微软雅黑" panose="020B0503020204020204" charset="-122"/>
              </a:rPr>
              <a:t>:童话</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诗歌</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626770" y="50177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0"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26770" y="1400683"/>
            <a:ext cx="6630034" cy="3317875"/>
          </a:xfrm>
          <a:prstGeom prst="rect">
            <a:avLst/>
          </a:prstGeom>
        </p:spPr>
        <p:txBody>
          <a:bodyPr vert="horz" wrap="square" lIns="0" tIns="12700" rIns="0" bIns="0" rtlCol="0">
            <a:spAutoFit/>
          </a:bodyPr>
          <a:lstStyle/>
          <a:p>
            <a:pPr marL="12700">
              <a:lnSpc>
                <a:spcPct val="100000"/>
              </a:lnSpc>
              <a:spcBef>
                <a:spcPts val="100"/>
              </a:spcBef>
              <a:tabLst>
                <a:tab pos="5941695" algn="l"/>
                <a:tab pos="6311900" algn="l"/>
              </a:tabLst>
            </a:pPr>
            <a:r>
              <a:rPr sz="1800" b="1" dirty="0">
                <a:latin typeface="微软雅黑" panose="020B0503020204020204" charset="-122"/>
                <a:cs typeface="微软雅黑" panose="020B0503020204020204" charset="-122"/>
              </a:rPr>
              <a:t>【</a:t>
            </a:r>
            <a:r>
              <a:rPr sz="1800" b="1" spc="5" dirty="0">
                <a:latin typeface="微软雅黑" panose="020B0503020204020204" charset="-122"/>
                <a:cs typeface="微软雅黑" panose="020B0503020204020204" charset="-122"/>
              </a:rPr>
              <a:t>1604</a:t>
            </a:r>
            <a:r>
              <a:rPr sz="1800" b="1" dirty="0">
                <a:latin typeface="微软雅黑" panose="020B0503020204020204" charset="-122"/>
                <a:cs typeface="微软雅黑" panose="020B0503020204020204" charset="-122"/>
              </a:rPr>
              <a:t>单选】</a:t>
            </a:r>
            <a:r>
              <a:rPr sz="2400" dirty="0">
                <a:latin typeface="微软雅黑" panose="020B0503020204020204" charset="-122"/>
                <a:cs typeface="微软雅黑" panose="020B0503020204020204" charset="-122"/>
              </a:rPr>
              <a:t>叶绍钧的《潘先生在难中》是（	B	）</a:t>
            </a:r>
            <a:endParaRPr sz="2400">
              <a:latin typeface="微软雅黑" panose="020B0503020204020204" charset="-122"/>
              <a:cs typeface="微软雅黑" panose="020B0503020204020204" charset="-122"/>
            </a:endParaRPr>
          </a:p>
          <a:p>
            <a:pPr marL="12700" marR="5703570" algn="just">
              <a:lnSpc>
                <a:spcPct val="200000"/>
              </a:lnSpc>
            </a:pPr>
            <a:r>
              <a:rPr sz="2400" dirty="0">
                <a:latin typeface="微软雅黑" panose="020B0503020204020204" charset="-122"/>
                <a:cs typeface="微软雅黑" panose="020B0503020204020204" charset="-122"/>
              </a:rPr>
              <a:t>A</a:t>
            </a:r>
            <a:r>
              <a:rPr sz="2400" spc="-5" dirty="0">
                <a:latin typeface="微软雅黑" panose="020B0503020204020204" charset="-122"/>
                <a:cs typeface="微软雅黑" panose="020B0503020204020204" charset="-122"/>
              </a:rPr>
              <a:t>:</a:t>
            </a:r>
            <a:r>
              <a:rPr sz="2400" dirty="0">
                <a:latin typeface="微软雅黑" panose="020B0503020204020204" charset="-122"/>
                <a:cs typeface="微软雅黑" panose="020B0503020204020204" charset="-122"/>
              </a:rPr>
              <a:t>散文  </a:t>
            </a:r>
            <a:r>
              <a:rPr sz="2400" b="1" dirty="0">
                <a:solidFill>
                  <a:srgbClr val="C00000"/>
                </a:solidFill>
                <a:latin typeface="微软雅黑" panose="020B0503020204020204" charset="-122"/>
                <a:cs typeface="微软雅黑" panose="020B0503020204020204" charset="-122"/>
              </a:rPr>
              <a:t>B</a:t>
            </a:r>
            <a:r>
              <a:rPr sz="2400" b="1" spc="-5" dirty="0">
                <a:solidFill>
                  <a:srgbClr val="C00000"/>
                </a:solidFill>
                <a:latin typeface="微软雅黑" panose="020B0503020204020204" charset="-122"/>
                <a:cs typeface="微软雅黑" panose="020B0503020204020204" charset="-122"/>
              </a:rPr>
              <a:t>:</a:t>
            </a:r>
            <a:r>
              <a:rPr sz="2400" b="1" dirty="0">
                <a:solidFill>
                  <a:srgbClr val="C00000"/>
                </a:solidFill>
                <a:latin typeface="微软雅黑" panose="020B0503020204020204" charset="-122"/>
                <a:cs typeface="微软雅黑" panose="020B0503020204020204" charset="-122"/>
              </a:rPr>
              <a:t>小说  </a:t>
            </a:r>
            <a:r>
              <a:rPr sz="2400" spc="-5" dirty="0">
                <a:latin typeface="微软雅黑" panose="020B0503020204020204" charset="-122"/>
                <a:cs typeface="微软雅黑" panose="020B0503020204020204" charset="-122"/>
              </a:rPr>
              <a:t>C:童话</a:t>
            </a:r>
            <a:endParaRPr sz="2400">
              <a:latin typeface="微软雅黑" panose="020B0503020204020204" charset="-122"/>
              <a:cs typeface="微软雅黑" panose="020B0503020204020204" charset="-122"/>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pPr>
            <a:r>
              <a:rPr sz="2400" spc="-5" dirty="0">
                <a:latin typeface="微软雅黑" panose="020B0503020204020204" charset="-122"/>
                <a:cs typeface="微软雅黑" panose="020B0503020204020204" charset="-122"/>
              </a:rPr>
              <a:t>D:</a:t>
            </a:r>
            <a:r>
              <a:rPr sz="2400" dirty="0">
                <a:latin typeface="微软雅黑" panose="020B0503020204020204" charset="-122"/>
                <a:cs typeface="微软雅黑" panose="020B0503020204020204" charset="-122"/>
              </a:rPr>
              <a:t>诗歌</a:t>
            </a:r>
            <a:endParaRPr sz="24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第三节 小说创作</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216535" y="662940"/>
            <a:ext cx="11842115" cy="4523105"/>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三、郁达夫</a:t>
            </a:r>
            <a:endParaRPr lang="zh-CN" sz="2400" b="1"/>
          </a:p>
          <a:p>
            <a:pPr indent="0">
              <a:lnSpc>
                <a:spcPct val="150000"/>
              </a:lnSpc>
              <a:buFont typeface="Arial" panose="020B0604020202020204" pitchFamily="34" charset="0"/>
              <a:buNone/>
            </a:pPr>
            <a:r>
              <a:rPr lang="zh-CN" sz="2400" b="1"/>
              <a:t>（一）作者简介</a:t>
            </a:r>
            <a:endParaRPr sz="2400" b="1"/>
          </a:p>
          <a:p>
            <a:pPr indent="0">
              <a:lnSpc>
                <a:spcPct val="150000"/>
              </a:lnSpc>
              <a:buFont typeface="Arial" panose="020B0604020202020204" pitchFamily="34" charset="0"/>
              <a:buNone/>
            </a:pPr>
            <a:r>
              <a:rPr lang="en-US" sz="2400" b="1"/>
              <a:t>1</a:t>
            </a:r>
            <a:r>
              <a:rPr lang="zh-CN" altLang="en-US" sz="2400" b="1"/>
              <a:t>、</a:t>
            </a:r>
            <a:r>
              <a:rPr lang="zh-CN" sz="2400" b="1"/>
              <a:t>郁达夫</a:t>
            </a:r>
            <a:endParaRPr lang="zh-CN" sz="2400" b="1"/>
          </a:p>
          <a:p>
            <a:pPr indent="0">
              <a:lnSpc>
                <a:spcPct val="150000"/>
              </a:lnSpc>
              <a:buFont typeface="Arial" panose="020B0604020202020204" pitchFamily="34" charset="0"/>
              <a:buNone/>
            </a:pPr>
            <a:r>
              <a:rPr lang="zh-CN" sz="2400"/>
              <a:t>（</a:t>
            </a:r>
            <a:r>
              <a:rPr lang="en-US" altLang="zh-CN" sz="2400"/>
              <a:t>1</a:t>
            </a:r>
            <a:r>
              <a:rPr lang="zh-CN" sz="2400"/>
              <a:t>）</a:t>
            </a:r>
            <a:r>
              <a:rPr lang="en-US" altLang="zh-CN" sz="2400"/>
              <a:t>1921</a:t>
            </a:r>
            <a:r>
              <a:rPr lang="zh-CN" altLang="en-US" sz="2400"/>
              <a:t>年与</a:t>
            </a:r>
            <a:r>
              <a:rPr lang="zh-CN" altLang="en-US" sz="2400" u="sng">
                <a:solidFill>
                  <a:srgbClr val="C00000"/>
                </a:solidFill>
              </a:rPr>
              <a:t>郭沫若、成仿吾</a:t>
            </a:r>
            <a:r>
              <a:rPr lang="zh-CN" altLang="en-US" sz="2400"/>
              <a:t>等人在日本成立</a:t>
            </a:r>
            <a:r>
              <a:rPr lang="zh-CN" altLang="en-US" sz="2400" b="1" u="sng">
                <a:solidFill>
                  <a:srgbClr val="C00000"/>
                </a:solidFill>
              </a:rPr>
              <a:t>创造社</a:t>
            </a:r>
            <a:r>
              <a:rPr lang="zh-CN" altLang="en-US" sz="2400"/>
              <a:t>。1922年回国。</a:t>
            </a:r>
            <a:endParaRPr lang="zh-CN" altLang="en-US" sz="2400"/>
          </a:p>
          <a:p>
            <a:pPr indent="0">
              <a:lnSpc>
                <a:spcPct val="150000"/>
              </a:lnSpc>
              <a:buFont typeface="Arial" panose="020B0604020202020204" pitchFamily="34" charset="0"/>
              <a:buNone/>
            </a:pPr>
            <a:r>
              <a:rPr lang="zh-CN" altLang="en-US" sz="2400"/>
              <a:t>（</a:t>
            </a:r>
            <a:r>
              <a:rPr lang="en-US" altLang="zh-CN" sz="2400"/>
              <a:t>2</a:t>
            </a:r>
            <a:r>
              <a:rPr lang="zh-CN" altLang="en-US" sz="2400"/>
              <a:t>）在日期间，创作《银灰色的死》《沉沦》《南迁》等小说，</a:t>
            </a:r>
            <a:endParaRPr lang="zh-CN" altLang="en-US" sz="2400"/>
          </a:p>
          <a:p>
            <a:pPr indent="0">
              <a:lnSpc>
                <a:spcPct val="150000"/>
              </a:lnSpc>
              <a:buFont typeface="Arial" panose="020B0604020202020204" pitchFamily="34" charset="0"/>
              <a:buNone/>
            </a:pPr>
            <a:r>
              <a:rPr lang="zh-CN" altLang="en-US" sz="2400"/>
              <a:t>          于1921年结集为《</a:t>
            </a:r>
            <a:r>
              <a:rPr lang="zh-CN" altLang="en-US" sz="2400" b="1" u="sng">
                <a:solidFill>
                  <a:srgbClr val="FF0000"/>
                </a:solidFill>
              </a:rPr>
              <a:t>沉沦</a:t>
            </a:r>
            <a:r>
              <a:rPr lang="zh-CN" altLang="en-US" sz="2400"/>
              <a:t>》出版。【中国现代文学史上</a:t>
            </a:r>
            <a:r>
              <a:rPr lang="zh-CN" altLang="en-US" sz="2400" b="1" u="sng">
                <a:solidFill>
                  <a:srgbClr val="FF0000"/>
                </a:solidFill>
              </a:rPr>
              <a:t>第一部短篇小说集</a:t>
            </a:r>
            <a:r>
              <a:rPr lang="zh-CN" altLang="en-US" sz="2400"/>
              <a:t>】</a:t>
            </a:r>
            <a:endParaRPr lang="zh-CN" altLang="en-US" sz="2400"/>
          </a:p>
          <a:p>
            <a:pPr indent="0">
              <a:lnSpc>
                <a:spcPct val="150000"/>
              </a:lnSpc>
              <a:buFont typeface="Arial" panose="020B0604020202020204" pitchFamily="34" charset="0"/>
              <a:buNone/>
            </a:pPr>
            <a:r>
              <a:rPr lang="zh-CN" altLang="en-US" sz="2400"/>
              <a:t>（</a:t>
            </a:r>
            <a:r>
              <a:rPr lang="en-US" altLang="zh-CN" sz="2400"/>
              <a:t>3</a:t>
            </a:r>
            <a:r>
              <a:rPr lang="zh-CN" altLang="en-US" sz="2400"/>
              <a:t>）其他著名小说：《</a:t>
            </a:r>
            <a:r>
              <a:rPr lang="zh-CN" altLang="en-US" sz="2400" u="sng">
                <a:solidFill>
                  <a:srgbClr val="C00000"/>
                </a:solidFill>
              </a:rPr>
              <a:t>春风沉醉的晚上</a:t>
            </a:r>
            <a:r>
              <a:rPr lang="zh-CN" altLang="en-US" sz="2400"/>
              <a:t>》《</a:t>
            </a:r>
            <a:r>
              <a:rPr lang="zh-CN" altLang="en-US" sz="2400" u="sng">
                <a:solidFill>
                  <a:srgbClr val="C00000"/>
                </a:solidFill>
              </a:rPr>
              <a:t>薄奠</a:t>
            </a:r>
            <a:r>
              <a:rPr lang="zh-CN" altLang="en-US" sz="2400"/>
              <a:t>》《</a:t>
            </a:r>
            <a:r>
              <a:rPr lang="zh-CN" altLang="en-US" sz="2400" u="sng">
                <a:solidFill>
                  <a:srgbClr val="C00000"/>
                </a:solidFill>
              </a:rPr>
              <a:t>迟桂花</a:t>
            </a:r>
            <a:r>
              <a:rPr lang="zh-CN" altLang="en-US" sz="2400"/>
              <a:t>》《采石矶》等。</a:t>
            </a:r>
            <a:endParaRPr lang="zh-CN" altLang="en-US" sz="2400"/>
          </a:p>
          <a:p>
            <a:pPr indent="0">
              <a:lnSpc>
                <a:spcPct val="150000"/>
              </a:lnSpc>
              <a:buFont typeface="Arial" panose="020B0604020202020204" pitchFamily="34" charset="0"/>
              <a:buNone/>
            </a:pPr>
            <a:r>
              <a:rPr lang="zh-CN" altLang="en-US" sz="2400"/>
              <a:t>（</a:t>
            </a:r>
            <a:r>
              <a:rPr lang="en-US" altLang="zh-CN" sz="2400"/>
              <a:t>4</a:t>
            </a:r>
            <a:r>
              <a:rPr lang="zh-CN" altLang="en-US" sz="2400"/>
              <a:t>）是中国现代文学史上卓有成绩又独具风格的优秀作家。</a:t>
            </a:r>
            <a:endParaRPr lang="zh-CN" altLang="en-US" sz="2400"/>
          </a:p>
        </p:txBody>
      </p:sp>
      <p:sp>
        <p:nvSpPr>
          <p:cNvPr id="19" name="圆角矩形 18"/>
          <p:cNvSpPr/>
          <p:nvPr>
            <p:custDataLst>
              <p:tags r:id="rId4"/>
            </p:custDataLst>
          </p:nvPr>
        </p:nvSpPr>
        <p:spPr>
          <a:xfrm>
            <a:off x="2811780" y="133731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
        <p:nvSpPr>
          <p:cNvPr id="4" name="圆角矩形 3"/>
          <p:cNvSpPr/>
          <p:nvPr>
            <p:custDataLst>
              <p:tags r:id="rId5"/>
            </p:custDataLst>
          </p:nvPr>
        </p:nvSpPr>
        <p:spPr>
          <a:xfrm>
            <a:off x="11006455" y="3493135"/>
            <a:ext cx="900430" cy="52197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高频</a:t>
            </a:r>
            <a:endParaRPr lang="zh-CN" altLang="en-US" sz="2400" b="1">
              <a:solidFill>
                <a:schemeClr val="bg1"/>
              </a:solidFill>
              <a:latin typeface="方正清刻本悦宋简体" panose="02000000000000000000" charset="-122"/>
              <a:ea typeface="方正清刻本悦宋简体" panose="02000000000000000000" charset="-122"/>
            </a:endParaRPr>
          </a:p>
        </p:txBody>
      </p:sp>
      <p:pic>
        <p:nvPicPr>
          <p:cNvPr id="5" name="图片 4"/>
          <p:cNvPicPr>
            <a:picLocks noChangeAspect="1"/>
          </p:cNvPicPr>
          <p:nvPr>
            <p:custDataLst>
              <p:tags r:id="rId6"/>
            </p:custDataLst>
          </p:nvPr>
        </p:nvPicPr>
        <p:blipFill>
          <a:blip r:embed="rId7"/>
          <a:stretch>
            <a:fillRect/>
          </a:stretch>
        </p:blipFill>
        <p:spPr>
          <a:xfrm>
            <a:off x="9879965" y="250825"/>
            <a:ext cx="1861820" cy="2695575"/>
          </a:xfrm>
          <a:prstGeom prst="rect">
            <a:avLst/>
          </a:prstGeom>
        </p:spPr>
      </p:pic>
    </p:spTree>
    <p:custDataLst>
      <p:tags r:id="rId8"/>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865428" y="598678"/>
            <a:ext cx="2164715"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.3</a:t>
            </a:r>
            <a:r>
              <a:rPr dirty="0"/>
              <a:t>	</a:t>
            </a:r>
            <a:r>
              <a:rPr spc="-5" dirty="0"/>
              <a:t>郁达夫</a:t>
            </a:r>
            <a:endParaRPr spc="-5" dirty="0"/>
          </a:p>
        </p:txBody>
      </p:sp>
      <p:graphicFrame>
        <p:nvGraphicFramePr>
          <p:cNvPr id="7" name="object 7"/>
          <p:cNvGraphicFramePr>
            <a:graphicFrameLocks noGrp="1"/>
          </p:cNvGraphicFramePr>
          <p:nvPr>
            <p:custDataLst>
              <p:tags r:id="rId9"/>
            </p:custDataLst>
          </p:nvPr>
        </p:nvGraphicFramePr>
        <p:xfrm>
          <a:off x="308927" y="2058923"/>
          <a:ext cx="11598910" cy="3672840"/>
        </p:xfrm>
        <a:graphic>
          <a:graphicData uri="http://schemas.openxmlformats.org/drawingml/2006/table">
            <a:tbl>
              <a:tblPr firstRow="1" bandRow="1">
                <a:tableStyleId>{2D5ABB26-0587-4C30-8999-92F81FD0307C}</a:tableStyleId>
              </a:tblPr>
              <a:tblGrid>
                <a:gridCol w="1518285"/>
                <a:gridCol w="1529715"/>
                <a:gridCol w="8533130"/>
              </a:tblGrid>
              <a:tr h="1554480">
                <a:tc>
                  <a:txBody>
                    <a:bodyPr/>
                    <a:lstStyle/>
                    <a:p>
                      <a:pPr marR="12065">
                        <a:lnSpc>
                          <a:spcPct val="100000"/>
                        </a:lnSpc>
                        <a:spcBef>
                          <a:spcPts val="35"/>
                        </a:spcBef>
                      </a:pPr>
                      <a:endParaRPr sz="2850">
                        <a:latin typeface="Times New Roman" panose="02020603050405020304"/>
                        <a:cs typeface="Times New Roman" panose="02020603050405020304"/>
                      </a:endParaRPr>
                    </a:p>
                    <a:p>
                      <a:pPr marL="29210" marR="12065">
                        <a:lnSpc>
                          <a:spcPct val="100000"/>
                        </a:lnSpc>
                        <a:spcBef>
                          <a:spcPts val="5"/>
                        </a:spcBef>
                      </a:pPr>
                      <a:r>
                        <a:rPr sz="2400" b="1" dirty="0">
                          <a:latin typeface="楷体" panose="02010609060101010101" charset="-122"/>
                          <a:cs typeface="楷体" panose="02010609060101010101" charset="-122"/>
                        </a:rPr>
                        <a:t>《沉沦</a:t>
                      </a:r>
                      <a:r>
                        <a:rPr sz="2400" b="1" spc="-10" dirty="0">
                          <a:latin typeface="楷体" panose="02010609060101010101" charset="-122"/>
                          <a:cs typeface="楷体" panose="02010609060101010101" charset="-122"/>
                        </a:rPr>
                        <a:t>》</a:t>
                      </a:r>
                      <a:endParaRPr sz="2400">
                        <a:latin typeface="楷体" panose="02010609060101010101" charset="-122"/>
                        <a:cs typeface="楷体" panose="02010609060101010101" charset="-122"/>
                      </a:endParaRPr>
                    </a:p>
                    <a:p>
                      <a:pPr>
                        <a:lnSpc>
                          <a:spcPct val="100000"/>
                        </a:lnSpc>
                      </a:pPr>
                      <a:r>
                        <a:rPr sz="2400" b="1" spc="5" dirty="0">
                          <a:solidFill>
                            <a:srgbClr val="C00000"/>
                          </a:solidFill>
                          <a:latin typeface="楷体" panose="02010609060101010101" charset="-122"/>
                          <a:cs typeface="楷体" panose="02010609060101010101" charset="-122"/>
                        </a:rPr>
                        <a:t>（自叙传）</a:t>
                      </a:r>
                      <a:endParaRPr sz="2400">
                        <a:latin typeface="楷体" panose="02010609060101010101" charset="-122"/>
                        <a:cs typeface="楷体" panose="02010609060101010101" charset="-122"/>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5"/>
                        </a:spcBef>
                      </a:pPr>
                      <a:endParaRPr sz="2850">
                        <a:latin typeface="Times New Roman" panose="02020603050405020304"/>
                        <a:cs typeface="Times New Roman" panose="02020603050405020304"/>
                      </a:endParaRPr>
                    </a:p>
                    <a:p>
                      <a:pPr marL="91440" marR="211455">
                        <a:lnSpc>
                          <a:spcPct val="100000"/>
                        </a:lnSpc>
                        <a:spcBef>
                          <a:spcPts val="5"/>
                        </a:spcBef>
                      </a:pPr>
                      <a:r>
                        <a:rPr sz="2400" dirty="0">
                          <a:latin typeface="楷体" panose="02010609060101010101" charset="-122"/>
                          <a:cs typeface="楷体" panose="02010609060101010101" charset="-122"/>
                        </a:rPr>
                        <a:t>一个留日 </a:t>
                      </a:r>
                      <a:r>
                        <a:rPr sz="2400" spc="-5" dirty="0">
                          <a:latin typeface="楷体" panose="02010609060101010101" charset="-122"/>
                          <a:cs typeface="楷体" panose="02010609060101010101" charset="-122"/>
                        </a:rPr>
                        <a:t>学生</a:t>
                      </a:r>
                      <a:endParaRPr sz="2400">
                        <a:latin typeface="楷体" panose="02010609060101010101" charset="-122"/>
                        <a:cs typeface="楷体" panose="02010609060101010101" charset="-122"/>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203200" algn="just">
                        <a:lnSpc>
                          <a:spcPct val="100000"/>
                        </a:lnSpc>
                        <a:spcBef>
                          <a:spcPts val="435"/>
                        </a:spcBef>
                      </a:pPr>
                      <a:r>
                        <a:rPr sz="2400" dirty="0">
                          <a:latin typeface="楷体" panose="02010609060101010101" charset="-122"/>
                          <a:cs typeface="楷体" panose="02010609060101010101" charset="-122"/>
                        </a:rPr>
                        <a:t>一个留日学生，在留学的日子里，常常陷入个人的性苦闷，他 的思想充满着偏激的愤怒，甚至出现一些变态的心理，主人公 </a:t>
                      </a:r>
                      <a:r>
                        <a:rPr sz="2400" spc="-5" dirty="0">
                          <a:latin typeface="楷体" panose="02010609060101010101" charset="-122"/>
                          <a:cs typeface="楷体" panose="02010609060101010101" charset="-122"/>
                        </a:rPr>
                        <a:t>在绝望之中蹈海自杀。在主人公的思想中，祖国的落后，</a:t>
                      </a:r>
                      <a:r>
                        <a:rPr sz="2400" dirty="0">
                          <a:latin typeface="楷体" panose="02010609060101010101" charset="-122"/>
                          <a:cs typeface="楷体" panose="02010609060101010101" charset="-122"/>
                        </a:rPr>
                        <a:t>被与个人的肉体痛苦紧密联系起来。</a:t>
                      </a:r>
                      <a:endParaRPr sz="2400">
                        <a:latin typeface="楷体" panose="02010609060101010101" charset="-122"/>
                        <a:cs typeface="楷体" panose="02010609060101010101" charset="-122"/>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22959">
                <a:tc>
                  <a:txBody>
                    <a:bodyPr/>
                    <a:lstStyle/>
                    <a:p>
                      <a:pPr marL="137160" marR="12065">
                        <a:lnSpc>
                          <a:spcPct val="100000"/>
                        </a:lnSpc>
                        <a:spcBef>
                          <a:spcPts val="1880"/>
                        </a:spcBef>
                      </a:pPr>
                      <a:r>
                        <a:rPr sz="2400" b="1" dirty="0">
                          <a:latin typeface="楷体" panose="02010609060101010101" charset="-122"/>
                          <a:cs typeface="楷体" panose="02010609060101010101" charset="-122"/>
                        </a:rPr>
                        <a:t>《薄奠</a:t>
                      </a:r>
                      <a:r>
                        <a:rPr sz="2400" b="1" spc="-10" dirty="0">
                          <a:latin typeface="楷体" panose="02010609060101010101" charset="-122"/>
                          <a:cs typeface="楷体" panose="02010609060101010101" charset="-122"/>
                        </a:rPr>
                        <a:t>》</a:t>
                      </a:r>
                      <a:endParaRPr sz="2400">
                        <a:latin typeface="楷体" panose="02010609060101010101" charset="-122"/>
                        <a:cs typeface="楷体" panose="02010609060101010101" charset="-122"/>
                      </a:endParaRPr>
                    </a:p>
                  </a:txBody>
                  <a:tcPr marL="0" marR="0" marT="2387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211455">
                        <a:lnSpc>
                          <a:spcPct val="100000"/>
                        </a:lnSpc>
                        <a:spcBef>
                          <a:spcPts val="440"/>
                        </a:spcBef>
                      </a:pPr>
                      <a:r>
                        <a:rPr sz="2400" dirty="0">
                          <a:latin typeface="楷体" panose="02010609060101010101" charset="-122"/>
                          <a:cs typeface="楷体" panose="02010609060101010101" charset="-122"/>
                        </a:rPr>
                        <a:t>一个人力 车夫</a:t>
                      </a:r>
                      <a:endParaRPr sz="2400">
                        <a:latin typeface="楷体" panose="02010609060101010101" charset="-122"/>
                        <a:cs typeface="楷体" panose="02010609060101010101" charset="-122"/>
                      </a:endParaRPr>
                    </a:p>
                  </a:txBody>
                  <a:tcPr marL="0" marR="0" marT="558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203200">
                        <a:lnSpc>
                          <a:spcPct val="100000"/>
                        </a:lnSpc>
                        <a:spcBef>
                          <a:spcPts val="440"/>
                        </a:spcBef>
                      </a:pPr>
                      <a:r>
                        <a:rPr sz="2400" dirty="0">
                          <a:latin typeface="楷体" panose="02010609060101010101" charset="-122"/>
                          <a:cs typeface="楷体" panose="02010609060101010101" charset="-122"/>
                        </a:rPr>
                        <a:t>他的高尚品格，博得了“我”的尊敬，使“我”产生了与他的 深厚的友情</a:t>
                      </a:r>
                      <a:endParaRPr sz="2400">
                        <a:latin typeface="楷体" panose="02010609060101010101" charset="-122"/>
                        <a:cs typeface="楷体" panose="02010609060101010101" charset="-122"/>
                      </a:endParaRPr>
                    </a:p>
                  </a:txBody>
                  <a:tcPr marL="0" marR="0" marT="558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9105">
                <a:tc gridSpan="2">
                  <a:txBody>
                    <a:bodyPr/>
                    <a:lstStyle/>
                    <a:p>
                      <a:pPr marL="135890">
                        <a:lnSpc>
                          <a:spcPct val="100000"/>
                        </a:lnSpc>
                        <a:spcBef>
                          <a:spcPts val="445"/>
                        </a:spcBef>
                      </a:pPr>
                      <a:r>
                        <a:rPr sz="2400" b="1" dirty="0">
                          <a:latin typeface="楷体" panose="02010609060101010101" charset="-122"/>
                          <a:cs typeface="楷体" panose="02010609060101010101" charset="-122"/>
                        </a:rPr>
                        <a:t>《春风沉醉的晚上》</a:t>
                      </a:r>
                      <a:endParaRPr sz="2400">
                        <a:latin typeface="楷体" panose="02010609060101010101" charset="-122"/>
                        <a:cs typeface="楷体" panose="02010609060101010101" charset="-122"/>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c>
                  <a:txBody>
                    <a:bodyPr/>
                    <a:lstStyle/>
                    <a:p>
                      <a:pPr marL="91440">
                        <a:lnSpc>
                          <a:spcPct val="100000"/>
                        </a:lnSpc>
                        <a:spcBef>
                          <a:spcPts val="445"/>
                        </a:spcBef>
                      </a:pPr>
                      <a:r>
                        <a:rPr sz="2400" dirty="0">
                          <a:latin typeface="楷体" panose="02010609060101010101" charset="-122"/>
                          <a:cs typeface="楷体" panose="02010609060101010101" charset="-122"/>
                        </a:rPr>
                        <a:t>作为知识分子的“我”与一名青年女工之间发生的故事。</a:t>
                      </a:r>
                      <a:endParaRPr sz="2400">
                        <a:latin typeface="楷体" panose="02010609060101010101" charset="-122"/>
                        <a:cs typeface="楷体" panose="02010609060101010101" charset="-122"/>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23010">
                <a:tc gridSpan="2">
                  <a:txBody>
                    <a:bodyPr/>
                    <a:lstStyle/>
                    <a:p>
                      <a:pPr marL="748665">
                        <a:lnSpc>
                          <a:spcPct val="100000"/>
                        </a:lnSpc>
                        <a:spcBef>
                          <a:spcPts val="1880"/>
                        </a:spcBef>
                      </a:pPr>
                      <a:r>
                        <a:rPr sz="2400" b="1" spc="-5" dirty="0">
                          <a:latin typeface="楷体" panose="02010609060101010101" charset="-122"/>
                          <a:cs typeface="楷体" panose="02010609060101010101" charset="-122"/>
                        </a:rPr>
                        <a:t>《迟桂</a:t>
                      </a:r>
                      <a:r>
                        <a:rPr sz="2400" b="1" dirty="0">
                          <a:latin typeface="楷体" panose="02010609060101010101" charset="-122"/>
                          <a:cs typeface="楷体" panose="02010609060101010101" charset="-122"/>
                        </a:rPr>
                        <a:t>花</a:t>
                      </a:r>
                      <a:r>
                        <a:rPr sz="2400" b="1" spc="-10" dirty="0">
                          <a:latin typeface="楷体" panose="02010609060101010101" charset="-122"/>
                          <a:cs typeface="楷体" panose="02010609060101010101" charset="-122"/>
                        </a:rPr>
                        <a:t>》</a:t>
                      </a:r>
                      <a:endParaRPr sz="2400">
                        <a:latin typeface="楷体" panose="02010609060101010101" charset="-122"/>
                        <a:cs typeface="楷体" panose="02010609060101010101" charset="-122"/>
                      </a:endParaRPr>
                    </a:p>
                  </a:txBody>
                  <a:tcPr marL="0" marR="0" marT="2387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c>
                  <a:txBody>
                    <a:bodyPr/>
                    <a:lstStyle/>
                    <a:p>
                      <a:pPr marL="91440" marR="203200">
                        <a:lnSpc>
                          <a:spcPct val="100000"/>
                        </a:lnSpc>
                        <a:spcBef>
                          <a:spcPts val="440"/>
                        </a:spcBef>
                      </a:pPr>
                      <a:r>
                        <a:rPr sz="2400" dirty="0">
                          <a:latin typeface="楷体" panose="02010609060101010101" charset="-122"/>
                          <a:cs typeface="楷体" panose="02010609060101010101" charset="-122"/>
                        </a:rPr>
                        <a:t>作品的视野进入了中国的乡村生活，这里所有的远离喧嚣的山 </a:t>
                      </a:r>
                      <a:r>
                        <a:rPr sz="2400" spc="-5" dirty="0">
                          <a:latin typeface="楷体" panose="02010609060101010101" charset="-122"/>
                          <a:cs typeface="楷体" panose="02010609060101010101" charset="-122"/>
                        </a:rPr>
                        <a:t>间的幽静，纯洁无暇的山村女性，亲切和睦的山村人际关系。</a:t>
                      </a:r>
                      <a:endParaRPr sz="2400">
                        <a:latin typeface="楷体" panose="02010609060101010101" charset="-122"/>
                        <a:cs typeface="楷体" panose="02010609060101010101" charset="-122"/>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p:nvPr>
            <p:custDataLst>
              <p:tags r:id="rId10"/>
            </p:custDataLst>
          </p:nvPr>
        </p:nvSpPr>
        <p:spPr>
          <a:xfrm>
            <a:off x="9217871" y="8703"/>
            <a:ext cx="2911009" cy="1653578"/>
          </a:xfrm>
          <a:prstGeom prst="rect">
            <a:avLst/>
          </a:prstGeom>
          <a:blipFill>
            <a:blip r:embed="rId11" cstate="print"/>
            <a:stretch>
              <a:fillRect/>
            </a:stretch>
          </a:blipFill>
        </p:spPr>
        <p:txBody>
          <a:bodyPr wrap="square" lIns="0" tIns="0" rIns="0" bIns="0" rtlCol="0"/>
          <a:lstStyle/>
          <a:p/>
        </p:txBody>
      </p:sp>
      <p:sp>
        <p:nvSpPr>
          <p:cNvPr id="9" name="object 9"/>
          <p:cNvSpPr txBox="1"/>
          <p:nvPr>
            <p:custDataLst>
              <p:tags r:id="rId12"/>
            </p:custDataLst>
          </p:nvPr>
        </p:nvSpPr>
        <p:spPr>
          <a:xfrm>
            <a:off x="953211" y="208026"/>
            <a:ext cx="17405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3B3B3"/>
                </a:solidFill>
                <a:latin typeface="楷体" panose="02010609060101010101" charset="-122"/>
                <a:cs typeface="楷体" panose="02010609060101010101" charset="-122"/>
              </a:rPr>
              <a:t>1.3.3三、郁达夫</a:t>
            </a:r>
            <a:endParaRPr sz="1800">
              <a:latin typeface="楷体" panose="02010609060101010101" charset="-122"/>
              <a:cs typeface="楷体" panose="02010609060101010101" charset="-122"/>
            </a:endParaRPr>
          </a:p>
        </p:txBody>
      </p:sp>
      <p:sp>
        <p:nvSpPr>
          <p:cNvPr id="10" name="object 10"/>
          <p:cNvSpPr txBox="1">
            <a:spLocks noGrp="1"/>
          </p:cNvSpPr>
          <p:nvPr>
            <p:ph type="ftr" sz="quarter" idx="5"/>
            <p:custDataLst>
              <p:tags r:id="rId13"/>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第二节 鲁迅</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174625" y="60325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（六）《故事新编》</a:t>
            </a:r>
            <a:endParaRPr lang="zh-CN" sz="2400" b="1"/>
          </a:p>
          <a:p>
            <a:pPr indent="0">
              <a:lnSpc>
                <a:spcPct val="150000"/>
              </a:lnSpc>
              <a:buFont typeface="Arial" panose="020B0604020202020204" pitchFamily="34" charset="0"/>
              <a:buNone/>
            </a:pPr>
            <a:r>
              <a:rPr sz="2400" b="1"/>
              <a:t>2、《故事新编》主要内容</a:t>
            </a:r>
            <a:endParaRPr sz="2400" b="1"/>
          </a:p>
          <a:p>
            <a:pPr marL="342900" indent="-342900">
              <a:lnSpc>
                <a:spcPct val="150000"/>
              </a:lnSpc>
              <a:buFont typeface="Arial" panose="020B0604020202020204" pitchFamily="34" charset="0"/>
              <a:buChar char="•"/>
            </a:pPr>
            <a:r>
              <a:rPr lang="zh-CN" sz="2400"/>
              <a:t>后期作品</a:t>
            </a:r>
            <a:endParaRPr sz="2400"/>
          </a:p>
          <a:p>
            <a:pPr marL="342900" indent="-342900">
              <a:lnSpc>
                <a:spcPct val="150000"/>
              </a:lnSpc>
              <a:buFont typeface="Wingdings" panose="05000000000000000000" charset="0"/>
              <a:buChar char="Ø"/>
            </a:pPr>
            <a:r>
              <a:rPr sz="2400" b="1" u="sng">
                <a:solidFill>
                  <a:srgbClr val="C00000"/>
                </a:solidFill>
              </a:rPr>
              <a:t>歌颂性的</a:t>
            </a:r>
            <a:r>
              <a:rPr lang="zh-CN" sz="2400"/>
              <a:t>小说</a:t>
            </a:r>
            <a:endParaRPr lang="zh-CN" sz="2400"/>
          </a:p>
          <a:p>
            <a:pPr indent="0">
              <a:lnSpc>
                <a:spcPct val="150000"/>
              </a:lnSpc>
              <a:buFont typeface="Arial" panose="020B0604020202020204" pitchFamily="34" charset="0"/>
              <a:buNone/>
            </a:pPr>
            <a:r>
              <a:rPr lang="zh-CN" sz="2400"/>
              <a:t>（</a:t>
            </a:r>
            <a:r>
              <a:rPr lang="en-US" altLang="zh-CN" sz="2400"/>
              <a:t>2</a:t>
            </a:r>
            <a:r>
              <a:rPr lang="zh-CN" sz="2400"/>
              <a:t>）</a:t>
            </a:r>
            <a:r>
              <a:rPr sz="2400"/>
              <a:t>《</a:t>
            </a:r>
            <a:r>
              <a:rPr sz="2400" b="1" u="sng">
                <a:solidFill>
                  <a:srgbClr val="C00000"/>
                </a:solidFill>
              </a:rPr>
              <a:t>理水</a:t>
            </a:r>
            <a:r>
              <a:rPr sz="2400"/>
              <a:t>》</a:t>
            </a:r>
            <a:endParaRPr sz="2400"/>
          </a:p>
          <a:p>
            <a:pPr indent="0">
              <a:lnSpc>
                <a:spcPct val="150000"/>
              </a:lnSpc>
              <a:buFont typeface="Arial" panose="020B0604020202020204" pitchFamily="34" charset="0"/>
              <a:buNone/>
            </a:pPr>
            <a:r>
              <a:rPr lang="zh-CN" sz="2400"/>
              <a:t>①背景：</a:t>
            </a:r>
            <a:r>
              <a:rPr lang="zh-CN" sz="2400">
                <a:latin typeface="楷体" panose="02010609060101010101" charset="-122"/>
                <a:ea typeface="楷体" panose="02010609060101010101" charset="-122"/>
              </a:rPr>
              <a:t>东北三省失守，华北告急。</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t>②取材：</a:t>
            </a:r>
            <a:r>
              <a:rPr lang="zh-CN" sz="2400">
                <a:latin typeface="楷体" panose="02010609060101010101" charset="-122"/>
                <a:ea typeface="楷体" panose="02010609060101010101" charset="-122"/>
              </a:rPr>
              <a:t>大禹治水</a:t>
            </a:r>
            <a:endParaRPr lang="zh-CN" sz="2400">
              <a:latin typeface="楷体" panose="02010609060101010101" charset="-122"/>
              <a:ea typeface="楷体" panose="02010609060101010101" charset="-122"/>
            </a:endParaRPr>
          </a:p>
          <a:p>
            <a:pPr indent="0">
              <a:lnSpc>
                <a:spcPct val="150000"/>
              </a:lnSpc>
              <a:buFont typeface="Arial" panose="020B0604020202020204" pitchFamily="34" charset="0"/>
              <a:buNone/>
            </a:pPr>
            <a:r>
              <a:rPr lang="zh-CN" sz="2400"/>
              <a:t>③写作：歌颂了“</a:t>
            </a:r>
            <a:r>
              <a:rPr sz="2400" b="1" u="sng">
                <a:solidFill>
                  <a:srgbClr val="C00000"/>
                </a:solidFill>
              </a:rPr>
              <a:t>中国的脊梁”式的人物</a:t>
            </a:r>
            <a:r>
              <a:rPr lang="zh-CN" sz="2400"/>
              <a:t>——古代治水英雄</a:t>
            </a:r>
            <a:r>
              <a:rPr sz="2400" b="1" u="sng">
                <a:solidFill>
                  <a:srgbClr val="C00000"/>
                </a:solidFill>
              </a:rPr>
              <a:t>大禹</a:t>
            </a:r>
            <a:r>
              <a:rPr lang="zh-CN" sz="2400"/>
              <a:t>。</a:t>
            </a:r>
            <a:endParaRPr lang="zh-CN" sz="2400"/>
          </a:p>
          <a:p>
            <a:pPr indent="0">
              <a:lnSpc>
                <a:spcPct val="150000"/>
              </a:lnSpc>
              <a:buFont typeface="Arial" panose="020B0604020202020204" pitchFamily="34" charset="0"/>
              <a:buNone/>
            </a:pPr>
            <a:r>
              <a:rPr lang="zh-CN" sz="2400"/>
              <a:t>           讽刺</a:t>
            </a:r>
            <a:r>
              <a:rPr sz="2400" b="1" u="sng">
                <a:solidFill>
                  <a:srgbClr val="C00000"/>
                </a:solidFill>
              </a:rPr>
              <a:t>文化山上学者</a:t>
            </a:r>
            <a:r>
              <a:rPr lang="zh-CN" sz="2400"/>
              <a:t>们趾高气扬的无聊争论，</a:t>
            </a:r>
            <a:r>
              <a:rPr sz="2400" b="1" u="sng">
                <a:solidFill>
                  <a:srgbClr val="C00000"/>
                </a:solidFill>
              </a:rPr>
              <a:t>水利局官员</a:t>
            </a:r>
            <a:r>
              <a:rPr lang="zh-CN" sz="2400"/>
              <a:t>脑满肠肥、作成作福的丑</a:t>
            </a:r>
            <a:endParaRPr lang="zh-CN" sz="2400"/>
          </a:p>
          <a:p>
            <a:pPr indent="0">
              <a:lnSpc>
                <a:spcPct val="150000"/>
              </a:lnSpc>
              <a:buFont typeface="Arial" panose="020B0604020202020204" pitchFamily="34" charset="0"/>
              <a:buNone/>
            </a:pPr>
            <a:r>
              <a:rPr lang="zh-CN" sz="2400"/>
              <a:t>恶嘴脸，在嬉笑怒骂中予以极度的轻蔑和严厉的鞭挞。</a:t>
            </a:r>
            <a:endParaRPr lang="zh-CN" sz="2400"/>
          </a:p>
        </p:txBody>
      </p:sp>
      <p:sp>
        <p:nvSpPr>
          <p:cNvPr id="19" name="圆角矩形 18"/>
          <p:cNvSpPr/>
          <p:nvPr>
            <p:custDataLst>
              <p:tags r:id="rId4"/>
            </p:custDataLst>
          </p:nvPr>
        </p:nvSpPr>
        <p:spPr>
          <a:xfrm>
            <a:off x="3939540" y="130937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12063" y="478028"/>
            <a:ext cx="216408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.3</a:t>
            </a:r>
            <a:r>
              <a:rPr dirty="0"/>
              <a:t>	</a:t>
            </a:r>
            <a:r>
              <a:rPr spc="-5" dirty="0"/>
              <a:t>郁</a:t>
            </a:r>
            <a:r>
              <a:rPr spc="-10" dirty="0"/>
              <a:t>达</a:t>
            </a:r>
            <a:r>
              <a:rPr spc="-5" dirty="0"/>
              <a:t>夫</a:t>
            </a:r>
            <a:endParaRPr spc="-5" dirty="0"/>
          </a:p>
        </p:txBody>
      </p:sp>
      <p:sp>
        <p:nvSpPr>
          <p:cNvPr id="7" name="object 7"/>
          <p:cNvSpPr txBox="1"/>
          <p:nvPr>
            <p:custDataLst>
              <p:tags r:id="rId9"/>
            </p:custDataLst>
          </p:nvPr>
        </p:nvSpPr>
        <p:spPr>
          <a:xfrm>
            <a:off x="273507" y="1129030"/>
            <a:ext cx="6698615" cy="376555"/>
          </a:xfrm>
          <a:prstGeom prst="rect">
            <a:avLst/>
          </a:prstGeom>
        </p:spPr>
        <p:txBody>
          <a:bodyPr vert="horz" wrap="square" lIns="0" tIns="13335" rIns="0" bIns="0" rtlCol="0">
            <a:spAutoFit/>
          </a:bodyPr>
          <a:lstStyle/>
          <a:p>
            <a:pPr marL="12700">
              <a:lnSpc>
                <a:spcPct val="100000"/>
              </a:lnSpc>
              <a:spcBef>
                <a:spcPts val="105"/>
              </a:spcBef>
            </a:pPr>
            <a:r>
              <a:rPr sz="2300" spc="-5" dirty="0">
                <a:latin typeface="微软雅黑" panose="020B0503020204020204" charset="-122"/>
                <a:cs typeface="微软雅黑" panose="020B0503020204020204" charset="-122"/>
              </a:rPr>
              <a:t>1.</a:t>
            </a:r>
            <a:r>
              <a:rPr sz="2300" b="1" dirty="0">
                <a:solidFill>
                  <a:srgbClr val="C00000"/>
                </a:solidFill>
                <a:latin typeface="微软雅黑" panose="020B0503020204020204" charset="-122"/>
                <a:cs typeface="微软雅黑" panose="020B0503020204020204" charset="-122"/>
              </a:rPr>
              <a:t>《沉沦》</a:t>
            </a:r>
            <a:r>
              <a:rPr sz="2300" dirty="0">
                <a:latin typeface="微软雅黑" panose="020B0503020204020204" charset="-122"/>
                <a:cs typeface="微软雅黑" panose="020B0503020204020204" charset="-122"/>
              </a:rPr>
              <a:t>：</a:t>
            </a:r>
            <a:r>
              <a:rPr sz="2300" b="1" dirty="0">
                <a:solidFill>
                  <a:srgbClr val="C00000"/>
                </a:solidFill>
                <a:latin typeface="微软雅黑" panose="020B0503020204020204" charset="-122"/>
                <a:cs typeface="微软雅黑" panose="020B0503020204020204" charset="-122"/>
              </a:rPr>
              <a:t>中国现</a:t>
            </a:r>
            <a:r>
              <a:rPr sz="2300" b="1" spc="-15" dirty="0">
                <a:solidFill>
                  <a:srgbClr val="C00000"/>
                </a:solidFill>
                <a:latin typeface="微软雅黑" panose="020B0503020204020204" charset="-122"/>
                <a:cs typeface="微软雅黑" panose="020B0503020204020204" charset="-122"/>
              </a:rPr>
              <a:t>代</a:t>
            </a:r>
            <a:r>
              <a:rPr sz="2300" b="1" dirty="0">
                <a:solidFill>
                  <a:srgbClr val="C00000"/>
                </a:solidFill>
                <a:latin typeface="微软雅黑" panose="020B0503020204020204" charset="-122"/>
                <a:cs typeface="微软雅黑" panose="020B0503020204020204" charset="-122"/>
              </a:rPr>
              <a:t>文学</a:t>
            </a:r>
            <a:r>
              <a:rPr sz="2300" b="1" spc="-15" dirty="0">
                <a:solidFill>
                  <a:srgbClr val="C00000"/>
                </a:solidFill>
                <a:latin typeface="微软雅黑" panose="020B0503020204020204" charset="-122"/>
                <a:cs typeface="微软雅黑" panose="020B0503020204020204" charset="-122"/>
              </a:rPr>
              <a:t>史</a:t>
            </a:r>
            <a:r>
              <a:rPr sz="2300" b="1" dirty="0">
                <a:solidFill>
                  <a:srgbClr val="C00000"/>
                </a:solidFill>
                <a:latin typeface="微软雅黑" panose="020B0503020204020204" charset="-122"/>
                <a:cs typeface="微软雅黑" panose="020B0503020204020204" charset="-122"/>
              </a:rPr>
              <a:t>上第</a:t>
            </a:r>
            <a:r>
              <a:rPr sz="2300" b="1" spc="-15" dirty="0">
                <a:solidFill>
                  <a:srgbClr val="C00000"/>
                </a:solidFill>
                <a:latin typeface="微软雅黑" panose="020B0503020204020204" charset="-122"/>
                <a:cs typeface="微软雅黑" panose="020B0503020204020204" charset="-122"/>
              </a:rPr>
              <a:t>一</a:t>
            </a:r>
            <a:r>
              <a:rPr sz="2300" b="1" dirty="0">
                <a:solidFill>
                  <a:srgbClr val="C00000"/>
                </a:solidFill>
                <a:latin typeface="微软雅黑" panose="020B0503020204020204" charset="-122"/>
                <a:cs typeface="微软雅黑" panose="020B0503020204020204" charset="-122"/>
              </a:rPr>
              <a:t>部短</a:t>
            </a:r>
            <a:r>
              <a:rPr sz="2300" b="1" spc="-15" dirty="0">
                <a:solidFill>
                  <a:srgbClr val="C00000"/>
                </a:solidFill>
                <a:latin typeface="微软雅黑" panose="020B0503020204020204" charset="-122"/>
                <a:cs typeface="微软雅黑" panose="020B0503020204020204" charset="-122"/>
              </a:rPr>
              <a:t>篇</a:t>
            </a:r>
            <a:r>
              <a:rPr sz="2300" b="1" dirty="0">
                <a:solidFill>
                  <a:srgbClr val="C00000"/>
                </a:solidFill>
                <a:latin typeface="微软雅黑" panose="020B0503020204020204" charset="-122"/>
                <a:cs typeface="微软雅黑" panose="020B0503020204020204" charset="-122"/>
              </a:rPr>
              <a:t>小说</a:t>
            </a:r>
            <a:r>
              <a:rPr sz="2300" b="1" spc="-10" dirty="0">
                <a:solidFill>
                  <a:srgbClr val="C00000"/>
                </a:solidFill>
                <a:latin typeface="微软雅黑" panose="020B0503020204020204" charset="-122"/>
                <a:cs typeface="微软雅黑" panose="020B0503020204020204" charset="-122"/>
              </a:rPr>
              <a:t>集</a:t>
            </a:r>
            <a:r>
              <a:rPr sz="2300" dirty="0">
                <a:latin typeface="微软雅黑" panose="020B0503020204020204" charset="-122"/>
                <a:cs typeface="微软雅黑" panose="020B0503020204020204" charset="-122"/>
              </a:rPr>
              <a:t>，</a:t>
            </a:r>
            <a:endParaRPr sz="23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2106929" y="1689862"/>
            <a:ext cx="3244850" cy="376555"/>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C00000"/>
                </a:solidFill>
                <a:latin typeface="微软雅黑" panose="020B0503020204020204" charset="-122"/>
                <a:cs typeface="微软雅黑" panose="020B0503020204020204" charset="-122"/>
              </a:rPr>
              <a:t>自叙传</a:t>
            </a:r>
            <a:r>
              <a:rPr sz="2300" dirty="0">
                <a:latin typeface="微软雅黑" panose="020B0503020204020204" charset="-122"/>
                <a:cs typeface="微软雅黑" panose="020B0503020204020204" charset="-122"/>
              </a:rPr>
              <a:t>小说的典型作品。</a:t>
            </a:r>
            <a:endParaRPr sz="2300">
              <a:latin typeface="微软雅黑" panose="020B0503020204020204" charset="-122"/>
              <a:cs typeface="微软雅黑" panose="020B0503020204020204" charset="-122"/>
            </a:endParaRPr>
          </a:p>
        </p:txBody>
      </p:sp>
      <p:sp>
        <p:nvSpPr>
          <p:cNvPr id="9" name="object 9"/>
          <p:cNvSpPr txBox="1">
            <a:spLocks noGrp="1"/>
          </p:cNvSpPr>
          <p:nvPr>
            <p:ph type="body" idx="1"/>
            <p:custDataLst>
              <p:tags r:id="rId11"/>
            </p:custDataLst>
          </p:nvPr>
        </p:nvSpPr>
        <p:spPr>
          <a:prstGeom prst="rect">
            <a:avLst/>
          </a:prstGeom>
        </p:spPr>
        <p:txBody>
          <a:bodyPr vert="horz" wrap="square" lIns="0" tIns="12700" rIns="0" bIns="0" rtlCol="0">
            <a:spAutoFit/>
          </a:bodyPr>
          <a:lstStyle/>
          <a:p>
            <a:pPr marL="203200">
              <a:lnSpc>
                <a:spcPct val="100000"/>
              </a:lnSpc>
              <a:spcBef>
                <a:spcPts val="100"/>
              </a:spcBef>
            </a:pPr>
            <a:r>
              <a:rPr spc="-5" dirty="0"/>
              <a:t>2.</a:t>
            </a:r>
            <a:r>
              <a:rPr dirty="0"/>
              <a:t>《沉沦》独特的艺术风格：</a:t>
            </a:r>
            <a:endParaRPr dirty="0"/>
          </a:p>
          <a:p>
            <a:pPr marL="203200">
              <a:lnSpc>
                <a:spcPct val="100000"/>
              </a:lnSpc>
              <a:spcBef>
                <a:spcPts val="2015"/>
              </a:spcBef>
            </a:pPr>
            <a:r>
              <a:rPr b="0" spc="-5" dirty="0">
                <a:latin typeface="微软雅黑" panose="020B0503020204020204" charset="-122"/>
                <a:cs typeface="微软雅黑" panose="020B0503020204020204" charset="-122"/>
              </a:rPr>
              <a:t>（1）《沉沦》</a:t>
            </a:r>
            <a:r>
              <a:rPr b="0" dirty="0">
                <a:latin typeface="微软雅黑" panose="020B0503020204020204" charset="-122"/>
                <a:cs typeface="微软雅黑" panose="020B0503020204020204" charset="-122"/>
              </a:rPr>
              <a:t>以</a:t>
            </a:r>
            <a:r>
              <a:rPr spc="-5" dirty="0">
                <a:solidFill>
                  <a:srgbClr val="C00000"/>
                </a:solidFill>
              </a:rPr>
              <a:t>大胆直率</a:t>
            </a:r>
            <a:r>
              <a:rPr b="0" spc="-5" dirty="0">
                <a:latin typeface="微软雅黑" panose="020B0503020204020204" charset="-122"/>
                <a:cs typeface="微软雅黑" panose="020B0503020204020204" charset="-122"/>
              </a:rPr>
              <a:t>的表现手法，真诚而充分地袒露</a:t>
            </a:r>
            <a:r>
              <a:rPr b="0" dirty="0">
                <a:latin typeface="微软雅黑" panose="020B0503020204020204" charset="-122"/>
                <a:cs typeface="微软雅黑" panose="020B0503020204020204" charset="-122"/>
              </a:rPr>
              <a:t>了</a:t>
            </a:r>
            <a:r>
              <a:rPr spc="-5" dirty="0">
                <a:solidFill>
                  <a:srgbClr val="C00000"/>
                </a:solidFill>
              </a:rPr>
              <a:t>主人公隐秘的“性”</a:t>
            </a:r>
            <a:endParaRPr spc="-5" dirty="0">
              <a:solidFill>
                <a:srgbClr val="C00000"/>
              </a:solidFill>
            </a:endParaRPr>
          </a:p>
          <a:p>
            <a:pPr marL="1198245">
              <a:lnSpc>
                <a:spcPct val="100000"/>
              </a:lnSpc>
              <a:spcBef>
                <a:spcPts val="2020"/>
              </a:spcBef>
            </a:pPr>
            <a:r>
              <a:rPr dirty="0">
                <a:solidFill>
                  <a:srgbClr val="C00000"/>
                </a:solidFill>
              </a:rPr>
              <a:t>心理世界，</a:t>
            </a:r>
            <a:endParaRPr dirty="0">
              <a:solidFill>
                <a:srgbClr val="C00000"/>
              </a:solidFill>
            </a:endParaRPr>
          </a:p>
          <a:p>
            <a:pPr marL="12700">
              <a:lnSpc>
                <a:spcPct val="100000"/>
              </a:lnSpc>
              <a:spcBef>
                <a:spcPts val="1440"/>
              </a:spcBef>
            </a:pPr>
            <a:r>
              <a:rPr b="0" spc="-5" dirty="0">
                <a:latin typeface="微软雅黑" panose="020B0503020204020204" charset="-122"/>
                <a:cs typeface="微软雅黑" panose="020B0503020204020204" charset="-122"/>
              </a:rPr>
              <a:t>（2）</a:t>
            </a:r>
            <a:r>
              <a:rPr b="0" dirty="0">
                <a:latin typeface="微软雅黑" panose="020B0503020204020204" charset="-122"/>
                <a:cs typeface="微软雅黑" panose="020B0503020204020204" charset="-122"/>
              </a:rPr>
              <a:t>显示了作者</a:t>
            </a:r>
            <a:r>
              <a:rPr dirty="0">
                <a:solidFill>
                  <a:srgbClr val="C00000"/>
                </a:solidFill>
              </a:rPr>
              <a:t>对于封建礼教的反抗</a:t>
            </a:r>
            <a:r>
              <a:rPr b="0" dirty="0">
                <a:latin typeface="微软雅黑" panose="020B0503020204020204" charset="-122"/>
                <a:cs typeface="微软雅黑" panose="020B0503020204020204" charset="-122"/>
              </a:rPr>
              <a:t>与批判以及</a:t>
            </a:r>
            <a:r>
              <a:rPr dirty="0">
                <a:solidFill>
                  <a:srgbClr val="C00000"/>
                </a:solidFill>
              </a:rPr>
              <a:t>对于个性解放</a:t>
            </a:r>
            <a:r>
              <a:rPr b="0" dirty="0">
                <a:latin typeface="微软雅黑" panose="020B0503020204020204" charset="-122"/>
                <a:cs typeface="微软雅黑" panose="020B0503020204020204" charset="-122"/>
              </a:rPr>
              <a:t>的热烈追求。</a:t>
            </a:r>
            <a:endParaRPr b="0" dirty="0">
              <a:latin typeface="微软雅黑" panose="020B0503020204020204" charset="-122"/>
              <a:cs typeface="微软雅黑" panose="020B0503020204020204" charset="-122"/>
            </a:endParaRPr>
          </a:p>
          <a:p>
            <a:pPr marL="203200">
              <a:lnSpc>
                <a:spcPct val="100000"/>
              </a:lnSpc>
              <a:spcBef>
                <a:spcPts val="2015"/>
              </a:spcBef>
            </a:pPr>
            <a:r>
              <a:rPr b="0" spc="-5" dirty="0">
                <a:latin typeface="微软雅黑" panose="020B0503020204020204" charset="-122"/>
                <a:cs typeface="微软雅黑" panose="020B0503020204020204" charset="-122"/>
              </a:rPr>
              <a:t>（3）</a:t>
            </a:r>
            <a:r>
              <a:rPr b="0" dirty="0">
                <a:latin typeface="微软雅黑" panose="020B0503020204020204" charset="-122"/>
                <a:cs typeface="微软雅黑" panose="020B0503020204020204" charset="-122"/>
              </a:rPr>
              <a:t>作者</a:t>
            </a:r>
            <a:r>
              <a:rPr dirty="0">
                <a:solidFill>
                  <a:srgbClr val="C00000"/>
                </a:solidFill>
              </a:rPr>
              <a:t>强烈的主体情感</a:t>
            </a:r>
            <a:r>
              <a:rPr b="0" dirty="0">
                <a:latin typeface="微软雅黑" panose="020B0503020204020204" charset="-122"/>
                <a:cs typeface="微软雅黑" panose="020B0503020204020204" charset="-122"/>
              </a:rPr>
              <a:t>融注在作品中，使作品具有很强</a:t>
            </a:r>
            <a:r>
              <a:rPr b="0" spc="5" dirty="0">
                <a:latin typeface="微软雅黑" panose="020B0503020204020204" charset="-122"/>
                <a:cs typeface="微软雅黑" panose="020B0503020204020204" charset="-122"/>
              </a:rPr>
              <a:t>的</a:t>
            </a:r>
            <a:r>
              <a:rPr dirty="0">
                <a:solidFill>
                  <a:srgbClr val="C00000"/>
                </a:solidFill>
              </a:rPr>
              <a:t>震撼力</a:t>
            </a:r>
            <a:r>
              <a:rPr b="0" dirty="0">
                <a:latin typeface="微软雅黑" panose="020B0503020204020204" charset="-122"/>
                <a:cs typeface="微软雅黑" panose="020B0503020204020204" charset="-122"/>
              </a:rPr>
              <a:t>。</a:t>
            </a:r>
            <a:endParaRPr b="0" dirty="0">
              <a:latin typeface="微软雅黑" panose="020B0503020204020204" charset="-122"/>
              <a:cs typeface="微软雅黑" panose="020B0503020204020204" charset="-122"/>
            </a:endParaRPr>
          </a:p>
        </p:txBody>
      </p:sp>
      <p:sp>
        <p:nvSpPr>
          <p:cNvPr id="10" name="object 10"/>
          <p:cNvSpPr/>
          <p:nvPr>
            <p:custDataLst>
              <p:tags r:id="rId12"/>
            </p:custDataLst>
          </p:nvPr>
        </p:nvSpPr>
        <p:spPr>
          <a:xfrm>
            <a:off x="8893648" y="9670"/>
            <a:ext cx="3229494" cy="1837309"/>
          </a:xfrm>
          <a:prstGeom prst="rect">
            <a:avLst/>
          </a:prstGeom>
          <a:blipFill>
            <a:blip r:embed="rId13" cstate="print"/>
            <a:stretch>
              <a:fillRect/>
            </a:stretch>
          </a:blipFill>
        </p:spPr>
        <p:txBody>
          <a:bodyPr wrap="square" lIns="0" tIns="0" rIns="0" bIns="0" rtlCol="0"/>
          <a:lstStyle/>
          <a:p/>
        </p:txBody>
      </p:sp>
      <p:sp>
        <p:nvSpPr>
          <p:cNvPr id="11" name="object 11"/>
          <p:cNvSpPr/>
          <p:nvPr>
            <p:custDataLst>
              <p:tags r:id="rId14"/>
            </p:custDataLst>
          </p:nvPr>
        </p:nvSpPr>
        <p:spPr>
          <a:xfrm>
            <a:off x="6355841" y="1652777"/>
            <a:ext cx="937260" cy="504825"/>
          </a:xfrm>
          <a:custGeom>
            <a:avLst/>
            <a:gdLst/>
            <a:ahLst/>
            <a:cxnLst/>
            <a:rect l="l" t="t" r="r" b="b"/>
            <a:pathLst>
              <a:path w="937259" h="504825">
                <a:moveTo>
                  <a:pt x="685038" y="0"/>
                </a:moveTo>
                <a:lnTo>
                  <a:pt x="0" y="0"/>
                </a:lnTo>
                <a:lnTo>
                  <a:pt x="0" y="504444"/>
                </a:lnTo>
                <a:lnTo>
                  <a:pt x="685038" y="504444"/>
                </a:lnTo>
                <a:lnTo>
                  <a:pt x="937260" y="252222"/>
                </a:lnTo>
                <a:lnTo>
                  <a:pt x="685038" y="0"/>
                </a:lnTo>
                <a:close/>
              </a:path>
            </a:pathLst>
          </a:custGeom>
          <a:solidFill>
            <a:srgbClr val="00AF50"/>
          </a:solidFill>
        </p:spPr>
        <p:txBody>
          <a:bodyPr wrap="square" lIns="0" tIns="0" rIns="0" bIns="0" rtlCol="0"/>
          <a:lstStyle/>
          <a:p/>
        </p:txBody>
      </p:sp>
      <p:sp>
        <p:nvSpPr>
          <p:cNvPr id="12" name="object 12"/>
          <p:cNvSpPr/>
          <p:nvPr>
            <p:custDataLst>
              <p:tags r:id="rId15"/>
            </p:custDataLst>
          </p:nvPr>
        </p:nvSpPr>
        <p:spPr>
          <a:xfrm>
            <a:off x="6355841" y="1652777"/>
            <a:ext cx="937260" cy="504825"/>
          </a:xfrm>
          <a:custGeom>
            <a:avLst/>
            <a:gdLst/>
            <a:ahLst/>
            <a:cxnLst/>
            <a:rect l="l" t="t" r="r" b="b"/>
            <a:pathLst>
              <a:path w="937259" h="504825">
                <a:moveTo>
                  <a:pt x="0" y="0"/>
                </a:moveTo>
                <a:lnTo>
                  <a:pt x="685038" y="0"/>
                </a:lnTo>
                <a:lnTo>
                  <a:pt x="937260" y="252222"/>
                </a:lnTo>
                <a:lnTo>
                  <a:pt x="685038" y="504444"/>
                </a:lnTo>
                <a:lnTo>
                  <a:pt x="0" y="504444"/>
                </a:lnTo>
                <a:lnTo>
                  <a:pt x="0" y="0"/>
                </a:lnTo>
                <a:close/>
              </a:path>
            </a:pathLst>
          </a:custGeom>
          <a:ln w="28956">
            <a:solidFill>
              <a:srgbClr val="00AF50"/>
            </a:solidFill>
          </a:ln>
        </p:spPr>
        <p:txBody>
          <a:bodyPr wrap="square" lIns="0" tIns="0" rIns="0" bIns="0" rtlCol="0"/>
          <a:lstStyle/>
          <a:p/>
        </p:txBody>
      </p:sp>
      <p:sp>
        <p:nvSpPr>
          <p:cNvPr id="13" name="object 13"/>
          <p:cNvSpPr txBox="1"/>
          <p:nvPr>
            <p:custDataLst>
              <p:tags r:id="rId16"/>
            </p:custDataLst>
          </p:nvPr>
        </p:nvSpPr>
        <p:spPr>
          <a:xfrm>
            <a:off x="6595109" y="1696669"/>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p:nvPr>
            <p:custDataLst>
              <p:tags r:id="rId17"/>
            </p:custDataLst>
          </p:nvPr>
        </p:nvSpPr>
        <p:spPr>
          <a:xfrm>
            <a:off x="8096250" y="2518410"/>
            <a:ext cx="937260" cy="502920"/>
          </a:xfrm>
          <a:custGeom>
            <a:avLst/>
            <a:gdLst/>
            <a:ahLst/>
            <a:cxnLst/>
            <a:rect l="l" t="t" r="r" b="b"/>
            <a:pathLst>
              <a:path w="937259" h="502919">
                <a:moveTo>
                  <a:pt x="685800" y="0"/>
                </a:moveTo>
                <a:lnTo>
                  <a:pt x="0" y="0"/>
                </a:lnTo>
                <a:lnTo>
                  <a:pt x="0" y="502919"/>
                </a:lnTo>
                <a:lnTo>
                  <a:pt x="685800" y="502919"/>
                </a:lnTo>
                <a:lnTo>
                  <a:pt x="937259" y="251460"/>
                </a:lnTo>
                <a:lnTo>
                  <a:pt x="685800" y="0"/>
                </a:lnTo>
                <a:close/>
              </a:path>
            </a:pathLst>
          </a:custGeom>
          <a:solidFill>
            <a:srgbClr val="006FC0"/>
          </a:solidFill>
        </p:spPr>
        <p:txBody>
          <a:bodyPr wrap="square" lIns="0" tIns="0" rIns="0" bIns="0" rtlCol="0"/>
          <a:lstStyle/>
          <a:p/>
        </p:txBody>
      </p:sp>
      <p:sp>
        <p:nvSpPr>
          <p:cNvPr id="15" name="object 15"/>
          <p:cNvSpPr/>
          <p:nvPr>
            <p:custDataLst>
              <p:tags r:id="rId18"/>
            </p:custDataLst>
          </p:nvPr>
        </p:nvSpPr>
        <p:spPr>
          <a:xfrm>
            <a:off x="8096250" y="2518410"/>
            <a:ext cx="937260" cy="502920"/>
          </a:xfrm>
          <a:custGeom>
            <a:avLst/>
            <a:gdLst/>
            <a:ahLst/>
            <a:cxnLst/>
            <a:rect l="l" t="t" r="r" b="b"/>
            <a:pathLst>
              <a:path w="937259" h="502919">
                <a:moveTo>
                  <a:pt x="0" y="0"/>
                </a:moveTo>
                <a:lnTo>
                  <a:pt x="685800" y="0"/>
                </a:lnTo>
                <a:lnTo>
                  <a:pt x="937259" y="251460"/>
                </a:lnTo>
                <a:lnTo>
                  <a:pt x="685800" y="502919"/>
                </a:lnTo>
                <a:lnTo>
                  <a:pt x="0" y="502919"/>
                </a:lnTo>
                <a:lnTo>
                  <a:pt x="0" y="0"/>
                </a:lnTo>
                <a:close/>
              </a:path>
            </a:pathLst>
          </a:custGeom>
          <a:ln w="28956">
            <a:solidFill>
              <a:srgbClr val="006FC0"/>
            </a:solidFill>
          </a:ln>
        </p:spPr>
        <p:txBody>
          <a:bodyPr wrap="square" lIns="0" tIns="0" rIns="0" bIns="0" rtlCol="0"/>
          <a:lstStyle/>
          <a:p/>
        </p:txBody>
      </p:sp>
      <p:sp>
        <p:nvSpPr>
          <p:cNvPr id="16" name="object 16"/>
          <p:cNvSpPr txBox="1"/>
          <p:nvPr>
            <p:custDataLst>
              <p:tags r:id="rId19"/>
            </p:custDataLst>
          </p:nvPr>
        </p:nvSpPr>
        <p:spPr>
          <a:xfrm>
            <a:off x="8336026" y="2562605"/>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8" name="object 18"/>
          <p:cNvSpPr txBox="1">
            <a:spLocks noGrp="1"/>
          </p:cNvSpPr>
          <p:nvPr>
            <p:ph type="ftr" sz="quarter" idx="5"/>
            <p:custDataLst>
              <p:tags r:id="rId20"/>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7" name="object 17"/>
          <p:cNvSpPr txBox="1"/>
          <p:nvPr>
            <p:custDataLst>
              <p:tags r:id="rId21"/>
            </p:custDataLst>
          </p:nvPr>
        </p:nvSpPr>
        <p:spPr>
          <a:xfrm>
            <a:off x="953211" y="208026"/>
            <a:ext cx="17405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3B3B3"/>
                </a:solidFill>
                <a:latin typeface="楷体" panose="02010609060101010101" charset="-122"/>
                <a:cs typeface="楷体" panose="02010609060101010101" charset="-122"/>
              </a:rPr>
              <a:t>1.3.3三、郁达夫</a:t>
            </a:r>
            <a:endParaRPr sz="1800">
              <a:latin typeface="楷体" panose="02010609060101010101" charset="-122"/>
              <a:cs typeface="楷体" panose="02010609060101010101" charset="-122"/>
            </a:endParaRPr>
          </a:p>
        </p:txBody>
      </p:sp>
    </p:spTree>
    <p:custDataLst>
      <p:tags r:id="rId22"/>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912063" y="478028"/>
            <a:ext cx="216408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.3</a:t>
            </a:r>
            <a:r>
              <a:rPr dirty="0"/>
              <a:t>	</a:t>
            </a:r>
            <a:r>
              <a:rPr spc="-5" dirty="0"/>
              <a:t>郁</a:t>
            </a:r>
            <a:r>
              <a:rPr spc="-10" dirty="0"/>
              <a:t>达</a:t>
            </a:r>
            <a:r>
              <a:rPr spc="-5" dirty="0"/>
              <a:t>夫</a:t>
            </a:r>
            <a:endParaRPr spc="-5" dirty="0"/>
          </a:p>
        </p:txBody>
      </p:sp>
      <p:sp>
        <p:nvSpPr>
          <p:cNvPr id="7" name="object 7"/>
          <p:cNvSpPr txBox="1"/>
          <p:nvPr>
            <p:custDataLst>
              <p:tags r:id="rId9"/>
            </p:custDataLst>
          </p:nvPr>
        </p:nvSpPr>
        <p:spPr>
          <a:xfrm>
            <a:off x="273507" y="1689862"/>
            <a:ext cx="7773034" cy="376555"/>
          </a:xfrm>
          <a:prstGeom prst="rect">
            <a:avLst/>
          </a:prstGeom>
        </p:spPr>
        <p:txBody>
          <a:bodyPr vert="horz" wrap="square" lIns="0" tIns="13335" rIns="0" bIns="0" rtlCol="0">
            <a:spAutoFit/>
          </a:bodyPr>
          <a:lstStyle/>
          <a:p>
            <a:pPr marL="12700">
              <a:lnSpc>
                <a:spcPct val="100000"/>
              </a:lnSpc>
              <a:spcBef>
                <a:spcPts val="105"/>
              </a:spcBef>
              <a:tabLst>
                <a:tab pos="449580" algn="l"/>
              </a:tabLst>
            </a:pPr>
            <a:r>
              <a:rPr sz="2300" b="1" spc="-5" dirty="0">
                <a:latin typeface="微软雅黑" panose="020B0503020204020204" charset="-122"/>
                <a:cs typeface="微软雅黑" panose="020B0503020204020204" charset="-122"/>
              </a:rPr>
              <a:t>3.	</a:t>
            </a:r>
            <a:r>
              <a:rPr sz="2300" b="1" dirty="0">
                <a:latin typeface="微软雅黑" panose="020B0503020204020204" charset="-122"/>
                <a:cs typeface="微软雅黑" panose="020B0503020204020204" charset="-122"/>
              </a:rPr>
              <a:t>从《沉沦》到《薄奠》再到</a:t>
            </a:r>
            <a:r>
              <a:rPr sz="2300" b="1" spc="-15" dirty="0">
                <a:latin typeface="微软雅黑" panose="020B0503020204020204" charset="-122"/>
                <a:cs typeface="微软雅黑" panose="020B0503020204020204" charset="-122"/>
              </a:rPr>
              <a:t>《</a:t>
            </a:r>
            <a:r>
              <a:rPr sz="2300" b="1" dirty="0">
                <a:latin typeface="微软雅黑" panose="020B0503020204020204" charset="-122"/>
                <a:cs typeface="微软雅黑" panose="020B0503020204020204" charset="-122"/>
              </a:rPr>
              <a:t>迟桂</a:t>
            </a:r>
            <a:r>
              <a:rPr sz="2300" b="1" spc="-10" dirty="0">
                <a:latin typeface="微软雅黑" panose="020B0503020204020204" charset="-122"/>
                <a:cs typeface="微软雅黑" panose="020B0503020204020204" charset="-122"/>
              </a:rPr>
              <a:t>花</a:t>
            </a:r>
            <a:r>
              <a:rPr sz="2300" b="1" dirty="0">
                <a:latin typeface="微软雅黑" panose="020B0503020204020204" charset="-122"/>
                <a:cs typeface="微软雅黑" panose="020B0503020204020204" charset="-122"/>
              </a:rPr>
              <a:t>》</a:t>
            </a:r>
            <a:r>
              <a:rPr sz="2300" b="1" dirty="0">
                <a:solidFill>
                  <a:srgbClr val="C00000"/>
                </a:solidFill>
                <a:latin typeface="微软雅黑" panose="020B0503020204020204" charset="-122"/>
                <a:cs typeface="微软雅黑" panose="020B0503020204020204" charset="-122"/>
              </a:rPr>
              <a:t>创</a:t>
            </a:r>
            <a:r>
              <a:rPr sz="2300" b="1" spc="-15" dirty="0">
                <a:solidFill>
                  <a:srgbClr val="C00000"/>
                </a:solidFill>
                <a:latin typeface="微软雅黑" panose="020B0503020204020204" charset="-122"/>
                <a:cs typeface="微软雅黑" panose="020B0503020204020204" charset="-122"/>
              </a:rPr>
              <a:t>作</a:t>
            </a:r>
            <a:r>
              <a:rPr sz="2300" b="1" dirty="0">
                <a:solidFill>
                  <a:srgbClr val="C00000"/>
                </a:solidFill>
                <a:latin typeface="微软雅黑" panose="020B0503020204020204" charset="-122"/>
                <a:cs typeface="微软雅黑" panose="020B0503020204020204" charset="-122"/>
              </a:rPr>
              <a:t>风格</a:t>
            </a:r>
            <a:r>
              <a:rPr sz="2300" b="1" spc="-15" dirty="0">
                <a:solidFill>
                  <a:srgbClr val="C00000"/>
                </a:solidFill>
                <a:latin typeface="微软雅黑" panose="020B0503020204020204" charset="-122"/>
                <a:cs typeface="微软雅黑" panose="020B0503020204020204" charset="-122"/>
              </a:rPr>
              <a:t>的</a:t>
            </a:r>
            <a:r>
              <a:rPr sz="2300" b="1" dirty="0">
                <a:solidFill>
                  <a:srgbClr val="C00000"/>
                </a:solidFill>
                <a:latin typeface="微软雅黑" panose="020B0503020204020204" charset="-122"/>
                <a:cs typeface="微软雅黑" panose="020B0503020204020204" charset="-122"/>
              </a:rPr>
              <a:t>变化：</a:t>
            </a:r>
            <a:endParaRPr sz="23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273507" y="2102332"/>
            <a:ext cx="11423650" cy="3338830"/>
          </a:xfrm>
          <a:prstGeom prst="rect">
            <a:avLst/>
          </a:prstGeom>
        </p:spPr>
        <p:txBody>
          <a:bodyPr vert="horz" wrap="square" lIns="0" tIns="12700" rIns="0" bIns="0" rtlCol="0">
            <a:spAutoFit/>
          </a:bodyPr>
          <a:lstStyle/>
          <a:p>
            <a:pPr marL="12700" marR="5080">
              <a:lnSpc>
                <a:spcPct val="150000"/>
              </a:lnSpc>
              <a:spcBef>
                <a:spcPts val="100"/>
              </a:spcBef>
            </a:pPr>
            <a:r>
              <a:rPr sz="2300" b="1" dirty="0">
                <a:latin typeface="微软雅黑" panose="020B0503020204020204" charset="-122"/>
                <a:ea typeface="微软雅黑" panose="020B0503020204020204" charset="-122"/>
                <a:cs typeface="微软雅黑" panose="020B0503020204020204" charset="-122"/>
              </a:rPr>
              <a:t>①《沉沦》：多以</a:t>
            </a:r>
            <a:r>
              <a:rPr sz="2300" b="1" dirty="0">
                <a:solidFill>
                  <a:srgbClr val="C00000"/>
                </a:solidFill>
                <a:latin typeface="微软雅黑" panose="020B0503020204020204" charset="-122"/>
                <a:ea typeface="微软雅黑" panose="020B0503020204020204" charset="-122"/>
                <a:cs typeface="微软雅黑" panose="020B0503020204020204" charset="-122"/>
              </a:rPr>
              <a:t>作家</a:t>
            </a:r>
            <a:r>
              <a:rPr sz="2300" b="1" spc="-15" dirty="0">
                <a:solidFill>
                  <a:srgbClr val="C00000"/>
                </a:solidFill>
                <a:latin typeface="微软雅黑" panose="020B0503020204020204" charset="-122"/>
                <a:ea typeface="微软雅黑" panose="020B0503020204020204" charset="-122"/>
                <a:cs typeface="微软雅黑" panose="020B0503020204020204" charset="-122"/>
              </a:rPr>
              <a:t>个</a:t>
            </a:r>
            <a:r>
              <a:rPr sz="2300" b="1" dirty="0">
                <a:solidFill>
                  <a:srgbClr val="C00000"/>
                </a:solidFill>
                <a:latin typeface="微软雅黑" panose="020B0503020204020204" charset="-122"/>
                <a:ea typeface="微软雅黑" panose="020B0503020204020204" charset="-122"/>
                <a:cs typeface="微软雅黑" panose="020B0503020204020204" charset="-122"/>
              </a:rPr>
              <a:t>人经</a:t>
            </a:r>
            <a:r>
              <a:rPr sz="2300" b="1" spc="-15" dirty="0">
                <a:solidFill>
                  <a:srgbClr val="C00000"/>
                </a:solidFill>
                <a:latin typeface="微软雅黑" panose="020B0503020204020204" charset="-122"/>
                <a:ea typeface="微软雅黑" panose="020B0503020204020204" charset="-122"/>
                <a:cs typeface="微软雅黑" panose="020B0503020204020204" charset="-122"/>
              </a:rPr>
              <a:t>历</a:t>
            </a:r>
            <a:r>
              <a:rPr sz="2300" b="1" dirty="0">
                <a:latin typeface="微软雅黑" panose="020B0503020204020204" charset="-122"/>
                <a:ea typeface="微软雅黑" panose="020B0503020204020204" charset="-122"/>
                <a:cs typeface="微软雅黑" panose="020B0503020204020204" charset="-122"/>
              </a:rPr>
              <a:t>为创</a:t>
            </a:r>
            <a:r>
              <a:rPr sz="2300" b="1" spc="-15" dirty="0">
                <a:latin typeface="微软雅黑" panose="020B0503020204020204" charset="-122"/>
                <a:ea typeface="微软雅黑" panose="020B0503020204020204" charset="-122"/>
                <a:cs typeface="微软雅黑" panose="020B0503020204020204" charset="-122"/>
              </a:rPr>
              <a:t>作</a:t>
            </a:r>
            <a:r>
              <a:rPr sz="2300" b="1" dirty="0">
                <a:latin typeface="微软雅黑" panose="020B0503020204020204" charset="-122"/>
                <a:ea typeface="微软雅黑" panose="020B0503020204020204" charset="-122"/>
                <a:cs typeface="微软雅黑" panose="020B0503020204020204" charset="-122"/>
              </a:rPr>
              <a:t>基础</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表现</a:t>
            </a:r>
            <a:r>
              <a:rPr sz="2300" b="1" spc="-15" dirty="0">
                <a:latin typeface="微软雅黑" panose="020B0503020204020204" charset="-122"/>
                <a:ea typeface="微软雅黑" panose="020B0503020204020204" charset="-122"/>
                <a:cs typeface="微软雅黑" panose="020B0503020204020204" charset="-122"/>
              </a:rPr>
              <a:t>出</a:t>
            </a:r>
            <a:r>
              <a:rPr sz="2300" b="1" dirty="0">
                <a:latin typeface="微软雅黑" panose="020B0503020204020204" charset="-122"/>
                <a:ea typeface="微软雅黑" panose="020B0503020204020204" charset="-122"/>
                <a:cs typeface="微软雅黑" panose="020B0503020204020204" charset="-122"/>
              </a:rPr>
              <a:t>浓烈</a:t>
            </a:r>
            <a:r>
              <a:rPr sz="2300" b="1" spc="-10" dirty="0">
                <a:latin typeface="微软雅黑" panose="020B0503020204020204" charset="-122"/>
                <a:ea typeface="微软雅黑" panose="020B0503020204020204" charset="-122"/>
                <a:cs typeface="微软雅黑" panose="020B0503020204020204" charset="-122"/>
              </a:rPr>
              <a:t>的</a:t>
            </a:r>
            <a:r>
              <a:rPr sz="2300" b="1" dirty="0">
                <a:solidFill>
                  <a:srgbClr val="C00000"/>
                </a:solidFill>
                <a:latin typeface="微软雅黑" panose="020B0503020204020204" charset="-122"/>
                <a:ea typeface="微软雅黑" panose="020B0503020204020204" charset="-122"/>
                <a:cs typeface="微软雅黑" panose="020B0503020204020204" charset="-122"/>
              </a:rPr>
              <a:t>抒情</a:t>
            </a:r>
            <a:r>
              <a:rPr sz="2300" b="1" spc="-15" dirty="0">
                <a:solidFill>
                  <a:srgbClr val="C00000"/>
                </a:solidFill>
                <a:latin typeface="微软雅黑" panose="020B0503020204020204" charset="-122"/>
                <a:ea typeface="微软雅黑" panose="020B0503020204020204" charset="-122"/>
                <a:cs typeface="微软雅黑" panose="020B0503020204020204" charset="-122"/>
              </a:rPr>
              <a:t>和</a:t>
            </a:r>
            <a:r>
              <a:rPr sz="2300" b="1" dirty="0">
                <a:solidFill>
                  <a:srgbClr val="C00000"/>
                </a:solidFill>
                <a:latin typeface="微软雅黑" panose="020B0503020204020204" charset="-122"/>
                <a:ea typeface="微软雅黑" panose="020B0503020204020204" charset="-122"/>
                <a:cs typeface="微软雅黑" panose="020B0503020204020204" charset="-122"/>
              </a:rPr>
              <a:t>个人</a:t>
            </a:r>
            <a:r>
              <a:rPr sz="2300" b="1" spc="-15" dirty="0">
                <a:solidFill>
                  <a:srgbClr val="C00000"/>
                </a:solidFill>
                <a:latin typeface="微软雅黑" panose="020B0503020204020204" charset="-122"/>
                <a:ea typeface="微软雅黑" panose="020B0503020204020204" charset="-122"/>
                <a:cs typeface="微软雅黑" panose="020B0503020204020204" charset="-122"/>
              </a:rPr>
              <a:t>自</a:t>
            </a:r>
            <a:r>
              <a:rPr sz="2300" b="1" dirty="0">
                <a:solidFill>
                  <a:srgbClr val="C00000"/>
                </a:solidFill>
                <a:latin typeface="微软雅黑" panose="020B0503020204020204" charset="-122"/>
                <a:ea typeface="微软雅黑" panose="020B0503020204020204" charset="-122"/>
                <a:cs typeface="微软雅黑" panose="020B0503020204020204" charset="-122"/>
              </a:rPr>
              <a:t>剖色</a:t>
            </a:r>
            <a:r>
              <a:rPr sz="2300" b="1" spc="-15" dirty="0">
                <a:solidFill>
                  <a:srgbClr val="C00000"/>
                </a:solidFill>
                <a:latin typeface="微软雅黑" panose="020B0503020204020204" charset="-122"/>
                <a:ea typeface="微软雅黑" panose="020B0503020204020204" charset="-122"/>
                <a:cs typeface="微软雅黑" panose="020B0503020204020204" charset="-122"/>
              </a:rPr>
              <a:t>彩</a:t>
            </a:r>
            <a:r>
              <a:rPr sz="2300" b="1" dirty="0">
                <a:latin typeface="微软雅黑" panose="020B0503020204020204" charset="-122"/>
                <a:ea typeface="微软雅黑" panose="020B0503020204020204" charset="-122"/>
                <a:cs typeface="微软雅黑" panose="020B0503020204020204" charset="-122"/>
              </a:rPr>
              <a:t>，</a:t>
            </a:r>
            <a:r>
              <a:rPr sz="2300" b="1" dirty="0">
                <a:solidFill>
                  <a:srgbClr val="C00000"/>
                </a:solidFill>
                <a:latin typeface="微软雅黑" panose="020B0503020204020204" charset="-122"/>
                <a:ea typeface="微软雅黑" panose="020B0503020204020204" charset="-122"/>
                <a:cs typeface="微软雅黑" panose="020B0503020204020204" charset="-122"/>
              </a:rPr>
              <a:t>第</a:t>
            </a:r>
            <a:r>
              <a:rPr sz="2300" b="1" spc="-15" dirty="0">
                <a:solidFill>
                  <a:srgbClr val="C00000"/>
                </a:solidFill>
                <a:latin typeface="微软雅黑" panose="020B0503020204020204" charset="-122"/>
                <a:ea typeface="微软雅黑" panose="020B0503020204020204" charset="-122"/>
                <a:cs typeface="微软雅黑" panose="020B0503020204020204" charset="-122"/>
              </a:rPr>
              <a:t>一</a:t>
            </a:r>
            <a:r>
              <a:rPr sz="2300" b="1" dirty="0">
                <a:solidFill>
                  <a:srgbClr val="C00000"/>
                </a:solidFill>
                <a:latin typeface="微软雅黑" panose="020B0503020204020204" charset="-122"/>
                <a:ea typeface="微软雅黑" panose="020B0503020204020204" charset="-122"/>
                <a:cs typeface="微软雅黑" panose="020B0503020204020204" charset="-122"/>
              </a:rPr>
              <a:t>人 称</a:t>
            </a:r>
            <a:r>
              <a:rPr sz="2300" b="1" dirty="0">
                <a:latin typeface="微软雅黑" panose="020B0503020204020204" charset="-122"/>
                <a:ea typeface="微软雅黑" panose="020B0503020204020204" charset="-122"/>
                <a:cs typeface="微软雅黑" panose="020B0503020204020204" charset="-122"/>
              </a:rPr>
              <a:t>叙述。</a:t>
            </a:r>
            <a:endParaRPr sz="23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930"/>
              </a:spcBef>
            </a:pPr>
            <a:r>
              <a:rPr sz="2300" b="1" dirty="0">
                <a:latin typeface="微软雅黑" panose="020B0503020204020204" charset="-122"/>
                <a:ea typeface="微软雅黑" panose="020B0503020204020204" charset="-122"/>
                <a:cs typeface="微软雅黑" panose="020B0503020204020204" charset="-122"/>
              </a:rPr>
              <a:t>②《春风沉醉的晚上》</a:t>
            </a:r>
            <a:r>
              <a:rPr sz="2300" b="1" spc="-10"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《薄</a:t>
            </a:r>
            <a:r>
              <a:rPr sz="2300" b="1" spc="-10" dirty="0">
                <a:latin typeface="微软雅黑" panose="020B0503020204020204" charset="-122"/>
                <a:ea typeface="微软雅黑" panose="020B0503020204020204" charset="-122"/>
                <a:cs typeface="微软雅黑" panose="020B0503020204020204" charset="-122"/>
              </a:rPr>
              <a:t>奠</a:t>
            </a:r>
            <a:r>
              <a:rPr sz="2300" b="1" dirty="0">
                <a:latin typeface="微软雅黑" panose="020B0503020204020204" charset="-122"/>
                <a:ea typeface="微软雅黑" panose="020B0503020204020204" charset="-122"/>
                <a:cs typeface="微软雅黑" panose="020B0503020204020204" charset="-122"/>
              </a:rPr>
              <a:t>》：</a:t>
            </a:r>
            <a:r>
              <a:rPr sz="2300" b="1" spc="-10" dirty="0">
                <a:latin typeface="微软雅黑" panose="020B0503020204020204" charset="-122"/>
                <a:ea typeface="微软雅黑" panose="020B0503020204020204" charset="-122"/>
                <a:cs typeface="微软雅黑" panose="020B0503020204020204" charset="-122"/>
              </a:rPr>
              <a:t>题</a:t>
            </a:r>
            <a:r>
              <a:rPr sz="2300" b="1" spc="5" dirty="0">
                <a:latin typeface="微软雅黑" panose="020B0503020204020204" charset="-122"/>
                <a:ea typeface="微软雅黑" panose="020B0503020204020204" charset="-122"/>
                <a:cs typeface="微软雅黑" panose="020B0503020204020204" charset="-122"/>
              </a:rPr>
              <a:t>材由</a:t>
            </a:r>
            <a:r>
              <a:rPr sz="2300" b="1" spc="-15" dirty="0">
                <a:latin typeface="微软雅黑" panose="020B0503020204020204" charset="-122"/>
                <a:ea typeface="微软雅黑" panose="020B0503020204020204" charset="-122"/>
                <a:cs typeface="微软雅黑" panose="020B0503020204020204" charset="-122"/>
              </a:rPr>
              <a:t>知</a:t>
            </a:r>
            <a:r>
              <a:rPr sz="2300" b="1" spc="5" dirty="0">
                <a:latin typeface="微软雅黑" panose="020B0503020204020204" charset="-122"/>
                <a:ea typeface="微软雅黑" panose="020B0503020204020204" charset="-122"/>
                <a:cs typeface="微软雅黑" panose="020B0503020204020204" charset="-122"/>
              </a:rPr>
              <a:t>识分</a:t>
            </a:r>
            <a:r>
              <a:rPr sz="2300" b="1" spc="-15" dirty="0">
                <a:latin typeface="微软雅黑" panose="020B0503020204020204" charset="-122"/>
                <a:ea typeface="微软雅黑" panose="020B0503020204020204" charset="-122"/>
                <a:cs typeface="微软雅黑" panose="020B0503020204020204" charset="-122"/>
              </a:rPr>
              <a:t>子</a:t>
            </a:r>
            <a:r>
              <a:rPr sz="2300" b="1" spc="5" dirty="0">
                <a:latin typeface="微软雅黑" panose="020B0503020204020204" charset="-122"/>
                <a:ea typeface="微软雅黑" panose="020B0503020204020204" charset="-122"/>
                <a:cs typeface="微软雅黑" panose="020B0503020204020204" charset="-122"/>
              </a:rPr>
              <a:t>拓展</a:t>
            </a:r>
            <a:r>
              <a:rPr sz="2300" b="1" spc="-15" dirty="0">
                <a:latin typeface="微软雅黑" panose="020B0503020204020204" charset="-122"/>
                <a:ea typeface="微软雅黑" panose="020B0503020204020204" charset="-122"/>
                <a:cs typeface="微软雅黑" panose="020B0503020204020204" charset="-122"/>
              </a:rPr>
              <a:t>到</a:t>
            </a:r>
            <a:r>
              <a:rPr sz="2300" b="1" spc="5" dirty="0">
                <a:solidFill>
                  <a:srgbClr val="C00000"/>
                </a:solidFill>
                <a:latin typeface="微软雅黑" panose="020B0503020204020204" charset="-122"/>
                <a:ea typeface="微软雅黑" panose="020B0503020204020204" charset="-122"/>
                <a:cs typeface="微软雅黑" panose="020B0503020204020204" charset="-122"/>
              </a:rPr>
              <a:t>普通</a:t>
            </a:r>
            <a:r>
              <a:rPr sz="2300" b="1" spc="-15" dirty="0">
                <a:solidFill>
                  <a:srgbClr val="C00000"/>
                </a:solidFill>
                <a:latin typeface="微软雅黑" panose="020B0503020204020204" charset="-122"/>
                <a:ea typeface="微软雅黑" panose="020B0503020204020204" charset="-122"/>
                <a:cs typeface="微软雅黑" panose="020B0503020204020204" charset="-122"/>
              </a:rPr>
              <a:t>劳</a:t>
            </a:r>
            <a:r>
              <a:rPr sz="2300" b="1" spc="5" dirty="0">
                <a:solidFill>
                  <a:srgbClr val="C00000"/>
                </a:solidFill>
                <a:latin typeface="微软雅黑" panose="020B0503020204020204" charset="-122"/>
                <a:ea typeface="微软雅黑" panose="020B0503020204020204" charset="-122"/>
                <a:cs typeface="微软雅黑" panose="020B0503020204020204" charset="-122"/>
              </a:rPr>
              <a:t>动</a:t>
            </a:r>
            <a:r>
              <a:rPr sz="2300" b="1" spc="-5" dirty="0">
                <a:solidFill>
                  <a:srgbClr val="C00000"/>
                </a:solidFill>
                <a:latin typeface="微软雅黑" panose="020B0503020204020204" charset="-122"/>
                <a:ea typeface="微软雅黑" panose="020B0503020204020204" charset="-122"/>
                <a:cs typeface="微软雅黑" panose="020B0503020204020204" charset="-122"/>
              </a:rPr>
              <a:t>者</a:t>
            </a:r>
            <a:r>
              <a:rPr sz="2300" b="1" spc="-10" dirty="0">
                <a:latin typeface="微软雅黑" panose="020B0503020204020204" charset="-122"/>
                <a:ea typeface="微软雅黑" panose="020B0503020204020204" charset="-122"/>
                <a:cs typeface="微软雅黑" panose="020B0503020204020204" charset="-122"/>
              </a:rPr>
              <a:t>，</a:t>
            </a:r>
            <a:r>
              <a:rPr sz="2300" b="1" spc="5" dirty="0">
                <a:latin typeface="微软雅黑" panose="020B0503020204020204" charset="-122"/>
                <a:ea typeface="微软雅黑" panose="020B0503020204020204" charset="-122"/>
                <a:cs typeface="微软雅黑" panose="020B0503020204020204" charset="-122"/>
              </a:rPr>
              <a:t>写实</a:t>
            </a:r>
            <a:r>
              <a:rPr sz="2300" b="1" spc="-15" dirty="0">
                <a:latin typeface="微软雅黑" panose="020B0503020204020204" charset="-122"/>
                <a:ea typeface="微软雅黑" panose="020B0503020204020204" charset="-122"/>
                <a:cs typeface="微软雅黑" panose="020B0503020204020204" charset="-122"/>
              </a:rPr>
              <a:t>成</a:t>
            </a:r>
            <a:r>
              <a:rPr sz="2300" b="1" spc="5" dirty="0">
                <a:latin typeface="微软雅黑" panose="020B0503020204020204" charset="-122"/>
                <a:ea typeface="微软雅黑" panose="020B0503020204020204" charset="-122"/>
                <a:cs typeface="微软雅黑" panose="020B0503020204020204" charset="-122"/>
              </a:rPr>
              <a:t>分增</a:t>
            </a:r>
            <a:r>
              <a:rPr sz="2300" b="1" spc="-15" dirty="0">
                <a:latin typeface="微软雅黑" panose="020B0503020204020204" charset="-122"/>
                <a:ea typeface="微软雅黑" panose="020B0503020204020204" charset="-122"/>
                <a:cs typeface="微软雅黑" panose="020B0503020204020204" charset="-122"/>
              </a:rPr>
              <a:t>大</a:t>
            </a:r>
            <a:r>
              <a:rPr sz="2300" b="1" spc="5" dirty="0">
                <a:latin typeface="微软雅黑" panose="020B0503020204020204" charset="-122"/>
                <a:ea typeface="微软雅黑" panose="020B0503020204020204" charset="-122"/>
                <a:cs typeface="微软雅黑" panose="020B0503020204020204" charset="-122"/>
              </a:rPr>
              <a:t>，</a:t>
            </a:r>
            <a:endParaRPr sz="23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380"/>
              </a:spcBef>
            </a:pPr>
            <a:r>
              <a:rPr sz="2300" b="1" dirty="0">
                <a:latin typeface="微软雅黑" panose="020B0503020204020204" charset="-122"/>
                <a:ea typeface="微软雅黑" panose="020B0503020204020204" charset="-122"/>
                <a:cs typeface="微软雅黑" panose="020B0503020204020204" charset="-122"/>
              </a:rPr>
              <a:t>感情基调也有所改变。</a:t>
            </a:r>
            <a:endParaRPr sz="2300" b="1">
              <a:latin typeface="微软雅黑" panose="020B0503020204020204" charset="-122"/>
              <a:ea typeface="微软雅黑" panose="020B0503020204020204" charset="-122"/>
              <a:cs typeface="微软雅黑" panose="020B0503020204020204" charset="-122"/>
            </a:endParaRPr>
          </a:p>
          <a:p>
            <a:pPr marL="12700" marR="5080">
              <a:lnSpc>
                <a:spcPct val="150000"/>
              </a:lnSpc>
              <a:spcBef>
                <a:spcPts val="550"/>
              </a:spcBef>
            </a:pPr>
            <a:r>
              <a:rPr sz="2300" b="1" dirty="0">
                <a:latin typeface="微软雅黑" panose="020B0503020204020204" charset="-122"/>
                <a:ea typeface="微软雅黑" panose="020B0503020204020204" charset="-122"/>
                <a:cs typeface="微软雅黑" panose="020B0503020204020204" charset="-122"/>
              </a:rPr>
              <a:t>③《迟桂花》：由</a:t>
            </a:r>
            <a:r>
              <a:rPr sz="2300" b="1" dirty="0">
                <a:solidFill>
                  <a:srgbClr val="C00000"/>
                </a:solidFill>
                <a:latin typeface="微软雅黑" panose="020B0503020204020204" charset="-122"/>
                <a:ea typeface="微软雅黑" panose="020B0503020204020204" charset="-122"/>
                <a:cs typeface="微软雅黑" panose="020B0503020204020204" charset="-122"/>
              </a:rPr>
              <a:t>“性</a:t>
            </a:r>
            <a:r>
              <a:rPr sz="2300" b="1" spc="-15" dirty="0">
                <a:solidFill>
                  <a:srgbClr val="C00000"/>
                </a:solidFill>
                <a:latin typeface="微软雅黑" panose="020B0503020204020204" charset="-122"/>
                <a:ea typeface="微软雅黑" panose="020B0503020204020204" charset="-122"/>
                <a:cs typeface="微软雅黑" panose="020B0503020204020204" charset="-122"/>
              </a:rPr>
              <a:t>”</a:t>
            </a:r>
            <a:r>
              <a:rPr sz="2300" b="1" dirty="0">
                <a:solidFill>
                  <a:srgbClr val="C00000"/>
                </a:solidFill>
                <a:latin typeface="微软雅黑" panose="020B0503020204020204" charset="-122"/>
                <a:ea typeface="微软雅黑" panose="020B0503020204020204" charset="-122"/>
                <a:cs typeface="微软雅黑" panose="020B0503020204020204" charset="-122"/>
              </a:rPr>
              <a:t>的苦</a:t>
            </a:r>
            <a:r>
              <a:rPr sz="2300" b="1" spc="-15" dirty="0">
                <a:solidFill>
                  <a:srgbClr val="C00000"/>
                </a:solidFill>
                <a:latin typeface="微软雅黑" panose="020B0503020204020204" charset="-122"/>
                <a:ea typeface="微软雅黑" panose="020B0503020204020204" charset="-122"/>
                <a:cs typeface="微软雅黑" panose="020B0503020204020204" charset="-122"/>
              </a:rPr>
              <a:t>闷</a:t>
            </a:r>
            <a:r>
              <a:rPr sz="2300" b="1" dirty="0">
                <a:solidFill>
                  <a:srgbClr val="C00000"/>
                </a:solidFill>
                <a:latin typeface="微软雅黑" panose="020B0503020204020204" charset="-122"/>
                <a:ea typeface="微软雅黑" panose="020B0503020204020204" charset="-122"/>
                <a:cs typeface="微软雅黑" panose="020B0503020204020204" charset="-122"/>
              </a:rPr>
              <a:t>到“</a:t>
            </a:r>
            <a:r>
              <a:rPr sz="2300" b="1" spc="-15" dirty="0">
                <a:solidFill>
                  <a:srgbClr val="C00000"/>
                </a:solidFill>
                <a:latin typeface="微软雅黑" panose="020B0503020204020204" charset="-122"/>
                <a:ea typeface="微软雅黑" panose="020B0503020204020204" charset="-122"/>
                <a:cs typeface="微软雅黑" panose="020B0503020204020204" charset="-122"/>
              </a:rPr>
              <a:t>生</a:t>
            </a:r>
            <a:r>
              <a:rPr sz="2300" b="1" dirty="0">
                <a:solidFill>
                  <a:srgbClr val="C00000"/>
                </a:solidFill>
                <a:latin typeface="微软雅黑" panose="020B0503020204020204" charset="-122"/>
                <a:ea typeface="微软雅黑" panose="020B0503020204020204" charset="-122"/>
                <a:cs typeface="微软雅黑" panose="020B0503020204020204" charset="-122"/>
              </a:rPr>
              <a:t>”的</a:t>
            </a:r>
            <a:r>
              <a:rPr sz="2300" b="1" spc="-15" dirty="0">
                <a:solidFill>
                  <a:srgbClr val="C00000"/>
                </a:solidFill>
                <a:latin typeface="微软雅黑" panose="020B0503020204020204" charset="-122"/>
                <a:ea typeface="微软雅黑" panose="020B0503020204020204" charset="-122"/>
                <a:cs typeface="微软雅黑" panose="020B0503020204020204" charset="-122"/>
              </a:rPr>
              <a:t>苦</a:t>
            </a:r>
            <a:r>
              <a:rPr sz="2300" b="1" dirty="0">
                <a:solidFill>
                  <a:srgbClr val="C00000"/>
                </a:solidFill>
                <a:latin typeface="微软雅黑" panose="020B0503020204020204" charset="-122"/>
                <a:ea typeface="微软雅黑" panose="020B0503020204020204" charset="-122"/>
                <a:cs typeface="微软雅黑" panose="020B0503020204020204" charset="-122"/>
              </a:rPr>
              <a:t>闷</a:t>
            </a:r>
            <a:r>
              <a:rPr sz="2300" b="1" dirty="0">
                <a:latin typeface="微软雅黑" panose="020B0503020204020204" charset="-122"/>
                <a:ea typeface="微软雅黑" panose="020B0503020204020204" charset="-122"/>
                <a:cs typeface="微软雅黑" panose="020B0503020204020204" charset="-122"/>
              </a:rPr>
              <a:t>，</a:t>
            </a:r>
            <a:r>
              <a:rPr sz="2300" b="1" spc="-15" dirty="0">
                <a:latin typeface="微软雅黑" panose="020B0503020204020204" charset="-122"/>
                <a:ea typeface="微软雅黑" panose="020B0503020204020204" charset="-122"/>
                <a:cs typeface="微软雅黑" panose="020B0503020204020204" charset="-122"/>
              </a:rPr>
              <a:t>表</a:t>
            </a:r>
            <a:r>
              <a:rPr sz="2300" b="1" dirty="0">
                <a:latin typeface="微软雅黑" panose="020B0503020204020204" charset="-122"/>
                <a:ea typeface="微软雅黑" panose="020B0503020204020204" charset="-122"/>
                <a:cs typeface="微软雅黑" panose="020B0503020204020204" charset="-122"/>
              </a:rPr>
              <a:t>现</a:t>
            </a:r>
            <a:r>
              <a:rPr sz="2300" b="1" dirty="0">
                <a:solidFill>
                  <a:srgbClr val="C00000"/>
                </a:solidFill>
                <a:latin typeface="微软雅黑" panose="020B0503020204020204" charset="-122"/>
                <a:ea typeface="微软雅黑" panose="020B0503020204020204" charset="-122"/>
                <a:cs typeface="微软雅黑" panose="020B0503020204020204" charset="-122"/>
              </a:rPr>
              <a:t>下</a:t>
            </a:r>
            <a:r>
              <a:rPr sz="2300" b="1" spc="-15" dirty="0">
                <a:solidFill>
                  <a:srgbClr val="C00000"/>
                </a:solidFill>
                <a:latin typeface="微软雅黑" panose="020B0503020204020204" charset="-122"/>
                <a:ea typeface="微软雅黑" panose="020B0503020204020204" charset="-122"/>
                <a:cs typeface="微软雅黑" panose="020B0503020204020204" charset="-122"/>
              </a:rPr>
              <a:t>层</a:t>
            </a:r>
            <a:r>
              <a:rPr sz="2300" b="1" dirty="0">
                <a:solidFill>
                  <a:srgbClr val="C00000"/>
                </a:solidFill>
                <a:latin typeface="微软雅黑" panose="020B0503020204020204" charset="-122"/>
                <a:ea typeface="微软雅黑" panose="020B0503020204020204" charset="-122"/>
                <a:cs typeface="微软雅黑" panose="020B0503020204020204" charset="-122"/>
              </a:rPr>
              <a:t>民</a:t>
            </a:r>
            <a:r>
              <a:rPr sz="2300" b="1" spc="-5" dirty="0">
                <a:solidFill>
                  <a:srgbClr val="C00000"/>
                </a:solidFill>
                <a:latin typeface="微软雅黑" panose="020B0503020204020204" charset="-122"/>
                <a:ea typeface="微软雅黑" panose="020B0503020204020204" charset="-122"/>
                <a:cs typeface="微软雅黑" panose="020B0503020204020204" charset="-122"/>
              </a:rPr>
              <a:t>众</a:t>
            </a:r>
            <a:r>
              <a:rPr sz="2300" b="1" spc="-15" dirty="0">
                <a:latin typeface="微软雅黑" panose="020B0503020204020204" charset="-122"/>
                <a:ea typeface="微软雅黑" panose="020B0503020204020204" charset="-122"/>
                <a:cs typeface="微软雅黑" panose="020B0503020204020204" charset="-122"/>
              </a:rPr>
              <a:t>，</a:t>
            </a:r>
            <a:r>
              <a:rPr sz="2300" b="1" dirty="0">
                <a:latin typeface="微软雅黑" panose="020B0503020204020204" charset="-122"/>
                <a:ea typeface="微软雅黑" panose="020B0503020204020204" charset="-122"/>
                <a:cs typeface="微软雅黑" panose="020B0503020204020204" charset="-122"/>
              </a:rPr>
              <a:t>客观</a:t>
            </a:r>
            <a:r>
              <a:rPr sz="2300" b="1" spc="-15" dirty="0">
                <a:latin typeface="微软雅黑" panose="020B0503020204020204" charset="-122"/>
                <a:ea typeface="微软雅黑" panose="020B0503020204020204" charset="-122"/>
                <a:cs typeface="微软雅黑" panose="020B0503020204020204" charset="-122"/>
              </a:rPr>
              <a:t>再</a:t>
            </a:r>
            <a:r>
              <a:rPr sz="2300" b="1" dirty="0">
                <a:latin typeface="微软雅黑" panose="020B0503020204020204" charset="-122"/>
                <a:ea typeface="微软雅黑" panose="020B0503020204020204" charset="-122"/>
                <a:cs typeface="微软雅黑" panose="020B0503020204020204" charset="-122"/>
              </a:rPr>
              <a:t>现的</a:t>
            </a:r>
            <a:r>
              <a:rPr sz="2300" b="1" spc="-15" dirty="0">
                <a:latin typeface="微软雅黑" panose="020B0503020204020204" charset="-122"/>
                <a:ea typeface="微软雅黑" panose="020B0503020204020204" charset="-122"/>
                <a:cs typeface="微软雅黑" panose="020B0503020204020204" charset="-122"/>
              </a:rPr>
              <a:t>成</a:t>
            </a:r>
            <a:r>
              <a:rPr sz="2300" b="1" dirty="0">
                <a:latin typeface="微软雅黑" panose="020B0503020204020204" charset="-122"/>
                <a:ea typeface="微软雅黑" panose="020B0503020204020204" charset="-122"/>
                <a:cs typeface="微软雅黑" panose="020B0503020204020204" charset="-122"/>
              </a:rPr>
              <a:t>分进</a:t>
            </a:r>
            <a:r>
              <a:rPr sz="2300" b="1" spc="-15" dirty="0">
                <a:latin typeface="微软雅黑" panose="020B0503020204020204" charset="-122"/>
                <a:ea typeface="微软雅黑" panose="020B0503020204020204" charset="-122"/>
                <a:cs typeface="微软雅黑" panose="020B0503020204020204" charset="-122"/>
              </a:rPr>
              <a:t>一</a:t>
            </a:r>
            <a:r>
              <a:rPr sz="2300" b="1" dirty="0">
                <a:latin typeface="微软雅黑" panose="020B0503020204020204" charset="-122"/>
                <a:ea typeface="微软雅黑" panose="020B0503020204020204" charset="-122"/>
                <a:cs typeface="微软雅黑" panose="020B0503020204020204" charset="-122"/>
              </a:rPr>
              <a:t>步 强化。</a:t>
            </a:r>
            <a:endParaRPr sz="23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8893648" y="9670"/>
            <a:ext cx="3229494" cy="1837309"/>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8151114" y="1600961"/>
            <a:ext cx="937260" cy="504825"/>
          </a:xfrm>
          <a:custGeom>
            <a:avLst/>
            <a:gdLst/>
            <a:ahLst/>
            <a:cxnLst/>
            <a:rect l="l" t="t" r="r" b="b"/>
            <a:pathLst>
              <a:path w="937259" h="504825">
                <a:moveTo>
                  <a:pt x="685037" y="0"/>
                </a:moveTo>
                <a:lnTo>
                  <a:pt x="0" y="0"/>
                </a:lnTo>
                <a:lnTo>
                  <a:pt x="0" y="504443"/>
                </a:lnTo>
                <a:lnTo>
                  <a:pt x="685037" y="504443"/>
                </a:lnTo>
                <a:lnTo>
                  <a:pt x="937259" y="252222"/>
                </a:lnTo>
                <a:lnTo>
                  <a:pt x="685037" y="0"/>
                </a:lnTo>
                <a:close/>
              </a:path>
            </a:pathLst>
          </a:custGeom>
          <a:solidFill>
            <a:srgbClr val="006FC0"/>
          </a:solidFill>
        </p:spPr>
        <p:txBody>
          <a:bodyPr wrap="square" lIns="0" tIns="0" rIns="0" bIns="0" rtlCol="0"/>
          <a:lstStyle/>
          <a:p/>
        </p:txBody>
      </p:sp>
      <p:sp>
        <p:nvSpPr>
          <p:cNvPr id="11" name="object 11"/>
          <p:cNvSpPr/>
          <p:nvPr>
            <p:custDataLst>
              <p:tags r:id="rId14"/>
            </p:custDataLst>
          </p:nvPr>
        </p:nvSpPr>
        <p:spPr>
          <a:xfrm>
            <a:off x="8151114" y="1600961"/>
            <a:ext cx="937260" cy="504825"/>
          </a:xfrm>
          <a:custGeom>
            <a:avLst/>
            <a:gdLst/>
            <a:ahLst/>
            <a:cxnLst/>
            <a:rect l="l" t="t" r="r" b="b"/>
            <a:pathLst>
              <a:path w="937259" h="504825">
                <a:moveTo>
                  <a:pt x="0" y="0"/>
                </a:moveTo>
                <a:lnTo>
                  <a:pt x="685037" y="0"/>
                </a:lnTo>
                <a:lnTo>
                  <a:pt x="937259" y="252222"/>
                </a:lnTo>
                <a:lnTo>
                  <a:pt x="685037" y="504443"/>
                </a:lnTo>
                <a:lnTo>
                  <a:pt x="0" y="504443"/>
                </a:lnTo>
                <a:lnTo>
                  <a:pt x="0" y="0"/>
                </a:lnTo>
                <a:close/>
              </a:path>
            </a:pathLst>
          </a:custGeom>
          <a:ln w="28956">
            <a:solidFill>
              <a:srgbClr val="006FC0"/>
            </a:solidFill>
          </a:ln>
        </p:spPr>
        <p:txBody>
          <a:bodyPr wrap="square" lIns="0" tIns="0" rIns="0" bIns="0" rtlCol="0"/>
          <a:lstStyle/>
          <a:p/>
        </p:txBody>
      </p:sp>
      <p:sp>
        <p:nvSpPr>
          <p:cNvPr id="12" name="object 12"/>
          <p:cNvSpPr txBox="1"/>
          <p:nvPr>
            <p:custDataLst>
              <p:tags r:id="rId15"/>
            </p:custDataLst>
          </p:nvPr>
        </p:nvSpPr>
        <p:spPr>
          <a:xfrm>
            <a:off x="8390890" y="1645158"/>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7"/>
            </p:custDataLst>
          </p:nvPr>
        </p:nvSpPr>
        <p:spPr>
          <a:xfrm>
            <a:off x="953211" y="208026"/>
            <a:ext cx="17405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3B3B3"/>
                </a:solidFill>
                <a:latin typeface="楷体" panose="02010609060101010101" charset="-122"/>
                <a:cs typeface="楷体" panose="02010609060101010101" charset="-122"/>
              </a:rPr>
              <a:t>1.3.3三、郁达夫</a:t>
            </a:r>
            <a:endParaRPr sz="1800">
              <a:latin typeface="楷体" panose="02010609060101010101" charset="-122"/>
              <a:cs typeface="楷体" panose="02010609060101010101" charset="-122"/>
            </a:endParaRPr>
          </a:p>
        </p:txBody>
      </p:sp>
    </p:spTree>
    <p:custDataLst>
      <p:tags r:id="rId18"/>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6" name="object 6"/>
          <p:cNvSpPr txBox="1">
            <a:spLocks noGrp="1"/>
          </p:cNvSpPr>
          <p:nvPr>
            <p:ph type="title"/>
            <p:custDataLst>
              <p:tags r:id="rId7"/>
            </p:custDataLst>
          </p:nvPr>
        </p:nvSpPr>
        <p:spPr>
          <a:xfrm>
            <a:off x="1035811" y="520141"/>
            <a:ext cx="2164080" cy="452120"/>
          </a:xfrm>
          <a:prstGeom prst="rect">
            <a:avLst/>
          </a:prstGeom>
        </p:spPr>
        <p:txBody>
          <a:bodyPr vert="horz" wrap="square" lIns="0" tIns="12065" rIns="0" bIns="0" rtlCol="0">
            <a:spAutoFit/>
          </a:bodyPr>
          <a:lstStyle/>
          <a:p>
            <a:pPr marL="12700">
              <a:lnSpc>
                <a:spcPct val="100000"/>
              </a:lnSpc>
              <a:spcBef>
                <a:spcPts val="95"/>
              </a:spcBef>
              <a:tabLst>
                <a:tab pos="1085215" algn="l"/>
              </a:tabLst>
            </a:pPr>
            <a:r>
              <a:rPr spc="-5" dirty="0"/>
              <a:t>1.</a:t>
            </a:r>
            <a:r>
              <a:rPr dirty="0"/>
              <a:t>3</a:t>
            </a:r>
            <a:r>
              <a:rPr spc="-5" dirty="0"/>
              <a:t>.3</a:t>
            </a:r>
            <a:r>
              <a:rPr dirty="0"/>
              <a:t>	</a:t>
            </a:r>
            <a:r>
              <a:rPr spc="-10" dirty="0"/>
              <a:t>郁达夫</a:t>
            </a:r>
            <a:endParaRPr spc="-10" dirty="0"/>
          </a:p>
        </p:txBody>
      </p:sp>
      <p:sp>
        <p:nvSpPr>
          <p:cNvPr id="7" name="object 7"/>
          <p:cNvSpPr txBox="1"/>
          <p:nvPr>
            <p:custDataLst>
              <p:tags r:id="rId8"/>
            </p:custDataLst>
          </p:nvPr>
        </p:nvSpPr>
        <p:spPr>
          <a:xfrm>
            <a:off x="78739" y="1229359"/>
            <a:ext cx="300863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微软雅黑" panose="020B0503020204020204" charset="-122"/>
                <a:cs typeface="微软雅黑" panose="020B0503020204020204" charset="-122"/>
              </a:rPr>
              <a:t>4</a:t>
            </a:r>
            <a:r>
              <a:rPr sz="3000" spc="-5" dirty="0">
                <a:latin typeface="微软雅黑" panose="020B0503020204020204" charset="-122"/>
                <a:cs typeface="微软雅黑" panose="020B0503020204020204" charset="-122"/>
              </a:rPr>
              <a:t>.</a:t>
            </a:r>
            <a:r>
              <a:rPr sz="3000" dirty="0">
                <a:latin typeface="微软雅黑" panose="020B0503020204020204" charset="-122"/>
                <a:cs typeface="微软雅黑" panose="020B0503020204020204" charset="-122"/>
              </a:rPr>
              <a:t>小说</a:t>
            </a:r>
            <a:r>
              <a:rPr sz="3000" b="1" dirty="0">
                <a:solidFill>
                  <a:srgbClr val="C00000"/>
                </a:solidFill>
                <a:latin typeface="微软雅黑" panose="020B0503020204020204" charset="-122"/>
                <a:cs typeface="微软雅黑" panose="020B0503020204020204" charset="-122"/>
              </a:rPr>
              <a:t>艺术特</a:t>
            </a:r>
            <a:r>
              <a:rPr sz="3000" b="1" spc="-5" dirty="0">
                <a:solidFill>
                  <a:srgbClr val="C00000"/>
                </a:solidFill>
                <a:latin typeface="微软雅黑" panose="020B0503020204020204" charset="-122"/>
                <a:cs typeface="微软雅黑" panose="020B0503020204020204" charset="-122"/>
              </a:rPr>
              <a:t>点</a:t>
            </a:r>
            <a:r>
              <a:rPr sz="3000" dirty="0">
                <a:latin typeface="微软雅黑" panose="020B0503020204020204" charset="-122"/>
                <a:cs typeface="微软雅黑" panose="020B0503020204020204" charset="-122"/>
              </a:rPr>
              <a:t>：</a:t>
            </a:r>
            <a:endParaRPr sz="3000">
              <a:latin typeface="微软雅黑" panose="020B0503020204020204" charset="-122"/>
              <a:cs typeface="微软雅黑" panose="020B0503020204020204" charset="-122"/>
            </a:endParaRPr>
          </a:p>
        </p:txBody>
      </p:sp>
      <p:sp>
        <p:nvSpPr>
          <p:cNvPr id="8" name="object 8"/>
          <p:cNvSpPr txBox="1"/>
          <p:nvPr>
            <p:custDataLst>
              <p:tags r:id="rId9"/>
            </p:custDataLst>
          </p:nvPr>
        </p:nvSpPr>
        <p:spPr>
          <a:xfrm>
            <a:off x="78739" y="1777319"/>
            <a:ext cx="11787505" cy="3557270"/>
          </a:xfrm>
          <a:prstGeom prst="rect">
            <a:avLst/>
          </a:prstGeom>
        </p:spPr>
        <p:txBody>
          <a:bodyPr vert="horz" wrap="square" lIns="0" tIns="196215" rIns="0" bIns="0" rtlCol="0">
            <a:spAutoFit/>
          </a:bodyPr>
          <a:lstStyle/>
          <a:p>
            <a:pPr marL="801370" indent="-789305">
              <a:lnSpc>
                <a:spcPct val="100000"/>
              </a:lnSpc>
              <a:spcBef>
                <a:spcPts val="1545"/>
              </a:spcBef>
              <a:buSzPct val="96000"/>
              <a:buAutoNum type="arabicPlain"/>
              <a:tabLst>
                <a:tab pos="802005" algn="l"/>
              </a:tabLst>
            </a:pPr>
            <a:r>
              <a:rPr sz="2400" b="1" spc="-5" dirty="0">
                <a:latin typeface="微软雅黑" panose="020B0503020204020204" charset="-122"/>
                <a:ea typeface="微软雅黑" panose="020B0503020204020204" charset="-122"/>
                <a:cs typeface="微软雅黑" panose="020B0503020204020204" charset="-122"/>
              </a:rPr>
              <a:t>多取材于</a:t>
            </a:r>
            <a:r>
              <a:rPr sz="2400" b="1" spc="-5" dirty="0">
                <a:solidFill>
                  <a:srgbClr val="C00000"/>
                </a:solidFill>
                <a:latin typeface="微软雅黑" panose="020B0503020204020204" charset="-122"/>
                <a:ea typeface="微软雅黑" panose="020B0503020204020204" charset="-122"/>
                <a:cs typeface="微软雅黑" panose="020B0503020204020204" charset="-122"/>
              </a:rPr>
              <a:t>自我的经历</a:t>
            </a:r>
            <a:r>
              <a:rPr sz="2400" b="1" dirty="0">
                <a:latin typeface="微软雅黑" panose="020B0503020204020204" charset="-122"/>
                <a:ea typeface="微软雅黑" panose="020B0503020204020204" charset="-122"/>
                <a:cs typeface="微软雅黑" panose="020B0503020204020204" charset="-122"/>
              </a:rPr>
              <a:t>，着重表达个人内心对于客观世界的感受，带有强烈</a:t>
            </a:r>
            <a:r>
              <a:rPr sz="2400" b="1" spc="-50" dirty="0">
                <a:latin typeface="微软雅黑" panose="020B0503020204020204" charset="-122"/>
                <a:ea typeface="微软雅黑" panose="020B0503020204020204" charset="-122"/>
                <a:cs typeface="微软雅黑" panose="020B0503020204020204" charset="-122"/>
              </a:rPr>
              <a:t>的</a:t>
            </a:r>
            <a:r>
              <a:rPr sz="2400" b="1" spc="-5" dirty="0">
                <a:solidFill>
                  <a:srgbClr val="C00000"/>
                </a:solidFill>
                <a:latin typeface="微软雅黑" panose="020B0503020204020204" charset="-122"/>
                <a:ea typeface="微软雅黑" panose="020B0503020204020204" charset="-122"/>
                <a:cs typeface="微软雅黑" panose="020B0503020204020204" charset="-122"/>
              </a:rPr>
              <a:t>主观情</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44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感色彩</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2700" marR="6985">
              <a:lnSpc>
                <a:spcPct val="150000"/>
              </a:lnSpc>
              <a:spcBef>
                <a:spcPts val="575"/>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不强调故事情节的曲折复杂，也不凭借小伙人物复杂的命运变化。而是投入作者真 是的</a:t>
            </a:r>
            <a:r>
              <a:rPr sz="2400" b="1" dirty="0">
                <a:solidFill>
                  <a:srgbClr val="C00000"/>
                </a:solidFill>
                <a:latin typeface="微软雅黑" panose="020B0503020204020204" charset="-122"/>
                <a:ea typeface="微软雅黑" panose="020B0503020204020204" charset="-122"/>
                <a:cs typeface="微软雅黑" panose="020B0503020204020204" charset="-122"/>
              </a:rPr>
              <a:t>情感感染</a:t>
            </a:r>
            <a:r>
              <a:rPr sz="2400" b="1" dirty="0">
                <a:latin typeface="微软雅黑" panose="020B0503020204020204" charset="-122"/>
                <a:ea typeface="微软雅黑" panose="020B0503020204020204" charset="-122"/>
                <a:cs typeface="微软雅黑" panose="020B0503020204020204" charset="-122"/>
              </a:rPr>
              <a:t>读者，引起大众的共鸣。</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15"/>
              </a:spcBef>
              <a:buSzPct val="96000"/>
              <a:buAutoNum type="arabicPlain" startAt="2"/>
              <a:tabLst>
                <a:tab pos="801370" algn="l"/>
              </a:tabLst>
            </a:pPr>
            <a:r>
              <a:rPr sz="2400" b="1" dirty="0">
                <a:latin typeface="微软雅黑" panose="020B0503020204020204" charset="-122"/>
                <a:ea typeface="微软雅黑" panose="020B0503020204020204" charset="-122"/>
                <a:cs typeface="微软雅黑" panose="020B0503020204020204" charset="-122"/>
              </a:rPr>
              <a:t>小说</a:t>
            </a:r>
            <a:r>
              <a:rPr sz="2400" b="1" dirty="0">
                <a:solidFill>
                  <a:srgbClr val="C00000"/>
                </a:solidFill>
                <a:latin typeface="微软雅黑" panose="020B0503020204020204" charset="-122"/>
                <a:ea typeface="微软雅黑" panose="020B0503020204020204" charset="-122"/>
                <a:cs typeface="微软雅黑" panose="020B0503020204020204" charset="-122"/>
              </a:rPr>
              <a:t>结构</a:t>
            </a:r>
            <a:r>
              <a:rPr sz="2400" b="1" dirty="0">
                <a:latin typeface="微软雅黑" panose="020B0503020204020204" charset="-122"/>
                <a:ea typeface="微软雅黑" panose="020B0503020204020204" charset="-122"/>
                <a:cs typeface="微软雅黑" panose="020B0503020204020204" charset="-122"/>
              </a:rPr>
              <a:t>安排具有</a:t>
            </a:r>
            <a:r>
              <a:rPr sz="2400" b="1" dirty="0">
                <a:solidFill>
                  <a:srgbClr val="C00000"/>
                </a:solidFill>
                <a:latin typeface="微软雅黑" panose="020B0503020204020204" charset="-122"/>
                <a:ea typeface="微软雅黑" panose="020B0503020204020204" charset="-122"/>
                <a:cs typeface="微软雅黑" panose="020B0503020204020204" charset="-122"/>
              </a:rPr>
              <a:t>散文化</a:t>
            </a:r>
            <a:r>
              <a:rPr sz="2400" b="1" dirty="0">
                <a:latin typeface="微软雅黑" panose="020B0503020204020204" charset="-122"/>
                <a:ea typeface="微软雅黑" panose="020B0503020204020204" charset="-122"/>
                <a:cs typeface="微软雅黑" panose="020B0503020204020204" charset="-122"/>
              </a:rPr>
              <a:t>的特点，以情感流动为线索。</a:t>
            </a:r>
            <a:endParaRPr sz="2400" b="1">
              <a:latin typeface="微软雅黑" panose="020B0503020204020204" charset="-122"/>
              <a:ea typeface="微软雅黑" panose="020B0503020204020204" charset="-122"/>
              <a:cs typeface="微软雅黑" panose="020B0503020204020204" charset="-122"/>
            </a:endParaRPr>
          </a:p>
          <a:p>
            <a:pPr marL="800735" indent="-788670">
              <a:lnSpc>
                <a:spcPct val="100000"/>
              </a:lnSpc>
              <a:spcBef>
                <a:spcPts val="2020"/>
              </a:spcBef>
              <a:buClr>
                <a:srgbClr val="000000"/>
              </a:buClr>
              <a:buSzPct val="96000"/>
              <a:buFont typeface="΢"/>
              <a:buAutoNum type="arabicPlain" startAt="2"/>
              <a:tabLst>
                <a:tab pos="801370" algn="l"/>
              </a:tabLst>
            </a:pPr>
            <a:r>
              <a:rPr sz="2400" b="1" dirty="0">
                <a:solidFill>
                  <a:srgbClr val="C00000"/>
                </a:solidFill>
                <a:latin typeface="微软雅黑" panose="020B0503020204020204" charset="-122"/>
                <a:ea typeface="微软雅黑" panose="020B0503020204020204" charset="-122"/>
                <a:cs typeface="微软雅黑" panose="020B0503020204020204" charset="-122"/>
              </a:rPr>
              <a:t>文笔清隽幽婉，</a:t>
            </a:r>
            <a:r>
              <a:rPr sz="2400" b="1" dirty="0">
                <a:latin typeface="微软雅黑" panose="020B0503020204020204" charset="-122"/>
                <a:ea typeface="微软雅黑" panose="020B0503020204020204" charset="-122"/>
                <a:cs typeface="微软雅黑" panose="020B0503020204020204" charset="-122"/>
              </a:rPr>
              <a:t>感情色彩浓烈。</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0"/>
            </p:custDataLst>
          </p:nvPr>
        </p:nvSpPr>
        <p:spPr>
          <a:xfrm>
            <a:off x="9217871" y="8703"/>
            <a:ext cx="2911009" cy="1653578"/>
          </a:xfrm>
          <a:prstGeom prst="rect">
            <a:avLst/>
          </a:prstGeom>
          <a:blipFill>
            <a:blip r:embed="rId11" cstate="print"/>
            <a:stretch>
              <a:fillRect/>
            </a:stretch>
          </a:blipFill>
        </p:spPr>
        <p:txBody>
          <a:bodyPr wrap="square" lIns="0" tIns="0" rIns="0" bIns="0" rtlCol="0"/>
          <a:lstStyle/>
          <a:p/>
        </p:txBody>
      </p:sp>
      <p:sp>
        <p:nvSpPr>
          <p:cNvPr id="10" name="object 10"/>
          <p:cNvSpPr/>
          <p:nvPr>
            <p:custDataLst>
              <p:tags r:id="rId12"/>
            </p:custDataLst>
          </p:nvPr>
        </p:nvSpPr>
        <p:spPr>
          <a:xfrm>
            <a:off x="3195066" y="1212341"/>
            <a:ext cx="937260" cy="502920"/>
          </a:xfrm>
          <a:custGeom>
            <a:avLst/>
            <a:gdLst/>
            <a:ahLst/>
            <a:cxnLst/>
            <a:rect l="l" t="t" r="r" b="b"/>
            <a:pathLst>
              <a:path w="937260" h="502919">
                <a:moveTo>
                  <a:pt x="685799" y="0"/>
                </a:moveTo>
                <a:lnTo>
                  <a:pt x="0" y="0"/>
                </a:lnTo>
                <a:lnTo>
                  <a:pt x="0" y="502920"/>
                </a:lnTo>
                <a:lnTo>
                  <a:pt x="685799" y="502920"/>
                </a:lnTo>
                <a:lnTo>
                  <a:pt x="937259" y="251460"/>
                </a:lnTo>
                <a:lnTo>
                  <a:pt x="685799" y="0"/>
                </a:lnTo>
                <a:close/>
              </a:path>
            </a:pathLst>
          </a:custGeom>
          <a:solidFill>
            <a:srgbClr val="006FC0"/>
          </a:solidFill>
        </p:spPr>
        <p:txBody>
          <a:bodyPr wrap="square" lIns="0" tIns="0" rIns="0" bIns="0" rtlCol="0"/>
          <a:lstStyle/>
          <a:p/>
        </p:txBody>
      </p:sp>
      <p:sp>
        <p:nvSpPr>
          <p:cNvPr id="11" name="object 11"/>
          <p:cNvSpPr/>
          <p:nvPr>
            <p:custDataLst>
              <p:tags r:id="rId13"/>
            </p:custDataLst>
          </p:nvPr>
        </p:nvSpPr>
        <p:spPr>
          <a:xfrm>
            <a:off x="3195066" y="1212341"/>
            <a:ext cx="937260" cy="502920"/>
          </a:xfrm>
          <a:custGeom>
            <a:avLst/>
            <a:gdLst/>
            <a:ahLst/>
            <a:cxnLst/>
            <a:rect l="l" t="t" r="r" b="b"/>
            <a:pathLst>
              <a:path w="937260" h="502919">
                <a:moveTo>
                  <a:pt x="0" y="0"/>
                </a:moveTo>
                <a:lnTo>
                  <a:pt x="685799" y="0"/>
                </a:lnTo>
                <a:lnTo>
                  <a:pt x="937259" y="251460"/>
                </a:lnTo>
                <a:lnTo>
                  <a:pt x="685799" y="502920"/>
                </a:lnTo>
                <a:lnTo>
                  <a:pt x="0" y="502920"/>
                </a:lnTo>
                <a:lnTo>
                  <a:pt x="0" y="0"/>
                </a:lnTo>
                <a:close/>
              </a:path>
            </a:pathLst>
          </a:custGeom>
          <a:ln w="28956">
            <a:solidFill>
              <a:srgbClr val="006FC0"/>
            </a:solidFill>
          </a:ln>
        </p:spPr>
        <p:txBody>
          <a:bodyPr wrap="square" lIns="0" tIns="0" rIns="0" bIns="0" rtlCol="0"/>
          <a:lstStyle/>
          <a:p/>
        </p:txBody>
      </p:sp>
      <p:sp>
        <p:nvSpPr>
          <p:cNvPr id="12" name="object 12"/>
          <p:cNvSpPr txBox="1"/>
          <p:nvPr>
            <p:custDataLst>
              <p:tags r:id="rId14"/>
            </p:custDataLst>
          </p:nvPr>
        </p:nvSpPr>
        <p:spPr>
          <a:xfrm>
            <a:off x="3434588" y="1256157"/>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主</a:t>
            </a:r>
            <a:endParaRPr sz="2400">
              <a:latin typeface="微软雅黑" panose="020B0503020204020204" charset="-122"/>
              <a:cs typeface="微软雅黑" panose="020B0503020204020204" charset="-122"/>
            </a:endParaRPr>
          </a:p>
        </p:txBody>
      </p:sp>
      <p:sp>
        <p:nvSpPr>
          <p:cNvPr id="13" name="object 13"/>
          <p:cNvSpPr/>
          <p:nvPr>
            <p:custDataLst>
              <p:tags r:id="rId15"/>
            </p:custDataLst>
          </p:nvPr>
        </p:nvSpPr>
        <p:spPr>
          <a:xfrm>
            <a:off x="9316973" y="5589270"/>
            <a:ext cx="937260" cy="502920"/>
          </a:xfrm>
          <a:custGeom>
            <a:avLst/>
            <a:gdLst/>
            <a:ahLst/>
            <a:cxnLst/>
            <a:rect l="l" t="t" r="r" b="b"/>
            <a:pathLst>
              <a:path w="937259" h="502920">
                <a:moveTo>
                  <a:pt x="685800" y="0"/>
                </a:moveTo>
                <a:lnTo>
                  <a:pt x="0" y="0"/>
                </a:lnTo>
                <a:lnTo>
                  <a:pt x="0" y="502919"/>
                </a:lnTo>
                <a:lnTo>
                  <a:pt x="685800" y="502919"/>
                </a:lnTo>
                <a:lnTo>
                  <a:pt x="937259" y="251459"/>
                </a:lnTo>
                <a:lnTo>
                  <a:pt x="685800" y="0"/>
                </a:lnTo>
                <a:close/>
              </a:path>
            </a:pathLst>
          </a:custGeom>
          <a:solidFill>
            <a:srgbClr val="00AF50"/>
          </a:solidFill>
        </p:spPr>
        <p:txBody>
          <a:bodyPr wrap="square" lIns="0" tIns="0" rIns="0" bIns="0" rtlCol="0"/>
          <a:lstStyle/>
          <a:p/>
        </p:txBody>
      </p:sp>
      <p:sp>
        <p:nvSpPr>
          <p:cNvPr id="14" name="object 14"/>
          <p:cNvSpPr/>
          <p:nvPr>
            <p:custDataLst>
              <p:tags r:id="rId16"/>
            </p:custDataLst>
          </p:nvPr>
        </p:nvSpPr>
        <p:spPr>
          <a:xfrm>
            <a:off x="9316973" y="5589270"/>
            <a:ext cx="937260" cy="502920"/>
          </a:xfrm>
          <a:custGeom>
            <a:avLst/>
            <a:gdLst/>
            <a:ahLst/>
            <a:cxnLst/>
            <a:rect l="l" t="t" r="r" b="b"/>
            <a:pathLst>
              <a:path w="937259" h="502920">
                <a:moveTo>
                  <a:pt x="0" y="0"/>
                </a:moveTo>
                <a:lnTo>
                  <a:pt x="685800" y="0"/>
                </a:lnTo>
                <a:lnTo>
                  <a:pt x="937259" y="251459"/>
                </a:lnTo>
                <a:lnTo>
                  <a:pt x="685800" y="502919"/>
                </a:lnTo>
                <a:lnTo>
                  <a:pt x="0" y="502919"/>
                </a:lnTo>
                <a:lnTo>
                  <a:pt x="0" y="0"/>
                </a:lnTo>
                <a:close/>
              </a:path>
            </a:pathLst>
          </a:custGeom>
          <a:ln w="28956">
            <a:solidFill>
              <a:srgbClr val="00AF50"/>
            </a:solidFill>
          </a:ln>
        </p:spPr>
        <p:txBody>
          <a:bodyPr wrap="square" lIns="0" tIns="0" rIns="0" bIns="0" rtlCol="0"/>
          <a:lstStyle/>
          <a:p/>
        </p:txBody>
      </p:sp>
      <p:sp>
        <p:nvSpPr>
          <p:cNvPr id="15" name="object 15"/>
          <p:cNvSpPr txBox="1"/>
          <p:nvPr>
            <p:custDataLst>
              <p:tags r:id="rId17"/>
            </p:custDataLst>
          </p:nvPr>
        </p:nvSpPr>
        <p:spPr>
          <a:xfrm>
            <a:off x="9556750" y="5633110"/>
            <a:ext cx="33020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6" name="object 16"/>
          <p:cNvSpPr txBox="1"/>
          <p:nvPr>
            <p:custDataLst>
              <p:tags r:id="rId18"/>
            </p:custDataLst>
          </p:nvPr>
        </p:nvSpPr>
        <p:spPr>
          <a:xfrm>
            <a:off x="677367" y="5598058"/>
            <a:ext cx="7842250" cy="442595"/>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C00000"/>
                </a:solidFill>
                <a:latin typeface="微软雅黑" panose="020B0503020204020204" charset="-122"/>
                <a:ea typeface="微软雅黑" panose="020B0503020204020204" charset="-122"/>
                <a:cs typeface="微软雅黑" panose="020B0503020204020204" charset="-122"/>
              </a:rPr>
              <a:t>自我写真、结构散文化、文笔清新</a:t>
            </a:r>
            <a:r>
              <a:rPr sz="2800" b="1" dirty="0">
                <a:solidFill>
                  <a:srgbClr val="C00000"/>
                </a:solidFill>
                <a:latin typeface="微软雅黑" panose="020B0503020204020204" charset="-122"/>
                <a:ea typeface="微软雅黑" panose="020B0503020204020204" charset="-122"/>
                <a:cs typeface="微软雅黑" panose="020B0503020204020204" charset="-122"/>
              </a:rPr>
              <a:t>流</a:t>
            </a:r>
            <a:r>
              <a:rPr sz="2800" b="1" spc="-5" dirty="0">
                <a:solidFill>
                  <a:srgbClr val="C00000"/>
                </a:solidFill>
                <a:latin typeface="微软雅黑" panose="020B0503020204020204" charset="-122"/>
                <a:ea typeface="微软雅黑" panose="020B0503020204020204" charset="-122"/>
                <a:cs typeface="微软雅黑" panose="020B0503020204020204" charset="-122"/>
              </a:rPr>
              <a:t>丽、感伤</a:t>
            </a:r>
            <a:r>
              <a:rPr sz="2800" b="1" dirty="0">
                <a:solidFill>
                  <a:srgbClr val="C00000"/>
                </a:solidFill>
                <a:latin typeface="微软雅黑" panose="020B0503020204020204" charset="-122"/>
                <a:ea typeface="微软雅黑" panose="020B0503020204020204" charset="-122"/>
                <a:cs typeface="微软雅黑" panose="020B0503020204020204" charset="-122"/>
              </a:rPr>
              <a:t>抒</a:t>
            </a:r>
            <a:r>
              <a:rPr sz="2800" b="1" spc="-5" dirty="0">
                <a:solidFill>
                  <a:srgbClr val="C00000"/>
                </a:solidFill>
                <a:latin typeface="微软雅黑" panose="020B0503020204020204" charset="-122"/>
                <a:ea typeface="微软雅黑" panose="020B0503020204020204" charset="-122"/>
                <a:cs typeface="微软雅黑" panose="020B0503020204020204" charset="-122"/>
              </a:rPr>
              <a:t>情</a:t>
            </a:r>
            <a:endParaRPr sz="2800" b="1">
              <a:latin typeface="微软雅黑" panose="020B0503020204020204" charset="-122"/>
              <a:ea typeface="微软雅黑" panose="020B0503020204020204" charset="-122"/>
              <a:cs typeface="微软雅黑" panose="020B0503020204020204" charset="-122"/>
            </a:endParaRPr>
          </a:p>
        </p:txBody>
      </p:sp>
      <p:sp>
        <p:nvSpPr>
          <p:cNvPr id="17" name="object 17"/>
          <p:cNvSpPr txBox="1"/>
          <p:nvPr>
            <p:custDataLst>
              <p:tags r:id="rId19"/>
            </p:custDataLst>
          </p:nvPr>
        </p:nvSpPr>
        <p:spPr>
          <a:xfrm>
            <a:off x="953211" y="208026"/>
            <a:ext cx="17405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3B3B3"/>
                </a:solidFill>
                <a:latin typeface="楷体" panose="02010609060101010101" charset="-122"/>
                <a:cs typeface="楷体" panose="02010609060101010101" charset="-122"/>
              </a:rPr>
              <a:t>1.3.3三、郁达夫</a:t>
            </a:r>
            <a:endParaRPr sz="1800">
              <a:latin typeface="楷体" panose="02010609060101010101" charset="-122"/>
              <a:cs typeface="楷体" panose="02010609060101010101" charset="-122"/>
            </a:endParaRPr>
          </a:p>
        </p:txBody>
      </p:sp>
    </p:spTree>
    <p:custDataLst>
      <p:tags r:id="rId20"/>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第三节 小说创作</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216535" y="662940"/>
            <a:ext cx="11842115" cy="4523105"/>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三、郁达夫</a:t>
            </a:r>
            <a:endParaRPr lang="zh-CN" sz="2400" b="1"/>
          </a:p>
          <a:p>
            <a:pPr indent="0">
              <a:lnSpc>
                <a:spcPct val="150000"/>
              </a:lnSpc>
              <a:buFont typeface="Arial" panose="020B0604020202020204" pitchFamily="34" charset="0"/>
              <a:buNone/>
            </a:pPr>
            <a:r>
              <a:rPr lang="zh-CN" sz="2400" b="1"/>
              <a:t>（二）郁达夫的</a:t>
            </a:r>
            <a:r>
              <a:rPr lang="en-US" altLang="zh-CN" sz="2400" b="1"/>
              <a:t>“</a:t>
            </a:r>
            <a:r>
              <a:rPr lang="zh-CN" sz="2400" b="1"/>
              <a:t>自叙小说</a:t>
            </a:r>
            <a:r>
              <a:rPr lang="en-US" altLang="zh-CN" sz="2400" b="1"/>
              <a:t>”</a:t>
            </a:r>
            <a:endParaRPr lang="zh-CN" sz="2400" b="1"/>
          </a:p>
          <a:p>
            <a:pPr indent="0">
              <a:lnSpc>
                <a:spcPct val="150000"/>
              </a:lnSpc>
              <a:buFont typeface="Arial" panose="020B0604020202020204" pitchFamily="34" charset="0"/>
              <a:buNone/>
            </a:pPr>
            <a:r>
              <a:rPr lang="en-US" sz="2400" b="1"/>
              <a:t>2</a:t>
            </a:r>
            <a:r>
              <a:rPr lang="zh-CN" altLang="en-US" sz="2400" b="1"/>
              <a:t>、</a:t>
            </a:r>
            <a:r>
              <a:rPr sz="2400" b="1"/>
              <a:t>郁达夫自叙小说的艺术风格  </a:t>
            </a:r>
            <a:r>
              <a:rPr lang="zh-CN" sz="2400" b="1">
                <a:solidFill>
                  <a:srgbClr val="C00000"/>
                </a:solidFill>
              </a:rPr>
              <a:t>【</a:t>
            </a:r>
            <a:r>
              <a:rPr lang="en-US" altLang="zh-CN" sz="2400" b="1">
                <a:solidFill>
                  <a:srgbClr val="C00000"/>
                </a:solidFill>
              </a:rPr>
              <a:t>1810</a:t>
            </a:r>
            <a:r>
              <a:rPr lang="zh-CN" altLang="en-US" sz="2400" b="1">
                <a:solidFill>
                  <a:srgbClr val="C00000"/>
                </a:solidFill>
              </a:rPr>
              <a:t>简答</a:t>
            </a:r>
            <a:r>
              <a:rPr lang="zh-CN" sz="2400" b="1">
                <a:solidFill>
                  <a:srgbClr val="C00000"/>
                </a:solidFill>
              </a:rPr>
              <a:t>】</a:t>
            </a:r>
            <a:endParaRPr sz="2400" b="1"/>
          </a:p>
          <a:p>
            <a:pPr indent="0">
              <a:lnSpc>
                <a:spcPct val="150000"/>
              </a:lnSpc>
              <a:buFont typeface="Arial" panose="020B0604020202020204" pitchFamily="34" charset="0"/>
              <a:buNone/>
            </a:pPr>
            <a:r>
              <a:rPr sz="2400"/>
              <a:t>（1）多取材于</a:t>
            </a:r>
            <a:r>
              <a:rPr sz="2400" b="1" u="sng">
                <a:solidFill>
                  <a:srgbClr val="C00000"/>
                </a:solidFill>
              </a:rPr>
              <a:t>自我的经历</a:t>
            </a:r>
            <a:r>
              <a:rPr sz="2400"/>
              <a:t>，</a:t>
            </a:r>
            <a:endParaRPr sz="2400"/>
          </a:p>
          <a:p>
            <a:pPr indent="0">
              <a:lnSpc>
                <a:spcPct val="150000"/>
              </a:lnSpc>
              <a:buFont typeface="Arial" panose="020B0604020202020204" pitchFamily="34" charset="0"/>
              <a:buNone/>
            </a:pPr>
            <a:r>
              <a:rPr sz="2400"/>
              <a:t>      着重表达</a:t>
            </a:r>
            <a:r>
              <a:rPr sz="2400" b="1" u="sng">
                <a:solidFill>
                  <a:srgbClr val="C00000"/>
                </a:solidFill>
              </a:rPr>
              <a:t>个人内心</a:t>
            </a:r>
            <a:r>
              <a:rPr sz="2400"/>
              <a:t>对于客观世界的感受，带有强烈的</a:t>
            </a:r>
            <a:r>
              <a:rPr sz="2400" b="1" u="sng">
                <a:solidFill>
                  <a:srgbClr val="C00000"/>
                </a:solidFill>
              </a:rPr>
              <a:t>主观情感色彩</a:t>
            </a:r>
            <a:r>
              <a:rPr sz="2400"/>
              <a:t>。</a:t>
            </a:r>
            <a:endParaRPr sz="2400"/>
          </a:p>
          <a:p>
            <a:pPr indent="0">
              <a:lnSpc>
                <a:spcPct val="150000"/>
              </a:lnSpc>
              <a:buFont typeface="Arial" panose="020B0604020202020204" pitchFamily="34" charset="0"/>
              <a:buNone/>
            </a:pPr>
            <a:r>
              <a:rPr sz="2400"/>
              <a:t>（2）多采用</a:t>
            </a:r>
            <a:r>
              <a:rPr sz="2400" b="1" u="sng">
                <a:solidFill>
                  <a:srgbClr val="C00000"/>
                </a:solidFill>
              </a:rPr>
              <a:t>第一人称</a:t>
            </a:r>
            <a:r>
              <a:rPr sz="2400"/>
              <a:t>，形成</a:t>
            </a:r>
            <a:r>
              <a:rPr sz="2400" u="sng">
                <a:solidFill>
                  <a:srgbClr val="C00000"/>
                </a:solidFill>
              </a:rPr>
              <a:t>作者、叙述者与人物</a:t>
            </a:r>
            <a:r>
              <a:rPr sz="2400"/>
              <a:t>的三重合一。</a:t>
            </a:r>
            <a:endParaRPr sz="2400"/>
          </a:p>
          <a:p>
            <a:pPr indent="0">
              <a:lnSpc>
                <a:spcPct val="150000"/>
              </a:lnSpc>
              <a:buFont typeface="Arial" panose="020B0604020202020204" pitchFamily="34" charset="0"/>
              <a:buNone/>
            </a:pPr>
            <a:r>
              <a:rPr sz="2400"/>
              <a:t>（3）早年的《沉沦》是这种风格的典型，</a:t>
            </a:r>
            <a:endParaRPr sz="2400"/>
          </a:p>
          <a:p>
            <a:pPr indent="0">
              <a:lnSpc>
                <a:spcPct val="150000"/>
              </a:lnSpc>
              <a:buFont typeface="Arial" panose="020B0604020202020204" pitchFamily="34" charset="0"/>
              <a:buNone/>
            </a:pPr>
            <a:r>
              <a:rPr sz="2400"/>
              <a:t>             此后的《茫茫夜》、《秋柳》、《空虚》等延续这种风格。</a:t>
            </a:r>
            <a:endParaRPr sz="2400"/>
          </a:p>
        </p:txBody>
      </p:sp>
      <p:sp>
        <p:nvSpPr>
          <p:cNvPr id="11" name="圆角矩形 10"/>
          <p:cNvSpPr/>
          <p:nvPr>
            <p:custDataLst>
              <p:tags r:id="rId4"/>
            </p:custDataLst>
          </p:nvPr>
        </p:nvSpPr>
        <p:spPr>
          <a:xfrm>
            <a:off x="4344035" y="1303020"/>
            <a:ext cx="1176655"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简答题</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836777" y="471678"/>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92302" y="1178179"/>
            <a:ext cx="8197215" cy="4130040"/>
          </a:xfrm>
          <a:prstGeom prst="rect">
            <a:avLst/>
          </a:prstGeom>
        </p:spPr>
        <p:txBody>
          <a:bodyPr vert="horz" wrap="square" lIns="0" tIns="12065" rIns="0" bIns="0" rtlCol="0">
            <a:spAutoFit/>
          </a:bodyPr>
          <a:lstStyle/>
          <a:p>
            <a:pPr marL="12700">
              <a:lnSpc>
                <a:spcPct val="100000"/>
              </a:lnSpc>
              <a:spcBef>
                <a:spcPts val="95"/>
              </a:spcBef>
            </a:pPr>
            <a:r>
              <a:rPr sz="2800" spc="-5" dirty="0">
                <a:latin typeface="微软雅黑" panose="020B0503020204020204" charset="-122"/>
                <a:cs typeface="微软雅黑" panose="020B0503020204020204" charset="-122"/>
              </a:rPr>
              <a:t>郁达夫小说创作的个性特征是（）</a:t>
            </a:r>
            <a:endParaRPr sz="2800">
              <a:latin typeface="微软雅黑" panose="020B0503020204020204" charset="-122"/>
              <a:cs typeface="微软雅黑" panose="020B0503020204020204" charset="-122"/>
            </a:endParaRPr>
          </a:p>
          <a:p>
            <a:pPr marL="12700" marR="5080">
              <a:lnSpc>
                <a:spcPct val="200000"/>
              </a:lnSpc>
              <a:spcBef>
                <a:spcPts val="2075"/>
              </a:spcBef>
            </a:pPr>
            <a:r>
              <a:rPr sz="2800" spc="-10" dirty="0">
                <a:latin typeface="微软雅黑" panose="020B0503020204020204" charset="-122"/>
                <a:cs typeface="微软雅黑" panose="020B0503020204020204" charset="-122"/>
              </a:rPr>
              <a:t>A:自我写真、感伤抒情、结构</a:t>
            </a:r>
            <a:r>
              <a:rPr sz="2800" dirty="0">
                <a:latin typeface="微软雅黑" panose="020B0503020204020204" charset="-122"/>
                <a:cs typeface="微软雅黑" panose="020B0503020204020204" charset="-122"/>
              </a:rPr>
              <a:t>散</a:t>
            </a:r>
            <a:r>
              <a:rPr sz="2800" spc="-10" dirty="0">
                <a:latin typeface="微软雅黑" panose="020B0503020204020204" charset="-122"/>
                <a:cs typeface="微软雅黑" panose="020B0503020204020204" charset="-122"/>
              </a:rPr>
              <a:t>文化</a:t>
            </a:r>
            <a:r>
              <a:rPr sz="2800" dirty="0">
                <a:latin typeface="微软雅黑" panose="020B0503020204020204" charset="-122"/>
                <a:cs typeface="微软雅黑" panose="020B0503020204020204" charset="-122"/>
              </a:rPr>
              <a:t>、</a:t>
            </a:r>
            <a:r>
              <a:rPr sz="2800" spc="-10" dirty="0">
                <a:latin typeface="微软雅黑" panose="020B0503020204020204" charset="-122"/>
                <a:cs typeface="微软雅黑" panose="020B0503020204020204" charset="-122"/>
              </a:rPr>
              <a:t>文笔</a:t>
            </a:r>
            <a:r>
              <a:rPr sz="2800" dirty="0">
                <a:latin typeface="微软雅黑" panose="020B0503020204020204" charset="-122"/>
                <a:cs typeface="微软雅黑" panose="020B0503020204020204" charset="-122"/>
              </a:rPr>
              <a:t>清</a:t>
            </a:r>
            <a:r>
              <a:rPr sz="2800" spc="-10" dirty="0">
                <a:latin typeface="微软雅黑" panose="020B0503020204020204" charset="-122"/>
                <a:cs typeface="微软雅黑" panose="020B0503020204020204" charset="-122"/>
              </a:rPr>
              <a:t>新流丽 B:</a:t>
            </a:r>
            <a:r>
              <a:rPr sz="2800" spc="-5" dirty="0">
                <a:latin typeface="微软雅黑" panose="020B0503020204020204" charset="-122"/>
                <a:cs typeface="微软雅黑" panose="020B0503020204020204" charset="-122"/>
              </a:rPr>
              <a:t>自我写真、悲壮抒情、结构</a:t>
            </a:r>
            <a:r>
              <a:rPr sz="2800" dirty="0">
                <a:latin typeface="微软雅黑" panose="020B0503020204020204" charset="-122"/>
                <a:cs typeface="微软雅黑" panose="020B0503020204020204" charset="-122"/>
              </a:rPr>
              <a:t>散</a:t>
            </a:r>
            <a:r>
              <a:rPr sz="2800" spc="-5" dirty="0">
                <a:latin typeface="微软雅黑" panose="020B0503020204020204" charset="-122"/>
                <a:cs typeface="微软雅黑" panose="020B0503020204020204" charset="-122"/>
              </a:rPr>
              <a:t>文化</a:t>
            </a:r>
            <a:r>
              <a:rPr sz="2800" dirty="0">
                <a:latin typeface="微软雅黑" panose="020B0503020204020204" charset="-122"/>
                <a:cs typeface="微软雅黑" panose="020B0503020204020204" charset="-122"/>
              </a:rPr>
              <a:t>、</a:t>
            </a:r>
            <a:r>
              <a:rPr sz="2800" spc="-5" dirty="0">
                <a:latin typeface="微软雅黑" panose="020B0503020204020204" charset="-122"/>
                <a:cs typeface="微软雅黑" panose="020B0503020204020204" charset="-122"/>
              </a:rPr>
              <a:t>文笔</a:t>
            </a:r>
            <a:r>
              <a:rPr sz="2800" dirty="0">
                <a:latin typeface="微软雅黑" panose="020B0503020204020204" charset="-122"/>
                <a:cs typeface="微软雅黑" panose="020B0503020204020204" charset="-122"/>
              </a:rPr>
              <a:t>清</a:t>
            </a:r>
            <a:r>
              <a:rPr sz="2800" spc="-5" dirty="0">
                <a:latin typeface="微软雅黑" panose="020B0503020204020204" charset="-122"/>
                <a:cs typeface="微软雅黑" panose="020B0503020204020204" charset="-122"/>
              </a:rPr>
              <a:t>新流丽 C:自我写真、感伤抒情、结构严</a:t>
            </a:r>
            <a:r>
              <a:rPr sz="2800" dirty="0">
                <a:latin typeface="微软雅黑" panose="020B0503020204020204" charset="-122"/>
                <a:cs typeface="微软雅黑" panose="020B0503020204020204" charset="-122"/>
              </a:rPr>
              <a:t>谨</a:t>
            </a:r>
            <a:r>
              <a:rPr sz="2800" spc="-5" dirty="0">
                <a:latin typeface="微软雅黑" panose="020B0503020204020204" charset="-122"/>
                <a:cs typeface="微软雅黑" panose="020B0503020204020204" charset="-122"/>
              </a:rPr>
              <a:t>、文</a:t>
            </a:r>
            <a:r>
              <a:rPr sz="2800" dirty="0">
                <a:latin typeface="微软雅黑" panose="020B0503020204020204" charset="-122"/>
                <a:cs typeface="微软雅黑" panose="020B0503020204020204" charset="-122"/>
              </a:rPr>
              <a:t>笔</a:t>
            </a:r>
            <a:r>
              <a:rPr sz="2800" spc="-5" dirty="0">
                <a:latin typeface="微软雅黑" panose="020B0503020204020204" charset="-122"/>
                <a:cs typeface="微软雅黑" panose="020B0503020204020204" charset="-122"/>
              </a:rPr>
              <a:t>清新</a:t>
            </a:r>
            <a:r>
              <a:rPr sz="2800" dirty="0">
                <a:latin typeface="微软雅黑" panose="020B0503020204020204" charset="-122"/>
                <a:cs typeface="微软雅黑" panose="020B0503020204020204" charset="-122"/>
              </a:rPr>
              <a:t>流</a:t>
            </a:r>
            <a:r>
              <a:rPr sz="2800" spc="-5" dirty="0">
                <a:latin typeface="微软雅黑" panose="020B0503020204020204" charset="-122"/>
                <a:cs typeface="微软雅黑" panose="020B0503020204020204" charset="-122"/>
              </a:rPr>
              <a:t>丽 </a:t>
            </a:r>
            <a:r>
              <a:rPr sz="2800" spc="-10" dirty="0">
                <a:latin typeface="微软雅黑" panose="020B0503020204020204" charset="-122"/>
                <a:cs typeface="微软雅黑" panose="020B0503020204020204" charset="-122"/>
              </a:rPr>
              <a:t>D:自我写真、感伤抒情、结</a:t>
            </a:r>
            <a:r>
              <a:rPr sz="2800" dirty="0">
                <a:latin typeface="微软雅黑" panose="020B0503020204020204" charset="-122"/>
                <a:cs typeface="微软雅黑" panose="020B0503020204020204" charset="-122"/>
              </a:rPr>
              <a:t>构</a:t>
            </a:r>
            <a:r>
              <a:rPr sz="2800" spc="-10" dirty="0">
                <a:latin typeface="微软雅黑" panose="020B0503020204020204" charset="-122"/>
                <a:cs typeface="微软雅黑" panose="020B0503020204020204" charset="-122"/>
              </a:rPr>
              <a:t>散文</a:t>
            </a:r>
            <a:r>
              <a:rPr sz="2800" dirty="0">
                <a:latin typeface="微软雅黑" panose="020B0503020204020204" charset="-122"/>
                <a:cs typeface="微软雅黑" panose="020B0503020204020204" charset="-122"/>
              </a:rPr>
              <a:t>化</a:t>
            </a:r>
            <a:r>
              <a:rPr sz="2800" spc="-10" dirty="0">
                <a:latin typeface="微软雅黑" panose="020B0503020204020204" charset="-122"/>
                <a:cs typeface="微软雅黑" panose="020B0503020204020204" charset="-122"/>
              </a:rPr>
              <a:t>、文</a:t>
            </a:r>
            <a:r>
              <a:rPr sz="2800" dirty="0">
                <a:latin typeface="微软雅黑" panose="020B0503020204020204" charset="-122"/>
                <a:cs typeface="微软雅黑" panose="020B0503020204020204" charset="-122"/>
              </a:rPr>
              <a:t>笔</a:t>
            </a:r>
            <a:r>
              <a:rPr sz="2800" spc="-10" dirty="0">
                <a:latin typeface="微软雅黑" panose="020B0503020204020204" charset="-122"/>
                <a:cs typeface="微软雅黑" panose="020B0503020204020204" charset="-122"/>
              </a:rPr>
              <a:t>清新</a:t>
            </a:r>
            <a:r>
              <a:rPr sz="2800" dirty="0">
                <a:latin typeface="微软雅黑" panose="020B0503020204020204" charset="-122"/>
                <a:cs typeface="微软雅黑" panose="020B0503020204020204" charset="-122"/>
              </a:rPr>
              <a:t>冲</a:t>
            </a:r>
            <a:r>
              <a:rPr sz="2800" spc="-5" dirty="0">
                <a:latin typeface="微软雅黑" panose="020B0503020204020204" charset="-122"/>
                <a:cs typeface="微软雅黑" panose="020B0503020204020204" charset="-122"/>
              </a:rPr>
              <a:t>淡</a:t>
            </a:r>
            <a:endParaRPr sz="28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812698" y="447547"/>
            <a:ext cx="14827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Microsoft JhengHei" panose="020B0604030504040204" charset="-120"/>
                <a:cs typeface="Microsoft JhengHei" panose="020B0604030504040204" charset="-120"/>
              </a:rPr>
              <a:t>真 题 演</a:t>
            </a:r>
            <a:r>
              <a:rPr sz="2400" spc="-35" dirty="0">
                <a:solidFill>
                  <a:srgbClr val="C00000"/>
                </a:solidFill>
                <a:latin typeface="Microsoft JhengHei" panose="020B0604030504040204" charset="-120"/>
                <a:cs typeface="Microsoft JhengHei" panose="020B0604030504040204" charset="-120"/>
              </a:rPr>
              <a:t> </a:t>
            </a:r>
            <a:r>
              <a:rPr sz="2400" dirty="0">
                <a:solidFill>
                  <a:srgbClr val="C00000"/>
                </a:solidFill>
                <a:latin typeface="Microsoft JhengHei" panose="020B0604030504040204" charset="-120"/>
                <a:cs typeface="Microsoft JhengHei" panose="020B0604030504040204" charset="-120"/>
              </a:rPr>
              <a:t>练</a:t>
            </a:r>
            <a:endParaRPr sz="2400">
              <a:latin typeface="Microsoft JhengHei" panose="020B0604030504040204" charset="-120"/>
              <a:cs typeface="Microsoft JhengHei" panose="020B0604030504040204" charset="-120"/>
            </a:endParaRPr>
          </a:p>
        </p:txBody>
      </p:sp>
      <p:sp>
        <p:nvSpPr>
          <p:cNvPr id="8" name="object 8"/>
          <p:cNvSpPr txBox="1">
            <a:spLocks noGrp="1"/>
          </p:cNvSpPr>
          <p:nvPr>
            <p:ph type="ftr" sz="quarter" idx="5"/>
            <p:custDataLst>
              <p:tags r:id="rId9"/>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7" name="object 7"/>
          <p:cNvSpPr txBox="1"/>
          <p:nvPr>
            <p:custDataLst>
              <p:tags r:id="rId10"/>
            </p:custDataLst>
          </p:nvPr>
        </p:nvSpPr>
        <p:spPr>
          <a:xfrm>
            <a:off x="692302" y="1178179"/>
            <a:ext cx="8208645" cy="4130040"/>
          </a:xfrm>
          <a:prstGeom prst="rect">
            <a:avLst/>
          </a:prstGeom>
        </p:spPr>
        <p:txBody>
          <a:bodyPr vert="horz" wrap="square" lIns="0" tIns="12065" rIns="0" bIns="0" rtlCol="0">
            <a:spAutoFit/>
          </a:bodyPr>
          <a:lstStyle/>
          <a:p>
            <a:pPr marL="12700">
              <a:lnSpc>
                <a:spcPct val="100000"/>
              </a:lnSpc>
              <a:spcBef>
                <a:spcPts val="95"/>
              </a:spcBef>
            </a:pPr>
            <a:r>
              <a:rPr sz="2800" spc="-5" dirty="0">
                <a:latin typeface="微软雅黑" panose="020B0503020204020204" charset="-122"/>
                <a:cs typeface="微软雅黑" panose="020B0503020204020204" charset="-122"/>
              </a:rPr>
              <a:t>郁达夫小说创作的个性特征是（）</a:t>
            </a:r>
            <a:endParaRPr sz="2800">
              <a:latin typeface="微软雅黑" panose="020B0503020204020204" charset="-122"/>
              <a:cs typeface="微软雅黑" panose="020B0503020204020204" charset="-122"/>
            </a:endParaRPr>
          </a:p>
          <a:p>
            <a:pPr marL="12700" marR="5080">
              <a:lnSpc>
                <a:spcPct val="200000"/>
              </a:lnSpc>
              <a:spcBef>
                <a:spcPts val="2075"/>
              </a:spcBef>
            </a:pPr>
            <a:r>
              <a:rPr sz="2800" b="1" spc="-5" dirty="0">
                <a:solidFill>
                  <a:srgbClr val="C00000"/>
                </a:solidFill>
                <a:latin typeface="微软雅黑" panose="020B0503020204020204" charset="-122"/>
                <a:cs typeface="微软雅黑" panose="020B0503020204020204" charset="-122"/>
              </a:rPr>
              <a:t>A:</a:t>
            </a:r>
            <a:r>
              <a:rPr sz="2800" b="1" spc="-10" dirty="0">
                <a:solidFill>
                  <a:srgbClr val="C00000"/>
                </a:solidFill>
                <a:latin typeface="微软雅黑" panose="020B0503020204020204" charset="-122"/>
                <a:cs typeface="微软雅黑" panose="020B0503020204020204" charset="-122"/>
              </a:rPr>
              <a:t>自我写真、感伤抒情、结构散文化、</a:t>
            </a:r>
            <a:r>
              <a:rPr sz="2800" b="1" dirty="0">
                <a:solidFill>
                  <a:srgbClr val="C00000"/>
                </a:solidFill>
                <a:latin typeface="微软雅黑" panose="020B0503020204020204" charset="-122"/>
                <a:cs typeface="微软雅黑" panose="020B0503020204020204" charset="-122"/>
              </a:rPr>
              <a:t>文</a:t>
            </a:r>
            <a:r>
              <a:rPr sz="2800" b="1" spc="-10" dirty="0">
                <a:solidFill>
                  <a:srgbClr val="C00000"/>
                </a:solidFill>
                <a:latin typeface="微软雅黑" panose="020B0503020204020204" charset="-122"/>
                <a:cs typeface="微软雅黑" panose="020B0503020204020204" charset="-122"/>
              </a:rPr>
              <a:t>笔清</a:t>
            </a:r>
            <a:r>
              <a:rPr sz="2800" b="1" dirty="0">
                <a:solidFill>
                  <a:srgbClr val="C00000"/>
                </a:solidFill>
                <a:latin typeface="微软雅黑" panose="020B0503020204020204" charset="-122"/>
                <a:cs typeface="微软雅黑" panose="020B0503020204020204" charset="-122"/>
              </a:rPr>
              <a:t>新</a:t>
            </a:r>
            <a:r>
              <a:rPr sz="2800" b="1" spc="-10" dirty="0">
                <a:solidFill>
                  <a:srgbClr val="C00000"/>
                </a:solidFill>
                <a:latin typeface="微软雅黑" panose="020B0503020204020204" charset="-122"/>
                <a:cs typeface="微软雅黑" panose="020B0503020204020204" charset="-122"/>
              </a:rPr>
              <a:t>流丽 </a:t>
            </a:r>
            <a:r>
              <a:rPr sz="2800" spc="-10" dirty="0">
                <a:latin typeface="微软雅黑" panose="020B0503020204020204" charset="-122"/>
                <a:cs typeface="微软雅黑" panose="020B0503020204020204" charset="-122"/>
              </a:rPr>
              <a:t>B:</a:t>
            </a:r>
            <a:r>
              <a:rPr sz="2800" spc="-5" dirty="0">
                <a:latin typeface="微软雅黑" panose="020B0503020204020204" charset="-122"/>
                <a:cs typeface="微软雅黑" panose="020B0503020204020204" charset="-122"/>
              </a:rPr>
              <a:t>自我写真、悲壮抒情、结构</a:t>
            </a:r>
            <a:r>
              <a:rPr sz="2800" dirty="0">
                <a:latin typeface="微软雅黑" panose="020B0503020204020204" charset="-122"/>
                <a:cs typeface="微软雅黑" panose="020B0503020204020204" charset="-122"/>
              </a:rPr>
              <a:t>散</a:t>
            </a:r>
            <a:r>
              <a:rPr sz="2800" spc="-5" dirty="0">
                <a:latin typeface="微软雅黑" panose="020B0503020204020204" charset="-122"/>
                <a:cs typeface="微软雅黑" panose="020B0503020204020204" charset="-122"/>
              </a:rPr>
              <a:t>文化</a:t>
            </a:r>
            <a:r>
              <a:rPr sz="2800" dirty="0">
                <a:latin typeface="微软雅黑" panose="020B0503020204020204" charset="-122"/>
                <a:cs typeface="微软雅黑" panose="020B0503020204020204" charset="-122"/>
              </a:rPr>
              <a:t>、</a:t>
            </a:r>
            <a:r>
              <a:rPr sz="2800" spc="-5" dirty="0">
                <a:latin typeface="微软雅黑" panose="020B0503020204020204" charset="-122"/>
                <a:cs typeface="微软雅黑" panose="020B0503020204020204" charset="-122"/>
              </a:rPr>
              <a:t>文笔</a:t>
            </a:r>
            <a:r>
              <a:rPr sz="2800" dirty="0">
                <a:latin typeface="微软雅黑" panose="020B0503020204020204" charset="-122"/>
                <a:cs typeface="微软雅黑" panose="020B0503020204020204" charset="-122"/>
              </a:rPr>
              <a:t>清</a:t>
            </a:r>
            <a:r>
              <a:rPr sz="2800" spc="-5" dirty="0">
                <a:latin typeface="微软雅黑" panose="020B0503020204020204" charset="-122"/>
                <a:cs typeface="微软雅黑" panose="020B0503020204020204" charset="-122"/>
              </a:rPr>
              <a:t>新流丽 C:自我写真、感伤抒情、结构严</a:t>
            </a:r>
            <a:r>
              <a:rPr sz="2800" dirty="0">
                <a:latin typeface="微软雅黑" panose="020B0503020204020204" charset="-122"/>
                <a:cs typeface="微软雅黑" panose="020B0503020204020204" charset="-122"/>
              </a:rPr>
              <a:t>谨</a:t>
            </a:r>
            <a:r>
              <a:rPr sz="2800" spc="-5" dirty="0">
                <a:latin typeface="微软雅黑" panose="020B0503020204020204" charset="-122"/>
                <a:cs typeface="微软雅黑" panose="020B0503020204020204" charset="-122"/>
              </a:rPr>
              <a:t>、文</a:t>
            </a:r>
            <a:r>
              <a:rPr sz="2800" dirty="0">
                <a:latin typeface="微软雅黑" panose="020B0503020204020204" charset="-122"/>
                <a:cs typeface="微软雅黑" panose="020B0503020204020204" charset="-122"/>
              </a:rPr>
              <a:t>笔</a:t>
            </a:r>
            <a:r>
              <a:rPr sz="2800" spc="-5" dirty="0">
                <a:latin typeface="微软雅黑" panose="020B0503020204020204" charset="-122"/>
                <a:cs typeface="微软雅黑" panose="020B0503020204020204" charset="-122"/>
              </a:rPr>
              <a:t>清新</a:t>
            </a:r>
            <a:r>
              <a:rPr sz="2800" dirty="0">
                <a:latin typeface="微软雅黑" panose="020B0503020204020204" charset="-122"/>
                <a:cs typeface="微软雅黑" panose="020B0503020204020204" charset="-122"/>
              </a:rPr>
              <a:t>流</a:t>
            </a:r>
            <a:r>
              <a:rPr sz="2800" spc="-5" dirty="0">
                <a:latin typeface="微软雅黑" panose="020B0503020204020204" charset="-122"/>
                <a:cs typeface="微软雅黑" panose="020B0503020204020204" charset="-122"/>
              </a:rPr>
              <a:t>丽 </a:t>
            </a:r>
            <a:r>
              <a:rPr sz="2800" spc="-10" dirty="0">
                <a:latin typeface="微软雅黑" panose="020B0503020204020204" charset="-122"/>
                <a:cs typeface="微软雅黑" panose="020B0503020204020204" charset="-122"/>
              </a:rPr>
              <a:t>D:自我写真、感伤抒情、结</a:t>
            </a:r>
            <a:r>
              <a:rPr sz="2800" dirty="0">
                <a:latin typeface="微软雅黑" panose="020B0503020204020204" charset="-122"/>
                <a:cs typeface="微软雅黑" panose="020B0503020204020204" charset="-122"/>
              </a:rPr>
              <a:t>构</a:t>
            </a:r>
            <a:r>
              <a:rPr sz="2800" spc="-10" dirty="0">
                <a:latin typeface="微软雅黑" panose="020B0503020204020204" charset="-122"/>
                <a:cs typeface="微软雅黑" panose="020B0503020204020204" charset="-122"/>
              </a:rPr>
              <a:t>散文</a:t>
            </a:r>
            <a:r>
              <a:rPr sz="2800" dirty="0">
                <a:latin typeface="微软雅黑" panose="020B0503020204020204" charset="-122"/>
                <a:cs typeface="微软雅黑" panose="020B0503020204020204" charset="-122"/>
              </a:rPr>
              <a:t>化</a:t>
            </a:r>
            <a:r>
              <a:rPr sz="2800" spc="-10" dirty="0">
                <a:latin typeface="微软雅黑" panose="020B0503020204020204" charset="-122"/>
                <a:cs typeface="微软雅黑" panose="020B0503020204020204" charset="-122"/>
              </a:rPr>
              <a:t>、文</a:t>
            </a:r>
            <a:r>
              <a:rPr sz="2800" dirty="0">
                <a:latin typeface="微软雅黑" panose="020B0503020204020204" charset="-122"/>
                <a:cs typeface="微软雅黑" panose="020B0503020204020204" charset="-122"/>
              </a:rPr>
              <a:t>笔</a:t>
            </a:r>
            <a:r>
              <a:rPr sz="2800" spc="-10" dirty="0">
                <a:latin typeface="微软雅黑" panose="020B0503020204020204" charset="-122"/>
                <a:cs typeface="微软雅黑" panose="020B0503020204020204" charset="-122"/>
              </a:rPr>
              <a:t>清新</a:t>
            </a:r>
            <a:r>
              <a:rPr sz="2800" dirty="0">
                <a:latin typeface="微软雅黑" panose="020B0503020204020204" charset="-122"/>
                <a:cs typeface="微软雅黑" panose="020B0503020204020204" charset="-122"/>
              </a:rPr>
              <a:t>冲</a:t>
            </a:r>
            <a:r>
              <a:rPr sz="2800" spc="-5" dirty="0">
                <a:latin typeface="微软雅黑" panose="020B0503020204020204" charset="-122"/>
                <a:cs typeface="微软雅黑" panose="020B0503020204020204" charset="-122"/>
              </a:rPr>
              <a:t>淡</a:t>
            </a:r>
            <a:endParaRPr sz="2800">
              <a:latin typeface="微软雅黑" panose="020B0503020204020204" charset="-122"/>
              <a:cs typeface="微软雅黑" panose="020B0503020204020204" charset="-122"/>
            </a:endParaRPr>
          </a:p>
        </p:txBody>
      </p:sp>
    </p:spTree>
    <p:custDataLst>
      <p:tags r:id="rId1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p:nvPr>
            <p:custDataLst>
              <p:tags r:id="rId8"/>
            </p:custDataLst>
          </p:nvPr>
        </p:nvSpPr>
        <p:spPr>
          <a:xfrm>
            <a:off x="5425440" y="1737360"/>
            <a:ext cx="175260" cy="4546600"/>
          </a:xfrm>
          <a:custGeom>
            <a:avLst/>
            <a:gdLst/>
            <a:ahLst/>
            <a:cxnLst/>
            <a:rect l="l" t="t" r="r" b="b"/>
            <a:pathLst>
              <a:path w="175260" h="4546600">
                <a:moveTo>
                  <a:pt x="175260" y="4546092"/>
                </a:moveTo>
                <a:lnTo>
                  <a:pt x="141154" y="4544944"/>
                </a:lnTo>
                <a:lnTo>
                  <a:pt x="113299" y="4541813"/>
                </a:lnTo>
                <a:lnTo>
                  <a:pt x="94517" y="4537171"/>
                </a:lnTo>
                <a:lnTo>
                  <a:pt x="87630" y="4531487"/>
                </a:lnTo>
                <a:lnTo>
                  <a:pt x="87630" y="2287651"/>
                </a:lnTo>
                <a:lnTo>
                  <a:pt x="80742" y="2281939"/>
                </a:lnTo>
                <a:lnTo>
                  <a:pt x="61960" y="2277300"/>
                </a:lnTo>
                <a:lnTo>
                  <a:pt x="34105" y="2274185"/>
                </a:lnTo>
                <a:lnTo>
                  <a:pt x="0" y="2273046"/>
                </a:lnTo>
                <a:lnTo>
                  <a:pt x="34105" y="2271906"/>
                </a:lnTo>
                <a:lnTo>
                  <a:pt x="61960" y="2268791"/>
                </a:lnTo>
                <a:lnTo>
                  <a:pt x="80742" y="2264152"/>
                </a:lnTo>
                <a:lnTo>
                  <a:pt x="87630" y="2258441"/>
                </a:lnTo>
                <a:lnTo>
                  <a:pt x="87630" y="14604"/>
                </a:lnTo>
                <a:lnTo>
                  <a:pt x="94517" y="8893"/>
                </a:lnTo>
                <a:lnTo>
                  <a:pt x="113299" y="4254"/>
                </a:lnTo>
                <a:lnTo>
                  <a:pt x="141154" y="1139"/>
                </a:lnTo>
                <a:lnTo>
                  <a:pt x="175260" y="0"/>
                </a:lnTo>
              </a:path>
            </a:pathLst>
          </a:custGeom>
          <a:ln w="6096">
            <a:solidFill>
              <a:srgbClr val="000000"/>
            </a:solidFill>
          </a:ln>
        </p:spPr>
        <p:txBody>
          <a:bodyPr wrap="square" lIns="0" tIns="0" rIns="0" bIns="0" rtlCol="0"/>
          <a:lstStyle/>
          <a:p/>
        </p:txBody>
      </p:sp>
      <p:sp>
        <p:nvSpPr>
          <p:cNvPr id="7" name="object 7"/>
          <p:cNvSpPr txBox="1"/>
          <p:nvPr>
            <p:custDataLst>
              <p:tags r:id="rId9"/>
            </p:custDataLst>
          </p:nvPr>
        </p:nvSpPr>
        <p:spPr>
          <a:xfrm>
            <a:off x="910234" y="1656969"/>
            <a:ext cx="6728459" cy="4552950"/>
          </a:xfrm>
          <a:prstGeom prst="rect">
            <a:avLst/>
          </a:prstGeom>
        </p:spPr>
        <p:txBody>
          <a:bodyPr vert="horz" wrap="square" lIns="0" tIns="12700" rIns="0" bIns="0" rtlCol="0">
            <a:spAutoFit/>
          </a:bodyPr>
          <a:lstStyle/>
          <a:p>
            <a:pPr marL="4841875">
              <a:lnSpc>
                <a:spcPct val="100000"/>
              </a:lnSpc>
              <a:spcBef>
                <a:spcPts val="100"/>
              </a:spcBef>
              <a:tabLst>
                <a:tab pos="5800725" algn="l"/>
              </a:tabLst>
            </a:pPr>
            <a:r>
              <a:rPr sz="1800" dirty="0">
                <a:latin typeface="微软雅黑" panose="020B0503020204020204" charset="-122"/>
                <a:cs typeface="微软雅黑" panose="020B0503020204020204" charset="-122"/>
              </a:rPr>
              <a:t>第一节	概述</a:t>
            </a:r>
            <a:endParaRPr sz="1800">
              <a:latin typeface="微软雅黑" panose="020B0503020204020204" charset="-122"/>
              <a:cs typeface="微软雅黑" panose="020B0503020204020204" charset="-122"/>
            </a:endParaRPr>
          </a:p>
          <a:p>
            <a:pPr>
              <a:lnSpc>
                <a:spcPct val="100000"/>
              </a:lnSpc>
            </a:pPr>
            <a:endParaRPr sz="2400">
              <a:latin typeface="Times New Roman" panose="02020603050405020304"/>
              <a:cs typeface="Times New Roman" panose="02020603050405020304"/>
            </a:endParaRPr>
          </a:p>
          <a:p>
            <a:pPr marL="4841875">
              <a:lnSpc>
                <a:spcPct val="100000"/>
              </a:lnSpc>
              <a:spcBef>
                <a:spcPts val="1775"/>
              </a:spcBef>
              <a:tabLst>
                <a:tab pos="5800725" algn="l"/>
              </a:tabLst>
            </a:pPr>
            <a:r>
              <a:rPr sz="1800" dirty="0">
                <a:latin typeface="微软雅黑" panose="020B0503020204020204" charset="-122"/>
                <a:cs typeface="微软雅黑" panose="020B0503020204020204" charset="-122"/>
              </a:rPr>
              <a:t>第二节	鲁迅</a:t>
            </a:r>
            <a:endParaRPr sz="1800">
              <a:latin typeface="微软雅黑" panose="020B0503020204020204" charset="-122"/>
              <a:cs typeface="微软雅黑" panose="020B0503020204020204" charset="-122"/>
            </a:endParaRPr>
          </a:p>
          <a:p>
            <a:pPr>
              <a:lnSpc>
                <a:spcPct val="100000"/>
              </a:lnSpc>
            </a:pPr>
            <a:endParaRPr sz="2400">
              <a:latin typeface="Times New Roman" panose="02020603050405020304"/>
              <a:cs typeface="Times New Roman" panose="02020603050405020304"/>
            </a:endParaRPr>
          </a:p>
          <a:p>
            <a:pPr marL="4841875">
              <a:lnSpc>
                <a:spcPct val="100000"/>
              </a:lnSpc>
              <a:spcBef>
                <a:spcPts val="1780"/>
              </a:spcBef>
              <a:tabLst>
                <a:tab pos="5800725" algn="l"/>
              </a:tabLst>
            </a:pPr>
            <a:r>
              <a:rPr sz="1800" dirty="0">
                <a:latin typeface="微软雅黑" panose="020B0503020204020204" charset="-122"/>
                <a:cs typeface="微软雅黑" panose="020B0503020204020204" charset="-122"/>
              </a:rPr>
              <a:t>第三节	小说创作</a:t>
            </a:r>
            <a:endParaRPr sz="1800">
              <a:latin typeface="微软雅黑" panose="020B0503020204020204" charset="-122"/>
              <a:cs typeface="微软雅黑" panose="020B0503020204020204" charset="-122"/>
            </a:endParaRPr>
          </a:p>
          <a:p>
            <a:pPr marL="12700">
              <a:lnSpc>
                <a:spcPct val="100000"/>
              </a:lnSpc>
              <a:spcBef>
                <a:spcPts val="215"/>
              </a:spcBef>
              <a:tabLst>
                <a:tab pos="926465" algn="l"/>
              </a:tabLst>
            </a:pPr>
            <a:r>
              <a:rPr sz="2000" b="1" dirty="0">
                <a:latin typeface="微软雅黑" panose="020B0503020204020204" charset="-122"/>
                <a:cs typeface="微软雅黑" panose="020B0503020204020204" charset="-122"/>
              </a:rPr>
              <a:t>第一章	文学革命与“五四”新</a:t>
            </a:r>
            <a:r>
              <a:rPr sz="2000" b="1" spc="-15" dirty="0">
                <a:latin typeface="微软雅黑" panose="020B0503020204020204" charset="-122"/>
                <a:cs typeface="微软雅黑" panose="020B0503020204020204" charset="-122"/>
              </a:rPr>
              <a:t>文</a:t>
            </a:r>
            <a:r>
              <a:rPr sz="2000" b="1" dirty="0">
                <a:latin typeface="微软雅黑" panose="020B0503020204020204" charset="-122"/>
                <a:cs typeface="微软雅黑" panose="020B0503020204020204" charset="-122"/>
              </a:rPr>
              <a:t>学</a:t>
            </a:r>
            <a:endParaRPr sz="2000">
              <a:latin typeface="微软雅黑" panose="020B0503020204020204" charset="-122"/>
              <a:cs typeface="微软雅黑" panose="020B0503020204020204" charset="-122"/>
            </a:endParaRPr>
          </a:p>
          <a:p>
            <a:pPr marL="4841875">
              <a:lnSpc>
                <a:spcPct val="100000"/>
              </a:lnSpc>
              <a:spcBef>
                <a:spcPts val="1920"/>
              </a:spcBef>
              <a:tabLst>
                <a:tab pos="5800725" algn="l"/>
              </a:tabLst>
            </a:pPr>
            <a:r>
              <a:rPr sz="1800" b="1" dirty="0">
                <a:solidFill>
                  <a:srgbClr val="C00000"/>
                </a:solidFill>
                <a:latin typeface="微软雅黑" panose="020B0503020204020204" charset="-122"/>
                <a:cs typeface="微软雅黑" panose="020B0503020204020204" charset="-122"/>
              </a:rPr>
              <a:t>第四节	诗歌创作</a:t>
            </a:r>
            <a:endParaRPr sz="1800">
              <a:latin typeface="微软雅黑" panose="020B0503020204020204" charset="-122"/>
              <a:cs typeface="微软雅黑" panose="020B0503020204020204" charset="-122"/>
            </a:endParaRPr>
          </a:p>
          <a:p>
            <a:pPr marL="4841875" marR="5080">
              <a:lnSpc>
                <a:spcPts val="6700"/>
              </a:lnSpc>
              <a:spcBef>
                <a:spcPts val="980"/>
              </a:spcBef>
              <a:tabLst>
                <a:tab pos="5800725" algn="l"/>
              </a:tabLst>
            </a:pPr>
            <a:r>
              <a:rPr sz="1800" dirty="0">
                <a:latin typeface="微软雅黑" panose="020B0503020204020204" charset="-122"/>
                <a:cs typeface="微软雅黑" panose="020B0503020204020204" charset="-122"/>
              </a:rPr>
              <a:t>第五节	散文创作 第六节	戏剧创作</a:t>
            </a:r>
            <a:endParaRPr sz="1800">
              <a:latin typeface="微软雅黑" panose="020B0503020204020204" charset="-122"/>
              <a:cs typeface="微软雅黑" panose="020B0503020204020204" charset="-122"/>
            </a:endParaRPr>
          </a:p>
        </p:txBody>
      </p:sp>
      <p:sp>
        <p:nvSpPr>
          <p:cNvPr id="8" name="object 8"/>
          <p:cNvSpPr txBox="1">
            <a:spLocks noGrp="1"/>
          </p:cNvSpPr>
          <p:nvPr>
            <p:ph type="ftr" sz="quarter" idx="5"/>
            <p:custDataLst>
              <p:tags r:id="rId10"/>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Tree>
    <p:custDataLst>
      <p:tags r:id="rId1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p:nvPr>
            <p:custDataLst>
              <p:tags r:id="rId8"/>
            </p:custDataLst>
          </p:nvPr>
        </p:nvSpPr>
        <p:spPr>
          <a:xfrm>
            <a:off x="305435" y="1852930"/>
            <a:ext cx="11426190" cy="274574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软雅黑" panose="020B0503020204020204" charset="-122"/>
                <a:ea typeface="微软雅黑" panose="020B0503020204020204" charset="-122"/>
                <a:cs typeface="微软雅黑" panose="020B0503020204020204" charset="-122"/>
              </a:rPr>
              <a:t>（一）源头</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25"/>
              </a:spcBef>
            </a:pPr>
            <a:r>
              <a:rPr sz="2400" b="1" spc="-5" dirty="0">
                <a:latin typeface="微软雅黑" panose="020B0503020204020204" charset="-122"/>
                <a:ea typeface="微软雅黑" panose="020B0503020204020204" charset="-122"/>
                <a:cs typeface="微软雅黑" panose="020B0503020204020204" charset="-122"/>
              </a:rPr>
              <a:t>1917</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2</a:t>
            </a:r>
            <a:r>
              <a:rPr sz="2400" b="1" dirty="0">
                <a:latin typeface="微软雅黑" panose="020B0503020204020204" charset="-122"/>
                <a:ea typeface="微软雅黑" panose="020B0503020204020204" charset="-122"/>
                <a:cs typeface="微软雅黑" panose="020B0503020204020204" charset="-122"/>
              </a:rPr>
              <a:t>月，《新青年》发表胡适的《白话诗八首》</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spc="-5" dirty="0">
                <a:latin typeface="微软雅黑" panose="020B0503020204020204" charset="-122"/>
                <a:ea typeface="微软雅黑" panose="020B0503020204020204" charset="-122"/>
                <a:cs typeface="微软雅黑" panose="020B0503020204020204" charset="-122"/>
              </a:rPr>
              <a:t>1918年1月，《新青年》发表胡适、沈尹默、刘半农的九首白话诗</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初期白话诗艺术特征：</a:t>
            </a:r>
            <a:r>
              <a:rPr sz="2400" b="1" dirty="0">
                <a:solidFill>
                  <a:srgbClr val="FF0000"/>
                </a:solidFill>
                <a:latin typeface="微软雅黑" panose="020B0503020204020204" charset="-122"/>
                <a:ea typeface="微软雅黑" panose="020B0503020204020204" charset="-122"/>
                <a:cs typeface="微软雅黑" panose="020B0503020204020204" charset="-122"/>
              </a:rPr>
              <a:t>强调“经</a:t>
            </a:r>
            <a:r>
              <a:rPr sz="2400" b="1" spc="-5" dirty="0">
                <a:solidFill>
                  <a:srgbClr val="FF0000"/>
                </a:solidFill>
                <a:latin typeface="微软雅黑" panose="020B0503020204020204" charset="-122"/>
                <a:ea typeface="微软雅黑" panose="020B0503020204020204" charset="-122"/>
                <a:cs typeface="微软雅黑" panose="020B0503020204020204" charset="-122"/>
              </a:rPr>
              <a:t>验</a:t>
            </a:r>
            <a:r>
              <a:rPr sz="2400" b="1" dirty="0">
                <a:solidFill>
                  <a:srgbClr val="FF0000"/>
                </a:solidFill>
                <a:latin typeface="微软雅黑" panose="020B0503020204020204" charset="-122"/>
                <a:ea typeface="微软雅黑" panose="020B0503020204020204" charset="-122"/>
                <a:cs typeface="微软雅黑" panose="020B0503020204020204" charset="-122"/>
              </a:rPr>
              <a:t>”、偏于说理、平实、明白如话，散文化</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主张：“</a:t>
            </a:r>
            <a:r>
              <a:rPr sz="2400" b="1" dirty="0">
                <a:solidFill>
                  <a:srgbClr val="FF0000"/>
                </a:solidFill>
                <a:latin typeface="微软雅黑" panose="020B0503020204020204" charset="-122"/>
                <a:ea typeface="微软雅黑" panose="020B0503020204020204" charset="-122"/>
                <a:cs typeface="微软雅黑" panose="020B0503020204020204" charset="-122"/>
              </a:rPr>
              <a:t>诗体大解放”</a:t>
            </a:r>
            <a:endParaRPr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 name="object 7"/>
          <p:cNvSpPr txBox="1"/>
          <p:nvPr>
            <p:custDataLst>
              <p:tags r:id="rId9"/>
            </p:custDataLst>
          </p:nvPr>
        </p:nvSpPr>
        <p:spPr>
          <a:xfrm>
            <a:off x="7847203" y="434085"/>
            <a:ext cx="1625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微软雅黑" panose="020B0503020204020204" charset="-122"/>
                <a:cs typeface="微软雅黑" panose="020B0503020204020204" charset="-122"/>
              </a:rPr>
              <a:t>第四节诗歌创作</a:t>
            </a:r>
            <a:endParaRPr sz="1800">
              <a:latin typeface="微软雅黑" panose="020B0503020204020204" charset="-122"/>
              <a:cs typeface="微软雅黑" panose="020B0503020204020204" charset="-122"/>
            </a:endParaRPr>
          </a:p>
        </p:txBody>
      </p:sp>
      <p:sp>
        <p:nvSpPr>
          <p:cNvPr id="8" name="object 8"/>
          <p:cNvSpPr/>
          <p:nvPr>
            <p:custDataLst>
              <p:tags r:id="rId10"/>
            </p:custDataLst>
          </p:nvPr>
        </p:nvSpPr>
        <p:spPr>
          <a:xfrm>
            <a:off x="9637776" y="50292"/>
            <a:ext cx="76200" cy="1114425"/>
          </a:xfrm>
          <a:custGeom>
            <a:avLst/>
            <a:gdLst/>
            <a:ahLst/>
            <a:cxnLst/>
            <a:rect l="l" t="t" r="r" b="b"/>
            <a:pathLst>
              <a:path w="76200" h="1114425">
                <a:moveTo>
                  <a:pt x="76200" y="1114043"/>
                </a:moveTo>
                <a:lnTo>
                  <a:pt x="61352" y="1113551"/>
                </a:lnTo>
                <a:lnTo>
                  <a:pt x="49244" y="1112202"/>
                </a:lnTo>
                <a:lnTo>
                  <a:pt x="41088" y="1110186"/>
                </a:lnTo>
                <a:lnTo>
                  <a:pt x="38100" y="1107693"/>
                </a:lnTo>
                <a:lnTo>
                  <a:pt x="38100" y="563371"/>
                </a:lnTo>
                <a:lnTo>
                  <a:pt x="35111" y="560879"/>
                </a:lnTo>
                <a:lnTo>
                  <a:pt x="26955" y="558863"/>
                </a:lnTo>
                <a:lnTo>
                  <a:pt x="14847" y="557514"/>
                </a:lnTo>
                <a:lnTo>
                  <a:pt x="0" y="557021"/>
                </a:lnTo>
                <a:lnTo>
                  <a:pt x="14847" y="556529"/>
                </a:lnTo>
                <a:lnTo>
                  <a:pt x="26955" y="555180"/>
                </a:lnTo>
                <a:lnTo>
                  <a:pt x="35111" y="553164"/>
                </a:lnTo>
                <a:lnTo>
                  <a:pt x="38100" y="550671"/>
                </a:lnTo>
                <a:lnTo>
                  <a:pt x="38100" y="6350"/>
                </a:lnTo>
                <a:lnTo>
                  <a:pt x="41088" y="3857"/>
                </a:lnTo>
                <a:lnTo>
                  <a:pt x="49244" y="1841"/>
                </a:lnTo>
                <a:lnTo>
                  <a:pt x="61352" y="492"/>
                </a:lnTo>
                <a:lnTo>
                  <a:pt x="76200" y="0"/>
                </a:lnTo>
              </a:path>
            </a:pathLst>
          </a:custGeom>
          <a:ln w="6096">
            <a:solidFill>
              <a:srgbClr val="000000"/>
            </a:solidFill>
          </a:ln>
        </p:spPr>
        <p:txBody>
          <a:bodyPr wrap="square" lIns="0" tIns="0" rIns="0" bIns="0" rtlCol="0"/>
          <a:lstStyle/>
          <a:p/>
        </p:txBody>
      </p:sp>
      <p:sp>
        <p:nvSpPr>
          <p:cNvPr id="9" name="object 9"/>
          <p:cNvSpPr txBox="1"/>
          <p:nvPr>
            <p:custDataLst>
              <p:tags r:id="rId11"/>
            </p:custDataLst>
          </p:nvPr>
        </p:nvSpPr>
        <p:spPr>
          <a:xfrm>
            <a:off x="9877425" y="74803"/>
            <a:ext cx="1854200" cy="112331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微软雅黑" panose="020B0503020204020204" charset="-122"/>
                <a:cs typeface="微软雅黑" panose="020B0503020204020204" charset="-122"/>
              </a:rPr>
              <a:t>概述</a:t>
            </a:r>
            <a:endParaRPr sz="1800">
              <a:latin typeface="微软雅黑" panose="020B0503020204020204" charset="-122"/>
              <a:cs typeface="微软雅黑" panose="020B0503020204020204" charset="-122"/>
            </a:endParaRPr>
          </a:p>
          <a:p>
            <a:pPr marL="12700" marR="5080">
              <a:lnSpc>
                <a:spcPct val="100000"/>
              </a:lnSpc>
            </a:pPr>
            <a:r>
              <a:rPr sz="1800" dirty="0">
                <a:latin typeface="微软雅黑" panose="020B0503020204020204" charset="-122"/>
                <a:cs typeface="微软雅黑" panose="020B0503020204020204" charset="-122"/>
              </a:rPr>
              <a:t>郭沫若与《女神》 闻一多</a:t>
            </a:r>
            <a:endParaRPr sz="1800">
              <a:latin typeface="微软雅黑" panose="020B0503020204020204" charset="-122"/>
              <a:cs typeface="微软雅黑" panose="020B0503020204020204" charset="-122"/>
            </a:endParaRPr>
          </a:p>
          <a:p>
            <a:pPr marL="12700">
              <a:lnSpc>
                <a:spcPct val="100000"/>
              </a:lnSpc>
            </a:pPr>
            <a:r>
              <a:rPr sz="1800" dirty="0">
                <a:latin typeface="微软雅黑" panose="020B0503020204020204" charset="-122"/>
                <a:cs typeface="微软雅黑" panose="020B0503020204020204" charset="-122"/>
              </a:rPr>
              <a:t>徐志摩</a:t>
            </a:r>
            <a:endParaRPr sz="1800">
              <a:latin typeface="微软雅黑" panose="020B0503020204020204" charset="-122"/>
              <a:cs typeface="微软雅黑" panose="020B0503020204020204" charset="-122"/>
            </a:endParaRPr>
          </a:p>
        </p:txBody>
      </p:sp>
      <p:sp>
        <p:nvSpPr>
          <p:cNvPr id="11" name="object 11"/>
          <p:cNvSpPr txBox="1">
            <a:spLocks noGrp="1"/>
          </p:cNvSpPr>
          <p:nvPr>
            <p:ph type="ftr" sz="quarter" idx="5"/>
            <p:custDataLst>
              <p:tags r:id="rId12"/>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0" name="object 10"/>
          <p:cNvSpPr txBox="1"/>
          <p:nvPr>
            <p:custDataLst>
              <p:tags r:id="rId13"/>
            </p:custDataLst>
          </p:nvPr>
        </p:nvSpPr>
        <p:spPr>
          <a:xfrm>
            <a:off x="944067" y="129645"/>
            <a:ext cx="1702435" cy="835025"/>
          </a:xfrm>
          <a:prstGeom prst="rect">
            <a:avLst/>
          </a:prstGeom>
        </p:spPr>
        <p:txBody>
          <a:bodyPr vert="horz" wrap="square" lIns="0" tIns="62865" rIns="0" bIns="0" rtlCol="0">
            <a:spAutoFit/>
          </a:bodyPr>
          <a:lstStyle/>
          <a:p>
            <a:pPr marL="49530">
              <a:lnSpc>
                <a:spcPct val="100000"/>
              </a:lnSpc>
              <a:spcBef>
                <a:spcPts val="4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a:p>
            <a:pPr marL="12700">
              <a:lnSpc>
                <a:spcPct val="100000"/>
              </a:lnSpc>
              <a:spcBef>
                <a:spcPts val="700"/>
              </a:spcBef>
            </a:pPr>
            <a:r>
              <a:rPr sz="2800" b="1" spc="-5" dirty="0">
                <a:latin typeface="微软雅黑" panose="020B0503020204020204" charset="-122"/>
                <a:cs typeface="微软雅黑" panose="020B0503020204020204" charset="-122"/>
              </a:rPr>
              <a:t>1.4.1</a:t>
            </a:r>
            <a:r>
              <a:rPr sz="2800" b="1" spc="-80" dirty="0">
                <a:latin typeface="微软雅黑" panose="020B0503020204020204" charset="-122"/>
                <a:cs typeface="微软雅黑" panose="020B0503020204020204" charset="-122"/>
              </a:rPr>
              <a:t> </a:t>
            </a:r>
            <a:r>
              <a:rPr sz="2800" b="1" spc="-5" dirty="0">
                <a:latin typeface="微软雅黑" panose="020B0503020204020204" charset="-122"/>
                <a:cs typeface="微软雅黑" panose="020B0503020204020204" charset="-122"/>
              </a:rPr>
              <a:t>概述</a:t>
            </a:r>
            <a:endParaRPr sz="2800">
              <a:latin typeface="微软雅黑" panose="020B0503020204020204" charset="-122"/>
              <a:cs typeface="微软雅黑" panose="020B0503020204020204" charset="-122"/>
            </a:endParaRPr>
          </a:p>
        </p:txBody>
      </p:sp>
    </p:spTree>
    <p:custDataLst>
      <p:tags r:id="rId1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圆角矩形 1"/>
          <p:cNvSpPr/>
          <p:nvPr userDrawn="1">
            <p:custDataLst>
              <p:tags r:id="rId1"/>
            </p:custDataLst>
          </p:nvPr>
        </p:nvSpPr>
        <p:spPr>
          <a:xfrm>
            <a:off x="-12700" y="140970"/>
            <a:ext cx="822325" cy="46228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2"/>
            </p:custDataLst>
          </p:nvPr>
        </p:nvSpPr>
        <p:spPr>
          <a:xfrm>
            <a:off x="801370" y="140970"/>
            <a:ext cx="3884930" cy="521970"/>
          </a:xfrm>
          <a:prstGeom prst="rect">
            <a:avLst/>
          </a:prstGeom>
          <a:noFill/>
        </p:spPr>
        <p:txBody>
          <a:bodyPr wrap="square" rtlCol="0" anchor="t">
            <a:spAutoFit/>
          </a:bodyPr>
          <a:p>
            <a:r>
              <a:rPr lang="zh-CN" altLang="en-US" sz="2800" b="1">
                <a:latin typeface="方正清刻本悦宋简体" panose="02000000000000000000" charset="-122"/>
                <a:ea typeface="方正清刻本悦宋简体" panose="02000000000000000000" charset="-122"/>
                <a:sym typeface="+mn-ea"/>
              </a:rPr>
              <a:t>第四节 诗歌创作</a:t>
            </a:r>
            <a:endParaRPr lang="zh-CN" altLang="en-US" sz="2800" b="1">
              <a:latin typeface="方正清刻本悦宋简体" panose="02000000000000000000" charset="-122"/>
              <a:ea typeface="方正清刻本悦宋简体" panose="02000000000000000000" charset="-122"/>
              <a:sym typeface="+mn-ea"/>
            </a:endParaRPr>
          </a:p>
        </p:txBody>
      </p:sp>
      <p:sp>
        <p:nvSpPr>
          <p:cNvPr id="3" name="文本框 2"/>
          <p:cNvSpPr txBox="1"/>
          <p:nvPr>
            <p:custDataLst>
              <p:tags r:id="rId3"/>
            </p:custDataLst>
          </p:nvPr>
        </p:nvSpPr>
        <p:spPr>
          <a:xfrm>
            <a:off x="216535" y="662940"/>
            <a:ext cx="11842115" cy="5631180"/>
          </a:xfrm>
          <a:prstGeom prst="rect">
            <a:avLst/>
          </a:prstGeom>
          <a:noFill/>
        </p:spPr>
        <p:txBody>
          <a:bodyPr wrap="square" rtlCol="0" anchor="t">
            <a:spAutoFit/>
          </a:bodyPr>
          <a:p>
            <a:pPr indent="0">
              <a:lnSpc>
                <a:spcPct val="150000"/>
              </a:lnSpc>
              <a:buFont typeface="Arial" panose="020B0604020202020204" pitchFamily="34" charset="0"/>
              <a:buNone/>
            </a:pPr>
            <a:r>
              <a:rPr lang="zh-CN" sz="2400" b="1"/>
              <a:t>一、概述</a:t>
            </a:r>
            <a:endParaRPr lang="zh-CN" sz="2400" b="1"/>
          </a:p>
          <a:p>
            <a:pPr indent="0">
              <a:lnSpc>
                <a:spcPct val="150000"/>
              </a:lnSpc>
              <a:buFont typeface="Arial" panose="020B0604020202020204" pitchFamily="34" charset="0"/>
              <a:buNone/>
            </a:pPr>
            <a:r>
              <a:rPr lang="zh-CN" sz="2400" b="1">
                <a:sym typeface="+mn-ea"/>
              </a:rPr>
              <a:t>（一） 20年代新诗创作概况</a:t>
            </a:r>
            <a:endParaRPr lang="zh-CN" sz="2400" b="1">
              <a:sym typeface="+mn-ea"/>
            </a:endParaRPr>
          </a:p>
          <a:p>
            <a:pPr indent="0">
              <a:lnSpc>
                <a:spcPct val="150000"/>
              </a:lnSpc>
              <a:buFont typeface="Arial" panose="020B0604020202020204" pitchFamily="34" charset="0"/>
              <a:buNone/>
            </a:pPr>
            <a:r>
              <a:rPr lang="en-US" altLang="zh-CN" sz="2400" b="1"/>
              <a:t>3</a:t>
            </a:r>
            <a:r>
              <a:rPr lang="zh-CN" altLang="en-US" sz="2400" b="1"/>
              <a:t>、</a:t>
            </a:r>
            <a:r>
              <a:rPr lang="zh-CN" sz="2400" b="1"/>
              <a:t>“诗体大解放”</a:t>
            </a:r>
            <a:endParaRPr lang="zh-CN" sz="2400" b="1"/>
          </a:p>
          <a:p>
            <a:pPr indent="0">
              <a:lnSpc>
                <a:spcPct val="150000"/>
              </a:lnSpc>
              <a:buFont typeface="Arial" panose="020B0604020202020204" pitchFamily="34" charset="0"/>
              <a:buNone/>
            </a:pPr>
            <a:r>
              <a:rPr lang="zh-CN" sz="2400"/>
              <a:t>（</a:t>
            </a:r>
            <a:r>
              <a:rPr lang="en-US" altLang="zh-CN" sz="2400"/>
              <a:t>1</a:t>
            </a:r>
            <a:r>
              <a:rPr lang="zh-CN" sz="2400"/>
              <a:t>）“新诗运动从诗体解放下手”，其关键是“</a:t>
            </a:r>
            <a:r>
              <a:rPr lang="zh-CN" sz="2400" u="sng">
                <a:solidFill>
                  <a:srgbClr val="C00000"/>
                </a:solidFill>
              </a:rPr>
              <a:t>诗体大解放</a:t>
            </a:r>
            <a:r>
              <a:rPr lang="zh-CN" sz="2400"/>
              <a:t>”。</a:t>
            </a:r>
            <a:endParaRPr lang="zh-CN" sz="2400"/>
          </a:p>
          <a:p>
            <a:pPr indent="0">
              <a:lnSpc>
                <a:spcPct val="150000"/>
              </a:lnSpc>
              <a:buFont typeface="Arial" panose="020B0604020202020204" pitchFamily="34" charset="0"/>
              <a:buNone/>
            </a:pPr>
            <a:r>
              <a:rPr lang="zh-CN" sz="2400"/>
              <a:t>（</a:t>
            </a:r>
            <a:r>
              <a:rPr lang="en-US" altLang="zh-CN" sz="2400"/>
              <a:t>2</a:t>
            </a:r>
            <a:r>
              <a:rPr lang="zh-CN" sz="2400"/>
              <a:t>）</a:t>
            </a:r>
            <a:r>
              <a:rPr sz="2400"/>
              <a:t>所谓“</a:t>
            </a:r>
            <a:r>
              <a:rPr sz="2400" b="1" u="sng">
                <a:solidFill>
                  <a:srgbClr val="C00000"/>
                </a:solidFill>
              </a:rPr>
              <a:t>诗体大解放</a:t>
            </a:r>
            <a:r>
              <a:rPr sz="2400"/>
              <a:t>”，</a:t>
            </a:r>
            <a:endParaRPr sz="2400"/>
          </a:p>
          <a:p>
            <a:pPr indent="0">
              <a:lnSpc>
                <a:spcPct val="150000"/>
              </a:lnSpc>
              <a:buFont typeface="Arial" panose="020B0604020202020204" pitchFamily="34" charset="0"/>
              <a:buNone/>
            </a:pPr>
            <a:r>
              <a:rPr sz="2400"/>
              <a:t>       就是“不但打破五言七言的诗体，并且</a:t>
            </a:r>
            <a:r>
              <a:rPr sz="2400" b="1" u="sng">
                <a:solidFill>
                  <a:srgbClr val="C00000"/>
                </a:solidFill>
              </a:rPr>
              <a:t>推翻</a:t>
            </a:r>
            <a:r>
              <a:rPr sz="2400"/>
              <a:t>词谱曲谱的种种</a:t>
            </a:r>
            <a:r>
              <a:rPr sz="2400" b="1" u="sng">
                <a:solidFill>
                  <a:srgbClr val="C00000"/>
                </a:solidFill>
              </a:rPr>
              <a:t>束缚</a:t>
            </a:r>
            <a:r>
              <a:rPr sz="2400"/>
              <a:t>；</a:t>
            </a:r>
            <a:endParaRPr sz="2400"/>
          </a:p>
          <a:p>
            <a:pPr indent="0">
              <a:lnSpc>
                <a:spcPct val="150000"/>
              </a:lnSpc>
              <a:buFont typeface="Arial" panose="020B0604020202020204" pitchFamily="34" charset="0"/>
              <a:buNone/>
            </a:pPr>
            <a:r>
              <a:rPr sz="2400"/>
              <a:t>      不拘格律、不拘平仄，不拘长短；</a:t>
            </a:r>
            <a:r>
              <a:rPr sz="2400" b="1" u="sng">
                <a:solidFill>
                  <a:srgbClr val="C00000"/>
                </a:solidFill>
              </a:rPr>
              <a:t>有什么题目，做什么诗</a:t>
            </a:r>
            <a:r>
              <a:rPr sz="2400"/>
              <a:t>；诗该怎样做，就怎样做”。</a:t>
            </a:r>
            <a:endParaRPr sz="2400"/>
          </a:p>
          <a:p>
            <a:pPr indent="0">
              <a:lnSpc>
                <a:spcPct val="150000"/>
              </a:lnSpc>
              <a:buFont typeface="Arial" panose="020B0604020202020204" pitchFamily="34" charset="0"/>
              <a:buNone/>
            </a:pPr>
            <a:r>
              <a:rPr lang="zh-CN" sz="2400"/>
              <a:t>（</a:t>
            </a:r>
            <a:r>
              <a:rPr lang="en-US" altLang="zh-CN" sz="2400"/>
              <a:t>3</a:t>
            </a:r>
            <a:r>
              <a:rPr lang="zh-CN" sz="2400"/>
              <a:t>）</a:t>
            </a:r>
            <a:r>
              <a:rPr sz="2400"/>
              <a:t>经过“诗体大解放”，</a:t>
            </a:r>
            <a:endParaRPr sz="2400"/>
          </a:p>
          <a:p>
            <a:pPr indent="0">
              <a:lnSpc>
                <a:spcPct val="150000"/>
              </a:lnSpc>
              <a:buFont typeface="Arial" panose="020B0604020202020204" pitchFamily="34" charset="0"/>
              <a:buNone/>
            </a:pPr>
            <a:r>
              <a:rPr sz="2400"/>
              <a:t>        </a:t>
            </a:r>
            <a:r>
              <a:rPr sz="2400" b="1" u="sng">
                <a:solidFill>
                  <a:srgbClr val="C00000"/>
                </a:solidFill>
              </a:rPr>
              <a:t>白话诗</a:t>
            </a:r>
            <a:r>
              <a:rPr sz="2400"/>
              <a:t>终于超越了主要依附传统的“古乐府式”、</a:t>
            </a:r>
            <a:endParaRPr sz="2400"/>
          </a:p>
          <a:p>
            <a:pPr indent="0">
              <a:lnSpc>
                <a:spcPct val="150000"/>
              </a:lnSpc>
              <a:buFont typeface="Arial" panose="020B0604020202020204" pitchFamily="34" charset="0"/>
              <a:buNone/>
            </a:pPr>
            <a:r>
              <a:rPr sz="2400"/>
              <a:t>      “词曲式”蝉蜕阶段，进入</a:t>
            </a:r>
            <a:r>
              <a:rPr sz="2400" b="1" u="sng">
                <a:solidFill>
                  <a:srgbClr val="C00000"/>
                </a:solidFill>
              </a:rPr>
              <a:t>自由创造的天地</a:t>
            </a:r>
            <a:r>
              <a:rPr lang="zh-CN" sz="2400"/>
              <a:t>。</a:t>
            </a:r>
            <a:endParaRPr lang="zh-CN" sz="2400"/>
          </a:p>
        </p:txBody>
      </p:sp>
      <p:sp>
        <p:nvSpPr>
          <p:cNvPr id="19" name="圆角矩形 18"/>
          <p:cNvSpPr/>
          <p:nvPr>
            <p:custDataLst>
              <p:tags r:id="rId4"/>
            </p:custDataLst>
          </p:nvPr>
        </p:nvSpPr>
        <p:spPr>
          <a:xfrm>
            <a:off x="3108325" y="1849120"/>
            <a:ext cx="900430" cy="52197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bg1"/>
                </a:solidFill>
                <a:latin typeface="方正清刻本悦宋简体" panose="02000000000000000000" charset="-122"/>
                <a:ea typeface="方正清刻本悦宋简体" panose="02000000000000000000" charset="-122"/>
              </a:rPr>
              <a:t>选择</a:t>
            </a:r>
            <a:endParaRPr lang="zh-CN" altLang="en-US" sz="2400" b="1">
              <a:solidFill>
                <a:schemeClr val="bg1"/>
              </a:solidFill>
              <a:latin typeface="方正清刻本悦宋简体" panose="02000000000000000000" charset="-122"/>
              <a:ea typeface="方正清刻本悦宋简体" panose="02000000000000000000" charset="-122"/>
            </a:endParaRPr>
          </a:p>
        </p:txBody>
      </p:sp>
    </p:spTree>
    <p:custDataLst>
      <p:tags r:id="rId5"/>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1355" y="390143"/>
            <a:ext cx="96012" cy="484631"/>
          </a:xfrm>
          <a:prstGeom prst="rect">
            <a:avLst/>
          </a:prstGeom>
          <a:blipFill>
            <a:blip r:embed="rId2" cstate="print"/>
            <a:stretch>
              <a:fillRect/>
            </a:stretch>
          </a:blipFill>
        </p:spPr>
        <p:txBody>
          <a:bodyPr wrap="square" lIns="0" tIns="0" rIns="0" bIns="0" rtlCol="0"/>
          <a:lstStyle/>
          <a:p/>
        </p:txBody>
      </p:sp>
      <p:sp>
        <p:nvSpPr>
          <p:cNvPr id="3" name="object 3"/>
          <p:cNvSpPr/>
          <p:nvPr>
            <p:custDataLst>
              <p:tags r:id="rId3"/>
            </p:custDataLst>
          </p:nvPr>
        </p:nvSpPr>
        <p:spPr>
          <a:xfrm>
            <a:off x="419100" y="390143"/>
            <a:ext cx="97536" cy="484631"/>
          </a:xfrm>
          <a:prstGeom prst="rect">
            <a:avLst/>
          </a:prstGeom>
          <a:blipFill>
            <a:blip r:embed="rId4" cstate="print"/>
            <a:stretch>
              <a:fillRect/>
            </a:stretch>
          </a:blipFill>
        </p:spPr>
        <p:txBody>
          <a:bodyPr wrap="square" lIns="0" tIns="0" rIns="0" bIns="0" rtlCol="0"/>
          <a:lstStyle/>
          <a:p/>
        </p:txBody>
      </p:sp>
      <p:sp>
        <p:nvSpPr>
          <p:cNvPr id="4" name="object 4"/>
          <p:cNvSpPr/>
          <p:nvPr>
            <p:custDataLst>
              <p:tags r:id="rId5"/>
            </p:custDataLst>
          </p:nvPr>
        </p:nvSpPr>
        <p:spPr>
          <a:xfrm>
            <a:off x="655319" y="390143"/>
            <a:ext cx="99059" cy="484631"/>
          </a:xfrm>
          <a:prstGeom prst="rect">
            <a:avLst/>
          </a:prstGeom>
          <a:blipFill>
            <a:blip r:embed="rId6" cstate="print"/>
            <a:stretch>
              <a:fillRect/>
            </a:stretch>
          </a:blipFill>
        </p:spPr>
        <p:txBody>
          <a:bodyPr wrap="square" lIns="0" tIns="0" rIns="0" bIns="0" rtlCol="0"/>
          <a:lstStyle/>
          <a:p/>
        </p:txBody>
      </p:sp>
      <p:sp>
        <p:nvSpPr>
          <p:cNvPr id="5" name="object 5"/>
          <p:cNvSpPr/>
          <p:nvPr>
            <p:custDataLst>
              <p:tags r:id="rId7"/>
            </p:custDataLst>
          </p:nvPr>
        </p:nvSpPr>
        <p:spPr>
          <a:xfrm>
            <a:off x="0" y="6553200"/>
            <a:ext cx="12192000" cy="304800"/>
          </a:xfrm>
          <a:custGeom>
            <a:avLst/>
            <a:gdLst/>
            <a:ahLst/>
            <a:cxnLst/>
            <a:rect l="l" t="t" r="r" b="b"/>
            <a:pathLst>
              <a:path w="12192000" h="304800">
                <a:moveTo>
                  <a:pt x="12141200" y="0"/>
                </a:moveTo>
                <a:lnTo>
                  <a:pt x="50800" y="0"/>
                </a:lnTo>
                <a:lnTo>
                  <a:pt x="31026" y="3992"/>
                </a:lnTo>
                <a:lnTo>
                  <a:pt x="14879" y="14879"/>
                </a:lnTo>
                <a:lnTo>
                  <a:pt x="3992" y="31027"/>
                </a:lnTo>
                <a:lnTo>
                  <a:pt x="0" y="50800"/>
                </a:lnTo>
                <a:lnTo>
                  <a:pt x="0" y="304799"/>
                </a:lnTo>
                <a:lnTo>
                  <a:pt x="12192000" y="304799"/>
                </a:lnTo>
                <a:lnTo>
                  <a:pt x="12192000" y="50800"/>
                </a:lnTo>
                <a:lnTo>
                  <a:pt x="12188009" y="31027"/>
                </a:lnTo>
                <a:lnTo>
                  <a:pt x="12177125" y="14879"/>
                </a:lnTo>
                <a:lnTo>
                  <a:pt x="12160978" y="3992"/>
                </a:lnTo>
                <a:lnTo>
                  <a:pt x="12141200" y="0"/>
                </a:lnTo>
                <a:close/>
              </a:path>
            </a:pathLst>
          </a:custGeom>
          <a:solidFill>
            <a:srgbClr val="001F5F"/>
          </a:solidFill>
        </p:spPr>
        <p:txBody>
          <a:bodyPr wrap="square" lIns="0" tIns="0" rIns="0" bIns="0" rtlCol="0"/>
          <a:lstStyle/>
          <a:p/>
        </p:txBody>
      </p:sp>
      <p:sp>
        <p:nvSpPr>
          <p:cNvPr id="6" name="object 6"/>
          <p:cNvSpPr txBox="1">
            <a:spLocks noGrp="1"/>
          </p:cNvSpPr>
          <p:nvPr>
            <p:ph type="title"/>
            <p:custDataLst>
              <p:tags r:id="rId8"/>
            </p:custDataLst>
          </p:nvPr>
        </p:nvSpPr>
        <p:spPr>
          <a:xfrm>
            <a:off x="1201013" y="387476"/>
            <a:ext cx="1945005" cy="513715"/>
          </a:xfrm>
          <a:prstGeom prst="rect">
            <a:avLst/>
          </a:prstGeom>
        </p:spPr>
        <p:txBody>
          <a:bodyPr vert="horz" wrap="square" lIns="0" tIns="13335" rIns="0" bIns="0" rtlCol="0">
            <a:spAutoFit/>
          </a:bodyPr>
          <a:lstStyle/>
          <a:p>
            <a:pPr marL="12700">
              <a:lnSpc>
                <a:spcPct val="100000"/>
              </a:lnSpc>
              <a:spcBef>
                <a:spcPts val="105"/>
              </a:spcBef>
            </a:pPr>
            <a:r>
              <a:rPr sz="3200" dirty="0"/>
              <a:t>1.4.1</a:t>
            </a:r>
            <a:r>
              <a:rPr sz="3200" spc="-95" dirty="0"/>
              <a:t> </a:t>
            </a:r>
            <a:r>
              <a:rPr sz="3200" dirty="0"/>
              <a:t>概述</a:t>
            </a:r>
            <a:endParaRPr sz="3200"/>
          </a:p>
        </p:txBody>
      </p:sp>
      <p:sp>
        <p:nvSpPr>
          <p:cNvPr id="7" name="object 7"/>
          <p:cNvSpPr txBox="1"/>
          <p:nvPr>
            <p:custDataLst>
              <p:tags r:id="rId9"/>
            </p:custDataLst>
          </p:nvPr>
        </p:nvSpPr>
        <p:spPr>
          <a:xfrm>
            <a:off x="356717" y="1077544"/>
            <a:ext cx="215963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微软雅黑" panose="020B0503020204020204" charset="-122"/>
                <a:cs typeface="微软雅黑" panose="020B0503020204020204" charset="-122"/>
              </a:rPr>
              <a:t>（二）尝试阶段</a:t>
            </a:r>
            <a:endParaRPr sz="2400">
              <a:latin typeface="微软雅黑" panose="020B0503020204020204" charset="-122"/>
              <a:cs typeface="微软雅黑" panose="020B0503020204020204" charset="-122"/>
            </a:endParaRPr>
          </a:p>
        </p:txBody>
      </p:sp>
      <p:sp>
        <p:nvSpPr>
          <p:cNvPr id="8" name="object 8"/>
          <p:cNvSpPr txBox="1"/>
          <p:nvPr>
            <p:custDataLst>
              <p:tags r:id="rId10"/>
            </p:custDataLst>
          </p:nvPr>
        </p:nvSpPr>
        <p:spPr>
          <a:xfrm>
            <a:off x="356717" y="1654302"/>
            <a:ext cx="11560810" cy="4443730"/>
          </a:xfrm>
          <a:prstGeom prst="rect">
            <a:avLst/>
          </a:prstGeom>
        </p:spPr>
        <p:txBody>
          <a:bodyPr vert="horz" wrap="square" lIns="0" tIns="12700" rIns="0" bIns="0" rtlCol="0">
            <a:spAutoFit/>
          </a:bodyPr>
          <a:lstStyle/>
          <a:p>
            <a:pPr marL="445135" indent="-433070">
              <a:lnSpc>
                <a:spcPct val="100000"/>
              </a:lnSpc>
              <a:spcBef>
                <a:spcPts val="100"/>
              </a:spcBef>
              <a:buAutoNum type="arabicPeriod"/>
              <a:tabLst>
                <a:tab pos="444500" algn="l"/>
                <a:tab pos="445770" algn="l"/>
              </a:tabLst>
            </a:pPr>
            <a:r>
              <a:rPr sz="2400" b="1" spc="-5" dirty="0">
                <a:latin typeface="微软雅黑" panose="020B0503020204020204" charset="-122"/>
                <a:ea typeface="微软雅黑" panose="020B0503020204020204" charset="-122"/>
                <a:cs typeface="微软雅黑" panose="020B0503020204020204" charset="-122"/>
              </a:rPr>
              <a:t>1920</a:t>
            </a:r>
            <a:r>
              <a:rPr sz="2400" b="1" dirty="0">
                <a:latin typeface="微软雅黑" panose="020B0503020204020204" charset="-122"/>
                <a:ea typeface="微软雅黑" panose="020B0503020204020204" charset="-122"/>
                <a:cs typeface="微软雅黑" panose="020B0503020204020204" charset="-122"/>
              </a:rPr>
              <a:t>年</a:t>
            </a:r>
            <a:r>
              <a:rPr sz="2400" b="1" spc="-5" dirty="0">
                <a:latin typeface="微软雅黑" panose="020B0503020204020204" charset="-122"/>
                <a:ea typeface="微软雅黑" panose="020B0503020204020204" charset="-122"/>
                <a:cs typeface="微软雅黑" panose="020B0503020204020204" charset="-122"/>
              </a:rPr>
              <a:t>3</a:t>
            </a:r>
            <a:r>
              <a:rPr sz="2400" b="1" dirty="0">
                <a:latin typeface="微软雅黑" panose="020B0503020204020204" charset="-122"/>
                <a:ea typeface="微软雅黑" panose="020B0503020204020204" charset="-122"/>
                <a:cs typeface="微软雅黑" panose="020B0503020204020204" charset="-122"/>
              </a:rPr>
              <a:t>月，胡适的</a:t>
            </a:r>
            <a:r>
              <a:rPr sz="2400" b="1" dirty="0">
                <a:solidFill>
                  <a:srgbClr val="C00000"/>
                </a:solidFill>
                <a:latin typeface="微软雅黑" panose="020B0503020204020204" charset="-122"/>
                <a:ea typeface="微软雅黑" panose="020B0503020204020204" charset="-122"/>
                <a:cs typeface="微软雅黑" panose="020B0503020204020204" charset="-122"/>
              </a:rPr>
              <a:t>《尝试集》</a:t>
            </a:r>
            <a:r>
              <a:rPr sz="2400" b="1" dirty="0">
                <a:latin typeface="微软雅黑" panose="020B0503020204020204" charset="-122"/>
                <a:ea typeface="微软雅黑" panose="020B0503020204020204" charset="-122"/>
                <a:cs typeface="微软雅黑" panose="020B0503020204020204" charset="-122"/>
              </a:rPr>
              <a:t>，新文化运动中</a:t>
            </a:r>
            <a:r>
              <a:rPr sz="2400" b="1" dirty="0">
                <a:solidFill>
                  <a:srgbClr val="C00000"/>
                </a:solidFill>
                <a:latin typeface="微软雅黑" panose="020B0503020204020204" charset="-122"/>
                <a:ea typeface="微软雅黑" panose="020B0503020204020204" charset="-122"/>
                <a:cs typeface="微软雅黑" panose="020B0503020204020204" charset="-122"/>
              </a:rPr>
              <a:t>第一部白话新诗集</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469265" marR="5080" indent="-457200">
              <a:lnSpc>
                <a:spcPct val="140000"/>
              </a:lnSpc>
              <a:spcBef>
                <a:spcPts val="570"/>
              </a:spcBef>
              <a:buAutoNum type="arabicPeriod"/>
              <a:tabLst>
                <a:tab pos="469265" algn="l"/>
                <a:tab pos="469900" algn="l"/>
              </a:tabLst>
            </a:pPr>
            <a:r>
              <a:rPr sz="2400" b="1" spc="-5" dirty="0">
                <a:latin typeface="微软雅黑" panose="020B0503020204020204" charset="-122"/>
                <a:ea typeface="微软雅黑" panose="020B0503020204020204" charset="-122"/>
                <a:cs typeface="微软雅黑" panose="020B0503020204020204" charset="-122"/>
              </a:rPr>
              <a:t>1921</a:t>
            </a:r>
            <a:r>
              <a:rPr sz="2400" b="1" dirty="0">
                <a:latin typeface="微软雅黑" panose="020B0503020204020204" charset="-122"/>
                <a:ea typeface="微软雅黑" panose="020B0503020204020204" charset="-122"/>
                <a:cs typeface="微软雅黑" panose="020B0503020204020204" charset="-122"/>
              </a:rPr>
              <a:t>年，朱自清、叶绍钧、俞</a:t>
            </a:r>
            <a:r>
              <a:rPr sz="2400" b="1" spc="-5" dirty="0">
                <a:latin typeface="微软雅黑" panose="020B0503020204020204" charset="-122"/>
                <a:ea typeface="微软雅黑" panose="020B0503020204020204" charset="-122"/>
                <a:cs typeface="微软雅黑" panose="020B0503020204020204" charset="-122"/>
              </a:rPr>
              <a:t>平</a:t>
            </a:r>
            <a:r>
              <a:rPr sz="2400" b="1" dirty="0">
                <a:latin typeface="微软雅黑" panose="020B0503020204020204" charset="-122"/>
                <a:ea typeface="微软雅黑" panose="020B0503020204020204" charset="-122"/>
                <a:cs typeface="微软雅黑" panose="020B0503020204020204" charset="-122"/>
              </a:rPr>
              <a:t>伯组织了</a:t>
            </a:r>
            <a:r>
              <a:rPr sz="2400" b="1" dirty="0">
                <a:solidFill>
                  <a:srgbClr val="C00000"/>
                </a:solidFill>
                <a:latin typeface="微软雅黑" panose="020B0503020204020204" charset="-122"/>
                <a:ea typeface="微软雅黑" panose="020B0503020204020204" charset="-122"/>
                <a:cs typeface="微软雅黑" panose="020B0503020204020204" charset="-122"/>
              </a:rPr>
              <a:t>中国新诗</a:t>
            </a:r>
            <a:r>
              <a:rPr sz="2400" b="1" spc="-10" dirty="0">
                <a:solidFill>
                  <a:srgbClr val="C00000"/>
                </a:solidFill>
                <a:latin typeface="微软雅黑" panose="020B0503020204020204" charset="-122"/>
                <a:ea typeface="微软雅黑" panose="020B0503020204020204" charset="-122"/>
                <a:cs typeface="微软雅黑" panose="020B0503020204020204" charset="-122"/>
              </a:rPr>
              <a:t>社</a:t>
            </a:r>
            <a:r>
              <a:rPr sz="2400" b="1" dirty="0">
                <a:latin typeface="微软雅黑" panose="020B0503020204020204" charset="-122"/>
                <a:ea typeface="微软雅黑" panose="020B0503020204020204" charset="-122"/>
                <a:cs typeface="微软雅黑" panose="020B0503020204020204" charset="-122"/>
              </a:rPr>
              <a:t>，是“五四”文学革命后的第 一个新诗社团，出版了第一本诗歌刊</a:t>
            </a:r>
            <a:r>
              <a:rPr sz="2400" b="1" spc="5" dirty="0">
                <a:latin typeface="微软雅黑" panose="020B0503020204020204" charset="-122"/>
                <a:ea typeface="微软雅黑" panose="020B0503020204020204" charset="-122"/>
                <a:cs typeface="微软雅黑" panose="020B0503020204020204" charset="-122"/>
              </a:rPr>
              <a:t>物</a:t>
            </a:r>
            <a:r>
              <a:rPr sz="2400" b="1" dirty="0">
                <a:latin typeface="微软雅黑" panose="020B0503020204020204" charset="-122"/>
                <a:ea typeface="微软雅黑" panose="020B0503020204020204" charset="-122"/>
                <a:cs typeface="微软雅黑" panose="020B0503020204020204" charset="-122"/>
              </a:rPr>
              <a:t>《诗》月刊。</a:t>
            </a:r>
            <a:endParaRPr sz="2400" b="1">
              <a:latin typeface="微软雅黑" panose="020B0503020204020204" charset="-122"/>
              <a:ea typeface="微软雅黑" panose="020B0503020204020204" charset="-122"/>
              <a:cs typeface="微软雅黑" panose="020B0503020204020204" charset="-122"/>
            </a:endParaRPr>
          </a:p>
          <a:p>
            <a:pPr marL="646430">
              <a:lnSpc>
                <a:spcPct val="100000"/>
              </a:lnSpc>
              <a:spcBef>
                <a:spcPts val="1730"/>
              </a:spcBef>
            </a:pPr>
            <a:r>
              <a:rPr sz="2400" b="1" dirty="0">
                <a:solidFill>
                  <a:srgbClr val="C00000"/>
                </a:solidFill>
                <a:latin typeface="微软雅黑" panose="020B0503020204020204" charset="-122"/>
                <a:ea typeface="微软雅黑" panose="020B0503020204020204" charset="-122"/>
                <a:cs typeface="微软雅黑" panose="020B0503020204020204" charset="-122"/>
              </a:rPr>
              <a:t>朱自清</a:t>
            </a:r>
            <a:r>
              <a:rPr sz="2400" b="1" dirty="0">
                <a:latin typeface="微软雅黑" panose="020B0503020204020204" charset="-122"/>
                <a:ea typeface="微软雅黑" panose="020B0503020204020204" charset="-122"/>
                <a:cs typeface="微软雅黑" panose="020B0503020204020204" charset="-122"/>
              </a:rPr>
              <a:t>发表于</a:t>
            </a:r>
            <a:r>
              <a:rPr sz="2400" b="1" spc="-5" dirty="0">
                <a:latin typeface="微软雅黑" panose="020B0503020204020204" charset="-122"/>
                <a:ea typeface="微软雅黑" panose="020B0503020204020204" charset="-122"/>
                <a:cs typeface="微软雅黑" panose="020B0503020204020204" charset="-122"/>
              </a:rPr>
              <a:t>20</a:t>
            </a:r>
            <a:r>
              <a:rPr sz="2400" b="1" dirty="0">
                <a:latin typeface="微软雅黑" panose="020B0503020204020204" charset="-122"/>
                <a:ea typeface="微软雅黑" panose="020B0503020204020204" charset="-122"/>
                <a:cs typeface="微软雅黑" panose="020B0503020204020204" charset="-122"/>
              </a:rPr>
              <a:t>年代的</a:t>
            </a:r>
            <a:r>
              <a:rPr sz="2400" b="1" dirty="0">
                <a:solidFill>
                  <a:srgbClr val="C00000"/>
                </a:solidFill>
                <a:latin typeface="微软雅黑" panose="020B0503020204020204" charset="-122"/>
                <a:ea typeface="微软雅黑" panose="020B0503020204020204" charset="-122"/>
                <a:cs typeface="微软雅黑" panose="020B0503020204020204" charset="-122"/>
              </a:rPr>
              <a:t>抒情长诗是《毁灭》 </a:t>
            </a:r>
            <a:r>
              <a:rPr sz="2400" b="1" dirty="0">
                <a:latin typeface="微软雅黑" panose="020B0503020204020204" charset="-122"/>
                <a:ea typeface="微软雅黑" panose="020B0503020204020204" charset="-122"/>
                <a:cs typeface="微软雅黑" panose="020B0503020204020204" charset="-122"/>
              </a:rPr>
              <a:t>，作于</a:t>
            </a:r>
            <a:r>
              <a:rPr sz="2400" b="1" spc="-5" dirty="0">
                <a:latin typeface="微软雅黑" panose="020B0503020204020204" charset="-122"/>
                <a:ea typeface="微软雅黑" panose="020B0503020204020204" charset="-122"/>
                <a:cs typeface="微软雅黑" panose="020B0503020204020204" charset="-122"/>
              </a:rPr>
              <a:t>1922</a:t>
            </a:r>
            <a:r>
              <a:rPr sz="2400" b="1" dirty="0">
                <a:latin typeface="微软雅黑" panose="020B0503020204020204" charset="-122"/>
                <a:ea typeface="微软雅黑" panose="020B0503020204020204" charset="-122"/>
                <a:cs typeface="微软雅黑" panose="020B0503020204020204" charset="-122"/>
              </a:rPr>
              <a:t>年。</a:t>
            </a:r>
            <a:endParaRPr sz="2400" b="1">
              <a:latin typeface="微软雅黑" panose="020B0503020204020204" charset="-122"/>
              <a:ea typeface="微软雅黑" panose="020B0503020204020204" charset="-122"/>
              <a:cs typeface="微软雅黑" panose="020B0503020204020204" charset="-122"/>
            </a:endParaRPr>
          </a:p>
          <a:p>
            <a:pPr marL="445135" indent="-433070">
              <a:lnSpc>
                <a:spcPct val="100000"/>
              </a:lnSpc>
              <a:spcBef>
                <a:spcPts val="1730"/>
              </a:spcBef>
              <a:buFont typeface="΢"/>
              <a:buAutoNum type="arabicPeriod" startAt="3"/>
              <a:tabLst>
                <a:tab pos="444500" algn="l"/>
                <a:tab pos="445770" algn="l"/>
              </a:tabLst>
            </a:pPr>
            <a:r>
              <a:rPr sz="2400" b="1" spc="-5" dirty="0">
                <a:latin typeface="微软雅黑" panose="020B0503020204020204" charset="-122"/>
                <a:ea typeface="微软雅黑" panose="020B0503020204020204" charset="-122"/>
                <a:cs typeface="微软雅黑" panose="020B0503020204020204" charset="-122"/>
              </a:rPr>
              <a:t>其它作品</a:t>
            </a:r>
            <a:r>
              <a:rPr sz="2400" b="1" dirty="0">
                <a:latin typeface="微软雅黑" panose="020B0503020204020204" charset="-122"/>
                <a:ea typeface="微软雅黑" panose="020B0503020204020204" charset="-122"/>
                <a:cs typeface="微软雅黑" panose="020B0503020204020204" charset="-122"/>
              </a:rPr>
              <a:t>： </a:t>
            </a:r>
            <a:r>
              <a:rPr sz="2400" b="1" spc="-5" dirty="0">
                <a:latin typeface="微软雅黑" panose="020B0503020204020204" charset="-122"/>
                <a:ea typeface="微软雅黑" panose="020B0503020204020204" charset="-122"/>
                <a:cs typeface="微软雅黑" panose="020B0503020204020204" charset="-122"/>
              </a:rPr>
              <a:t>刘半农《相</a:t>
            </a:r>
            <a:r>
              <a:rPr sz="2400" b="1" dirty="0">
                <a:latin typeface="微软雅黑" panose="020B0503020204020204" charset="-122"/>
                <a:ea typeface="微软雅黑" panose="020B0503020204020204" charset="-122"/>
                <a:cs typeface="微软雅黑" panose="020B0503020204020204" charset="-122"/>
              </a:rPr>
              <a:t>隔</a:t>
            </a:r>
            <a:r>
              <a:rPr sz="2400" b="1" spc="-5" dirty="0">
                <a:latin typeface="微软雅黑" panose="020B0503020204020204" charset="-122"/>
                <a:ea typeface="微软雅黑" panose="020B0503020204020204" charset="-122"/>
                <a:cs typeface="微软雅黑" panose="020B0503020204020204" charset="-122"/>
              </a:rPr>
              <a:t>一层纸》《人力车夫》《教我如何不想她</a:t>
            </a:r>
            <a:r>
              <a:rPr sz="2400" b="1" dirty="0">
                <a:latin typeface="微软雅黑" panose="020B0503020204020204" charset="-122"/>
                <a:ea typeface="微软雅黑" panose="020B0503020204020204" charset="-122"/>
                <a:cs typeface="微软雅黑" panose="020B0503020204020204" charset="-122"/>
              </a:rPr>
              <a:t>》</a:t>
            </a:r>
            <a:endParaRPr sz="2400" b="1">
              <a:latin typeface="微软雅黑" panose="020B0503020204020204" charset="-122"/>
              <a:ea typeface="微软雅黑" panose="020B0503020204020204" charset="-122"/>
              <a:cs typeface="微软雅黑" panose="020B0503020204020204" charset="-122"/>
            </a:endParaRPr>
          </a:p>
          <a:p>
            <a:pPr marL="1913255">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周作人《小河》</a:t>
            </a:r>
            <a:endParaRPr sz="2400" b="1">
              <a:latin typeface="微软雅黑" panose="020B0503020204020204" charset="-122"/>
              <a:ea typeface="微软雅黑" panose="020B0503020204020204" charset="-122"/>
              <a:cs typeface="微软雅黑" panose="020B0503020204020204" charset="-122"/>
            </a:endParaRPr>
          </a:p>
          <a:p>
            <a:pPr marL="12700">
              <a:lnSpc>
                <a:spcPct val="100000"/>
              </a:lnSpc>
              <a:spcBef>
                <a:spcPts val="1725"/>
              </a:spcBef>
            </a:pPr>
            <a:r>
              <a:rPr sz="2400" b="1" spc="-5" dirty="0">
                <a:latin typeface="微软雅黑" panose="020B0503020204020204" charset="-122"/>
                <a:ea typeface="微软雅黑" panose="020B0503020204020204" charset="-122"/>
                <a:cs typeface="微软雅黑" panose="020B0503020204020204" charset="-122"/>
              </a:rPr>
              <a:t>（三）浪漫新诗风</a:t>
            </a:r>
            <a:endParaRPr sz="2400" b="1">
              <a:latin typeface="微软雅黑" panose="020B0503020204020204" charset="-122"/>
              <a:ea typeface="微软雅黑" panose="020B0503020204020204" charset="-122"/>
              <a:cs typeface="微软雅黑" panose="020B0503020204020204" charset="-122"/>
            </a:endParaRPr>
          </a:p>
          <a:p>
            <a:pPr marL="193675">
              <a:lnSpc>
                <a:spcPct val="100000"/>
              </a:lnSpc>
              <a:spcBef>
                <a:spcPts val="1730"/>
              </a:spcBef>
            </a:pPr>
            <a:r>
              <a:rPr sz="2400" b="1" dirty="0">
                <a:latin typeface="微软雅黑" panose="020B0503020204020204" charset="-122"/>
                <a:ea typeface="微软雅黑" panose="020B0503020204020204" charset="-122"/>
                <a:cs typeface="微软雅黑" panose="020B0503020204020204" charset="-122"/>
              </a:rPr>
              <a:t>郭沫若《女神》为诗坛开了浪漫的新风。</a:t>
            </a:r>
            <a:endParaRPr sz="2400" b="1">
              <a:latin typeface="微软雅黑" panose="020B0503020204020204" charset="-122"/>
              <a:ea typeface="微软雅黑" panose="020B0503020204020204" charset="-122"/>
              <a:cs typeface="微软雅黑" panose="020B0503020204020204" charset="-122"/>
            </a:endParaRPr>
          </a:p>
        </p:txBody>
      </p:sp>
      <p:sp>
        <p:nvSpPr>
          <p:cNvPr id="9" name="object 9"/>
          <p:cNvSpPr/>
          <p:nvPr>
            <p:custDataLst>
              <p:tags r:id="rId11"/>
            </p:custDataLst>
          </p:nvPr>
        </p:nvSpPr>
        <p:spPr>
          <a:xfrm>
            <a:off x="8663940" y="10099"/>
            <a:ext cx="3490999" cy="1070596"/>
          </a:xfrm>
          <a:prstGeom prst="rect">
            <a:avLst/>
          </a:prstGeom>
          <a:blipFill>
            <a:blip r:embed="rId12" cstate="print"/>
            <a:stretch>
              <a:fillRect/>
            </a:stretch>
          </a:blipFill>
        </p:spPr>
        <p:txBody>
          <a:bodyPr wrap="square" lIns="0" tIns="0" rIns="0" bIns="0" rtlCol="0"/>
          <a:lstStyle/>
          <a:p/>
        </p:txBody>
      </p:sp>
      <p:sp>
        <p:nvSpPr>
          <p:cNvPr id="10" name="object 10"/>
          <p:cNvSpPr/>
          <p:nvPr>
            <p:custDataLst>
              <p:tags r:id="rId13"/>
            </p:custDataLst>
          </p:nvPr>
        </p:nvSpPr>
        <p:spPr>
          <a:xfrm>
            <a:off x="2940557" y="1111758"/>
            <a:ext cx="937260" cy="502920"/>
          </a:xfrm>
          <a:custGeom>
            <a:avLst/>
            <a:gdLst/>
            <a:ahLst/>
            <a:cxnLst/>
            <a:rect l="l" t="t" r="r" b="b"/>
            <a:pathLst>
              <a:path w="937260" h="502919">
                <a:moveTo>
                  <a:pt x="685800" y="0"/>
                </a:moveTo>
                <a:lnTo>
                  <a:pt x="0" y="0"/>
                </a:lnTo>
                <a:lnTo>
                  <a:pt x="0" y="502919"/>
                </a:lnTo>
                <a:lnTo>
                  <a:pt x="685800" y="502919"/>
                </a:lnTo>
                <a:lnTo>
                  <a:pt x="937259" y="251459"/>
                </a:lnTo>
                <a:lnTo>
                  <a:pt x="685800" y="0"/>
                </a:lnTo>
                <a:close/>
              </a:path>
            </a:pathLst>
          </a:custGeom>
          <a:solidFill>
            <a:srgbClr val="00AF50"/>
          </a:solidFill>
        </p:spPr>
        <p:txBody>
          <a:bodyPr wrap="square" lIns="0" tIns="0" rIns="0" bIns="0" rtlCol="0"/>
          <a:lstStyle/>
          <a:p/>
        </p:txBody>
      </p:sp>
      <p:sp>
        <p:nvSpPr>
          <p:cNvPr id="11" name="object 11"/>
          <p:cNvSpPr/>
          <p:nvPr>
            <p:custDataLst>
              <p:tags r:id="rId14"/>
            </p:custDataLst>
          </p:nvPr>
        </p:nvSpPr>
        <p:spPr>
          <a:xfrm>
            <a:off x="2940557" y="1111758"/>
            <a:ext cx="937260" cy="502920"/>
          </a:xfrm>
          <a:custGeom>
            <a:avLst/>
            <a:gdLst/>
            <a:ahLst/>
            <a:cxnLst/>
            <a:rect l="l" t="t" r="r" b="b"/>
            <a:pathLst>
              <a:path w="937260" h="502919">
                <a:moveTo>
                  <a:pt x="0" y="0"/>
                </a:moveTo>
                <a:lnTo>
                  <a:pt x="685800" y="0"/>
                </a:lnTo>
                <a:lnTo>
                  <a:pt x="937259" y="251459"/>
                </a:lnTo>
                <a:lnTo>
                  <a:pt x="685800" y="502919"/>
                </a:lnTo>
                <a:lnTo>
                  <a:pt x="0" y="502919"/>
                </a:lnTo>
                <a:lnTo>
                  <a:pt x="0" y="0"/>
                </a:lnTo>
                <a:close/>
              </a:path>
            </a:pathLst>
          </a:custGeom>
          <a:ln w="28956">
            <a:solidFill>
              <a:srgbClr val="00AF50"/>
            </a:solidFill>
          </a:ln>
        </p:spPr>
        <p:txBody>
          <a:bodyPr wrap="square" lIns="0" tIns="0" rIns="0" bIns="0" rtlCol="0"/>
          <a:lstStyle/>
          <a:p/>
        </p:txBody>
      </p:sp>
      <p:sp>
        <p:nvSpPr>
          <p:cNvPr id="12" name="object 12"/>
          <p:cNvSpPr txBox="1"/>
          <p:nvPr>
            <p:custDataLst>
              <p:tags r:id="rId15"/>
            </p:custDataLst>
          </p:nvPr>
        </p:nvSpPr>
        <p:spPr>
          <a:xfrm>
            <a:off x="3179445" y="1154379"/>
            <a:ext cx="33083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微软雅黑" panose="020B0503020204020204" charset="-122"/>
                <a:cs typeface="微软雅黑" panose="020B0503020204020204" charset="-122"/>
              </a:rPr>
              <a:t>客</a:t>
            </a:r>
            <a:endParaRPr sz="2400">
              <a:latin typeface="微软雅黑" panose="020B0503020204020204" charset="-122"/>
              <a:cs typeface="微软雅黑" panose="020B0503020204020204" charset="-122"/>
            </a:endParaRPr>
          </a:p>
        </p:txBody>
      </p:sp>
      <p:sp>
        <p:nvSpPr>
          <p:cNvPr id="14" name="object 14"/>
          <p:cNvSpPr txBox="1">
            <a:spLocks noGrp="1"/>
          </p:cNvSpPr>
          <p:nvPr>
            <p:ph type="ftr" sz="quarter" idx="5"/>
            <p:custDataLst>
              <p:tags r:id="rId16"/>
            </p:custDataLst>
          </p:nvPr>
        </p:nvSpPr>
        <p:spPr>
          <a:prstGeom prst="rect">
            <a:avLst/>
          </a:prstGeom>
        </p:spPr>
        <p:txBody>
          <a:bodyPr vert="horz" wrap="square" lIns="0" tIns="0" rIns="0" bIns="0" rtlCol="0">
            <a:spAutoFit/>
          </a:bodyPr>
          <a:lstStyle/>
          <a:p>
            <a:pPr marL="12700">
              <a:lnSpc>
                <a:spcPts val="2600"/>
              </a:lnSpc>
            </a:pPr>
            <a:r>
              <a:rPr dirty="0"/>
              <a:t>听够课程</a:t>
            </a:r>
            <a:r>
              <a:rPr sz="2400" spc="-15" dirty="0">
                <a:solidFill>
                  <a:srgbClr val="C00000"/>
                </a:solidFill>
              </a:rPr>
              <a:t>两</a:t>
            </a:r>
            <a:r>
              <a:rPr sz="2400" dirty="0">
                <a:solidFill>
                  <a:srgbClr val="C00000"/>
                </a:solidFill>
              </a:rPr>
              <a:t>个小时</a:t>
            </a:r>
            <a:r>
              <a:rPr spc="10" dirty="0"/>
              <a:t>为</a:t>
            </a:r>
            <a:r>
              <a:rPr sz="2400" spc="-15" dirty="0">
                <a:solidFill>
                  <a:srgbClr val="C00000"/>
                </a:solidFill>
              </a:rPr>
              <a:t>全</a:t>
            </a:r>
            <a:r>
              <a:rPr sz="2400" dirty="0">
                <a:solidFill>
                  <a:srgbClr val="C00000"/>
                </a:solidFill>
              </a:rPr>
              <a:t>勤</a:t>
            </a:r>
            <a:r>
              <a:rPr dirty="0"/>
              <a:t>，中</a:t>
            </a:r>
            <a:r>
              <a:rPr spc="5" dirty="0"/>
              <a:t>途</a:t>
            </a:r>
            <a:r>
              <a:rPr spc="-10" dirty="0"/>
              <a:t>不</a:t>
            </a:r>
            <a:r>
              <a:rPr dirty="0"/>
              <a:t>能退</a:t>
            </a:r>
            <a:r>
              <a:rPr spc="5" dirty="0"/>
              <a:t>出</a:t>
            </a:r>
            <a:r>
              <a:rPr spc="-10" dirty="0"/>
              <a:t>，</a:t>
            </a:r>
            <a:r>
              <a:rPr dirty="0"/>
              <a:t>加</a:t>
            </a:r>
            <a:r>
              <a:rPr spc="-10" dirty="0"/>
              <a:t>油</a:t>
            </a:r>
            <a:r>
              <a:rPr dirty="0"/>
              <a:t>！</a:t>
            </a:r>
            <a:endParaRPr sz="2400"/>
          </a:p>
        </p:txBody>
      </p:sp>
      <p:sp>
        <p:nvSpPr>
          <p:cNvPr id="13" name="object 13"/>
          <p:cNvSpPr txBox="1"/>
          <p:nvPr>
            <p:custDataLst>
              <p:tags r:id="rId17"/>
            </p:custDataLst>
          </p:nvPr>
        </p:nvSpPr>
        <p:spPr>
          <a:xfrm>
            <a:off x="981252" y="180593"/>
            <a:ext cx="129032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B3B3B3"/>
                </a:solidFill>
                <a:latin typeface="微软雅黑" panose="020B0503020204020204" charset="-122"/>
                <a:cs typeface="微软雅黑" panose="020B0503020204020204" charset="-122"/>
              </a:rPr>
              <a:t>1.4.1</a:t>
            </a:r>
            <a:r>
              <a:rPr sz="1600" spc="-5" dirty="0">
                <a:solidFill>
                  <a:srgbClr val="B3B3B3"/>
                </a:solidFill>
                <a:latin typeface="微软雅黑" panose="020B0503020204020204" charset="-122"/>
                <a:cs typeface="微软雅黑" panose="020B0503020204020204" charset="-122"/>
              </a:rPr>
              <a:t>一、概述</a:t>
            </a:r>
            <a:endParaRPr sz="1600">
              <a:latin typeface="微软雅黑" panose="020B0503020204020204" charset="-122"/>
              <a:cs typeface="微软雅黑" panose="020B0503020204020204" charset="-122"/>
            </a:endParaRPr>
          </a:p>
        </p:txBody>
      </p:sp>
    </p:spTree>
    <p:custDataLst>
      <p:tags r:id="rId1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0.xml><?xml version="1.0" encoding="utf-8"?>
<p:tagLst xmlns:p="http://schemas.openxmlformats.org/presentationml/2006/main">
  <p:tag name="KSO_WM_FULL_TEXT_BEAUTIFY_COPY_ID" val="8"/>
</p:tagLst>
</file>

<file path=ppt/tags/tag1001.xml><?xml version="1.0" encoding="utf-8"?>
<p:tagLst xmlns:p="http://schemas.openxmlformats.org/presentationml/2006/main">
  <p:tag name="KSO_WM_FULL_TEXT_BEAUTIFY_COPY_ID" val="9"/>
</p:tagLst>
</file>

<file path=ppt/tags/tag1002.xml><?xml version="1.0" encoding="utf-8"?>
<p:tagLst xmlns:p="http://schemas.openxmlformats.org/presentationml/2006/main">
  <p:tag name="KSO_WM_FULL_TEXT_BEAUTIFY_COPY_ID" val="10"/>
</p:tagLst>
</file>

<file path=ppt/tags/tag1003.xml><?xml version="1.0" encoding="utf-8"?>
<p:tagLst xmlns:p="http://schemas.openxmlformats.org/presentationml/2006/main">
  <p:tag name="KSO_WM_FULL_TEXT_BEAUTIFY_COPY_ID" val="11"/>
</p:tagLst>
</file>

<file path=ppt/tags/tag1004.xml><?xml version="1.0" encoding="utf-8"?>
<p:tagLst xmlns:p="http://schemas.openxmlformats.org/presentationml/2006/main">
  <p:tag name="KSO_WM_FULL_TEXT_BEAUTIFY_COPY_ID" val="12"/>
</p:tagLst>
</file>

<file path=ppt/tags/tag1005.xml><?xml version="1.0" encoding="utf-8"?>
<p:tagLst xmlns:p="http://schemas.openxmlformats.org/presentationml/2006/main">
  <p:tag name="KSO_WM_FULL_TEXT_BEAUTIFY_COPY_ID" val="150995270"/>
</p:tagLst>
</file>

<file path=ppt/tags/tag1006.xml><?xml version="1.0" encoding="utf-8"?>
<p:tagLst xmlns:p="http://schemas.openxmlformats.org/presentationml/2006/main">
  <p:tag name="KSO_WM_FULL_TEXT_BEAUTIFY_COPY_ID" val="2"/>
</p:tagLst>
</file>

<file path=ppt/tags/tag1007.xml><?xml version="1.0" encoding="utf-8"?>
<p:tagLst xmlns:p="http://schemas.openxmlformats.org/presentationml/2006/main">
  <p:tag name="KSO_WM_FULL_TEXT_BEAUTIFY_COPY_ID" val="3"/>
</p:tagLst>
</file>

<file path=ppt/tags/tag1008.xml><?xml version="1.0" encoding="utf-8"?>
<p:tagLst xmlns:p="http://schemas.openxmlformats.org/presentationml/2006/main">
  <p:tag name="KSO_WM_FULL_TEXT_BEAUTIFY_COPY_ID" val="4"/>
</p:tagLst>
</file>

<file path=ppt/tags/tag1009.xml><?xml version="1.0" encoding="utf-8"?>
<p:tagLst xmlns:p="http://schemas.openxmlformats.org/presentationml/2006/main">
  <p:tag name="KSO_WM_FULL_TEXT_BEAUTIFY_COPY_ID" val="5"/>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0.xml><?xml version="1.0" encoding="utf-8"?>
<p:tagLst xmlns:p="http://schemas.openxmlformats.org/presentationml/2006/main">
  <p:tag name="KSO_WM_FULL_TEXT_BEAUTIFY_COPY_ID" val="6"/>
</p:tagLst>
</file>

<file path=ppt/tags/tag1011.xml><?xml version="1.0" encoding="utf-8"?>
<p:tagLst xmlns:p="http://schemas.openxmlformats.org/presentationml/2006/main">
  <p:tag name="KSO_WM_FULL_TEXT_BEAUTIFY_COPY_ID" val="8"/>
</p:tagLst>
</file>

<file path=ppt/tags/tag1012.xml><?xml version="1.0" encoding="utf-8"?>
<p:tagLst xmlns:p="http://schemas.openxmlformats.org/presentationml/2006/main">
  <p:tag name="KSO_WM_FULL_TEXT_BEAUTIFY_COPY_ID" val="7"/>
</p:tagLst>
</file>

<file path=ppt/tags/tag1013.xml><?xml version="1.0" encoding="utf-8"?>
<p:tagLst xmlns:p="http://schemas.openxmlformats.org/presentationml/2006/main">
  <p:tag name="KSO_WM_FULL_TEXT_BEAUTIFY_COPY_ID" val="150995271"/>
</p:tagLst>
</file>

<file path=ppt/tags/tag1014.xml><?xml version="1.0" encoding="utf-8"?>
<p:tagLst xmlns:p="http://schemas.openxmlformats.org/presentationml/2006/main">
  <p:tag name="KSO_WM_FULL_TEXT_BEAUTIFY_COPY_ID" val="2"/>
</p:tagLst>
</file>

<file path=ppt/tags/tag1015.xml><?xml version="1.0" encoding="utf-8"?>
<p:tagLst xmlns:p="http://schemas.openxmlformats.org/presentationml/2006/main">
  <p:tag name="KSO_WM_FULL_TEXT_BEAUTIFY_COPY_ID" val="3"/>
</p:tagLst>
</file>

<file path=ppt/tags/tag1016.xml><?xml version="1.0" encoding="utf-8"?>
<p:tagLst xmlns:p="http://schemas.openxmlformats.org/presentationml/2006/main">
  <p:tag name="KSO_WM_FULL_TEXT_BEAUTIFY_COPY_ID" val="4"/>
</p:tagLst>
</file>

<file path=ppt/tags/tag1017.xml><?xml version="1.0" encoding="utf-8"?>
<p:tagLst xmlns:p="http://schemas.openxmlformats.org/presentationml/2006/main">
  <p:tag name="KSO_WM_FULL_TEXT_BEAUTIFY_COPY_ID" val="5"/>
</p:tagLst>
</file>

<file path=ppt/tags/tag1018.xml><?xml version="1.0" encoding="utf-8"?>
<p:tagLst xmlns:p="http://schemas.openxmlformats.org/presentationml/2006/main">
  <p:tag name="KSO_WM_FULL_TEXT_BEAUTIFY_COPY_ID" val="6"/>
</p:tagLst>
</file>

<file path=ppt/tags/tag1019.xml><?xml version="1.0" encoding="utf-8"?>
<p:tagLst xmlns:p="http://schemas.openxmlformats.org/presentationml/2006/main">
  <p:tag name="KSO_WM_FULL_TEXT_BEAUTIFY_COPY_ID" val="8"/>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0.xml><?xml version="1.0" encoding="utf-8"?>
<p:tagLst xmlns:p="http://schemas.openxmlformats.org/presentationml/2006/main">
  <p:tag name="KSO_WM_FULL_TEXT_BEAUTIFY_COPY_ID" val="7"/>
</p:tagLst>
</file>

<file path=ppt/tags/tag1021.xml><?xml version="1.0" encoding="utf-8"?>
<p:tagLst xmlns:p="http://schemas.openxmlformats.org/presentationml/2006/main">
  <p:tag name="KSO_WM_FULL_TEXT_BEAUTIFY_COPY_ID" val="150995272"/>
</p:tagLst>
</file>

<file path=ppt/tags/tag1022.xml><?xml version="1.0" encoding="utf-8"?>
<p:tagLst xmlns:p="http://schemas.openxmlformats.org/presentationml/2006/main">
  <p:tag name="KSO_WM_FULL_TEXT_BEAUTIFY_COPY_ID" val="2"/>
</p:tagLst>
</file>

<file path=ppt/tags/tag1023.xml><?xml version="1.0" encoding="utf-8"?>
<p:tagLst xmlns:p="http://schemas.openxmlformats.org/presentationml/2006/main">
  <p:tag name="KSO_WM_FULL_TEXT_BEAUTIFY_COPY_ID" val="3"/>
</p:tagLst>
</file>

<file path=ppt/tags/tag1024.xml><?xml version="1.0" encoding="utf-8"?>
<p:tagLst xmlns:p="http://schemas.openxmlformats.org/presentationml/2006/main">
  <p:tag name="KSO_WM_FULL_TEXT_BEAUTIFY_COPY_ID" val="4"/>
</p:tagLst>
</file>

<file path=ppt/tags/tag1025.xml><?xml version="1.0" encoding="utf-8"?>
<p:tagLst xmlns:p="http://schemas.openxmlformats.org/presentationml/2006/main">
  <p:tag name="KSO_WM_FULL_TEXT_BEAUTIFY_COPY_ID" val="5"/>
</p:tagLst>
</file>

<file path=ppt/tags/tag1026.xml><?xml version="1.0" encoding="utf-8"?>
<p:tagLst xmlns:p="http://schemas.openxmlformats.org/presentationml/2006/main">
  <p:tag name="KSO_WM_FULL_TEXT_BEAUTIFY_COPY_ID" val="6"/>
</p:tagLst>
</file>

<file path=ppt/tags/tag1027.xml><?xml version="1.0" encoding="utf-8"?>
<p:tagLst xmlns:p="http://schemas.openxmlformats.org/presentationml/2006/main">
  <p:tag name="KSO_WM_FULL_TEXT_BEAUTIFY_COPY_ID" val="10"/>
</p:tagLst>
</file>

<file path=ppt/tags/tag1028.xml><?xml version="1.0" encoding="utf-8"?>
<p:tagLst xmlns:p="http://schemas.openxmlformats.org/presentationml/2006/main">
  <p:tag name="KSO_WM_FULL_TEXT_BEAUTIFY_COPY_ID" val="7"/>
</p:tagLst>
</file>

<file path=ppt/tags/tag1029.xml><?xml version="1.0" encoding="utf-8"?>
<p:tagLst xmlns:p="http://schemas.openxmlformats.org/presentationml/2006/main">
  <p:tag name="KSO_WM_FULL_TEXT_BEAUTIFY_COPY_ID" val="8"/>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0.xml><?xml version="1.0" encoding="utf-8"?>
<p:tagLst xmlns:p="http://schemas.openxmlformats.org/presentationml/2006/main">
  <p:tag name="KSO_WM_FULL_TEXT_BEAUTIFY_COPY_ID" val="9"/>
</p:tagLst>
</file>

<file path=ppt/tags/tag1031.xml><?xml version="1.0" encoding="utf-8"?>
<p:tagLst xmlns:p="http://schemas.openxmlformats.org/presentationml/2006/main">
  <p:tag name="KSO_WM_FULL_TEXT_BEAUTIFY_COPY_ID" val="150995273"/>
</p:tagLst>
</file>

<file path=ppt/tags/tag1032.xml><?xml version="1.0" encoding="utf-8"?>
<p:tagLst xmlns:p="http://schemas.openxmlformats.org/presentationml/2006/main">
  <p:tag name="KSO_WM_FULL_TEXT_BEAUTIFY_COPY_ID" val="2"/>
</p:tagLst>
</file>

<file path=ppt/tags/tag1033.xml><?xml version="1.0" encoding="utf-8"?>
<p:tagLst xmlns:p="http://schemas.openxmlformats.org/presentationml/2006/main">
  <p:tag name="KSO_WM_FULL_TEXT_BEAUTIFY_COPY_ID" val="3"/>
</p:tagLst>
</file>

<file path=ppt/tags/tag1034.xml><?xml version="1.0" encoding="utf-8"?>
<p:tagLst xmlns:p="http://schemas.openxmlformats.org/presentationml/2006/main">
  <p:tag name="KSO_WM_FULL_TEXT_BEAUTIFY_COPY_ID" val="4"/>
</p:tagLst>
</file>

<file path=ppt/tags/tag1035.xml><?xml version="1.0" encoding="utf-8"?>
<p:tagLst xmlns:p="http://schemas.openxmlformats.org/presentationml/2006/main">
  <p:tag name="KSO_WM_FULL_TEXT_BEAUTIFY_COPY_ID" val="5"/>
</p:tagLst>
</file>

<file path=ppt/tags/tag1036.xml><?xml version="1.0" encoding="utf-8"?>
<p:tagLst xmlns:p="http://schemas.openxmlformats.org/presentationml/2006/main">
  <p:tag name="KSO_WM_FULL_TEXT_BEAUTIFY_COPY_ID" val="6"/>
</p:tagLst>
</file>

<file path=ppt/tags/tag1037.xml><?xml version="1.0" encoding="utf-8"?>
<p:tagLst xmlns:p="http://schemas.openxmlformats.org/presentationml/2006/main">
  <p:tag name="KSO_WM_FULL_TEXT_BEAUTIFY_COPY_ID" val="10"/>
</p:tagLst>
</file>

<file path=ppt/tags/tag1038.xml><?xml version="1.0" encoding="utf-8"?>
<p:tagLst xmlns:p="http://schemas.openxmlformats.org/presentationml/2006/main">
  <p:tag name="KSO_WM_FULL_TEXT_BEAUTIFY_COPY_ID" val="7"/>
</p:tagLst>
</file>

<file path=ppt/tags/tag1039.xml><?xml version="1.0" encoding="utf-8"?>
<p:tagLst xmlns:p="http://schemas.openxmlformats.org/presentationml/2006/main">
  <p:tag name="KSO_WM_FULL_TEXT_BEAUTIFY_COPY_ID" val="8"/>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0.xml><?xml version="1.0" encoding="utf-8"?>
<p:tagLst xmlns:p="http://schemas.openxmlformats.org/presentationml/2006/main">
  <p:tag name="KSO_WM_FULL_TEXT_BEAUTIFY_COPY_ID" val="9"/>
</p:tagLst>
</file>

<file path=ppt/tags/tag1041.xml><?xml version="1.0" encoding="utf-8"?>
<p:tagLst xmlns:p="http://schemas.openxmlformats.org/presentationml/2006/main">
  <p:tag name="KSO_WM_FULL_TEXT_BEAUTIFY_COPY_ID" val="150995274"/>
</p:tagLst>
</file>

<file path=ppt/tags/tag1042.xml><?xml version="1.0" encoding="utf-8"?>
<p:tagLst xmlns:p="http://schemas.openxmlformats.org/presentationml/2006/main">
  <p:tag name="KSO_WM_FULL_TEXT_BEAUTIFY_COPY_ID" val="2"/>
</p:tagLst>
</file>

<file path=ppt/tags/tag1043.xml><?xml version="1.0" encoding="utf-8"?>
<p:tagLst xmlns:p="http://schemas.openxmlformats.org/presentationml/2006/main">
  <p:tag name="KSO_WM_FULL_TEXT_BEAUTIFY_COPY_ID" val="3"/>
</p:tagLst>
</file>

<file path=ppt/tags/tag1044.xml><?xml version="1.0" encoding="utf-8"?>
<p:tagLst xmlns:p="http://schemas.openxmlformats.org/presentationml/2006/main">
  <p:tag name="KSO_WM_FULL_TEXT_BEAUTIFY_COPY_ID" val="4"/>
</p:tagLst>
</file>

<file path=ppt/tags/tag1045.xml><?xml version="1.0" encoding="utf-8"?>
<p:tagLst xmlns:p="http://schemas.openxmlformats.org/presentationml/2006/main">
  <p:tag name="KSO_WM_FULL_TEXT_BEAUTIFY_COPY_ID" val="5"/>
</p:tagLst>
</file>

<file path=ppt/tags/tag1046.xml><?xml version="1.0" encoding="utf-8"?>
<p:tagLst xmlns:p="http://schemas.openxmlformats.org/presentationml/2006/main">
  <p:tag name="KSO_WM_FULL_TEXT_BEAUTIFY_COPY_ID" val="6"/>
</p:tagLst>
</file>

<file path=ppt/tags/tag1047.xml><?xml version="1.0" encoding="utf-8"?>
<p:tagLst xmlns:p="http://schemas.openxmlformats.org/presentationml/2006/main">
  <p:tag name="KSO_WM_FULL_TEXT_BEAUTIFY_COPY_ID" val="8"/>
</p:tagLst>
</file>

<file path=ppt/tags/tag1048.xml><?xml version="1.0" encoding="utf-8"?>
<p:tagLst xmlns:p="http://schemas.openxmlformats.org/presentationml/2006/main">
  <p:tag name="KSO_WM_FULL_TEXT_BEAUTIFY_COPY_ID" val="7"/>
</p:tagLst>
</file>

<file path=ppt/tags/tag1049.xml><?xml version="1.0" encoding="utf-8"?>
<p:tagLst xmlns:p="http://schemas.openxmlformats.org/presentationml/2006/main">
  <p:tag name="KSO_WM_FULL_TEXT_BEAUTIFY_COPY_ID" val="150995275"/>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0.xml><?xml version="1.0" encoding="utf-8"?>
<p:tagLst xmlns:p="http://schemas.openxmlformats.org/presentationml/2006/main">
  <p:tag name="KSO_WM_FULL_TEXT_BEAUTIFY_COPY_ID" val="2"/>
</p:tagLst>
</file>

<file path=ppt/tags/tag1051.xml><?xml version="1.0" encoding="utf-8"?>
<p:tagLst xmlns:p="http://schemas.openxmlformats.org/presentationml/2006/main">
  <p:tag name="KSO_WM_FULL_TEXT_BEAUTIFY_COPY_ID" val="3"/>
</p:tagLst>
</file>

<file path=ppt/tags/tag1052.xml><?xml version="1.0" encoding="utf-8"?>
<p:tagLst xmlns:p="http://schemas.openxmlformats.org/presentationml/2006/main">
  <p:tag name="KSO_WM_FULL_TEXT_BEAUTIFY_COPY_ID" val="4"/>
</p:tagLst>
</file>

<file path=ppt/tags/tag1053.xml><?xml version="1.0" encoding="utf-8"?>
<p:tagLst xmlns:p="http://schemas.openxmlformats.org/presentationml/2006/main">
  <p:tag name="KSO_WM_FULL_TEXT_BEAUTIFY_COPY_ID" val="5"/>
</p:tagLst>
</file>

<file path=ppt/tags/tag1054.xml><?xml version="1.0" encoding="utf-8"?>
<p:tagLst xmlns:p="http://schemas.openxmlformats.org/presentationml/2006/main">
  <p:tag name="KSO_WM_FULL_TEXT_BEAUTIFY_COPY_ID" val="6"/>
</p:tagLst>
</file>

<file path=ppt/tags/tag1055.xml><?xml version="1.0" encoding="utf-8"?>
<p:tagLst xmlns:p="http://schemas.openxmlformats.org/presentationml/2006/main">
  <p:tag name="KSO_WM_FULL_TEXT_BEAUTIFY_COPY_ID" val="8"/>
</p:tagLst>
</file>

<file path=ppt/tags/tag1056.xml><?xml version="1.0" encoding="utf-8"?>
<p:tagLst xmlns:p="http://schemas.openxmlformats.org/presentationml/2006/main">
  <p:tag name="KSO_WM_FULL_TEXT_BEAUTIFY_COPY_ID" val="7"/>
</p:tagLst>
</file>

<file path=ppt/tags/tag1057.xml><?xml version="1.0" encoding="utf-8"?>
<p:tagLst xmlns:p="http://schemas.openxmlformats.org/presentationml/2006/main">
  <p:tag name="KSO_WM_FULL_TEXT_BEAUTIFY_COPY_ID" val="150995276"/>
</p:tagLst>
</file>

<file path=ppt/tags/tag1058.xml><?xml version="1.0" encoding="utf-8"?>
<p:tagLst xmlns:p="http://schemas.openxmlformats.org/presentationml/2006/main">
  <p:tag name="KSO_WM_FULL_TEXT_BEAUTIFY_COPY_ID" val="2"/>
</p:tagLst>
</file>

<file path=ppt/tags/tag1059.xml><?xml version="1.0" encoding="utf-8"?>
<p:tagLst xmlns:p="http://schemas.openxmlformats.org/presentationml/2006/main">
  <p:tag name="KSO_WM_FULL_TEXT_BEAUTIFY_COPY_ID" val="7"/>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0.xml><?xml version="1.0" encoding="utf-8"?>
<p:tagLst xmlns:p="http://schemas.openxmlformats.org/presentationml/2006/main">
  <p:tag name="KSO_WM_FULL_TEXT_BEAUTIFY_COPY_ID" val="3"/>
</p:tagLst>
</file>

<file path=ppt/tags/tag1061.xml><?xml version="1.0" encoding="utf-8"?>
<p:tagLst xmlns:p="http://schemas.openxmlformats.org/presentationml/2006/main">
  <p:tag name="KSO_WM_FULL_TEXT_BEAUTIFY_COPY_ID" val="19"/>
</p:tagLst>
</file>

<file path=ppt/tags/tag1062.xml><?xml version="1.0" encoding="utf-8"?>
<p:tagLst xmlns:p="http://schemas.openxmlformats.org/presentationml/2006/main">
  <p:tag name="KSO_WM_FULL_TEXT_BEAUTIFY_COPY_ID" val="4"/>
</p:tagLst>
</file>

<file path=ppt/tags/tag1063.xml><?xml version="1.0" encoding="utf-8"?>
<p:tagLst xmlns:p="http://schemas.openxmlformats.org/presentationml/2006/main">
  <p:tag name="KSO_WM_FULL_TEXT_BEAUTIFY_COPY_ID" val="5"/>
</p:tagLst>
</file>

<file path=ppt/tags/tag10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3"/>
</p:tagLst>
</file>

<file path=ppt/tags/tag1065.xml><?xml version="1.0" encoding="utf-8"?>
<p:tagLst xmlns:p="http://schemas.openxmlformats.org/presentationml/2006/main">
  <p:tag name="KSO_WM_FULL_TEXT_BEAUTIFY_COPY_ID" val="2"/>
</p:tagLst>
</file>

<file path=ppt/tags/tag1066.xml><?xml version="1.0" encoding="utf-8"?>
<p:tagLst xmlns:p="http://schemas.openxmlformats.org/presentationml/2006/main">
  <p:tag name="KSO_WM_FULL_TEXT_BEAUTIFY_COPY_ID" val="3"/>
</p:tagLst>
</file>

<file path=ppt/tags/tag1067.xml><?xml version="1.0" encoding="utf-8"?>
<p:tagLst xmlns:p="http://schemas.openxmlformats.org/presentationml/2006/main">
  <p:tag name="KSO_WM_FULL_TEXT_BEAUTIFY_COPY_ID" val="4"/>
</p:tagLst>
</file>

<file path=ppt/tags/tag1068.xml><?xml version="1.0" encoding="utf-8"?>
<p:tagLst xmlns:p="http://schemas.openxmlformats.org/presentationml/2006/main">
  <p:tag name="KSO_WM_FULL_TEXT_BEAUTIFY_COPY_ID" val="5"/>
</p:tagLst>
</file>

<file path=ppt/tags/tag1069.xml><?xml version="1.0" encoding="utf-8"?>
<p:tagLst xmlns:p="http://schemas.openxmlformats.org/presentationml/2006/main">
  <p:tag name="KSO_WM_FULL_TEXT_BEAUTIFY_COPY_ID" val="6"/>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0.xml><?xml version="1.0" encoding="utf-8"?>
<p:tagLst xmlns:p="http://schemas.openxmlformats.org/presentationml/2006/main">
  <p:tag name="KSO_WM_UNIT_TABLE_BEAUTIFY" val="smartTable{5d4672c8-a06c-42a9-8f45-7af62ca922e4}"/>
  <p:tag name="KSO_WM_FULL_TEXT_BEAUTIFY_COPY_ID" val="7"/>
</p:tagLst>
</file>

<file path=ppt/tags/tag1071.xml><?xml version="1.0" encoding="utf-8"?>
<p:tagLst xmlns:p="http://schemas.openxmlformats.org/presentationml/2006/main">
  <p:tag name="KSO_WM_FULL_TEXT_BEAUTIFY_COPY_ID" val="8"/>
</p:tagLst>
</file>

<file path=ppt/tags/tag1072.xml><?xml version="1.0" encoding="utf-8"?>
<p:tagLst xmlns:p="http://schemas.openxmlformats.org/presentationml/2006/main">
  <p:tag name="KSO_WM_FULL_TEXT_BEAUTIFY_COPY_ID" val="9"/>
</p:tagLst>
</file>

<file path=ppt/tags/tag1073.xml><?xml version="1.0" encoding="utf-8"?>
<p:tagLst xmlns:p="http://schemas.openxmlformats.org/presentationml/2006/main">
  <p:tag name="KSO_WM_FULL_TEXT_BEAUTIFY_COPY_ID" val="10"/>
</p:tagLst>
</file>

<file path=ppt/tags/tag1074.xml><?xml version="1.0" encoding="utf-8"?>
<p:tagLst xmlns:p="http://schemas.openxmlformats.org/presentationml/2006/main">
  <p:tag name="KSO_WM_FULL_TEXT_BEAUTIFY_COPY_ID" val="150995277"/>
</p:tagLst>
</file>

<file path=ppt/tags/tag1075.xml><?xml version="1.0" encoding="utf-8"?>
<p:tagLst xmlns:p="http://schemas.openxmlformats.org/presentationml/2006/main">
  <p:tag name="KSO_WM_FULL_TEXT_BEAUTIFY_COPY_ID" val="2"/>
</p:tagLst>
</file>

<file path=ppt/tags/tag1076.xml><?xml version="1.0" encoding="utf-8"?>
<p:tagLst xmlns:p="http://schemas.openxmlformats.org/presentationml/2006/main">
  <p:tag name="KSO_WM_FULL_TEXT_BEAUTIFY_COPY_ID" val="3"/>
</p:tagLst>
</file>

<file path=ppt/tags/tag1077.xml><?xml version="1.0" encoding="utf-8"?>
<p:tagLst xmlns:p="http://schemas.openxmlformats.org/presentationml/2006/main">
  <p:tag name="KSO_WM_FULL_TEXT_BEAUTIFY_COPY_ID" val="4"/>
</p:tagLst>
</file>

<file path=ppt/tags/tag1078.xml><?xml version="1.0" encoding="utf-8"?>
<p:tagLst xmlns:p="http://schemas.openxmlformats.org/presentationml/2006/main">
  <p:tag name="KSO_WM_FULL_TEXT_BEAUTIFY_COPY_ID" val="5"/>
</p:tagLst>
</file>

<file path=ppt/tags/tag1079.xml><?xml version="1.0" encoding="utf-8"?>
<p:tagLst xmlns:p="http://schemas.openxmlformats.org/presentationml/2006/main">
  <p:tag name="KSO_WM_FULL_TEXT_BEAUTIFY_COPY_ID" val="6"/>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0.xml><?xml version="1.0" encoding="utf-8"?>
<p:tagLst xmlns:p="http://schemas.openxmlformats.org/presentationml/2006/main">
  <p:tag name="KSO_WM_FULL_TEXT_BEAUTIFY_COPY_ID" val="7"/>
</p:tagLst>
</file>

<file path=ppt/tags/tag1081.xml><?xml version="1.0" encoding="utf-8"?>
<p:tagLst xmlns:p="http://schemas.openxmlformats.org/presentationml/2006/main">
  <p:tag name="KSO_WM_FULL_TEXT_BEAUTIFY_COPY_ID" val="8"/>
</p:tagLst>
</file>

<file path=ppt/tags/tag1082.xml><?xml version="1.0" encoding="utf-8"?>
<p:tagLst xmlns:p="http://schemas.openxmlformats.org/presentationml/2006/main">
  <p:tag name="KSO_WM_FULL_TEXT_BEAUTIFY_COPY_ID" val="9"/>
</p:tagLst>
</file>

<file path=ppt/tags/tag1083.xml><?xml version="1.0" encoding="utf-8"?>
<p:tagLst xmlns:p="http://schemas.openxmlformats.org/presentationml/2006/main">
  <p:tag name="KSO_WM_FULL_TEXT_BEAUTIFY_COPY_ID" val="10"/>
</p:tagLst>
</file>

<file path=ppt/tags/tag1084.xml><?xml version="1.0" encoding="utf-8"?>
<p:tagLst xmlns:p="http://schemas.openxmlformats.org/presentationml/2006/main">
  <p:tag name="KSO_WM_FULL_TEXT_BEAUTIFY_COPY_ID" val="11"/>
</p:tagLst>
</file>

<file path=ppt/tags/tag1085.xml><?xml version="1.0" encoding="utf-8"?>
<p:tagLst xmlns:p="http://schemas.openxmlformats.org/presentationml/2006/main">
  <p:tag name="KSO_WM_FULL_TEXT_BEAUTIFY_COPY_ID" val="12"/>
</p:tagLst>
</file>

<file path=ppt/tags/tag1086.xml><?xml version="1.0" encoding="utf-8"?>
<p:tagLst xmlns:p="http://schemas.openxmlformats.org/presentationml/2006/main">
  <p:tag name="KSO_WM_FULL_TEXT_BEAUTIFY_COPY_ID" val="13"/>
</p:tagLst>
</file>

<file path=ppt/tags/tag1087.xml><?xml version="1.0" encoding="utf-8"?>
<p:tagLst xmlns:p="http://schemas.openxmlformats.org/presentationml/2006/main">
  <p:tag name="KSO_WM_FULL_TEXT_BEAUTIFY_COPY_ID" val="14"/>
</p:tagLst>
</file>

<file path=ppt/tags/tag1088.xml><?xml version="1.0" encoding="utf-8"?>
<p:tagLst xmlns:p="http://schemas.openxmlformats.org/presentationml/2006/main">
  <p:tag name="KSO_WM_FULL_TEXT_BEAUTIFY_COPY_ID" val="15"/>
</p:tagLst>
</file>

<file path=ppt/tags/tag1089.xml><?xml version="1.0" encoding="utf-8"?>
<p:tagLst xmlns:p="http://schemas.openxmlformats.org/presentationml/2006/main">
  <p:tag name="KSO_WM_FULL_TEXT_BEAUTIFY_COPY_ID" val="16"/>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0.xml><?xml version="1.0" encoding="utf-8"?>
<p:tagLst xmlns:p="http://schemas.openxmlformats.org/presentationml/2006/main">
  <p:tag name="KSO_WM_FULL_TEXT_BEAUTIFY_COPY_ID" val="18"/>
</p:tagLst>
</file>

<file path=ppt/tags/tag1091.xml><?xml version="1.0" encoding="utf-8"?>
<p:tagLst xmlns:p="http://schemas.openxmlformats.org/presentationml/2006/main">
  <p:tag name="KSO_WM_FULL_TEXT_BEAUTIFY_COPY_ID" val="17"/>
</p:tagLst>
</file>

<file path=ppt/tags/tag1092.xml><?xml version="1.0" encoding="utf-8"?>
<p:tagLst xmlns:p="http://schemas.openxmlformats.org/presentationml/2006/main">
  <p:tag name="KSO_WM_FULL_TEXT_BEAUTIFY_COPY_ID" val="150995278"/>
</p:tagLst>
</file>

<file path=ppt/tags/tag1093.xml><?xml version="1.0" encoding="utf-8"?>
<p:tagLst xmlns:p="http://schemas.openxmlformats.org/presentationml/2006/main">
  <p:tag name="KSO_WM_FULL_TEXT_BEAUTIFY_COPY_ID" val="2"/>
</p:tagLst>
</file>

<file path=ppt/tags/tag1094.xml><?xml version="1.0" encoding="utf-8"?>
<p:tagLst xmlns:p="http://schemas.openxmlformats.org/presentationml/2006/main">
  <p:tag name="KSO_WM_FULL_TEXT_BEAUTIFY_COPY_ID" val="3"/>
</p:tagLst>
</file>

<file path=ppt/tags/tag1095.xml><?xml version="1.0" encoding="utf-8"?>
<p:tagLst xmlns:p="http://schemas.openxmlformats.org/presentationml/2006/main">
  <p:tag name="KSO_WM_FULL_TEXT_BEAUTIFY_COPY_ID" val="4"/>
</p:tagLst>
</file>

<file path=ppt/tags/tag1096.xml><?xml version="1.0" encoding="utf-8"?>
<p:tagLst xmlns:p="http://schemas.openxmlformats.org/presentationml/2006/main">
  <p:tag name="KSO_WM_FULL_TEXT_BEAUTIFY_COPY_ID" val="5"/>
</p:tagLst>
</file>

<file path=ppt/tags/tag1097.xml><?xml version="1.0" encoding="utf-8"?>
<p:tagLst xmlns:p="http://schemas.openxmlformats.org/presentationml/2006/main">
  <p:tag name="KSO_WM_FULL_TEXT_BEAUTIFY_COPY_ID" val="6"/>
</p:tagLst>
</file>

<file path=ppt/tags/tag1098.xml><?xml version="1.0" encoding="utf-8"?>
<p:tagLst xmlns:p="http://schemas.openxmlformats.org/presentationml/2006/main">
  <p:tag name="KSO_WM_FULL_TEXT_BEAUTIFY_COPY_ID" val="7"/>
</p:tagLst>
</file>

<file path=ppt/tags/tag1099.xml><?xml version="1.0" encoding="utf-8"?>
<p:tagLst xmlns:p="http://schemas.openxmlformats.org/presentationml/2006/main">
  <p:tag name="KSO_WM_FULL_TEXT_BEAUTIFY_COPY_ID" val="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0.xml><?xml version="1.0" encoding="utf-8"?>
<p:tagLst xmlns:p="http://schemas.openxmlformats.org/presentationml/2006/main">
  <p:tag name="KSO_WM_FULL_TEXT_BEAUTIFY_COPY_ID" val="9"/>
</p:tagLst>
</file>

<file path=ppt/tags/tag1101.xml><?xml version="1.0" encoding="utf-8"?>
<p:tagLst xmlns:p="http://schemas.openxmlformats.org/presentationml/2006/main">
  <p:tag name="KSO_WM_FULL_TEXT_BEAUTIFY_COPY_ID" val="10"/>
</p:tagLst>
</file>

<file path=ppt/tags/tag1102.xml><?xml version="1.0" encoding="utf-8"?>
<p:tagLst xmlns:p="http://schemas.openxmlformats.org/presentationml/2006/main">
  <p:tag name="KSO_WM_FULL_TEXT_BEAUTIFY_COPY_ID" val="11"/>
</p:tagLst>
</file>

<file path=ppt/tags/tag1103.xml><?xml version="1.0" encoding="utf-8"?>
<p:tagLst xmlns:p="http://schemas.openxmlformats.org/presentationml/2006/main">
  <p:tag name="KSO_WM_FULL_TEXT_BEAUTIFY_COPY_ID" val="12"/>
</p:tagLst>
</file>

<file path=ppt/tags/tag1104.xml><?xml version="1.0" encoding="utf-8"?>
<p:tagLst xmlns:p="http://schemas.openxmlformats.org/presentationml/2006/main">
  <p:tag name="KSO_WM_FULL_TEXT_BEAUTIFY_COPY_ID" val="14"/>
</p:tagLst>
</file>

<file path=ppt/tags/tag1105.xml><?xml version="1.0" encoding="utf-8"?>
<p:tagLst xmlns:p="http://schemas.openxmlformats.org/presentationml/2006/main">
  <p:tag name="KSO_WM_FULL_TEXT_BEAUTIFY_COPY_ID" val="13"/>
</p:tagLst>
</file>

<file path=ppt/tags/tag1106.xml><?xml version="1.0" encoding="utf-8"?>
<p:tagLst xmlns:p="http://schemas.openxmlformats.org/presentationml/2006/main">
  <p:tag name="KSO_WM_FULL_TEXT_BEAUTIFY_COPY_ID" val="150995279"/>
</p:tagLst>
</file>

<file path=ppt/tags/tag1107.xml><?xml version="1.0" encoding="utf-8"?>
<p:tagLst xmlns:p="http://schemas.openxmlformats.org/presentationml/2006/main">
  <p:tag name="KSO_WM_FULL_TEXT_BEAUTIFY_COPY_ID" val="2"/>
</p:tagLst>
</file>

<file path=ppt/tags/tag1108.xml><?xml version="1.0" encoding="utf-8"?>
<p:tagLst xmlns:p="http://schemas.openxmlformats.org/presentationml/2006/main">
  <p:tag name="KSO_WM_FULL_TEXT_BEAUTIFY_COPY_ID" val="3"/>
</p:tagLst>
</file>

<file path=ppt/tags/tag1109.xml><?xml version="1.0" encoding="utf-8"?>
<p:tagLst xmlns:p="http://schemas.openxmlformats.org/presentationml/2006/main">
  <p:tag name="KSO_WM_FULL_TEXT_BEAUTIFY_COPY_ID" val="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0.xml><?xml version="1.0" encoding="utf-8"?>
<p:tagLst xmlns:p="http://schemas.openxmlformats.org/presentationml/2006/main">
  <p:tag name="KSO_WM_FULL_TEXT_BEAUTIFY_COPY_ID" val="6"/>
</p:tagLst>
</file>

<file path=ppt/tags/tag1111.xml><?xml version="1.0" encoding="utf-8"?>
<p:tagLst xmlns:p="http://schemas.openxmlformats.org/presentationml/2006/main">
  <p:tag name="KSO_WM_FULL_TEXT_BEAUTIFY_COPY_ID" val="7"/>
</p:tagLst>
</file>

<file path=ppt/tags/tag1112.xml><?xml version="1.0" encoding="utf-8"?>
<p:tagLst xmlns:p="http://schemas.openxmlformats.org/presentationml/2006/main">
  <p:tag name="KSO_WM_FULL_TEXT_BEAUTIFY_COPY_ID" val="8"/>
</p:tagLst>
</file>

<file path=ppt/tags/tag1113.xml><?xml version="1.0" encoding="utf-8"?>
<p:tagLst xmlns:p="http://schemas.openxmlformats.org/presentationml/2006/main">
  <p:tag name="KSO_WM_FULL_TEXT_BEAUTIFY_COPY_ID" val="9"/>
</p:tagLst>
</file>

<file path=ppt/tags/tag1114.xml><?xml version="1.0" encoding="utf-8"?>
<p:tagLst xmlns:p="http://schemas.openxmlformats.org/presentationml/2006/main">
  <p:tag name="KSO_WM_FULL_TEXT_BEAUTIFY_COPY_ID" val="10"/>
</p:tagLst>
</file>

<file path=ppt/tags/tag1115.xml><?xml version="1.0" encoding="utf-8"?>
<p:tagLst xmlns:p="http://schemas.openxmlformats.org/presentationml/2006/main">
  <p:tag name="KSO_WM_FULL_TEXT_BEAUTIFY_COPY_ID" val="11"/>
</p:tagLst>
</file>

<file path=ppt/tags/tag1116.xml><?xml version="1.0" encoding="utf-8"?>
<p:tagLst xmlns:p="http://schemas.openxmlformats.org/presentationml/2006/main">
  <p:tag name="KSO_WM_FULL_TEXT_BEAUTIFY_COPY_ID" val="12"/>
</p:tagLst>
</file>

<file path=ppt/tags/tag1117.xml><?xml version="1.0" encoding="utf-8"?>
<p:tagLst xmlns:p="http://schemas.openxmlformats.org/presentationml/2006/main">
  <p:tag name="KSO_WM_FULL_TEXT_BEAUTIFY_COPY_ID" val="13"/>
</p:tagLst>
</file>

<file path=ppt/tags/tag1118.xml><?xml version="1.0" encoding="utf-8"?>
<p:tagLst xmlns:p="http://schemas.openxmlformats.org/presentationml/2006/main">
  <p:tag name="KSO_WM_FULL_TEXT_BEAUTIFY_COPY_ID" val="14"/>
</p:tagLst>
</file>

<file path=ppt/tags/tag1119.xml><?xml version="1.0" encoding="utf-8"?>
<p:tagLst xmlns:p="http://schemas.openxmlformats.org/presentationml/2006/main">
  <p:tag name="KSO_WM_FULL_TEXT_BEAUTIFY_COPY_ID" val="15"/>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0.xml><?xml version="1.0" encoding="utf-8"?>
<p:tagLst xmlns:p="http://schemas.openxmlformats.org/presentationml/2006/main">
  <p:tag name="KSO_WM_FULL_TEXT_BEAUTIFY_COPY_ID" val="16"/>
</p:tagLst>
</file>

<file path=ppt/tags/tag1121.xml><?xml version="1.0" encoding="utf-8"?>
<p:tagLst xmlns:p="http://schemas.openxmlformats.org/presentationml/2006/main">
  <p:tag name="KSO_WM_FULL_TEXT_BEAUTIFY_COPY_ID" val="17"/>
</p:tagLst>
</file>

<file path=ppt/tags/tag1122.xml><?xml version="1.0" encoding="utf-8"?>
<p:tagLst xmlns:p="http://schemas.openxmlformats.org/presentationml/2006/main">
  <p:tag name="KSO_WM_FULL_TEXT_BEAUTIFY_COPY_ID" val="150995280"/>
</p:tagLst>
</file>

<file path=ppt/tags/tag1123.xml><?xml version="1.0" encoding="utf-8"?>
<p:tagLst xmlns:p="http://schemas.openxmlformats.org/presentationml/2006/main">
  <p:tag name="KSO_WM_FULL_TEXT_BEAUTIFY_COPY_ID" val="2"/>
</p:tagLst>
</file>

<file path=ppt/tags/tag1124.xml><?xml version="1.0" encoding="utf-8"?>
<p:tagLst xmlns:p="http://schemas.openxmlformats.org/presentationml/2006/main">
  <p:tag name="KSO_WM_FULL_TEXT_BEAUTIFY_COPY_ID" val="7"/>
</p:tagLst>
</file>

<file path=ppt/tags/tag1125.xml><?xml version="1.0" encoding="utf-8"?>
<p:tagLst xmlns:p="http://schemas.openxmlformats.org/presentationml/2006/main">
  <p:tag name="KSO_WM_FULL_TEXT_BEAUTIFY_COPY_ID" val="3"/>
</p:tagLst>
</file>

<file path=ppt/tags/tag1126.xml><?xml version="1.0" encoding="utf-8"?>
<p:tagLst xmlns:p="http://schemas.openxmlformats.org/presentationml/2006/main">
  <p:tag name="KSO_WM_FULL_TEXT_BEAUTIFY_COPY_ID" val="11"/>
</p:tagLst>
</file>

<file path=ppt/tags/tag1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4"/>
</p:tagLst>
</file>

<file path=ppt/tags/tag1128.xml><?xml version="1.0" encoding="utf-8"?>
<p:tagLst xmlns:p="http://schemas.openxmlformats.org/presentationml/2006/main">
  <p:tag name="KSO_WM_FULL_TEXT_BEAUTIFY_COPY_ID" val="2"/>
</p:tagLst>
</file>

<file path=ppt/tags/tag1129.xml><?xml version="1.0" encoding="utf-8"?>
<p:tagLst xmlns:p="http://schemas.openxmlformats.org/presentationml/2006/main">
  <p:tag name="KSO_WM_FULL_TEXT_BEAUTIFY_COPY_ID" val="3"/>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0.xml><?xml version="1.0" encoding="utf-8"?>
<p:tagLst xmlns:p="http://schemas.openxmlformats.org/presentationml/2006/main">
  <p:tag name="KSO_WM_FULL_TEXT_BEAUTIFY_COPY_ID" val="4"/>
</p:tagLst>
</file>

<file path=ppt/tags/tag1131.xml><?xml version="1.0" encoding="utf-8"?>
<p:tagLst xmlns:p="http://schemas.openxmlformats.org/presentationml/2006/main">
  <p:tag name="KSO_WM_FULL_TEXT_BEAUTIFY_COPY_ID" val="5"/>
</p:tagLst>
</file>

<file path=ppt/tags/tag1132.xml><?xml version="1.0" encoding="utf-8"?>
<p:tagLst xmlns:p="http://schemas.openxmlformats.org/presentationml/2006/main">
  <p:tag name="KSO_WM_FULL_TEXT_BEAUTIFY_COPY_ID" val="6"/>
</p:tagLst>
</file>

<file path=ppt/tags/tag1133.xml><?xml version="1.0" encoding="utf-8"?>
<p:tagLst xmlns:p="http://schemas.openxmlformats.org/presentationml/2006/main">
  <p:tag name="KSO_WM_FULL_TEXT_BEAUTIFY_COPY_ID" val="8"/>
</p:tagLst>
</file>

<file path=ppt/tags/tag1134.xml><?xml version="1.0" encoding="utf-8"?>
<p:tagLst xmlns:p="http://schemas.openxmlformats.org/presentationml/2006/main">
  <p:tag name="KSO_WM_FULL_TEXT_BEAUTIFY_COPY_ID" val="7"/>
</p:tagLst>
</file>

<file path=ppt/tags/tag1135.xml><?xml version="1.0" encoding="utf-8"?>
<p:tagLst xmlns:p="http://schemas.openxmlformats.org/presentationml/2006/main">
  <p:tag name="KSO_WM_FULL_TEXT_BEAUTIFY_COPY_ID" val="150995281"/>
</p:tagLst>
</file>

<file path=ppt/tags/tag1136.xml><?xml version="1.0" encoding="utf-8"?>
<p:tagLst xmlns:p="http://schemas.openxmlformats.org/presentationml/2006/main">
  <p:tag name="KSO_WM_FULL_TEXT_BEAUTIFY_COPY_ID" val="2"/>
</p:tagLst>
</file>

<file path=ppt/tags/tag1137.xml><?xml version="1.0" encoding="utf-8"?>
<p:tagLst xmlns:p="http://schemas.openxmlformats.org/presentationml/2006/main">
  <p:tag name="KSO_WM_FULL_TEXT_BEAUTIFY_COPY_ID" val="3"/>
</p:tagLst>
</file>

<file path=ppt/tags/tag1138.xml><?xml version="1.0" encoding="utf-8"?>
<p:tagLst xmlns:p="http://schemas.openxmlformats.org/presentationml/2006/main">
  <p:tag name="KSO_WM_FULL_TEXT_BEAUTIFY_COPY_ID" val="4"/>
</p:tagLst>
</file>

<file path=ppt/tags/tag1139.xml><?xml version="1.0" encoding="utf-8"?>
<p:tagLst xmlns:p="http://schemas.openxmlformats.org/presentationml/2006/main">
  <p:tag name="KSO_WM_FULL_TEXT_BEAUTIFY_COPY_ID" val="5"/>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0.xml><?xml version="1.0" encoding="utf-8"?>
<p:tagLst xmlns:p="http://schemas.openxmlformats.org/presentationml/2006/main">
  <p:tag name="KSO_WM_FULL_TEXT_BEAUTIFY_COPY_ID" val="6"/>
</p:tagLst>
</file>

<file path=ppt/tags/tag1141.xml><?xml version="1.0" encoding="utf-8"?>
<p:tagLst xmlns:p="http://schemas.openxmlformats.org/presentationml/2006/main">
  <p:tag name="KSO_WM_FULL_TEXT_BEAUTIFY_COPY_ID" val="8"/>
</p:tagLst>
</file>

<file path=ppt/tags/tag1142.xml><?xml version="1.0" encoding="utf-8"?>
<p:tagLst xmlns:p="http://schemas.openxmlformats.org/presentationml/2006/main">
  <p:tag name="KSO_WM_FULL_TEXT_BEAUTIFY_COPY_ID" val="7"/>
</p:tagLst>
</file>

<file path=ppt/tags/tag1143.xml><?xml version="1.0" encoding="utf-8"?>
<p:tagLst xmlns:p="http://schemas.openxmlformats.org/presentationml/2006/main">
  <p:tag name="KSO_WM_FULL_TEXT_BEAUTIFY_COPY_ID" val="150995282"/>
</p:tagLst>
</file>

<file path=ppt/tags/tag1144.xml><?xml version="1.0" encoding="utf-8"?>
<p:tagLst xmlns:p="http://schemas.openxmlformats.org/presentationml/2006/main">
  <p:tag name="KSO_WM_FULL_TEXT_BEAUTIFY_COPY_ID" val="2"/>
</p:tagLst>
</file>

<file path=ppt/tags/tag1145.xml><?xml version="1.0" encoding="utf-8"?>
<p:tagLst xmlns:p="http://schemas.openxmlformats.org/presentationml/2006/main">
  <p:tag name="KSO_WM_FULL_TEXT_BEAUTIFY_COPY_ID" val="3"/>
</p:tagLst>
</file>

<file path=ppt/tags/tag1146.xml><?xml version="1.0" encoding="utf-8"?>
<p:tagLst xmlns:p="http://schemas.openxmlformats.org/presentationml/2006/main">
  <p:tag name="KSO_WM_FULL_TEXT_BEAUTIFY_COPY_ID" val="4"/>
</p:tagLst>
</file>

<file path=ppt/tags/tag1147.xml><?xml version="1.0" encoding="utf-8"?>
<p:tagLst xmlns:p="http://schemas.openxmlformats.org/presentationml/2006/main">
  <p:tag name="KSO_WM_FULL_TEXT_BEAUTIFY_COPY_ID" val="5"/>
</p:tagLst>
</file>

<file path=ppt/tags/tag1148.xml><?xml version="1.0" encoding="utf-8"?>
<p:tagLst xmlns:p="http://schemas.openxmlformats.org/presentationml/2006/main">
  <p:tag name="KSO_WM_FULL_TEXT_BEAUTIFY_COPY_ID" val="6"/>
</p:tagLst>
</file>

<file path=ppt/tags/tag1149.xml><?xml version="1.0" encoding="utf-8"?>
<p:tagLst xmlns:p="http://schemas.openxmlformats.org/presentationml/2006/main">
  <p:tag name="KSO_WM_FULL_TEXT_BEAUTIFY_COPY_ID" val="7"/>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0.xml><?xml version="1.0" encoding="utf-8"?>
<p:tagLst xmlns:p="http://schemas.openxmlformats.org/presentationml/2006/main">
  <p:tag name="KSO_WM_FULL_TEXT_BEAUTIFY_COPY_ID" val="8"/>
</p:tagLst>
</file>

<file path=ppt/tags/tag1151.xml><?xml version="1.0" encoding="utf-8"?>
<p:tagLst xmlns:p="http://schemas.openxmlformats.org/presentationml/2006/main">
  <p:tag name="KSO_WM_FULL_TEXT_BEAUTIFY_COPY_ID" val="150995283"/>
</p:tagLst>
</file>

<file path=ppt/tags/tag1152.xml><?xml version="1.0" encoding="utf-8"?>
<p:tagLst xmlns:p="http://schemas.openxmlformats.org/presentationml/2006/main">
  <p:tag name="KSO_WM_FULL_TEXT_BEAUTIFY_COPY_ID" val="2"/>
</p:tagLst>
</file>

<file path=ppt/tags/tag1153.xml><?xml version="1.0" encoding="utf-8"?>
<p:tagLst xmlns:p="http://schemas.openxmlformats.org/presentationml/2006/main">
  <p:tag name="KSO_WM_FULL_TEXT_BEAUTIFY_COPY_ID" val="3"/>
</p:tagLst>
</file>

<file path=ppt/tags/tag1154.xml><?xml version="1.0" encoding="utf-8"?>
<p:tagLst xmlns:p="http://schemas.openxmlformats.org/presentationml/2006/main">
  <p:tag name="KSO_WM_FULL_TEXT_BEAUTIFY_COPY_ID" val="4"/>
</p:tagLst>
</file>

<file path=ppt/tags/tag1155.xml><?xml version="1.0" encoding="utf-8"?>
<p:tagLst xmlns:p="http://schemas.openxmlformats.org/presentationml/2006/main">
  <p:tag name="KSO_WM_FULL_TEXT_BEAUTIFY_COPY_ID" val="5"/>
</p:tagLst>
</file>

<file path=ppt/tags/tag1156.xml><?xml version="1.0" encoding="utf-8"?>
<p:tagLst xmlns:p="http://schemas.openxmlformats.org/presentationml/2006/main">
  <p:tag name="KSO_WM_FULL_TEXT_BEAUTIFY_COPY_ID" val="6"/>
</p:tagLst>
</file>

<file path=ppt/tags/tag1157.xml><?xml version="1.0" encoding="utf-8"?>
<p:tagLst xmlns:p="http://schemas.openxmlformats.org/presentationml/2006/main">
  <p:tag name="KSO_WM_FULL_TEXT_BEAUTIFY_COPY_ID" val="7"/>
</p:tagLst>
</file>

<file path=ppt/tags/tag1158.xml><?xml version="1.0" encoding="utf-8"?>
<p:tagLst xmlns:p="http://schemas.openxmlformats.org/presentationml/2006/main">
  <p:tag name="KSO_WM_FULL_TEXT_BEAUTIFY_COPY_ID" val="8"/>
</p:tagLst>
</file>

<file path=ppt/tags/tag1159.xml><?xml version="1.0" encoding="utf-8"?>
<p:tagLst xmlns:p="http://schemas.openxmlformats.org/presentationml/2006/main">
  <p:tag name="KSO_WM_FULL_TEXT_BEAUTIFY_COPY_ID" val="9"/>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0.xml><?xml version="1.0" encoding="utf-8"?>
<p:tagLst xmlns:p="http://schemas.openxmlformats.org/presentationml/2006/main">
  <p:tag name="KSO_WM_FULL_TEXT_BEAUTIFY_COPY_ID" val="11"/>
</p:tagLst>
</file>

<file path=ppt/tags/tag1161.xml><?xml version="1.0" encoding="utf-8"?>
<p:tagLst xmlns:p="http://schemas.openxmlformats.org/presentationml/2006/main">
  <p:tag name="KSO_WM_FULL_TEXT_BEAUTIFY_COPY_ID" val="10"/>
</p:tagLst>
</file>

<file path=ppt/tags/tag1162.xml><?xml version="1.0" encoding="utf-8"?>
<p:tagLst xmlns:p="http://schemas.openxmlformats.org/presentationml/2006/main">
  <p:tag name="KSO_WM_FULL_TEXT_BEAUTIFY_COPY_ID" val="150995284"/>
</p:tagLst>
</file>

<file path=ppt/tags/tag1163.xml><?xml version="1.0" encoding="utf-8"?>
<p:tagLst xmlns:p="http://schemas.openxmlformats.org/presentationml/2006/main">
  <p:tag name="KSO_WM_FULL_TEXT_BEAUTIFY_COPY_ID" val="2"/>
</p:tagLst>
</file>

<file path=ppt/tags/tag1164.xml><?xml version="1.0" encoding="utf-8"?>
<p:tagLst xmlns:p="http://schemas.openxmlformats.org/presentationml/2006/main">
  <p:tag name="KSO_WM_FULL_TEXT_BEAUTIFY_COPY_ID" val="7"/>
</p:tagLst>
</file>

<file path=ppt/tags/tag1165.xml><?xml version="1.0" encoding="utf-8"?>
<p:tagLst xmlns:p="http://schemas.openxmlformats.org/presentationml/2006/main">
  <p:tag name="KSO_WM_FULL_TEXT_BEAUTIFY_COPY_ID" val="3"/>
</p:tagLst>
</file>

<file path=ppt/tags/tag1166.xml><?xml version="1.0" encoding="utf-8"?>
<p:tagLst xmlns:p="http://schemas.openxmlformats.org/presentationml/2006/main">
  <p:tag name="KSO_WM_FULL_TEXT_BEAUTIFY_COPY_ID" val="19"/>
</p:tagLst>
</file>

<file path=ppt/tags/tag11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5"/>
</p:tagLst>
</file>

<file path=ppt/tags/tag1168.xml><?xml version="1.0" encoding="utf-8"?>
<p:tagLst xmlns:p="http://schemas.openxmlformats.org/presentationml/2006/main">
  <p:tag name="KSO_WM_FULL_TEXT_BEAUTIFY_COPY_ID" val="2"/>
</p:tagLst>
</file>

<file path=ppt/tags/tag1169.xml><?xml version="1.0" encoding="utf-8"?>
<p:tagLst xmlns:p="http://schemas.openxmlformats.org/presentationml/2006/main">
  <p:tag name="KSO_WM_FULL_TEXT_BEAUTIFY_COPY_ID" val="3"/>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0.xml><?xml version="1.0" encoding="utf-8"?>
<p:tagLst xmlns:p="http://schemas.openxmlformats.org/presentationml/2006/main">
  <p:tag name="KSO_WM_FULL_TEXT_BEAUTIFY_COPY_ID" val="4"/>
</p:tagLst>
</file>

<file path=ppt/tags/tag1171.xml><?xml version="1.0" encoding="utf-8"?>
<p:tagLst xmlns:p="http://schemas.openxmlformats.org/presentationml/2006/main">
  <p:tag name="KSO_WM_FULL_TEXT_BEAUTIFY_COPY_ID" val="5"/>
</p:tagLst>
</file>

<file path=ppt/tags/tag1172.xml><?xml version="1.0" encoding="utf-8"?>
<p:tagLst xmlns:p="http://schemas.openxmlformats.org/presentationml/2006/main">
  <p:tag name="KSO_WM_FULL_TEXT_BEAUTIFY_COPY_ID" val="6"/>
</p:tagLst>
</file>

<file path=ppt/tags/tag1173.xml><?xml version="1.0" encoding="utf-8"?>
<p:tagLst xmlns:p="http://schemas.openxmlformats.org/presentationml/2006/main">
  <p:tag name="KSO_WM_FULL_TEXT_BEAUTIFY_COPY_ID" val="7"/>
</p:tagLst>
</file>

<file path=ppt/tags/tag1174.xml><?xml version="1.0" encoding="utf-8"?>
<p:tagLst xmlns:p="http://schemas.openxmlformats.org/presentationml/2006/main">
  <p:tag name="KSO_WM_FULL_TEXT_BEAUTIFY_COPY_ID" val="8"/>
</p:tagLst>
</file>

<file path=ppt/tags/tag1175.xml><?xml version="1.0" encoding="utf-8"?>
<p:tagLst xmlns:p="http://schemas.openxmlformats.org/presentationml/2006/main">
  <p:tag name="KSO_WM_FULL_TEXT_BEAUTIFY_COPY_ID" val="9"/>
</p:tagLst>
</file>

<file path=ppt/tags/tag1176.xml><?xml version="1.0" encoding="utf-8"?>
<p:tagLst xmlns:p="http://schemas.openxmlformats.org/presentationml/2006/main">
  <p:tag name="KSO_WM_FULL_TEXT_BEAUTIFY_COPY_ID" val="10"/>
</p:tagLst>
</file>

<file path=ppt/tags/tag1177.xml><?xml version="1.0" encoding="utf-8"?>
<p:tagLst xmlns:p="http://schemas.openxmlformats.org/presentationml/2006/main">
  <p:tag name="KSO_WM_FULL_TEXT_BEAUTIFY_COPY_ID" val="11"/>
</p:tagLst>
</file>

<file path=ppt/tags/tag1178.xml><?xml version="1.0" encoding="utf-8"?>
<p:tagLst xmlns:p="http://schemas.openxmlformats.org/presentationml/2006/main">
  <p:tag name="KSO_WM_FULL_TEXT_BEAUTIFY_COPY_ID" val="12"/>
</p:tagLst>
</file>

<file path=ppt/tags/tag1179.xml><?xml version="1.0" encoding="utf-8"?>
<p:tagLst xmlns:p="http://schemas.openxmlformats.org/presentationml/2006/main">
  <p:tag name="KSO_WM_FULL_TEXT_BEAUTIFY_COPY_ID" val="14"/>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0.xml><?xml version="1.0" encoding="utf-8"?>
<p:tagLst xmlns:p="http://schemas.openxmlformats.org/presentationml/2006/main">
  <p:tag name="KSO_WM_FULL_TEXT_BEAUTIFY_COPY_ID" val="13"/>
</p:tagLst>
</file>

<file path=ppt/tags/tag1181.xml><?xml version="1.0" encoding="utf-8"?>
<p:tagLst xmlns:p="http://schemas.openxmlformats.org/presentationml/2006/main">
  <p:tag name="KSO_WM_FULL_TEXT_BEAUTIFY_COPY_ID" val="150995285"/>
</p:tagLst>
</file>

<file path=ppt/tags/tag1182.xml><?xml version="1.0" encoding="utf-8"?>
<p:tagLst xmlns:p="http://schemas.openxmlformats.org/presentationml/2006/main">
  <p:tag name="KSO_WM_FULL_TEXT_BEAUTIFY_COPY_ID" val="2"/>
</p:tagLst>
</file>

<file path=ppt/tags/tag1183.xml><?xml version="1.0" encoding="utf-8"?>
<p:tagLst xmlns:p="http://schemas.openxmlformats.org/presentationml/2006/main">
  <p:tag name="KSO_WM_FULL_TEXT_BEAUTIFY_COPY_ID" val="3"/>
</p:tagLst>
</file>

<file path=ppt/tags/tag1184.xml><?xml version="1.0" encoding="utf-8"?>
<p:tagLst xmlns:p="http://schemas.openxmlformats.org/presentationml/2006/main">
  <p:tag name="KSO_WM_FULL_TEXT_BEAUTIFY_COPY_ID" val="4"/>
</p:tagLst>
</file>

<file path=ppt/tags/tag1185.xml><?xml version="1.0" encoding="utf-8"?>
<p:tagLst xmlns:p="http://schemas.openxmlformats.org/presentationml/2006/main">
  <p:tag name="KSO_WM_FULL_TEXT_BEAUTIFY_COPY_ID" val="5"/>
</p:tagLst>
</file>

<file path=ppt/tags/tag1186.xml><?xml version="1.0" encoding="utf-8"?>
<p:tagLst xmlns:p="http://schemas.openxmlformats.org/presentationml/2006/main">
  <p:tag name="KSO_WM_FULL_TEXT_BEAUTIFY_COPY_ID" val="6"/>
</p:tagLst>
</file>

<file path=ppt/tags/tag1187.xml><?xml version="1.0" encoding="utf-8"?>
<p:tagLst xmlns:p="http://schemas.openxmlformats.org/presentationml/2006/main">
  <p:tag name="KSO_WM_FULL_TEXT_BEAUTIFY_COPY_ID" val="7"/>
</p:tagLst>
</file>

<file path=ppt/tags/tag1188.xml><?xml version="1.0" encoding="utf-8"?>
<p:tagLst xmlns:p="http://schemas.openxmlformats.org/presentationml/2006/main">
  <p:tag name="KSO_WM_FULL_TEXT_BEAUTIFY_COPY_ID" val="8"/>
</p:tagLst>
</file>

<file path=ppt/tags/tag1189.xml><?xml version="1.0" encoding="utf-8"?>
<p:tagLst xmlns:p="http://schemas.openxmlformats.org/presentationml/2006/main">
  <p:tag name="KSO_WM_FULL_TEXT_BEAUTIFY_COPY_ID" val="9"/>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0.xml><?xml version="1.0" encoding="utf-8"?>
<p:tagLst xmlns:p="http://schemas.openxmlformats.org/presentationml/2006/main">
  <p:tag name="KSO_WM_FULL_TEXT_BEAUTIFY_COPY_ID" val="10"/>
</p:tagLst>
</file>

<file path=ppt/tags/tag1191.xml><?xml version="1.0" encoding="utf-8"?>
<p:tagLst xmlns:p="http://schemas.openxmlformats.org/presentationml/2006/main">
  <p:tag name="KSO_WM_FULL_TEXT_BEAUTIFY_COPY_ID" val="11"/>
</p:tagLst>
</file>

<file path=ppt/tags/tag1192.xml><?xml version="1.0" encoding="utf-8"?>
<p:tagLst xmlns:p="http://schemas.openxmlformats.org/presentationml/2006/main">
  <p:tag name="KSO_WM_FULL_TEXT_BEAUTIFY_COPY_ID" val="12"/>
</p:tagLst>
</file>

<file path=ppt/tags/tag1193.xml><?xml version="1.0" encoding="utf-8"?>
<p:tagLst xmlns:p="http://schemas.openxmlformats.org/presentationml/2006/main">
  <p:tag name="KSO_WM_FULL_TEXT_BEAUTIFY_COPY_ID" val="14"/>
</p:tagLst>
</file>

<file path=ppt/tags/tag1194.xml><?xml version="1.0" encoding="utf-8"?>
<p:tagLst xmlns:p="http://schemas.openxmlformats.org/presentationml/2006/main">
  <p:tag name="KSO_WM_FULL_TEXT_BEAUTIFY_COPY_ID" val="13"/>
</p:tagLst>
</file>

<file path=ppt/tags/tag1195.xml><?xml version="1.0" encoding="utf-8"?>
<p:tagLst xmlns:p="http://schemas.openxmlformats.org/presentationml/2006/main">
  <p:tag name="KSO_WM_FULL_TEXT_BEAUTIFY_COPY_ID" val="150995286"/>
</p:tagLst>
</file>

<file path=ppt/tags/tag1196.xml><?xml version="1.0" encoding="utf-8"?>
<p:tagLst xmlns:p="http://schemas.openxmlformats.org/presentationml/2006/main">
  <p:tag name="KSO_WM_FULL_TEXT_BEAUTIFY_COPY_ID" val="2"/>
</p:tagLst>
</file>

<file path=ppt/tags/tag1197.xml><?xml version="1.0" encoding="utf-8"?>
<p:tagLst xmlns:p="http://schemas.openxmlformats.org/presentationml/2006/main">
  <p:tag name="KSO_WM_FULL_TEXT_BEAUTIFY_COPY_ID" val="7"/>
</p:tagLst>
</file>

<file path=ppt/tags/tag1198.xml><?xml version="1.0" encoding="utf-8"?>
<p:tagLst xmlns:p="http://schemas.openxmlformats.org/presentationml/2006/main">
  <p:tag name="KSO_WM_FULL_TEXT_BEAUTIFY_COPY_ID" val="3"/>
</p:tagLst>
</file>

<file path=ppt/tags/tag1199.xml><?xml version="1.0" encoding="utf-8"?>
<p:tagLst xmlns:p="http://schemas.openxmlformats.org/presentationml/2006/main">
  <p:tag name="KSO_WM_FULL_TEXT_BEAUTIFY_COPY_ID" val="1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6"/>
</p:tagLst>
</file>

<file path=ppt/tags/tag1201.xml><?xml version="1.0" encoding="utf-8"?>
<p:tagLst xmlns:p="http://schemas.openxmlformats.org/presentationml/2006/main">
  <p:tag name="KSO_WM_FULL_TEXT_BEAUTIFY_COPY_ID" val="2"/>
</p:tagLst>
</file>

<file path=ppt/tags/tag1202.xml><?xml version="1.0" encoding="utf-8"?>
<p:tagLst xmlns:p="http://schemas.openxmlformats.org/presentationml/2006/main">
  <p:tag name="KSO_WM_FULL_TEXT_BEAUTIFY_COPY_ID" val="3"/>
</p:tagLst>
</file>

<file path=ppt/tags/tag1203.xml><?xml version="1.0" encoding="utf-8"?>
<p:tagLst xmlns:p="http://schemas.openxmlformats.org/presentationml/2006/main">
  <p:tag name="KSO_WM_FULL_TEXT_BEAUTIFY_COPY_ID" val="4"/>
</p:tagLst>
</file>

<file path=ppt/tags/tag1204.xml><?xml version="1.0" encoding="utf-8"?>
<p:tagLst xmlns:p="http://schemas.openxmlformats.org/presentationml/2006/main">
  <p:tag name="KSO_WM_FULL_TEXT_BEAUTIFY_COPY_ID" val="5"/>
</p:tagLst>
</file>

<file path=ppt/tags/tag1205.xml><?xml version="1.0" encoding="utf-8"?>
<p:tagLst xmlns:p="http://schemas.openxmlformats.org/presentationml/2006/main">
  <p:tag name="KSO_WM_FULL_TEXT_BEAUTIFY_COPY_ID" val="6"/>
</p:tagLst>
</file>

<file path=ppt/tags/tag1206.xml><?xml version="1.0" encoding="utf-8"?>
<p:tagLst xmlns:p="http://schemas.openxmlformats.org/presentationml/2006/main">
  <p:tag name="KSO_WM_FULL_TEXT_BEAUTIFY_COPY_ID" val="7"/>
</p:tagLst>
</file>

<file path=ppt/tags/tag1207.xml><?xml version="1.0" encoding="utf-8"?>
<p:tagLst xmlns:p="http://schemas.openxmlformats.org/presentationml/2006/main">
  <p:tag name="KSO_WM_FULL_TEXT_BEAUTIFY_COPY_ID" val="8"/>
</p:tagLst>
</file>

<file path=ppt/tags/tag1208.xml><?xml version="1.0" encoding="utf-8"?>
<p:tagLst xmlns:p="http://schemas.openxmlformats.org/presentationml/2006/main">
  <p:tag name="KSO_WM_FULL_TEXT_BEAUTIFY_COPY_ID" val="9"/>
</p:tagLst>
</file>

<file path=ppt/tags/tag1209.xml><?xml version="1.0" encoding="utf-8"?>
<p:tagLst xmlns:p="http://schemas.openxmlformats.org/presentationml/2006/main">
  <p:tag name="KSO_WM_FULL_TEXT_BEAUTIFY_COPY_ID" val="10"/>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0.xml><?xml version="1.0" encoding="utf-8"?>
<p:tagLst xmlns:p="http://schemas.openxmlformats.org/presentationml/2006/main">
  <p:tag name="KSO_WM_FULL_TEXT_BEAUTIFY_COPY_ID" val="11"/>
</p:tagLst>
</file>

<file path=ppt/tags/tag1211.xml><?xml version="1.0" encoding="utf-8"?>
<p:tagLst xmlns:p="http://schemas.openxmlformats.org/presentationml/2006/main">
  <p:tag name="KSO_WM_FULL_TEXT_BEAUTIFY_COPY_ID" val="12"/>
</p:tagLst>
</file>

<file path=ppt/tags/tag1212.xml><?xml version="1.0" encoding="utf-8"?>
<p:tagLst xmlns:p="http://schemas.openxmlformats.org/presentationml/2006/main">
  <p:tag name="KSO_WM_FULL_TEXT_BEAUTIFY_COPY_ID" val="14"/>
</p:tagLst>
</file>

<file path=ppt/tags/tag1213.xml><?xml version="1.0" encoding="utf-8"?>
<p:tagLst xmlns:p="http://schemas.openxmlformats.org/presentationml/2006/main">
  <p:tag name="KSO_WM_FULL_TEXT_BEAUTIFY_COPY_ID" val="13"/>
</p:tagLst>
</file>

<file path=ppt/tags/tag1214.xml><?xml version="1.0" encoding="utf-8"?>
<p:tagLst xmlns:p="http://schemas.openxmlformats.org/presentationml/2006/main">
  <p:tag name="KSO_WM_FULL_TEXT_BEAUTIFY_COPY_ID" val="15"/>
</p:tagLst>
</file>

<file path=ppt/tags/tag1215.xml><?xml version="1.0" encoding="utf-8"?>
<p:tagLst xmlns:p="http://schemas.openxmlformats.org/presentationml/2006/main">
  <p:tag name="KSO_WM_FULL_TEXT_BEAUTIFY_COPY_ID" val="150995287"/>
</p:tagLst>
</file>

<file path=ppt/tags/tag1216.xml><?xml version="1.0" encoding="utf-8"?>
<p:tagLst xmlns:p="http://schemas.openxmlformats.org/presentationml/2006/main">
  <p:tag name="KSO_WM_FULL_TEXT_BEAUTIFY_COPY_ID" val="2"/>
</p:tagLst>
</file>

<file path=ppt/tags/tag1217.xml><?xml version="1.0" encoding="utf-8"?>
<p:tagLst xmlns:p="http://schemas.openxmlformats.org/presentationml/2006/main">
  <p:tag name="KSO_WM_FULL_TEXT_BEAUTIFY_COPY_ID" val="3"/>
</p:tagLst>
</file>

<file path=ppt/tags/tag1218.xml><?xml version="1.0" encoding="utf-8"?>
<p:tagLst xmlns:p="http://schemas.openxmlformats.org/presentationml/2006/main">
  <p:tag name="KSO_WM_FULL_TEXT_BEAUTIFY_COPY_ID" val="4"/>
</p:tagLst>
</file>

<file path=ppt/tags/tag1219.xml><?xml version="1.0" encoding="utf-8"?>
<p:tagLst xmlns:p="http://schemas.openxmlformats.org/presentationml/2006/main">
  <p:tag name="KSO_WM_FULL_TEXT_BEAUTIFY_COPY_ID" val="5"/>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0.xml><?xml version="1.0" encoding="utf-8"?>
<p:tagLst xmlns:p="http://schemas.openxmlformats.org/presentationml/2006/main">
  <p:tag name="KSO_WM_FULL_TEXT_BEAUTIFY_COPY_ID" val="6"/>
</p:tagLst>
</file>

<file path=ppt/tags/tag1221.xml><?xml version="1.0" encoding="utf-8"?>
<p:tagLst xmlns:p="http://schemas.openxmlformats.org/presentationml/2006/main">
  <p:tag name="KSO_WM_FULL_TEXT_BEAUTIFY_COPY_ID" val="7"/>
</p:tagLst>
</file>

<file path=ppt/tags/tag1222.xml><?xml version="1.0" encoding="utf-8"?>
<p:tagLst xmlns:p="http://schemas.openxmlformats.org/presentationml/2006/main">
  <p:tag name="KSO_WM_FULL_TEXT_BEAUTIFY_COPY_ID" val="8"/>
</p:tagLst>
</file>

<file path=ppt/tags/tag1223.xml><?xml version="1.0" encoding="utf-8"?>
<p:tagLst xmlns:p="http://schemas.openxmlformats.org/presentationml/2006/main">
  <p:tag name="KSO_WM_FULL_TEXT_BEAUTIFY_COPY_ID" val="9"/>
</p:tagLst>
</file>

<file path=ppt/tags/tag1224.xml><?xml version="1.0" encoding="utf-8"?>
<p:tagLst xmlns:p="http://schemas.openxmlformats.org/presentationml/2006/main">
  <p:tag name="KSO_WM_FULL_TEXT_BEAUTIFY_COPY_ID" val="10"/>
</p:tagLst>
</file>

<file path=ppt/tags/tag1225.xml><?xml version="1.0" encoding="utf-8"?>
<p:tagLst xmlns:p="http://schemas.openxmlformats.org/presentationml/2006/main">
  <p:tag name="KSO_WM_FULL_TEXT_BEAUTIFY_COPY_ID" val="11"/>
</p:tagLst>
</file>

<file path=ppt/tags/tag1226.xml><?xml version="1.0" encoding="utf-8"?>
<p:tagLst xmlns:p="http://schemas.openxmlformats.org/presentationml/2006/main">
  <p:tag name="KSO_WM_FULL_TEXT_BEAUTIFY_COPY_ID" val="12"/>
</p:tagLst>
</file>

<file path=ppt/tags/tag1227.xml><?xml version="1.0" encoding="utf-8"?>
<p:tagLst xmlns:p="http://schemas.openxmlformats.org/presentationml/2006/main">
  <p:tag name="KSO_WM_FULL_TEXT_BEAUTIFY_COPY_ID" val="14"/>
</p:tagLst>
</file>

<file path=ppt/tags/tag1228.xml><?xml version="1.0" encoding="utf-8"?>
<p:tagLst xmlns:p="http://schemas.openxmlformats.org/presentationml/2006/main">
  <p:tag name="KSO_WM_FULL_TEXT_BEAUTIFY_COPY_ID" val="13"/>
</p:tagLst>
</file>

<file path=ppt/tags/tag1229.xml><?xml version="1.0" encoding="utf-8"?>
<p:tagLst xmlns:p="http://schemas.openxmlformats.org/presentationml/2006/main">
  <p:tag name="KSO_WM_FULL_TEXT_BEAUTIFY_COPY_ID" val="150995288"/>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0.xml><?xml version="1.0" encoding="utf-8"?>
<p:tagLst xmlns:p="http://schemas.openxmlformats.org/presentationml/2006/main">
  <p:tag name="KSO_WM_FULL_TEXT_BEAUTIFY_COPY_ID" val="2"/>
</p:tagLst>
</file>

<file path=ppt/tags/tag1231.xml><?xml version="1.0" encoding="utf-8"?>
<p:tagLst xmlns:p="http://schemas.openxmlformats.org/presentationml/2006/main">
  <p:tag name="KSO_WM_FULL_TEXT_BEAUTIFY_COPY_ID" val="3"/>
</p:tagLst>
</file>

<file path=ppt/tags/tag1232.xml><?xml version="1.0" encoding="utf-8"?>
<p:tagLst xmlns:p="http://schemas.openxmlformats.org/presentationml/2006/main">
  <p:tag name="KSO_WM_FULL_TEXT_BEAUTIFY_COPY_ID" val="4"/>
</p:tagLst>
</file>

<file path=ppt/tags/tag1233.xml><?xml version="1.0" encoding="utf-8"?>
<p:tagLst xmlns:p="http://schemas.openxmlformats.org/presentationml/2006/main">
  <p:tag name="KSO_WM_FULL_TEXT_BEAUTIFY_COPY_ID" val="5"/>
</p:tagLst>
</file>

<file path=ppt/tags/tag1234.xml><?xml version="1.0" encoding="utf-8"?>
<p:tagLst xmlns:p="http://schemas.openxmlformats.org/presentationml/2006/main">
  <p:tag name="KSO_WM_FULL_TEXT_BEAUTIFY_COPY_ID" val="6"/>
</p:tagLst>
</file>

<file path=ppt/tags/tag1235.xml><?xml version="1.0" encoding="utf-8"?>
<p:tagLst xmlns:p="http://schemas.openxmlformats.org/presentationml/2006/main">
  <p:tag name="KSO_WM_FULL_TEXT_BEAUTIFY_COPY_ID" val="7"/>
</p:tagLst>
</file>

<file path=ppt/tags/tag1236.xml><?xml version="1.0" encoding="utf-8"?>
<p:tagLst xmlns:p="http://schemas.openxmlformats.org/presentationml/2006/main">
  <p:tag name="KSO_WM_FULL_TEXT_BEAUTIFY_COPY_ID" val="8"/>
</p:tagLst>
</file>

<file path=ppt/tags/tag1237.xml><?xml version="1.0" encoding="utf-8"?>
<p:tagLst xmlns:p="http://schemas.openxmlformats.org/presentationml/2006/main">
  <p:tag name="KSO_WM_FULL_TEXT_BEAUTIFY_COPY_ID" val="9"/>
</p:tagLst>
</file>

<file path=ppt/tags/tag1238.xml><?xml version="1.0" encoding="utf-8"?>
<p:tagLst xmlns:p="http://schemas.openxmlformats.org/presentationml/2006/main">
  <p:tag name="KSO_WM_FULL_TEXT_BEAUTIFY_COPY_ID" val="10"/>
</p:tagLst>
</file>

<file path=ppt/tags/tag1239.xml><?xml version="1.0" encoding="utf-8"?>
<p:tagLst xmlns:p="http://schemas.openxmlformats.org/presentationml/2006/main">
  <p:tag name="KSO_WM_FULL_TEXT_BEAUTIFY_COPY_ID" val="150995289"/>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0.xml><?xml version="1.0" encoding="utf-8"?>
<p:tagLst xmlns:p="http://schemas.openxmlformats.org/presentationml/2006/main">
  <p:tag name="KSO_WM_FULL_TEXT_BEAUTIFY_COPY_ID" val="2"/>
</p:tagLst>
</file>

<file path=ppt/tags/tag1241.xml><?xml version="1.0" encoding="utf-8"?>
<p:tagLst xmlns:p="http://schemas.openxmlformats.org/presentationml/2006/main">
  <p:tag name="KSO_WM_FULL_TEXT_BEAUTIFY_COPY_ID" val="3"/>
</p:tagLst>
</file>

<file path=ppt/tags/tag1242.xml><?xml version="1.0" encoding="utf-8"?>
<p:tagLst xmlns:p="http://schemas.openxmlformats.org/presentationml/2006/main">
  <p:tag name="KSO_WM_FULL_TEXT_BEAUTIFY_COPY_ID" val="4"/>
</p:tagLst>
</file>

<file path=ppt/tags/tag1243.xml><?xml version="1.0" encoding="utf-8"?>
<p:tagLst xmlns:p="http://schemas.openxmlformats.org/presentationml/2006/main">
  <p:tag name="KSO_WM_FULL_TEXT_BEAUTIFY_COPY_ID" val="5"/>
</p:tagLst>
</file>

<file path=ppt/tags/tag1244.xml><?xml version="1.0" encoding="utf-8"?>
<p:tagLst xmlns:p="http://schemas.openxmlformats.org/presentationml/2006/main">
  <p:tag name="KSO_WM_FULL_TEXT_BEAUTIFY_COPY_ID" val="6"/>
</p:tagLst>
</file>

<file path=ppt/tags/tag1245.xml><?xml version="1.0" encoding="utf-8"?>
<p:tagLst xmlns:p="http://schemas.openxmlformats.org/presentationml/2006/main">
  <p:tag name="KSO_WM_FULL_TEXT_BEAUTIFY_COPY_ID" val="7"/>
</p:tagLst>
</file>

<file path=ppt/tags/tag1246.xml><?xml version="1.0" encoding="utf-8"?>
<p:tagLst xmlns:p="http://schemas.openxmlformats.org/presentationml/2006/main">
  <p:tag name="KSO_WM_FULL_TEXT_BEAUTIFY_COPY_ID" val="8"/>
</p:tagLst>
</file>

<file path=ppt/tags/tag1247.xml><?xml version="1.0" encoding="utf-8"?>
<p:tagLst xmlns:p="http://schemas.openxmlformats.org/presentationml/2006/main">
  <p:tag name="KSO_WM_FULL_TEXT_BEAUTIFY_COPY_ID" val="9"/>
</p:tagLst>
</file>

<file path=ppt/tags/tag1248.xml><?xml version="1.0" encoding="utf-8"?>
<p:tagLst xmlns:p="http://schemas.openxmlformats.org/presentationml/2006/main">
  <p:tag name="KSO_WM_FULL_TEXT_BEAUTIFY_COPY_ID" val="10"/>
</p:tagLst>
</file>

<file path=ppt/tags/tag1249.xml><?xml version="1.0" encoding="utf-8"?>
<p:tagLst xmlns:p="http://schemas.openxmlformats.org/presentationml/2006/main">
  <p:tag name="KSO_WM_FULL_TEXT_BEAUTIFY_COPY_ID" val="1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0.xml><?xml version="1.0" encoding="utf-8"?>
<p:tagLst xmlns:p="http://schemas.openxmlformats.org/presentationml/2006/main">
  <p:tag name="KSO_WM_FULL_TEXT_BEAUTIFY_COPY_ID" val="150995290"/>
</p:tagLst>
</file>

<file path=ppt/tags/tag1251.xml><?xml version="1.0" encoding="utf-8"?>
<p:tagLst xmlns:p="http://schemas.openxmlformats.org/presentationml/2006/main">
  <p:tag name="KSO_WM_FULL_TEXT_BEAUTIFY_COPY_ID" val="2"/>
</p:tagLst>
</file>

<file path=ppt/tags/tag1252.xml><?xml version="1.0" encoding="utf-8"?>
<p:tagLst xmlns:p="http://schemas.openxmlformats.org/presentationml/2006/main">
  <p:tag name="KSO_WM_FULL_TEXT_BEAUTIFY_COPY_ID" val="3"/>
</p:tagLst>
</file>

<file path=ppt/tags/tag1253.xml><?xml version="1.0" encoding="utf-8"?>
<p:tagLst xmlns:p="http://schemas.openxmlformats.org/presentationml/2006/main">
  <p:tag name="KSO_WM_FULL_TEXT_BEAUTIFY_COPY_ID" val="4"/>
</p:tagLst>
</file>

<file path=ppt/tags/tag1254.xml><?xml version="1.0" encoding="utf-8"?>
<p:tagLst xmlns:p="http://schemas.openxmlformats.org/presentationml/2006/main">
  <p:tag name="KSO_WM_FULL_TEXT_BEAUTIFY_COPY_ID" val="5"/>
</p:tagLst>
</file>

<file path=ppt/tags/tag1255.xml><?xml version="1.0" encoding="utf-8"?>
<p:tagLst xmlns:p="http://schemas.openxmlformats.org/presentationml/2006/main">
  <p:tag name="KSO_WM_FULL_TEXT_BEAUTIFY_COPY_ID" val="6"/>
</p:tagLst>
</file>

<file path=ppt/tags/tag1256.xml><?xml version="1.0" encoding="utf-8"?>
<p:tagLst xmlns:p="http://schemas.openxmlformats.org/presentationml/2006/main">
  <p:tag name="KSO_WM_FULL_TEXT_BEAUTIFY_COPY_ID" val="7"/>
</p:tagLst>
</file>

<file path=ppt/tags/tag1257.xml><?xml version="1.0" encoding="utf-8"?>
<p:tagLst xmlns:p="http://schemas.openxmlformats.org/presentationml/2006/main">
  <p:tag name="KSO_WM_FULL_TEXT_BEAUTIFY_COPY_ID" val="8"/>
</p:tagLst>
</file>

<file path=ppt/tags/tag1258.xml><?xml version="1.0" encoding="utf-8"?>
<p:tagLst xmlns:p="http://schemas.openxmlformats.org/presentationml/2006/main">
  <p:tag name="KSO_WM_FULL_TEXT_BEAUTIFY_COPY_ID" val="9"/>
</p:tagLst>
</file>

<file path=ppt/tags/tag1259.xml><?xml version="1.0" encoding="utf-8"?>
<p:tagLst xmlns:p="http://schemas.openxmlformats.org/presentationml/2006/main">
  <p:tag name="KSO_WM_FULL_TEXT_BEAUTIFY_COPY_ID" val="1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0.xml><?xml version="1.0" encoding="utf-8"?>
<p:tagLst xmlns:p="http://schemas.openxmlformats.org/presentationml/2006/main">
  <p:tag name="KSO_WM_FULL_TEXT_BEAUTIFY_COPY_ID" val="11"/>
</p:tagLst>
</file>

<file path=ppt/tags/tag1261.xml><?xml version="1.0" encoding="utf-8"?>
<p:tagLst xmlns:p="http://schemas.openxmlformats.org/presentationml/2006/main">
  <p:tag name="KSO_WM_FULL_TEXT_BEAUTIFY_COPY_ID" val="12"/>
</p:tagLst>
</file>

<file path=ppt/tags/tag1262.xml><?xml version="1.0" encoding="utf-8"?>
<p:tagLst xmlns:p="http://schemas.openxmlformats.org/presentationml/2006/main">
  <p:tag name="KSO_WM_FULL_TEXT_BEAUTIFY_COPY_ID" val="150995291"/>
</p:tagLst>
</file>

<file path=ppt/tags/tag1263.xml><?xml version="1.0" encoding="utf-8"?>
<p:tagLst xmlns:p="http://schemas.openxmlformats.org/presentationml/2006/main">
  <p:tag name="KSO_WM_FULL_TEXT_BEAUTIFY_COPY_ID" val="2"/>
</p:tagLst>
</file>

<file path=ppt/tags/tag1264.xml><?xml version="1.0" encoding="utf-8"?>
<p:tagLst xmlns:p="http://schemas.openxmlformats.org/presentationml/2006/main">
  <p:tag name="KSO_WM_FULL_TEXT_BEAUTIFY_COPY_ID" val="3"/>
</p:tagLst>
</file>

<file path=ppt/tags/tag1265.xml><?xml version="1.0" encoding="utf-8"?>
<p:tagLst xmlns:p="http://schemas.openxmlformats.org/presentationml/2006/main">
  <p:tag name="KSO_WM_FULL_TEXT_BEAUTIFY_COPY_ID" val="4"/>
</p:tagLst>
</file>

<file path=ppt/tags/tag1266.xml><?xml version="1.0" encoding="utf-8"?>
<p:tagLst xmlns:p="http://schemas.openxmlformats.org/presentationml/2006/main">
  <p:tag name="KSO_WM_FULL_TEXT_BEAUTIFY_COPY_ID" val="5"/>
</p:tagLst>
</file>

<file path=ppt/tags/tag1267.xml><?xml version="1.0" encoding="utf-8"?>
<p:tagLst xmlns:p="http://schemas.openxmlformats.org/presentationml/2006/main">
  <p:tag name="KSO_WM_FULL_TEXT_BEAUTIFY_COPY_ID" val="6"/>
</p:tagLst>
</file>

<file path=ppt/tags/tag1268.xml><?xml version="1.0" encoding="utf-8"?>
<p:tagLst xmlns:p="http://schemas.openxmlformats.org/presentationml/2006/main">
  <p:tag name="KSO_WM_FULL_TEXT_BEAUTIFY_COPY_ID" val="7"/>
</p:tagLst>
</file>

<file path=ppt/tags/tag1269.xml><?xml version="1.0" encoding="utf-8"?>
<p:tagLst xmlns:p="http://schemas.openxmlformats.org/presentationml/2006/main">
  <p:tag name="KSO_WM_FULL_TEXT_BEAUTIFY_COPY_ID" val="8"/>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0.xml><?xml version="1.0" encoding="utf-8"?>
<p:tagLst xmlns:p="http://schemas.openxmlformats.org/presentationml/2006/main">
  <p:tag name="KSO_WM_FULL_TEXT_BEAUTIFY_COPY_ID" val="9"/>
</p:tagLst>
</file>

<file path=ppt/tags/tag1271.xml><?xml version="1.0" encoding="utf-8"?>
<p:tagLst xmlns:p="http://schemas.openxmlformats.org/presentationml/2006/main">
  <p:tag name="KSO_WM_FULL_TEXT_BEAUTIFY_COPY_ID" val="10"/>
</p:tagLst>
</file>

<file path=ppt/tags/tag1272.xml><?xml version="1.0" encoding="utf-8"?>
<p:tagLst xmlns:p="http://schemas.openxmlformats.org/presentationml/2006/main">
  <p:tag name="KSO_WM_FULL_TEXT_BEAUTIFY_COPY_ID" val="11"/>
</p:tagLst>
</file>

<file path=ppt/tags/tag1273.xml><?xml version="1.0" encoding="utf-8"?>
<p:tagLst xmlns:p="http://schemas.openxmlformats.org/presentationml/2006/main">
  <p:tag name="KSO_WM_FULL_TEXT_BEAUTIFY_COPY_ID" val="150995292"/>
</p:tagLst>
</file>

<file path=ppt/tags/tag1274.xml><?xml version="1.0" encoding="utf-8"?>
<p:tagLst xmlns:p="http://schemas.openxmlformats.org/presentationml/2006/main">
  <p:tag name="KSO_WM_FULL_TEXT_BEAUTIFY_COPY_ID" val="2"/>
</p:tagLst>
</file>

<file path=ppt/tags/tag1275.xml><?xml version="1.0" encoding="utf-8"?>
<p:tagLst xmlns:p="http://schemas.openxmlformats.org/presentationml/2006/main">
  <p:tag name="KSO_WM_FULL_TEXT_BEAUTIFY_COPY_ID" val="3"/>
</p:tagLst>
</file>

<file path=ppt/tags/tag1276.xml><?xml version="1.0" encoding="utf-8"?>
<p:tagLst xmlns:p="http://schemas.openxmlformats.org/presentationml/2006/main">
  <p:tag name="KSO_WM_FULL_TEXT_BEAUTIFY_COPY_ID" val="4"/>
</p:tagLst>
</file>

<file path=ppt/tags/tag1277.xml><?xml version="1.0" encoding="utf-8"?>
<p:tagLst xmlns:p="http://schemas.openxmlformats.org/presentationml/2006/main">
  <p:tag name="KSO_WM_FULL_TEXT_BEAUTIFY_COPY_ID" val="5"/>
</p:tagLst>
</file>

<file path=ppt/tags/tag1278.xml><?xml version="1.0" encoding="utf-8"?>
<p:tagLst xmlns:p="http://schemas.openxmlformats.org/presentationml/2006/main">
  <p:tag name="KSO_WM_FULL_TEXT_BEAUTIFY_COPY_ID" val="6"/>
</p:tagLst>
</file>

<file path=ppt/tags/tag1279.xml><?xml version="1.0" encoding="utf-8"?>
<p:tagLst xmlns:p="http://schemas.openxmlformats.org/presentationml/2006/main">
  <p:tag name="KSO_WM_FULL_TEXT_BEAUTIFY_COPY_ID" val="7"/>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0.xml><?xml version="1.0" encoding="utf-8"?>
<p:tagLst xmlns:p="http://schemas.openxmlformats.org/presentationml/2006/main">
  <p:tag name="KSO_WM_FULL_TEXT_BEAUTIFY_COPY_ID" val="8"/>
</p:tagLst>
</file>

<file path=ppt/tags/tag1281.xml><?xml version="1.0" encoding="utf-8"?>
<p:tagLst xmlns:p="http://schemas.openxmlformats.org/presentationml/2006/main">
  <p:tag name="KSO_WM_FULL_TEXT_BEAUTIFY_COPY_ID" val="9"/>
</p:tagLst>
</file>

<file path=ppt/tags/tag1282.xml><?xml version="1.0" encoding="utf-8"?>
<p:tagLst xmlns:p="http://schemas.openxmlformats.org/presentationml/2006/main">
  <p:tag name="KSO_WM_FULL_TEXT_BEAUTIFY_COPY_ID" val="10"/>
</p:tagLst>
</file>

<file path=ppt/tags/tag1283.xml><?xml version="1.0" encoding="utf-8"?>
<p:tagLst xmlns:p="http://schemas.openxmlformats.org/presentationml/2006/main">
  <p:tag name="KSO_WM_FULL_TEXT_BEAUTIFY_COPY_ID" val="11"/>
</p:tagLst>
</file>

<file path=ppt/tags/tag1284.xml><?xml version="1.0" encoding="utf-8"?>
<p:tagLst xmlns:p="http://schemas.openxmlformats.org/presentationml/2006/main">
  <p:tag name="KSO_WM_FULL_TEXT_BEAUTIFY_COPY_ID" val="12"/>
</p:tagLst>
</file>

<file path=ppt/tags/tag1285.xml><?xml version="1.0" encoding="utf-8"?>
<p:tagLst xmlns:p="http://schemas.openxmlformats.org/presentationml/2006/main">
  <p:tag name="KSO_WM_FULL_TEXT_BEAUTIFY_COPY_ID" val="150995293"/>
</p:tagLst>
</file>

<file path=ppt/tags/tag1286.xml><?xml version="1.0" encoding="utf-8"?>
<p:tagLst xmlns:p="http://schemas.openxmlformats.org/presentationml/2006/main">
  <p:tag name="KSO_WM_FULL_TEXT_BEAUTIFY_COPY_ID" val="2"/>
</p:tagLst>
</file>

<file path=ppt/tags/tag1287.xml><?xml version="1.0" encoding="utf-8"?>
<p:tagLst xmlns:p="http://schemas.openxmlformats.org/presentationml/2006/main">
  <p:tag name="KSO_WM_FULL_TEXT_BEAUTIFY_COPY_ID" val="3"/>
</p:tagLst>
</file>

<file path=ppt/tags/tag1288.xml><?xml version="1.0" encoding="utf-8"?>
<p:tagLst xmlns:p="http://schemas.openxmlformats.org/presentationml/2006/main">
  <p:tag name="KSO_WM_FULL_TEXT_BEAUTIFY_COPY_ID" val="4"/>
</p:tagLst>
</file>

<file path=ppt/tags/tag1289.xml><?xml version="1.0" encoding="utf-8"?>
<p:tagLst xmlns:p="http://schemas.openxmlformats.org/presentationml/2006/main">
  <p:tag name="KSO_WM_FULL_TEXT_BEAUTIFY_COPY_ID" val="5"/>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0.xml><?xml version="1.0" encoding="utf-8"?>
<p:tagLst xmlns:p="http://schemas.openxmlformats.org/presentationml/2006/main">
  <p:tag name="KSO_WM_FULL_TEXT_BEAUTIFY_COPY_ID" val="6"/>
</p:tagLst>
</file>

<file path=ppt/tags/tag1291.xml><?xml version="1.0" encoding="utf-8"?>
<p:tagLst xmlns:p="http://schemas.openxmlformats.org/presentationml/2006/main">
  <p:tag name="KSO_WM_FULL_TEXT_BEAUTIFY_COPY_ID" val="7"/>
</p:tagLst>
</file>

<file path=ppt/tags/tag1292.xml><?xml version="1.0" encoding="utf-8"?>
<p:tagLst xmlns:p="http://schemas.openxmlformats.org/presentationml/2006/main">
  <p:tag name="KSO_WM_FULL_TEXT_BEAUTIFY_COPY_ID" val="8"/>
</p:tagLst>
</file>

<file path=ppt/tags/tag1293.xml><?xml version="1.0" encoding="utf-8"?>
<p:tagLst xmlns:p="http://schemas.openxmlformats.org/presentationml/2006/main">
  <p:tag name="KSO_WM_FULL_TEXT_BEAUTIFY_COPY_ID" val="9"/>
</p:tagLst>
</file>

<file path=ppt/tags/tag1294.xml><?xml version="1.0" encoding="utf-8"?>
<p:tagLst xmlns:p="http://schemas.openxmlformats.org/presentationml/2006/main">
  <p:tag name="KSO_WM_FULL_TEXT_BEAUTIFY_COPY_ID" val="10"/>
</p:tagLst>
</file>

<file path=ppt/tags/tag1295.xml><?xml version="1.0" encoding="utf-8"?>
<p:tagLst xmlns:p="http://schemas.openxmlformats.org/presentationml/2006/main">
  <p:tag name="KSO_WM_FULL_TEXT_BEAUTIFY_COPY_ID" val="11"/>
</p:tagLst>
</file>

<file path=ppt/tags/tag1296.xml><?xml version="1.0" encoding="utf-8"?>
<p:tagLst xmlns:p="http://schemas.openxmlformats.org/presentationml/2006/main">
  <p:tag name="KSO_WM_FULL_TEXT_BEAUTIFY_COPY_ID" val="150995294"/>
</p:tagLst>
</file>

<file path=ppt/tags/tag1297.xml><?xml version="1.0" encoding="utf-8"?>
<p:tagLst xmlns:p="http://schemas.openxmlformats.org/presentationml/2006/main">
  <p:tag name="KSO_WM_FULL_TEXT_BEAUTIFY_COPY_ID" val="2"/>
</p:tagLst>
</file>

<file path=ppt/tags/tag1298.xml><?xml version="1.0" encoding="utf-8"?>
<p:tagLst xmlns:p="http://schemas.openxmlformats.org/presentationml/2006/main">
  <p:tag name="KSO_WM_FULL_TEXT_BEAUTIFY_COPY_ID" val="3"/>
</p:tagLst>
</file>

<file path=ppt/tags/tag1299.xml><?xml version="1.0" encoding="utf-8"?>
<p:tagLst xmlns:p="http://schemas.openxmlformats.org/presentationml/2006/main">
  <p:tag name="KSO_WM_FULL_TEXT_BEAUTIFY_COPY_ID"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00.xml><?xml version="1.0" encoding="utf-8"?>
<p:tagLst xmlns:p="http://schemas.openxmlformats.org/presentationml/2006/main">
  <p:tag name="KSO_WM_FULL_TEXT_BEAUTIFY_COPY_ID" val="5"/>
</p:tagLst>
</file>

<file path=ppt/tags/tag1301.xml><?xml version="1.0" encoding="utf-8"?>
<p:tagLst xmlns:p="http://schemas.openxmlformats.org/presentationml/2006/main">
  <p:tag name="KSO_WM_FULL_TEXT_BEAUTIFY_COPY_ID" val="6"/>
</p:tagLst>
</file>

<file path=ppt/tags/tag1302.xml><?xml version="1.0" encoding="utf-8"?>
<p:tagLst xmlns:p="http://schemas.openxmlformats.org/presentationml/2006/main">
  <p:tag name="KSO_WM_FULL_TEXT_BEAUTIFY_COPY_ID" val="7"/>
</p:tagLst>
</file>

<file path=ppt/tags/tag1303.xml><?xml version="1.0" encoding="utf-8"?>
<p:tagLst xmlns:p="http://schemas.openxmlformats.org/presentationml/2006/main">
  <p:tag name="KSO_WM_FULL_TEXT_BEAUTIFY_COPY_ID" val="8"/>
</p:tagLst>
</file>

<file path=ppt/tags/tag1304.xml><?xml version="1.0" encoding="utf-8"?>
<p:tagLst xmlns:p="http://schemas.openxmlformats.org/presentationml/2006/main">
  <p:tag name="KSO_WM_FULL_TEXT_BEAUTIFY_COPY_ID" val="9"/>
</p:tagLst>
</file>

<file path=ppt/tags/tag1305.xml><?xml version="1.0" encoding="utf-8"?>
<p:tagLst xmlns:p="http://schemas.openxmlformats.org/presentationml/2006/main">
  <p:tag name="KSO_WM_FULL_TEXT_BEAUTIFY_COPY_ID" val="10"/>
</p:tagLst>
</file>

<file path=ppt/tags/tag1306.xml><?xml version="1.0" encoding="utf-8"?>
<p:tagLst xmlns:p="http://schemas.openxmlformats.org/presentationml/2006/main">
  <p:tag name="KSO_WM_FULL_TEXT_BEAUTIFY_COPY_ID" val="11"/>
</p:tagLst>
</file>

<file path=ppt/tags/tag1307.xml><?xml version="1.0" encoding="utf-8"?>
<p:tagLst xmlns:p="http://schemas.openxmlformats.org/presentationml/2006/main">
  <p:tag name="KSO_WM_FULL_TEXT_BEAUTIFY_COPY_ID" val="12"/>
</p:tagLst>
</file>

<file path=ppt/tags/tag1308.xml><?xml version="1.0" encoding="utf-8"?>
<p:tagLst xmlns:p="http://schemas.openxmlformats.org/presentationml/2006/main">
  <p:tag name="KSO_WM_FULL_TEXT_BEAUTIFY_COPY_ID" val="150995295"/>
</p:tagLst>
</file>

<file path=ppt/tags/tag1309.xml><?xml version="1.0" encoding="utf-8"?>
<p:tagLst xmlns:p="http://schemas.openxmlformats.org/presentationml/2006/main">
  <p:tag name="KSO_WM_FULL_TEXT_BEAUTIFY_COPY_ID"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0.xml><?xml version="1.0" encoding="utf-8"?>
<p:tagLst xmlns:p="http://schemas.openxmlformats.org/presentationml/2006/main">
  <p:tag name="KSO_WM_FULL_TEXT_BEAUTIFY_COPY_ID" val="3"/>
</p:tagLst>
</file>

<file path=ppt/tags/tag1311.xml><?xml version="1.0" encoding="utf-8"?>
<p:tagLst xmlns:p="http://schemas.openxmlformats.org/presentationml/2006/main">
  <p:tag name="KSO_WM_FULL_TEXT_BEAUTIFY_COPY_ID" val="4"/>
</p:tagLst>
</file>

<file path=ppt/tags/tag1312.xml><?xml version="1.0" encoding="utf-8"?>
<p:tagLst xmlns:p="http://schemas.openxmlformats.org/presentationml/2006/main">
  <p:tag name="KSO_WM_FULL_TEXT_BEAUTIFY_COPY_ID" val="5"/>
</p:tagLst>
</file>

<file path=ppt/tags/tag1313.xml><?xml version="1.0" encoding="utf-8"?>
<p:tagLst xmlns:p="http://schemas.openxmlformats.org/presentationml/2006/main">
  <p:tag name="KSO_WM_FULL_TEXT_BEAUTIFY_COPY_ID" val="6"/>
</p:tagLst>
</file>

<file path=ppt/tags/tag1314.xml><?xml version="1.0" encoding="utf-8"?>
<p:tagLst xmlns:p="http://schemas.openxmlformats.org/presentationml/2006/main">
  <p:tag name="KSO_WM_FULL_TEXT_BEAUTIFY_COPY_ID" val="8"/>
</p:tagLst>
</file>

<file path=ppt/tags/tag1315.xml><?xml version="1.0" encoding="utf-8"?>
<p:tagLst xmlns:p="http://schemas.openxmlformats.org/presentationml/2006/main">
  <p:tag name="KSO_WM_FULL_TEXT_BEAUTIFY_COPY_ID" val="7"/>
</p:tagLst>
</file>

<file path=ppt/tags/tag1316.xml><?xml version="1.0" encoding="utf-8"?>
<p:tagLst xmlns:p="http://schemas.openxmlformats.org/presentationml/2006/main">
  <p:tag name="KSO_WM_FULL_TEXT_BEAUTIFY_COPY_ID" val="150995296"/>
</p:tagLst>
</file>

<file path=ppt/tags/tag1317.xml><?xml version="1.0" encoding="utf-8"?>
<p:tagLst xmlns:p="http://schemas.openxmlformats.org/presentationml/2006/main">
  <p:tag name="KSO_WM_FULL_TEXT_BEAUTIFY_COPY_ID" val="2"/>
</p:tagLst>
</file>

<file path=ppt/tags/tag1318.xml><?xml version="1.0" encoding="utf-8"?>
<p:tagLst xmlns:p="http://schemas.openxmlformats.org/presentationml/2006/main">
  <p:tag name="KSO_WM_FULL_TEXT_BEAUTIFY_COPY_ID" val="3"/>
</p:tagLst>
</file>

<file path=ppt/tags/tag1319.xml><?xml version="1.0" encoding="utf-8"?>
<p:tagLst xmlns:p="http://schemas.openxmlformats.org/presentationml/2006/main">
  <p:tag name="KSO_WM_FULL_TEXT_BEAUTIFY_COPY_ID" val="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0.xml><?xml version="1.0" encoding="utf-8"?>
<p:tagLst xmlns:p="http://schemas.openxmlformats.org/presentationml/2006/main">
  <p:tag name="KSO_WM_FULL_TEXT_BEAUTIFY_COPY_ID" val="5"/>
</p:tagLst>
</file>

<file path=ppt/tags/tag1321.xml><?xml version="1.0" encoding="utf-8"?>
<p:tagLst xmlns:p="http://schemas.openxmlformats.org/presentationml/2006/main">
  <p:tag name="KSO_WM_FULL_TEXT_BEAUTIFY_COPY_ID" val="6"/>
</p:tagLst>
</file>

<file path=ppt/tags/tag1322.xml><?xml version="1.0" encoding="utf-8"?>
<p:tagLst xmlns:p="http://schemas.openxmlformats.org/presentationml/2006/main">
  <p:tag name="KSO_WM_FULL_TEXT_BEAUTIFY_COPY_ID" val="8"/>
</p:tagLst>
</file>

<file path=ppt/tags/tag1323.xml><?xml version="1.0" encoding="utf-8"?>
<p:tagLst xmlns:p="http://schemas.openxmlformats.org/presentationml/2006/main">
  <p:tag name="KSO_WM_FULL_TEXT_BEAUTIFY_COPY_ID" val="7"/>
</p:tagLst>
</file>

<file path=ppt/tags/tag1324.xml><?xml version="1.0" encoding="utf-8"?>
<p:tagLst xmlns:p="http://schemas.openxmlformats.org/presentationml/2006/main">
  <p:tag name="KSO_WM_FULL_TEXT_BEAUTIFY_COPY_ID" val="150995297"/>
</p:tagLst>
</file>

<file path=ppt/tags/tag1325.xml><?xml version="1.0" encoding="utf-8"?>
<p:tagLst xmlns:p="http://schemas.openxmlformats.org/presentationml/2006/main">
  <p:tag name="KSO_WM_FULL_TEXT_BEAUTIFY_COPY_ID" val="2"/>
</p:tagLst>
</file>

<file path=ppt/tags/tag1326.xml><?xml version="1.0" encoding="utf-8"?>
<p:tagLst xmlns:p="http://schemas.openxmlformats.org/presentationml/2006/main">
  <p:tag name="KSO_WM_FULL_TEXT_BEAUTIFY_COPY_ID" val="3"/>
</p:tagLst>
</file>

<file path=ppt/tags/tag1327.xml><?xml version="1.0" encoding="utf-8"?>
<p:tagLst xmlns:p="http://schemas.openxmlformats.org/presentationml/2006/main">
  <p:tag name="KSO_WM_FULL_TEXT_BEAUTIFY_COPY_ID" val="4"/>
</p:tagLst>
</file>

<file path=ppt/tags/tag1328.xml><?xml version="1.0" encoding="utf-8"?>
<p:tagLst xmlns:p="http://schemas.openxmlformats.org/presentationml/2006/main">
  <p:tag name="KSO_WM_FULL_TEXT_BEAUTIFY_COPY_ID" val="5"/>
</p:tagLst>
</file>

<file path=ppt/tags/tag1329.xml><?xml version="1.0" encoding="utf-8"?>
<p:tagLst xmlns:p="http://schemas.openxmlformats.org/presentationml/2006/main">
  <p:tag name="KSO_WM_FULL_TEXT_BEAUTIFY_COPY_ID"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0.xml><?xml version="1.0" encoding="utf-8"?>
<p:tagLst xmlns:p="http://schemas.openxmlformats.org/presentationml/2006/main">
  <p:tag name="KSO_WM_FULL_TEXT_BEAUTIFY_COPY_ID" val="10"/>
</p:tagLst>
</file>

<file path=ppt/tags/tag1331.xml><?xml version="1.0" encoding="utf-8"?>
<p:tagLst xmlns:p="http://schemas.openxmlformats.org/presentationml/2006/main">
  <p:tag name="KSO_WM_FULL_TEXT_BEAUTIFY_COPY_ID" val="7"/>
</p:tagLst>
</file>

<file path=ppt/tags/tag1332.xml><?xml version="1.0" encoding="utf-8"?>
<p:tagLst xmlns:p="http://schemas.openxmlformats.org/presentationml/2006/main">
  <p:tag name="KSO_WM_FULL_TEXT_BEAUTIFY_COPY_ID" val="8"/>
</p:tagLst>
</file>

<file path=ppt/tags/tag1333.xml><?xml version="1.0" encoding="utf-8"?>
<p:tagLst xmlns:p="http://schemas.openxmlformats.org/presentationml/2006/main">
  <p:tag name="KSO_WM_FULL_TEXT_BEAUTIFY_COPY_ID" val="9"/>
</p:tagLst>
</file>

<file path=ppt/tags/tag1334.xml><?xml version="1.0" encoding="utf-8"?>
<p:tagLst xmlns:p="http://schemas.openxmlformats.org/presentationml/2006/main">
  <p:tag name="KSO_WM_FULL_TEXT_BEAUTIFY_COPY_ID" val="150995298"/>
</p:tagLst>
</file>

<file path=ppt/tags/tag1335.xml><?xml version="1.0" encoding="utf-8"?>
<p:tagLst xmlns:p="http://schemas.openxmlformats.org/presentationml/2006/main">
  <p:tag name="KSO_WM_FULL_TEXT_BEAUTIFY_COPY_ID" val="2"/>
</p:tagLst>
</file>

<file path=ppt/tags/tag1336.xml><?xml version="1.0" encoding="utf-8"?>
<p:tagLst xmlns:p="http://schemas.openxmlformats.org/presentationml/2006/main">
  <p:tag name="KSO_WM_FULL_TEXT_BEAUTIFY_COPY_ID" val="3"/>
</p:tagLst>
</file>

<file path=ppt/tags/tag1337.xml><?xml version="1.0" encoding="utf-8"?>
<p:tagLst xmlns:p="http://schemas.openxmlformats.org/presentationml/2006/main">
  <p:tag name="KSO_WM_FULL_TEXT_BEAUTIFY_COPY_ID" val="4"/>
</p:tagLst>
</file>

<file path=ppt/tags/tag1338.xml><?xml version="1.0" encoding="utf-8"?>
<p:tagLst xmlns:p="http://schemas.openxmlformats.org/presentationml/2006/main">
  <p:tag name="KSO_WM_FULL_TEXT_BEAUTIFY_COPY_ID" val="5"/>
</p:tagLst>
</file>

<file path=ppt/tags/tag1339.xml><?xml version="1.0" encoding="utf-8"?>
<p:tagLst xmlns:p="http://schemas.openxmlformats.org/presentationml/2006/main">
  <p:tag name="KSO_WM_FULL_TEXT_BEAUTIFY_COPY_ID" val="6"/>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0.xml><?xml version="1.0" encoding="utf-8"?>
<p:tagLst xmlns:p="http://schemas.openxmlformats.org/presentationml/2006/main">
  <p:tag name="KSO_WM_FULL_TEXT_BEAUTIFY_COPY_ID" val="10"/>
</p:tagLst>
</file>

<file path=ppt/tags/tag1341.xml><?xml version="1.0" encoding="utf-8"?>
<p:tagLst xmlns:p="http://schemas.openxmlformats.org/presentationml/2006/main">
  <p:tag name="KSO_WM_FULL_TEXT_BEAUTIFY_COPY_ID" val="7"/>
</p:tagLst>
</file>

<file path=ppt/tags/tag1342.xml><?xml version="1.0" encoding="utf-8"?>
<p:tagLst xmlns:p="http://schemas.openxmlformats.org/presentationml/2006/main">
  <p:tag name="KSO_WM_FULL_TEXT_BEAUTIFY_COPY_ID" val="8"/>
</p:tagLst>
</file>

<file path=ppt/tags/tag1343.xml><?xml version="1.0" encoding="utf-8"?>
<p:tagLst xmlns:p="http://schemas.openxmlformats.org/presentationml/2006/main">
  <p:tag name="KSO_WM_FULL_TEXT_BEAUTIFY_COPY_ID" val="9"/>
</p:tagLst>
</file>

<file path=ppt/tags/tag1344.xml><?xml version="1.0" encoding="utf-8"?>
<p:tagLst xmlns:p="http://schemas.openxmlformats.org/presentationml/2006/main">
  <p:tag name="KSO_WM_FULL_TEXT_BEAUTIFY_COPY_ID" val="150995299"/>
</p:tagLst>
</file>

<file path=ppt/tags/tag1345.xml><?xml version="1.0" encoding="utf-8"?>
<p:tagLst xmlns:p="http://schemas.openxmlformats.org/presentationml/2006/main">
  <p:tag name="KSO_WM_FULL_TEXT_BEAUTIFY_COPY_ID" val="2"/>
</p:tagLst>
</file>

<file path=ppt/tags/tag1346.xml><?xml version="1.0" encoding="utf-8"?>
<p:tagLst xmlns:p="http://schemas.openxmlformats.org/presentationml/2006/main">
  <p:tag name="KSO_WM_FULL_TEXT_BEAUTIFY_COPY_ID" val="3"/>
</p:tagLst>
</file>

<file path=ppt/tags/tag1347.xml><?xml version="1.0" encoding="utf-8"?>
<p:tagLst xmlns:p="http://schemas.openxmlformats.org/presentationml/2006/main">
  <p:tag name="KSO_WM_FULL_TEXT_BEAUTIFY_COPY_ID" val="4"/>
</p:tagLst>
</file>

<file path=ppt/tags/tag1348.xml><?xml version="1.0" encoding="utf-8"?>
<p:tagLst xmlns:p="http://schemas.openxmlformats.org/presentationml/2006/main">
  <p:tag name="KSO_WM_FULL_TEXT_BEAUTIFY_COPY_ID" val="5"/>
</p:tagLst>
</file>

<file path=ppt/tags/tag1349.xml><?xml version="1.0" encoding="utf-8"?>
<p:tagLst xmlns:p="http://schemas.openxmlformats.org/presentationml/2006/main">
  <p:tag name="KSO_WM_FULL_TEXT_BEAUTIFY_COPY_ID"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0.xml><?xml version="1.0" encoding="utf-8"?>
<p:tagLst xmlns:p="http://schemas.openxmlformats.org/presentationml/2006/main">
  <p:tag name="KSO_WM_FULL_TEXT_BEAUTIFY_COPY_ID" val="10"/>
</p:tagLst>
</file>

<file path=ppt/tags/tag1351.xml><?xml version="1.0" encoding="utf-8"?>
<p:tagLst xmlns:p="http://schemas.openxmlformats.org/presentationml/2006/main">
  <p:tag name="KSO_WM_FULL_TEXT_BEAUTIFY_COPY_ID" val="7"/>
</p:tagLst>
</file>

<file path=ppt/tags/tag1352.xml><?xml version="1.0" encoding="utf-8"?>
<p:tagLst xmlns:p="http://schemas.openxmlformats.org/presentationml/2006/main">
  <p:tag name="KSO_WM_FULL_TEXT_BEAUTIFY_COPY_ID" val="8"/>
</p:tagLst>
</file>

<file path=ppt/tags/tag1353.xml><?xml version="1.0" encoding="utf-8"?>
<p:tagLst xmlns:p="http://schemas.openxmlformats.org/presentationml/2006/main">
  <p:tag name="KSO_WM_FULL_TEXT_BEAUTIFY_COPY_ID" val="9"/>
</p:tagLst>
</file>

<file path=ppt/tags/tag1354.xml><?xml version="1.0" encoding="utf-8"?>
<p:tagLst xmlns:p="http://schemas.openxmlformats.org/presentationml/2006/main">
  <p:tag name="KSO_WM_FULL_TEXT_BEAUTIFY_COPY_ID" val="150995300"/>
</p:tagLst>
</file>

<file path=ppt/tags/tag1355.xml><?xml version="1.0" encoding="utf-8"?>
<p:tagLst xmlns:p="http://schemas.openxmlformats.org/presentationml/2006/main">
  <p:tag name="KSO_WM_FULL_TEXT_BEAUTIFY_COPY_ID" val="2"/>
</p:tagLst>
</file>

<file path=ppt/tags/tag1356.xml><?xml version="1.0" encoding="utf-8"?>
<p:tagLst xmlns:p="http://schemas.openxmlformats.org/presentationml/2006/main">
  <p:tag name="KSO_WM_FULL_TEXT_BEAUTIFY_COPY_ID" val="3"/>
</p:tagLst>
</file>

<file path=ppt/tags/tag1357.xml><?xml version="1.0" encoding="utf-8"?>
<p:tagLst xmlns:p="http://schemas.openxmlformats.org/presentationml/2006/main">
  <p:tag name="KSO_WM_FULL_TEXT_BEAUTIFY_COPY_ID" val="4"/>
</p:tagLst>
</file>

<file path=ppt/tags/tag1358.xml><?xml version="1.0" encoding="utf-8"?>
<p:tagLst xmlns:p="http://schemas.openxmlformats.org/presentationml/2006/main">
  <p:tag name="KSO_WM_FULL_TEXT_BEAUTIFY_COPY_ID" val="5"/>
</p:tagLst>
</file>

<file path=ppt/tags/tag1359.xml><?xml version="1.0" encoding="utf-8"?>
<p:tagLst xmlns:p="http://schemas.openxmlformats.org/presentationml/2006/main">
  <p:tag name="KSO_WM_FULL_TEXT_BEAUTIFY_COPY_ID" val="6"/>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0.xml><?xml version="1.0" encoding="utf-8"?>
<p:tagLst xmlns:p="http://schemas.openxmlformats.org/presentationml/2006/main">
  <p:tag name="KSO_WM_FULL_TEXT_BEAUTIFY_COPY_ID" val="10"/>
</p:tagLst>
</file>

<file path=ppt/tags/tag1361.xml><?xml version="1.0" encoding="utf-8"?>
<p:tagLst xmlns:p="http://schemas.openxmlformats.org/presentationml/2006/main">
  <p:tag name="KSO_WM_FULL_TEXT_BEAUTIFY_COPY_ID" val="7"/>
</p:tagLst>
</file>

<file path=ppt/tags/tag1362.xml><?xml version="1.0" encoding="utf-8"?>
<p:tagLst xmlns:p="http://schemas.openxmlformats.org/presentationml/2006/main">
  <p:tag name="KSO_WM_FULL_TEXT_BEAUTIFY_COPY_ID" val="8"/>
</p:tagLst>
</file>

<file path=ppt/tags/tag1363.xml><?xml version="1.0" encoding="utf-8"?>
<p:tagLst xmlns:p="http://schemas.openxmlformats.org/presentationml/2006/main">
  <p:tag name="KSO_WM_FULL_TEXT_BEAUTIFY_COPY_ID" val="9"/>
</p:tagLst>
</file>

<file path=ppt/tags/tag1364.xml><?xml version="1.0" encoding="utf-8"?>
<p:tagLst xmlns:p="http://schemas.openxmlformats.org/presentationml/2006/main">
  <p:tag name="KSO_WM_FULL_TEXT_BEAUTIFY_COPY_ID" val="150995301"/>
</p:tagLst>
</file>

<file path=ppt/tags/tag1365.xml><?xml version="1.0" encoding="utf-8"?>
<p:tagLst xmlns:p="http://schemas.openxmlformats.org/presentationml/2006/main">
  <p:tag name="KSO_WM_FULL_TEXT_BEAUTIFY_COPY_ID" val="2"/>
</p:tagLst>
</file>

<file path=ppt/tags/tag1366.xml><?xml version="1.0" encoding="utf-8"?>
<p:tagLst xmlns:p="http://schemas.openxmlformats.org/presentationml/2006/main">
  <p:tag name="KSO_WM_FULL_TEXT_BEAUTIFY_COPY_ID" val="3"/>
</p:tagLst>
</file>

<file path=ppt/tags/tag1367.xml><?xml version="1.0" encoding="utf-8"?>
<p:tagLst xmlns:p="http://schemas.openxmlformats.org/presentationml/2006/main">
  <p:tag name="KSO_WM_FULL_TEXT_BEAUTIFY_COPY_ID" val="4"/>
</p:tagLst>
</file>

<file path=ppt/tags/tag1368.xml><?xml version="1.0" encoding="utf-8"?>
<p:tagLst xmlns:p="http://schemas.openxmlformats.org/presentationml/2006/main">
  <p:tag name="KSO_WM_FULL_TEXT_BEAUTIFY_COPY_ID" val="5"/>
</p:tagLst>
</file>

<file path=ppt/tags/tag1369.xml><?xml version="1.0" encoding="utf-8"?>
<p:tagLst xmlns:p="http://schemas.openxmlformats.org/presentationml/2006/main">
  <p:tag name="KSO_WM_FULL_TEXT_BEAUTIFY_COPY_ID" val="6"/>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0.xml><?xml version="1.0" encoding="utf-8"?>
<p:tagLst xmlns:p="http://schemas.openxmlformats.org/presentationml/2006/main">
  <p:tag name="KSO_WM_FULL_TEXT_BEAUTIFY_COPY_ID" val="10"/>
</p:tagLst>
</file>

<file path=ppt/tags/tag1371.xml><?xml version="1.0" encoding="utf-8"?>
<p:tagLst xmlns:p="http://schemas.openxmlformats.org/presentationml/2006/main">
  <p:tag name="KSO_WM_FULL_TEXT_BEAUTIFY_COPY_ID" val="7"/>
</p:tagLst>
</file>

<file path=ppt/tags/tag1372.xml><?xml version="1.0" encoding="utf-8"?>
<p:tagLst xmlns:p="http://schemas.openxmlformats.org/presentationml/2006/main">
  <p:tag name="KSO_WM_FULL_TEXT_BEAUTIFY_COPY_ID" val="8"/>
</p:tagLst>
</file>

<file path=ppt/tags/tag1373.xml><?xml version="1.0" encoding="utf-8"?>
<p:tagLst xmlns:p="http://schemas.openxmlformats.org/presentationml/2006/main">
  <p:tag name="KSO_WM_FULL_TEXT_BEAUTIFY_COPY_ID" val="9"/>
</p:tagLst>
</file>

<file path=ppt/tags/tag1374.xml><?xml version="1.0" encoding="utf-8"?>
<p:tagLst xmlns:p="http://schemas.openxmlformats.org/presentationml/2006/main">
  <p:tag name="KSO_WM_FULL_TEXT_BEAUTIFY_COPY_ID" val="150995302"/>
</p:tagLst>
</file>

<file path=ppt/tags/tag1375.xml><?xml version="1.0" encoding="utf-8"?>
<p:tagLst xmlns:p="http://schemas.openxmlformats.org/presentationml/2006/main">
  <p:tag name="KSO_WM_FULL_TEXT_BEAUTIFY_COPY_ID" val="2"/>
</p:tagLst>
</file>

<file path=ppt/tags/tag1376.xml><?xml version="1.0" encoding="utf-8"?>
<p:tagLst xmlns:p="http://schemas.openxmlformats.org/presentationml/2006/main">
  <p:tag name="KSO_WM_FULL_TEXT_BEAUTIFY_COPY_ID" val="3"/>
</p:tagLst>
</file>

<file path=ppt/tags/tag1377.xml><?xml version="1.0" encoding="utf-8"?>
<p:tagLst xmlns:p="http://schemas.openxmlformats.org/presentationml/2006/main">
  <p:tag name="KSO_WM_FULL_TEXT_BEAUTIFY_COPY_ID" val="4"/>
</p:tagLst>
</file>

<file path=ppt/tags/tag1378.xml><?xml version="1.0" encoding="utf-8"?>
<p:tagLst xmlns:p="http://schemas.openxmlformats.org/presentationml/2006/main">
  <p:tag name="KSO_WM_FULL_TEXT_BEAUTIFY_COPY_ID" val="5"/>
</p:tagLst>
</file>

<file path=ppt/tags/tag1379.xml><?xml version="1.0" encoding="utf-8"?>
<p:tagLst xmlns:p="http://schemas.openxmlformats.org/presentationml/2006/main">
  <p:tag name="KSO_WM_FULL_TEXT_BEAUTIFY_COPY_ID" val="6"/>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0.xml><?xml version="1.0" encoding="utf-8"?>
<p:tagLst xmlns:p="http://schemas.openxmlformats.org/presentationml/2006/main">
  <p:tag name="KSO_WM_FULL_TEXT_BEAUTIFY_COPY_ID" val="11"/>
</p:tagLst>
</file>

<file path=ppt/tags/tag1381.xml><?xml version="1.0" encoding="utf-8"?>
<p:tagLst xmlns:p="http://schemas.openxmlformats.org/presentationml/2006/main">
  <p:tag name="KSO_WM_FULL_TEXT_BEAUTIFY_COPY_ID" val="7"/>
</p:tagLst>
</file>

<file path=ppt/tags/tag1382.xml><?xml version="1.0" encoding="utf-8"?>
<p:tagLst xmlns:p="http://schemas.openxmlformats.org/presentationml/2006/main">
  <p:tag name="KSO_WM_FULL_TEXT_BEAUTIFY_COPY_ID" val="8"/>
</p:tagLst>
</file>

<file path=ppt/tags/tag1383.xml><?xml version="1.0" encoding="utf-8"?>
<p:tagLst xmlns:p="http://schemas.openxmlformats.org/presentationml/2006/main">
  <p:tag name="KSO_WM_FULL_TEXT_BEAUTIFY_COPY_ID" val="9"/>
</p:tagLst>
</file>

<file path=ppt/tags/tag1384.xml><?xml version="1.0" encoding="utf-8"?>
<p:tagLst xmlns:p="http://schemas.openxmlformats.org/presentationml/2006/main">
  <p:tag name="KSO_WM_FULL_TEXT_BEAUTIFY_COPY_ID" val="10"/>
</p:tagLst>
</file>

<file path=ppt/tags/tag1385.xml><?xml version="1.0" encoding="utf-8"?>
<p:tagLst xmlns:p="http://schemas.openxmlformats.org/presentationml/2006/main">
  <p:tag name="KSO_WM_FULL_TEXT_BEAUTIFY_COPY_ID" val="150995303"/>
</p:tagLst>
</file>

<file path=ppt/tags/tag1386.xml><?xml version="1.0" encoding="utf-8"?>
<p:tagLst xmlns:p="http://schemas.openxmlformats.org/presentationml/2006/main">
  <p:tag name="KSO_WM_FULL_TEXT_BEAUTIFY_COPY_ID" val="2"/>
</p:tagLst>
</file>

<file path=ppt/tags/tag1387.xml><?xml version="1.0" encoding="utf-8"?>
<p:tagLst xmlns:p="http://schemas.openxmlformats.org/presentationml/2006/main">
  <p:tag name="KSO_WM_FULL_TEXT_BEAUTIFY_COPY_ID" val="3"/>
</p:tagLst>
</file>

<file path=ppt/tags/tag1388.xml><?xml version="1.0" encoding="utf-8"?>
<p:tagLst xmlns:p="http://schemas.openxmlformats.org/presentationml/2006/main">
  <p:tag name="KSO_WM_FULL_TEXT_BEAUTIFY_COPY_ID" val="4"/>
</p:tagLst>
</file>

<file path=ppt/tags/tag1389.xml><?xml version="1.0" encoding="utf-8"?>
<p:tagLst xmlns:p="http://schemas.openxmlformats.org/presentationml/2006/main">
  <p:tag name="KSO_WM_FULL_TEXT_BEAUTIFY_COPY_ID" val="5"/>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0.xml><?xml version="1.0" encoding="utf-8"?>
<p:tagLst xmlns:p="http://schemas.openxmlformats.org/presentationml/2006/main">
  <p:tag name="KSO_WM_FULL_TEXT_BEAUTIFY_COPY_ID" val="6"/>
</p:tagLst>
</file>

<file path=ppt/tags/tag1391.xml><?xml version="1.0" encoding="utf-8"?>
<p:tagLst xmlns:p="http://schemas.openxmlformats.org/presentationml/2006/main">
  <p:tag name="KSO_WM_FULL_TEXT_BEAUTIFY_COPY_ID" val="8"/>
</p:tagLst>
</file>

<file path=ppt/tags/tag1392.xml><?xml version="1.0" encoding="utf-8"?>
<p:tagLst xmlns:p="http://schemas.openxmlformats.org/presentationml/2006/main">
  <p:tag name="KSO_WM_FULL_TEXT_BEAUTIFY_COPY_ID" val="7"/>
</p:tagLst>
</file>

<file path=ppt/tags/tag1393.xml><?xml version="1.0" encoding="utf-8"?>
<p:tagLst xmlns:p="http://schemas.openxmlformats.org/presentationml/2006/main">
  <p:tag name="KSO_WM_FULL_TEXT_BEAUTIFY_COPY_ID" val="150995304"/>
</p:tagLst>
</file>

<file path=ppt/tags/tag1394.xml><?xml version="1.0" encoding="utf-8"?>
<p:tagLst xmlns:p="http://schemas.openxmlformats.org/presentationml/2006/main">
  <p:tag name="KSO_WM_FULL_TEXT_BEAUTIFY_COPY_ID" val="2"/>
</p:tagLst>
</file>

<file path=ppt/tags/tag1395.xml><?xml version="1.0" encoding="utf-8"?>
<p:tagLst xmlns:p="http://schemas.openxmlformats.org/presentationml/2006/main">
  <p:tag name="KSO_WM_FULL_TEXT_BEAUTIFY_COPY_ID" val="3"/>
</p:tagLst>
</file>

<file path=ppt/tags/tag1396.xml><?xml version="1.0" encoding="utf-8"?>
<p:tagLst xmlns:p="http://schemas.openxmlformats.org/presentationml/2006/main">
  <p:tag name="KSO_WM_FULL_TEXT_BEAUTIFY_COPY_ID" val="4"/>
</p:tagLst>
</file>

<file path=ppt/tags/tag1397.xml><?xml version="1.0" encoding="utf-8"?>
<p:tagLst xmlns:p="http://schemas.openxmlformats.org/presentationml/2006/main">
  <p:tag name="KSO_WM_FULL_TEXT_BEAUTIFY_COPY_ID" val="5"/>
</p:tagLst>
</file>

<file path=ppt/tags/tag1398.xml><?xml version="1.0" encoding="utf-8"?>
<p:tagLst xmlns:p="http://schemas.openxmlformats.org/presentationml/2006/main">
  <p:tag name="KSO_WM_FULL_TEXT_BEAUTIFY_COPY_ID" val="6"/>
</p:tagLst>
</file>

<file path=ppt/tags/tag1399.xml><?xml version="1.0" encoding="utf-8"?>
<p:tagLst xmlns:p="http://schemas.openxmlformats.org/presentationml/2006/main">
  <p:tag name="KSO_WM_FULL_TEXT_BEAUTIFY_COPY_ID" val="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00.xml><?xml version="1.0" encoding="utf-8"?>
<p:tagLst xmlns:p="http://schemas.openxmlformats.org/presentationml/2006/main">
  <p:tag name="KSO_WM_FULL_TEXT_BEAUTIFY_COPY_ID" val="7"/>
</p:tagLst>
</file>

<file path=ppt/tags/tag1401.xml><?xml version="1.0" encoding="utf-8"?>
<p:tagLst xmlns:p="http://schemas.openxmlformats.org/presentationml/2006/main">
  <p:tag name="KSO_WM_FULL_TEXT_BEAUTIFY_COPY_ID" val="150995305"/>
</p:tagLst>
</file>

<file path=ppt/tags/tag1402.xml><?xml version="1.0" encoding="utf-8"?>
<p:tagLst xmlns:p="http://schemas.openxmlformats.org/presentationml/2006/main">
  <p:tag name="KSO_WM_FULL_TEXT_BEAUTIFY_COPY_ID" val="2"/>
</p:tagLst>
</file>

<file path=ppt/tags/tag1403.xml><?xml version="1.0" encoding="utf-8"?>
<p:tagLst xmlns:p="http://schemas.openxmlformats.org/presentationml/2006/main">
  <p:tag name="KSO_WM_FULL_TEXT_BEAUTIFY_COPY_ID" val="3"/>
</p:tagLst>
</file>

<file path=ppt/tags/tag1404.xml><?xml version="1.0" encoding="utf-8"?>
<p:tagLst xmlns:p="http://schemas.openxmlformats.org/presentationml/2006/main">
  <p:tag name="KSO_WM_FULL_TEXT_BEAUTIFY_COPY_ID" val="4"/>
</p:tagLst>
</file>

<file path=ppt/tags/tag1405.xml><?xml version="1.0" encoding="utf-8"?>
<p:tagLst xmlns:p="http://schemas.openxmlformats.org/presentationml/2006/main">
  <p:tag name="KSO_WM_FULL_TEXT_BEAUTIFY_COPY_ID" val="5"/>
</p:tagLst>
</file>

<file path=ppt/tags/tag1406.xml><?xml version="1.0" encoding="utf-8"?>
<p:tagLst xmlns:p="http://schemas.openxmlformats.org/presentationml/2006/main">
  <p:tag name="KSO_WM_FULL_TEXT_BEAUTIFY_COPY_ID" val="6"/>
</p:tagLst>
</file>

<file path=ppt/tags/tag1407.xml><?xml version="1.0" encoding="utf-8"?>
<p:tagLst xmlns:p="http://schemas.openxmlformats.org/presentationml/2006/main">
  <p:tag name="KSO_WM_FULL_TEXT_BEAUTIFY_COPY_ID" val="8"/>
</p:tagLst>
</file>

<file path=ppt/tags/tag1408.xml><?xml version="1.0" encoding="utf-8"?>
<p:tagLst xmlns:p="http://schemas.openxmlformats.org/presentationml/2006/main">
  <p:tag name="KSO_WM_FULL_TEXT_BEAUTIFY_COPY_ID" val="7"/>
</p:tagLst>
</file>

<file path=ppt/tags/tag1409.xml><?xml version="1.0" encoding="utf-8"?>
<p:tagLst xmlns:p="http://schemas.openxmlformats.org/presentationml/2006/main">
  <p:tag name="KSO_WM_FULL_TEXT_BEAUTIFY_COPY_ID" val="150995306"/>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0.xml><?xml version="1.0" encoding="utf-8"?>
<p:tagLst xmlns:p="http://schemas.openxmlformats.org/presentationml/2006/main">
  <p:tag name="KSO_WM_FULL_TEXT_BEAUTIFY_COPY_ID" val="2"/>
</p:tagLst>
</file>

<file path=ppt/tags/tag1411.xml><?xml version="1.0" encoding="utf-8"?>
<p:tagLst xmlns:p="http://schemas.openxmlformats.org/presentationml/2006/main">
  <p:tag name="KSO_WM_FULL_TEXT_BEAUTIFY_COPY_ID" val="3"/>
</p:tagLst>
</file>

<file path=ppt/tags/tag1412.xml><?xml version="1.0" encoding="utf-8"?>
<p:tagLst xmlns:p="http://schemas.openxmlformats.org/presentationml/2006/main">
  <p:tag name="KSO_WM_FULL_TEXT_BEAUTIFY_COPY_ID" val="4"/>
</p:tagLst>
</file>

<file path=ppt/tags/tag1413.xml><?xml version="1.0" encoding="utf-8"?>
<p:tagLst xmlns:p="http://schemas.openxmlformats.org/presentationml/2006/main">
  <p:tag name="KSO_WM_FULL_TEXT_BEAUTIFY_COPY_ID" val="5"/>
</p:tagLst>
</file>

<file path=ppt/tags/tag1414.xml><?xml version="1.0" encoding="utf-8"?>
<p:tagLst xmlns:p="http://schemas.openxmlformats.org/presentationml/2006/main">
  <p:tag name="KSO_WM_FULL_TEXT_BEAUTIFY_COPY_ID" val="6"/>
</p:tagLst>
</file>

<file path=ppt/tags/tag1415.xml><?xml version="1.0" encoding="utf-8"?>
<p:tagLst xmlns:p="http://schemas.openxmlformats.org/presentationml/2006/main">
  <p:tag name="KSO_WM_FULL_TEXT_BEAUTIFY_COPY_ID" val="8"/>
</p:tagLst>
</file>

<file path=ppt/tags/tag1416.xml><?xml version="1.0" encoding="utf-8"?>
<p:tagLst xmlns:p="http://schemas.openxmlformats.org/presentationml/2006/main">
  <p:tag name="KSO_WM_FULL_TEXT_BEAUTIFY_COPY_ID" val="7"/>
</p:tagLst>
</file>

<file path=ppt/tags/tag1417.xml><?xml version="1.0" encoding="utf-8"?>
<p:tagLst xmlns:p="http://schemas.openxmlformats.org/presentationml/2006/main">
  <p:tag name="KSO_WM_FULL_TEXT_BEAUTIFY_COPY_ID" val="150995307"/>
</p:tagLst>
</file>

<file path=ppt/tags/tag1418.xml><?xml version="1.0" encoding="utf-8"?>
<p:tagLst xmlns:p="http://schemas.openxmlformats.org/presentationml/2006/main">
  <p:tag name="KSO_WM_FULL_TEXT_BEAUTIFY_COPY_ID" val="2"/>
</p:tagLst>
</file>

<file path=ppt/tags/tag1419.xml><?xml version="1.0" encoding="utf-8"?>
<p:tagLst xmlns:p="http://schemas.openxmlformats.org/presentationml/2006/main">
  <p:tag name="KSO_WM_FULL_TEXT_BEAUTIFY_COPY_ID" val="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20.xml><?xml version="1.0" encoding="utf-8"?>
<p:tagLst xmlns:p="http://schemas.openxmlformats.org/presentationml/2006/main">
  <p:tag name="KSO_WM_FULL_TEXT_BEAUTIFY_COPY_ID" val="4"/>
</p:tagLst>
</file>

<file path=ppt/tags/tag1421.xml><?xml version="1.0" encoding="utf-8"?>
<p:tagLst xmlns:p="http://schemas.openxmlformats.org/presentationml/2006/main">
  <p:tag name="KSO_WM_FULL_TEXT_BEAUTIFY_COPY_ID" val="5"/>
</p:tagLst>
</file>

<file path=ppt/tags/tag1422.xml><?xml version="1.0" encoding="utf-8"?>
<p:tagLst xmlns:p="http://schemas.openxmlformats.org/presentationml/2006/main">
  <p:tag name="KSO_WM_FULL_TEXT_BEAUTIFY_COPY_ID" val="6"/>
</p:tagLst>
</file>

<file path=ppt/tags/tag1423.xml><?xml version="1.0" encoding="utf-8"?>
<p:tagLst xmlns:p="http://schemas.openxmlformats.org/presentationml/2006/main">
  <p:tag name="KSO_WM_FULL_TEXT_BEAUTIFY_COPY_ID" val="8"/>
</p:tagLst>
</file>

<file path=ppt/tags/tag1424.xml><?xml version="1.0" encoding="utf-8"?>
<p:tagLst xmlns:p="http://schemas.openxmlformats.org/presentationml/2006/main">
  <p:tag name="KSO_WM_FULL_TEXT_BEAUTIFY_COPY_ID" val="7"/>
</p:tagLst>
</file>

<file path=ppt/tags/tag1425.xml><?xml version="1.0" encoding="utf-8"?>
<p:tagLst xmlns:p="http://schemas.openxmlformats.org/presentationml/2006/main">
  <p:tag name="KSO_WM_FULL_TEXT_BEAUTIFY_COPY_ID" val="150995308"/>
</p:tagLst>
</file>

<file path=ppt/tags/tag1426.xml><?xml version="1.0" encoding="utf-8"?>
<p:tagLst xmlns:p="http://schemas.openxmlformats.org/presentationml/2006/main">
  <p:tag name="KSO_WM_FULL_TEXT_BEAUTIFY_COPY_ID" val="2"/>
</p:tagLst>
</file>

<file path=ppt/tags/tag1427.xml><?xml version="1.0" encoding="utf-8"?>
<p:tagLst xmlns:p="http://schemas.openxmlformats.org/presentationml/2006/main">
  <p:tag name="KSO_WM_FULL_TEXT_BEAUTIFY_COPY_ID" val="3"/>
</p:tagLst>
</file>

<file path=ppt/tags/tag1428.xml><?xml version="1.0" encoding="utf-8"?>
<p:tagLst xmlns:p="http://schemas.openxmlformats.org/presentationml/2006/main">
  <p:tag name="KSO_WM_FULL_TEXT_BEAUTIFY_COPY_ID" val="4"/>
</p:tagLst>
</file>

<file path=ppt/tags/tag1429.xml><?xml version="1.0" encoding="utf-8"?>
<p:tagLst xmlns:p="http://schemas.openxmlformats.org/presentationml/2006/main">
  <p:tag name="KSO_WM_FULL_TEXT_BEAUTIFY_COPY_ID" val="5"/>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30.xml><?xml version="1.0" encoding="utf-8"?>
<p:tagLst xmlns:p="http://schemas.openxmlformats.org/presentationml/2006/main">
  <p:tag name="KSO_WM_FULL_TEXT_BEAUTIFY_COPY_ID" val="6"/>
</p:tagLst>
</file>

<file path=ppt/tags/tag1431.xml><?xml version="1.0" encoding="utf-8"?>
<p:tagLst xmlns:p="http://schemas.openxmlformats.org/presentationml/2006/main">
  <p:tag name="KSO_WM_FULL_TEXT_BEAUTIFY_COPY_ID" val="8"/>
</p:tagLst>
</file>

<file path=ppt/tags/tag1432.xml><?xml version="1.0" encoding="utf-8"?>
<p:tagLst xmlns:p="http://schemas.openxmlformats.org/presentationml/2006/main">
  <p:tag name="KSO_WM_FULL_TEXT_BEAUTIFY_COPY_ID" val="7"/>
</p:tagLst>
</file>

<file path=ppt/tags/tag1433.xml><?xml version="1.0" encoding="utf-8"?>
<p:tagLst xmlns:p="http://schemas.openxmlformats.org/presentationml/2006/main">
  <p:tag name="KSO_WM_FULL_TEXT_BEAUTIFY_COPY_ID" val="150995309"/>
</p:tagLst>
</file>

<file path=ppt/tags/tag1434.xml><?xml version="1.0" encoding="utf-8"?>
<p:tagLst xmlns:p="http://schemas.openxmlformats.org/presentationml/2006/main">
  <p:tag name="KSO_WM_FULL_TEXT_BEAUTIFY_COPY_ID" val="2"/>
</p:tagLst>
</file>

<file path=ppt/tags/tag1435.xml><?xml version="1.0" encoding="utf-8"?>
<p:tagLst xmlns:p="http://schemas.openxmlformats.org/presentationml/2006/main">
  <p:tag name="KSO_WM_FULL_TEXT_BEAUTIFY_COPY_ID" val="3"/>
</p:tagLst>
</file>

<file path=ppt/tags/tag1436.xml><?xml version="1.0" encoding="utf-8"?>
<p:tagLst xmlns:p="http://schemas.openxmlformats.org/presentationml/2006/main">
  <p:tag name="KSO_WM_FULL_TEXT_BEAUTIFY_COPY_ID" val="4"/>
</p:tagLst>
</file>

<file path=ppt/tags/tag1437.xml><?xml version="1.0" encoding="utf-8"?>
<p:tagLst xmlns:p="http://schemas.openxmlformats.org/presentationml/2006/main">
  <p:tag name="KSO_WM_FULL_TEXT_BEAUTIFY_COPY_ID" val="5"/>
</p:tagLst>
</file>

<file path=ppt/tags/tag1438.xml><?xml version="1.0" encoding="utf-8"?>
<p:tagLst xmlns:p="http://schemas.openxmlformats.org/presentationml/2006/main">
  <p:tag name="KSO_WM_FULL_TEXT_BEAUTIFY_COPY_ID" val="6"/>
</p:tagLst>
</file>

<file path=ppt/tags/tag1439.xml><?xml version="1.0" encoding="utf-8"?>
<p:tagLst xmlns:p="http://schemas.openxmlformats.org/presentationml/2006/main">
  <p:tag name="KSO_WM_FULL_TEXT_BEAUTIFY_COPY_ID" val="8"/>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40.xml><?xml version="1.0" encoding="utf-8"?>
<p:tagLst xmlns:p="http://schemas.openxmlformats.org/presentationml/2006/main">
  <p:tag name="KSO_WM_FULL_TEXT_BEAUTIFY_COPY_ID" val="7"/>
</p:tagLst>
</file>

<file path=ppt/tags/tag1441.xml><?xml version="1.0" encoding="utf-8"?>
<p:tagLst xmlns:p="http://schemas.openxmlformats.org/presentationml/2006/main">
  <p:tag name="KSO_WM_FULL_TEXT_BEAUTIFY_COPY_ID" val="150995310"/>
</p:tagLst>
</file>

<file path=ppt/tags/tag1442.xml><?xml version="1.0" encoding="utf-8"?>
<p:tagLst xmlns:p="http://schemas.openxmlformats.org/presentationml/2006/main">
  <p:tag name="KSO_WM_FULL_TEXT_BEAUTIFY_COPY_ID" val="2"/>
</p:tagLst>
</file>

<file path=ppt/tags/tag1443.xml><?xml version="1.0" encoding="utf-8"?>
<p:tagLst xmlns:p="http://schemas.openxmlformats.org/presentationml/2006/main">
  <p:tag name="KSO_WM_FULL_TEXT_BEAUTIFY_COPY_ID" val="3"/>
</p:tagLst>
</file>

<file path=ppt/tags/tag1444.xml><?xml version="1.0" encoding="utf-8"?>
<p:tagLst xmlns:p="http://schemas.openxmlformats.org/presentationml/2006/main">
  <p:tag name="KSO_WM_FULL_TEXT_BEAUTIFY_COPY_ID" val="4"/>
</p:tagLst>
</file>

<file path=ppt/tags/tag1445.xml><?xml version="1.0" encoding="utf-8"?>
<p:tagLst xmlns:p="http://schemas.openxmlformats.org/presentationml/2006/main">
  <p:tag name="KSO_WM_FULL_TEXT_BEAUTIFY_COPY_ID" val="5"/>
</p:tagLst>
</file>

<file path=ppt/tags/tag1446.xml><?xml version="1.0" encoding="utf-8"?>
<p:tagLst xmlns:p="http://schemas.openxmlformats.org/presentationml/2006/main">
  <p:tag name="KSO_WM_FULL_TEXT_BEAUTIFY_COPY_ID" val="6"/>
</p:tagLst>
</file>

<file path=ppt/tags/tag1447.xml><?xml version="1.0" encoding="utf-8"?>
<p:tagLst xmlns:p="http://schemas.openxmlformats.org/presentationml/2006/main">
  <p:tag name="KSO_WM_FULL_TEXT_BEAUTIFY_COPY_ID" val="8"/>
</p:tagLst>
</file>

<file path=ppt/tags/tag1448.xml><?xml version="1.0" encoding="utf-8"?>
<p:tagLst xmlns:p="http://schemas.openxmlformats.org/presentationml/2006/main">
  <p:tag name="KSO_WM_FULL_TEXT_BEAUTIFY_COPY_ID" val="7"/>
</p:tagLst>
</file>

<file path=ppt/tags/tag1449.xml><?xml version="1.0" encoding="utf-8"?>
<p:tagLst xmlns:p="http://schemas.openxmlformats.org/presentationml/2006/main">
  <p:tag name="KSO_WM_FULL_TEXT_BEAUTIFY_COPY_ID" val="15099531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50.xml><?xml version="1.0" encoding="utf-8"?>
<p:tagLst xmlns:p="http://schemas.openxmlformats.org/presentationml/2006/main">
  <p:tag name="KSO_WM_FULL_TEXT_BEAUTIFY_COPY_ID" val="2"/>
</p:tagLst>
</file>

<file path=ppt/tags/tag1451.xml><?xml version="1.0" encoding="utf-8"?>
<p:tagLst xmlns:p="http://schemas.openxmlformats.org/presentationml/2006/main">
  <p:tag name="KSO_WM_FULL_TEXT_BEAUTIFY_COPY_ID" val="3"/>
</p:tagLst>
</file>

<file path=ppt/tags/tag1452.xml><?xml version="1.0" encoding="utf-8"?>
<p:tagLst xmlns:p="http://schemas.openxmlformats.org/presentationml/2006/main">
  <p:tag name="KSO_WM_FULL_TEXT_BEAUTIFY_COPY_ID" val="4"/>
</p:tagLst>
</file>

<file path=ppt/tags/tag1453.xml><?xml version="1.0" encoding="utf-8"?>
<p:tagLst xmlns:p="http://schemas.openxmlformats.org/presentationml/2006/main">
  <p:tag name="KSO_WM_FULL_TEXT_BEAUTIFY_COPY_ID" val="5"/>
</p:tagLst>
</file>

<file path=ppt/tags/tag1454.xml><?xml version="1.0" encoding="utf-8"?>
<p:tagLst xmlns:p="http://schemas.openxmlformats.org/presentationml/2006/main">
  <p:tag name="KSO_WM_FULL_TEXT_BEAUTIFY_COPY_ID" val="6"/>
</p:tagLst>
</file>

<file path=ppt/tags/tag1455.xml><?xml version="1.0" encoding="utf-8"?>
<p:tagLst xmlns:p="http://schemas.openxmlformats.org/presentationml/2006/main">
  <p:tag name="KSO_WM_FULL_TEXT_BEAUTIFY_COPY_ID" val="8"/>
</p:tagLst>
</file>

<file path=ppt/tags/tag1456.xml><?xml version="1.0" encoding="utf-8"?>
<p:tagLst xmlns:p="http://schemas.openxmlformats.org/presentationml/2006/main">
  <p:tag name="KSO_WM_FULL_TEXT_BEAUTIFY_COPY_ID" val="7"/>
</p:tagLst>
</file>

<file path=ppt/tags/tag1457.xml><?xml version="1.0" encoding="utf-8"?>
<p:tagLst xmlns:p="http://schemas.openxmlformats.org/presentationml/2006/main">
  <p:tag name="KSO_WM_FULL_TEXT_BEAUTIFY_COPY_ID" val="150995312"/>
</p:tagLst>
</file>

<file path=ppt/tags/tag1458.xml><?xml version="1.0" encoding="utf-8"?>
<p:tagLst xmlns:p="http://schemas.openxmlformats.org/presentationml/2006/main">
  <p:tag name="KSO_WM_FULL_TEXT_BEAUTIFY_COPY_ID" val="2"/>
</p:tagLst>
</file>

<file path=ppt/tags/tag1459.xml><?xml version="1.0" encoding="utf-8"?>
<p:tagLst xmlns:p="http://schemas.openxmlformats.org/presentationml/2006/main">
  <p:tag name="KSO_WM_FULL_TEXT_BEAUTIFY_COPY_ID" val="3"/>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60.xml><?xml version="1.0" encoding="utf-8"?>
<p:tagLst xmlns:p="http://schemas.openxmlformats.org/presentationml/2006/main">
  <p:tag name="KSO_WM_FULL_TEXT_BEAUTIFY_COPY_ID" val="4"/>
</p:tagLst>
</file>

<file path=ppt/tags/tag1461.xml><?xml version="1.0" encoding="utf-8"?>
<p:tagLst xmlns:p="http://schemas.openxmlformats.org/presentationml/2006/main">
  <p:tag name="KSO_WM_FULL_TEXT_BEAUTIFY_COPY_ID" val="5"/>
</p:tagLst>
</file>

<file path=ppt/tags/tag1462.xml><?xml version="1.0" encoding="utf-8"?>
<p:tagLst xmlns:p="http://schemas.openxmlformats.org/presentationml/2006/main">
  <p:tag name="KSO_WM_FULL_TEXT_BEAUTIFY_COPY_ID" val="6"/>
</p:tagLst>
</file>

<file path=ppt/tags/tag1463.xml><?xml version="1.0" encoding="utf-8"?>
<p:tagLst xmlns:p="http://schemas.openxmlformats.org/presentationml/2006/main">
  <p:tag name="KSO_WM_FULL_TEXT_BEAUTIFY_COPY_ID" val="8"/>
</p:tagLst>
</file>

<file path=ppt/tags/tag1464.xml><?xml version="1.0" encoding="utf-8"?>
<p:tagLst xmlns:p="http://schemas.openxmlformats.org/presentationml/2006/main">
  <p:tag name="KSO_WM_FULL_TEXT_BEAUTIFY_COPY_ID" val="7"/>
</p:tagLst>
</file>

<file path=ppt/tags/tag1465.xml><?xml version="1.0" encoding="utf-8"?>
<p:tagLst xmlns:p="http://schemas.openxmlformats.org/presentationml/2006/main">
  <p:tag name="KSO_WM_FULL_TEXT_BEAUTIFY_COPY_ID" val="150995313"/>
</p:tagLst>
</file>

<file path=ppt/tags/tag1466.xml><?xml version="1.0" encoding="utf-8"?>
<p:tagLst xmlns:p="http://schemas.openxmlformats.org/presentationml/2006/main">
  <p:tag name="KSO_WM_FULL_TEXT_BEAUTIFY_COPY_ID" val="2"/>
</p:tagLst>
</file>

<file path=ppt/tags/tag1467.xml><?xml version="1.0" encoding="utf-8"?>
<p:tagLst xmlns:p="http://schemas.openxmlformats.org/presentationml/2006/main">
  <p:tag name="KSO_WM_FULL_TEXT_BEAUTIFY_COPY_ID" val="3"/>
</p:tagLst>
</file>

<file path=ppt/tags/tag1468.xml><?xml version="1.0" encoding="utf-8"?>
<p:tagLst xmlns:p="http://schemas.openxmlformats.org/presentationml/2006/main">
  <p:tag name="KSO_WM_FULL_TEXT_BEAUTIFY_COPY_ID" val="4"/>
</p:tagLst>
</file>

<file path=ppt/tags/tag1469.xml><?xml version="1.0" encoding="utf-8"?>
<p:tagLst xmlns:p="http://schemas.openxmlformats.org/presentationml/2006/main">
  <p:tag name="KSO_WM_FULL_TEXT_BEAUTIFY_COPY_ID" val="5"/>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SLIDE_BACKGROUND_TYPE" val="general"/>
</p:tagLst>
</file>

<file path=ppt/tags/tag1470.xml><?xml version="1.0" encoding="utf-8"?>
<p:tagLst xmlns:p="http://schemas.openxmlformats.org/presentationml/2006/main">
  <p:tag name="KSO_WM_FULL_TEXT_BEAUTIFY_COPY_ID" val="6"/>
</p:tagLst>
</file>

<file path=ppt/tags/tag1471.xml><?xml version="1.0" encoding="utf-8"?>
<p:tagLst xmlns:p="http://schemas.openxmlformats.org/presentationml/2006/main">
  <p:tag name="KSO_WM_FULL_TEXT_BEAUTIFY_COPY_ID" val="8"/>
</p:tagLst>
</file>

<file path=ppt/tags/tag1472.xml><?xml version="1.0" encoding="utf-8"?>
<p:tagLst xmlns:p="http://schemas.openxmlformats.org/presentationml/2006/main">
  <p:tag name="KSO_WM_FULL_TEXT_BEAUTIFY_COPY_ID" val="7"/>
</p:tagLst>
</file>

<file path=ppt/tags/tag1473.xml><?xml version="1.0" encoding="utf-8"?>
<p:tagLst xmlns:p="http://schemas.openxmlformats.org/presentationml/2006/main">
  <p:tag name="KSO_WM_FULL_TEXT_BEAUTIFY_COPY_ID" val="150995314"/>
</p:tagLst>
</file>

<file path=ppt/tags/tag1474.xml><?xml version="1.0" encoding="utf-8"?>
<p:tagLst xmlns:p="http://schemas.openxmlformats.org/presentationml/2006/main">
  <p:tag name="KSO_WM_FULL_TEXT_BEAUTIFY_COPY_ID" val="2"/>
</p:tagLst>
</file>

<file path=ppt/tags/tag1475.xml><?xml version="1.0" encoding="utf-8"?>
<p:tagLst xmlns:p="http://schemas.openxmlformats.org/presentationml/2006/main">
  <p:tag name="KSO_WM_FULL_TEXT_BEAUTIFY_COPY_ID" val="3"/>
</p:tagLst>
</file>

<file path=ppt/tags/tag1476.xml><?xml version="1.0" encoding="utf-8"?>
<p:tagLst xmlns:p="http://schemas.openxmlformats.org/presentationml/2006/main">
  <p:tag name="KSO_WM_FULL_TEXT_BEAUTIFY_COPY_ID" val="4"/>
</p:tagLst>
</file>

<file path=ppt/tags/tag1477.xml><?xml version="1.0" encoding="utf-8"?>
<p:tagLst xmlns:p="http://schemas.openxmlformats.org/presentationml/2006/main">
  <p:tag name="KSO_WM_FULL_TEXT_BEAUTIFY_COPY_ID" val="5"/>
</p:tagLst>
</file>

<file path=ppt/tags/tag1478.xml><?xml version="1.0" encoding="utf-8"?>
<p:tagLst xmlns:p="http://schemas.openxmlformats.org/presentationml/2006/main">
  <p:tag name="KSO_WM_FULL_TEXT_BEAUTIFY_COPY_ID" val="6"/>
</p:tagLst>
</file>

<file path=ppt/tags/tag1479.xml><?xml version="1.0" encoding="utf-8"?>
<p:tagLst xmlns:p="http://schemas.openxmlformats.org/presentationml/2006/main">
  <p:tag name="KSO_WM_FULL_TEXT_BEAUTIFY_COPY_ID" val="8"/>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frame"/>
</p:tagLst>
</file>

<file path=ppt/tags/tag1480.xml><?xml version="1.0" encoding="utf-8"?>
<p:tagLst xmlns:p="http://schemas.openxmlformats.org/presentationml/2006/main">
  <p:tag name="KSO_WM_FULL_TEXT_BEAUTIFY_COPY_ID" val="7"/>
</p:tagLst>
</file>

<file path=ppt/tags/tag1481.xml><?xml version="1.0" encoding="utf-8"?>
<p:tagLst xmlns:p="http://schemas.openxmlformats.org/presentationml/2006/main">
  <p:tag name="KSO_WM_FULL_TEXT_BEAUTIFY_COPY_ID" val="150995315"/>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 name="KSO_WM_SLIDE_BACKGROUND_TYPE" val="frame"/>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leftRight"/>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 name="KSO_WM_SLIDE_BACKGROUND_TYPE" val="leftRight"/>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topBotto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 name="KSO_WM_SLIDE_BACKGROUND_TYPE" val="topBotto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bottomTop"/>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 name="KSO_WM_SLIDE_BACKGROUND_TYPE" val="bottomTop"/>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navigation"/>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 name="KSO_WM_SLIDE_BACKGROUND_TYPE" val="navigation"/>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2"/>
  <p:tag name="KSO_WM_UNIT_INDEX" val="1"/>
  <p:tag name="KSO_WM_UNIT_BK_DARK_LIGHT" val="2"/>
  <p:tag name="KSO_WM_UNIT_TYPE" val="i"/>
  <p:tag name="KSO_WM_UNIT_SUBTYPE" val="h"/>
  <p:tag name="KSO_WM_SLIDE_BACKGROUND_TYPE" val="belt"/>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 name="KSO_WM_SLIDE_BACKGROUND_TYPE" val="belt"/>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193"/>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193"/>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6.xml><?xml version="1.0" encoding="utf-8"?>
<p:tagLst xmlns:p="http://schemas.openxmlformats.org/presentationml/2006/main">
  <p:tag name="KSO_WM_TAG_VERSION" val="1.0"/>
  <p:tag name="KSO_WM_BEAUTIFY_FLAG" val="#wm#"/>
  <p:tag name="KSO_WM_TEMPLATE_CATEGORY" val="custom"/>
  <p:tag name="KSO_WM_TEMPLATE_INDEX" val="20204193"/>
  <p:tag name="KSO_WM_TEMPLATE_SUBCATEGORY" val="0"/>
  <p:tag name="KSO_WM_TEMPLATE_MASTER_TYPE" val="1"/>
  <p:tag name="KSO_WM_TEMPLATE_COLOR_TYPE" val="1"/>
  <p:tag name="KSO_WM_TEMPLATE_MASTER_THUMB_INDEX" val="12"/>
  <p:tag name="KSO_WM_TEMPLATE_THUMBS_INDEX" val="1、4、7、9、13、14、15、16、17"/>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淡雅水墨中国风"/>
  <p:tag name="KSO_WM_TEMPLATE_CATEGORY" val="custom"/>
  <p:tag name="KSO_WM_TEMPLATE_INDEX" val="20204193"/>
  <p:tag name="KSO_WM_UNIT_ID" val="custom20204193_1*a*1"/>
  <p:tag name="KSO_WM_UNIT_ISNUMDGMTITLE" val="0"/>
  <p:tag name="KSO_WM_FULL_TEXT_BEAUTIFY_COPY_ID" val="4"/>
</p:tagLst>
</file>

<file path=ppt/tags/tag208.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
  <p:tag name="KSO_WM_SLIDE_LAYOUT_CNT" val="1"/>
  <p:tag name="KSO_WM_TEMPLATE_MASTER_TYPE" val="1"/>
  <p:tag name="KSO_WM_TEMPLATE_COLOR_TYPE" val="1"/>
  <p:tag name="KSO_WM_TEMPLATE_CATEGORY" val="custom"/>
  <p:tag name="KSO_WM_TEMPLATE_INDEX" val="20204193"/>
  <p:tag name="KSO_WM_SLIDE_ID" val="custom20204193_1"/>
  <p:tag name="KSO_WM_TEMPLATE_MASTER_THUMB_INDEX" val="12"/>
  <p:tag name="KSO_WM_TEMPLATE_THUMBS_INDEX" val="1、4、7、9、13、14、15、16、17"/>
  <p:tag name="KSO_WM_FULL_TEXT_BEAUTIFY_COPY_ID" val="150995328"/>
</p:tagLst>
</file>

<file path=ppt/tags/tag209.xml><?xml version="1.0" encoding="utf-8"?>
<p:tagLst xmlns:p="http://schemas.openxmlformats.org/presentationml/2006/main">
  <p:tag name="KSO_WM_FULL_TEXT_BEAUTIFY_COPY_ID"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FULL_TEXT_BEAUTIFY_COPY_ID" val="3"/>
</p:tagLst>
</file>

<file path=ppt/tags/tag211.xml><?xml version="1.0" encoding="utf-8"?>
<p:tagLst xmlns:p="http://schemas.openxmlformats.org/presentationml/2006/main">
  <p:tag name="KSO_WM_FULL_TEXT_BEAUTIFY_COPY_ID" val="4"/>
</p:tagLst>
</file>

<file path=ppt/tags/tag212.xml><?xml version="1.0" encoding="utf-8"?>
<p:tagLst xmlns:p="http://schemas.openxmlformats.org/presentationml/2006/main">
  <p:tag name="KSO_WM_FULL_TEXT_BEAUTIFY_COPY_ID" val="6"/>
</p:tagLst>
</file>

<file path=ppt/tags/tag213.xml><?xml version="1.0" encoding="utf-8"?>
<p:tagLst xmlns:p="http://schemas.openxmlformats.org/presentationml/2006/main">
  <p:tag name="KSO_WM_FULL_TEXT_BEAUTIFY_COPY_ID" val="7"/>
</p:tagLst>
</file>

<file path=ppt/tags/tag214.xml><?xml version="1.0" encoding="utf-8"?>
<p:tagLst xmlns:p="http://schemas.openxmlformats.org/presentationml/2006/main">
  <p:tag name="KSO_WM_FULL_TEXT_BEAUTIFY_COPY_ID" val="8"/>
</p:tagLst>
</file>

<file path=ppt/tags/tag215.xml><?xml version="1.0" encoding="utf-8"?>
<p:tagLst xmlns:p="http://schemas.openxmlformats.org/presentationml/2006/main">
  <p:tag name="KSO_WM_FULL_TEXT_BEAUTIFY_COPY_ID" val="9"/>
</p:tagLst>
</file>

<file path=ppt/tags/tag216.xml><?xml version="1.0" encoding="utf-8"?>
<p:tagLst xmlns:p="http://schemas.openxmlformats.org/presentationml/2006/main">
  <p:tag name="KSO_WM_FULL_TEXT_BEAUTIFY_COPY_ID" val="10"/>
</p:tagLst>
</file>

<file path=ppt/tags/tag217.xml><?xml version="1.0" encoding="utf-8"?>
<p:tagLst xmlns:p="http://schemas.openxmlformats.org/presentationml/2006/main">
  <p:tag name="KSO_WM_FULL_TEXT_BEAUTIFY_COPY_ID" val="11"/>
</p:tagLst>
</file>

<file path=ppt/tags/tag218.xml><?xml version="1.0" encoding="utf-8"?>
<p:tagLst xmlns:p="http://schemas.openxmlformats.org/presentationml/2006/main">
  <p:tag name="KSO_WM_FULL_TEXT_BEAUTIFY_COPY_ID" val="12"/>
</p:tagLst>
</file>

<file path=ppt/tags/tag219.xml><?xml version="1.0" encoding="utf-8"?>
<p:tagLst xmlns:p="http://schemas.openxmlformats.org/presentationml/2006/main">
  <p:tag name="KSO_WM_FULL_TEXT_BEAUTIFY_COPY_ID" val="1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FULL_TEXT_BEAUTIFY_COPY_ID" val="14"/>
</p:tagLst>
</file>

<file path=ppt/tags/tag221.xml><?xml version="1.0" encoding="utf-8"?>
<p:tagLst xmlns:p="http://schemas.openxmlformats.org/presentationml/2006/main">
  <p:tag name="KSO_WM_FULL_TEXT_BEAUTIFY_COPY_ID" val="15"/>
</p:tagLst>
</file>

<file path=ppt/tags/tag222.xml><?xml version="1.0" encoding="utf-8"?>
<p:tagLst xmlns:p="http://schemas.openxmlformats.org/presentationml/2006/main">
  <p:tag name="KSO_WM_FULL_TEXT_BEAUTIFY_COPY_ID" val="16"/>
</p:tagLst>
</file>

<file path=ppt/tags/tag223.xml><?xml version="1.0" encoding="utf-8"?>
<p:tagLst xmlns:p="http://schemas.openxmlformats.org/presentationml/2006/main">
  <p:tag name="KSO_WM_FULL_TEXT_BEAUTIFY_COPY_ID" val="17"/>
</p:tagLst>
</file>

<file path=ppt/tags/tag224.xml><?xml version="1.0" encoding="utf-8"?>
<p:tagLst xmlns:p="http://schemas.openxmlformats.org/presentationml/2006/main">
  <p:tag name="KSO_WM_FULL_TEXT_BEAUTIFY_COPY_ID" val="18"/>
</p:tagLst>
</file>

<file path=ppt/tags/tag225.xml><?xml version="1.0" encoding="utf-8"?>
<p:tagLst xmlns:p="http://schemas.openxmlformats.org/presentationml/2006/main">
  <p:tag name="KSO_WM_FULL_TEXT_BEAUTIFY_COPY_ID" val="150995206"/>
</p:tagLst>
</file>

<file path=ppt/tags/tag226.xml><?xml version="1.0" encoding="utf-8"?>
<p:tagLst xmlns:p="http://schemas.openxmlformats.org/presentationml/2006/main">
  <p:tag name="KSO_WM_FULL_TEXT_BEAUTIFY_COPY_ID" val="2"/>
</p:tagLst>
</file>

<file path=ppt/tags/tag227.xml><?xml version="1.0" encoding="utf-8"?>
<p:tagLst xmlns:p="http://schemas.openxmlformats.org/presentationml/2006/main">
  <p:tag name="KSO_WM_FULL_TEXT_BEAUTIFY_COPY_ID" val="3"/>
</p:tagLst>
</file>

<file path=ppt/tags/tag228.xml><?xml version="1.0" encoding="utf-8"?>
<p:tagLst xmlns:p="http://schemas.openxmlformats.org/presentationml/2006/main">
  <p:tag name="KSO_WM_FULL_TEXT_BEAUTIFY_COPY_ID" val="4"/>
</p:tagLst>
</file>

<file path=ppt/tags/tag229.xml><?xml version="1.0" encoding="utf-8"?>
<p:tagLst xmlns:p="http://schemas.openxmlformats.org/presentationml/2006/main">
  <p:tag name="KSO_WM_FULL_TEXT_BEAUTIFY_COPY_ID" val="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FULL_TEXT_BEAUTIFY_COPY_ID" val="6"/>
</p:tagLst>
</file>

<file path=ppt/tags/tag231.xml><?xml version="1.0" encoding="utf-8"?>
<p:tagLst xmlns:p="http://schemas.openxmlformats.org/presentationml/2006/main">
  <p:tag name="KSO_WM_FULL_TEXT_BEAUTIFY_COPY_ID" val="7"/>
</p:tagLst>
</file>

<file path=ppt/tags/tag232.xml><?xml version="1.0" encoding="utf-8"?>
<p:tagLst xmlns:p="http://schemas.openxmlformats.org/presentationml/2006/main">
  <p:tag name="KSO_WM_FULL_TEXT_BEAUTIFY_COPY_ID" val="8"/>
</p:tagLst>
</file>

<file path=ppt/tags/tag233.xml><?xml version="1.0" encoding="utf-8"?>
<p:tagLst xmlns:p="http://schemas.openxmlformats.org/presentationml/2006/main">
  <p:tag name="KSO_WM_FULL_TEXT_BEAUTIFY_COPY_ID" val="9"/>
</p:tagLst>
</file>

<file path=ppt/tags/tag234.xml><?xml version="1.0" encoding="utf-8"?>
<p:tagLst xmlns:p="http://schemas.openxmlformats.org/presentationml/2006/main">
  <p:tag name="KSO_WM_FULL_TEXT_BEAUTIFY_COPY_ID" val="10"/>
</p:tagLst>
</file>

<file path=ppt/tags/tag235.xml><?xml version="1.0" encoding="utf-8"?>
<p:tagLst xmlns:p="http://schemas.openxmlformats.org/presentationml/2006/main">
  <p:tag name="KSO_WM_FULL_TEXT_BEAUTIFY_COPY_ID" val="150995207"/>
</p:tagLst>
</file>

<file path=ppt/tags/tag236.xml><?xml version="1.0" encoding="utf-8"?>
<p:tagLst xmlns:p="http://schemas.openxmlformats.org/presentationml/2006/main">
  <p:tag name="KSO_WM_FULL_TEXT_BEAUTIFY_COPY_ID" val="2"/>
</p:tagLst>
</file>

<file path=ppt/tags/tag237.xml><?xml version="1.0" encoding="utf-8"?>
<p:tagLst xmlns:p="http://schemas.openxmlformats.org/presentationml/2006/main">
  <p:tag name="KSO_WM_FULL_TEXT_BEAUTIFY_COPY_ID" val="3"/>
</p:tagLst>
</file>

<file path=ppt/tags/tag238.xml><?xml version="1.0" encoding="utf-8"?>
<p:tagLst xmlns:p="http://schemas.openxmlformats.org/presentationml/2006/main">
  <p:tag name="KSO_WM_FULL_TEXT_BEAUTIFY_COPY_ID" val="4"/>
</p:tagLst>
</file>

<file path=ppt/tags/tag239.xml><?xml version="1.0" encoding="utf-8"?>
<p:tagLst xmlns:p="http://schemas.openxmlformats.org/presentationml/2006/main">
  <p:tag name="KSO_WM_FULL_TEXT_BEAUTIFY_COPY_ID" val="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FULL_TEXT_BEAUTIFY_COPY_ID" val="6"/>
</p:tagLst>
</file>

<file path=ppt/tags/tag241.xml><?xml version="1.0" encoding="utf-8"?>
<p:tagLst xmlns:p="http://schemas.openxmlformats.org/presentationml/2006/main">
  <p:tag name="KSO_WM_FULL_TEXT_BEAUTIFY_COPY_ID" val="7"/>
</p:tagLst>
</file>

<file path=ppt/tags/tag242.xml><?xml version="1.0" encoding="utf-8"?>
<p:tagLst xmlns:p="http://schemas.openxmlformats.org/presentationml/2006/main">
  <p:tag name="KSO_WM_FULL_TEXT_BEAUTIFY_COPY_ID" val="8"/>
</p:tagLst>
</file>

<file path=ppt/tags/tag243.xml><?xml version="1.0" encoding="utf-8"?>
<p:tagLst xmlns:p="http://schemas.openxmlformats.org/presentationml/2006/main">
  <p:tag name="KSO_WM_FULL_TEXT_BEAUTIFY_COPY_ID" val="9"/>
</p:tagLst>
</file>

<file path=ppt/tags/tag244.xml><?xml version="1.0" encoding="utf-8"?>
<p:tagLst xmlns:p="http://schemas.openxmlformats.org/presentationml/2006/main">
  <p:tag name="KSO_WM_FULL_TEXT_BEAUTIFY_COPY_ID" val="10"/>
</p:tagLst>
</file>

<file path=ppt/tags/tag245.xml><?xml version="1.0" encoding="utf-8"?>
<p:tagLst xmlns:p="http://schemas.openxmlformats.org/presentationml/2006/main">
  <p:tag name="KSO_WM_FULL_TEXT_BEAUTIFY_COPY_ID" val="150995208"/>
</p:tagLst>
</file>

<file path=ppt/tags/tag246.xml><?xml version="1.0" encoding="utf-8"?>
<p:tagLst xmlns:p="http://schemas.openxmlformats.org/presentationml/2006/main">
  <p:tag name="KSO_WM_FULL_TEXT_BEAUTIFY_COPY_ID" val="2"/>
</p:tagLst>
</file>

<file path=ppt/tags/tag247.xml><?xml version="1.0" encoding="utf-8"?>
<p:tagLst xmlns:p="http://schemas.openxmlformats.org/presentationml/2006/main">
  <p:tag name="KSO_WM_FULL_TEXT_BEAUTIFY_COPY_ID" val="3"/>
</p:tagLst>
</file>

<file path=ppt/tags/tag248.xml><?xml version="1.0" encoding="utf-8"?>
<p:tagLst xmlns:p="http://schemas.openxmlformats.org/presentationml/2006/main">
  <p:tag name="KSO_WM_FULL_TEXT_BEAUTIFY_COPY_ID" val="4"/>
</p:tagLst>
</file>

<file path=ppt/tags/tag249.xml><?xml version="1.0" encoding="utf-8"?>
<p:tagLst xmlns:p="http://schemas.openxmlformats.org/presentationml/2006/main">
  <p:tag name="KSO_WM_FULL_TEXT_BEAUTIFY_COPY_ID" val="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FULL_TEXT_BEAUTIFY_COPY_ID" val="6"/>
</p:tagLst>
</file>

<file path=ppt/tags/tag251.xml><?xml version="1.0" encoding="utf-8"?>
<p:tagLst xmlns:p="http://schemas.openxmlformats.org/presentationml/2006/main">
  <p:tag name="KSO_WM_FULL_TEXT_BEAUTIFY_COPY_ID" val="7"/>
</p:tagLst>
</file>

<file path=ppt/tags/tag252.xml><?xml version="1.0" encoding="utf-8"?>
<p:tagLst xmlns:p="http://schemas.openxmlformats.org/presentationml/2006/main">
  <p:tag name="KSO_WM_FULL_TEXT_BEAUTIFY_COPY_ID" val="8"/>
</p:tagLst>
</file>

<file path=ppt/tags/tag253.xml><?xml version="1.0" encoding="utf-8"?>
<p:tagLst xmlns:p="http://schemas.openxmlformats.org/presentationml/2006/main">
  <p:tag name="KSO_WM_FULL_TEXT_BEAUTIFY_COPY_ID" val="9"/>
</p:tagLst>
</file>

<file path=ppt/tags/tag254.xml><?xml version="1.0" encoding="utf-8"?>
<p:tagLst xmlns:p="http://schemas.openxmlformats.org/presentationml/2006/main">
  <p:tag name="KSO_WM_FULL_TEXT_BEAUTIFY_COPY_ID" val="10"/>
</p:tagLst>
</file>

<file path=ppt/tags/tag255.xml><?xml version="1.0" encoding="utf-8"?>
<p:tagLst xmlns:p="http://schemas.openxmlformats.org/presentationml/2006/main">
  <p:tag name="KSO_WM_FULL_TEXT_BEAUTIFY_COPY_ID" val="11"/>
</p:tagLst>
</file>

<file path=ppt/tags/tag256.xml><?xml version="1.0" encoding="utf-8"?>
<p:tagLst xmlns:p="http://schemas.openxmlformats.org/presentationml/2006/main">
  <p:tag name="KSO_WM_FULL_TEXT_BEAUTIFY_COPY_ID" val="12"/>
</p:tagLst>
</file>

<file path=ppt/tags/tag257.xml><?xml version="1.0" encoding="utf-8"?>
<p:tagLst xmlns:p="http://schemas.openxmlformats.org/presentationml/2006/main">
  <p:tag name="KSO_WM_FULL_TEXT_BEAUTIFY_COPY_ID" val="13"/>
</p:tagLst>
</file>

<file path=ppt/tags/tag258.xml><?xml version="1.0" encoding="utf-8"?>
<p:tagLst xmlns:p="http://schemas.openxmlformats.org/presentationml/2006/main">
  <p:tag name="KSO_WM_FULL_TEXT_BEAUTIFY_COPY_ID" val="14"/>
</p:tagLst>
</file>

<file path=ppt/tags/tag259.xml><?xml version="1.0" encoding="utf-8"?>
<p:tagLst xmlns:p="http://schemas.openxmlformats.org/presentationml/2006/main">
  <p:tag name="KSO_WM_FULL_TEXT_BEAUTIFY_COPY_ID" val="1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FULL_TEXT_BEAUTIFY_COPY_ID" val="15"/>
</p:tagLst>
</file>

<file path=ppt/tags/tag261.xml><?xml version="1.0" encoding="utf-8"?>
<p:tagLst xmlns:p="http://schemas.openxmlformats.org/presentationml/2006/main">
  <p:tag name="KSO_WM_FULL_TEXT_BEAUTIFY_COPY_ID" val="150995209"/>
</p:tagLst>
</file>

<file path=ppt/tags/tag262.xml><?xml version="1.0" encoding="utf-8"?>
<p:tagLst xmlns:p="http://schemas.openxmlformats.org/presentationml/2006/main">
  <p:tag name="KSO_WM_FULL_TEXT_BEAUTIFY_COPY_ID" val="2"/>
</p:tagLst>
</file>

<file path=ppt/tags/tag263.xml><?xml version="1.0" encoding="utf-8"?>
<p:tagLst xmlns:p="http://schemas.openxmlformats.org/presentationml/2006/main">
  <p:tag name="KSO_WM_FULL_TEXT_BEAUTIFY_COPY_ID" val="7"/>
</p:tagLst>
</file>

<file path=ppt/tags/tag264.xml><?xml version="1.0" encoding="utf-8"?>
<p:tagLst xmlns:p="http://schemas.openxmlformats.org/presentationml/2006/main">
  <p:tag name="KSO_WM_FULL_TEXT_BEAUTIFY_COPY_ID" val="3"/>
</p:tagLst>
</file>

<file path=ppt/tags/tag265.xml><?xml version="1.0" encoding="utf-8"?>
<p:tagLst xmlns:p="http://schemas.openxmlformats.org/presentationml/2006/main">
  <p:tag name="KSO_WM_FULL_TEXT_BEAUTIFY_COPY_ID" val="19"/>
</p:tagLst>
</file>

<file path=ppt/tags/tag2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46"/>
</p:tagLst>
</file>

<file path=ppt/tags/tag267.xml><?xml version="1.0" encoding="utf-8"?>
<p:tagLst xmlns:p="http://schemas.openxmlformats.org/presentationml/2006/main">
  <p:tag name="KSO_WM_FULL_TEXT_BEAUTIFY_COPY_ID" val="2"/>
</p:tagLst>
</file>

<file path=ppt/tags/tag268.xml><?xml version="1.0" encoding="utf-8"?>
<p:tagLst xmlns:p="http://schemas.openxmlformats.org/presentationml/2006/main">
  <p:tag name="KSO_WM_FULL_TEXT_BEAUTIFY_COPY_ID" val="7"/>
</p:tagLst>
</file>

<file path=ppt/tags/tag269.xml><?xml version="1.0" encoding="utf-8"?>
<p:tagLst xmlns:p="http://schemas.openxmlformats.org/presentationml/2006/main">
  <p:tag name="KSO_WM_FULL_TEXT_BEAUTIFY_COPY_ID" val="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TABLE_BEAUTIFY" val="smartTable{6ee7a6db-1849-4318-bc2a-87f43da5b540}"/>
  <p:tag name="KSO_WM_FULL_TEXT_BEAUTIFY_COPY_ID" val="4"/>
</p:tagLst>
</file>

<file path=ppt/tags/tag271.xml><?xml version="1.0" encoding="utf-8"?>
<p:tagLst xmlns:p="http://schemas.openxmlformats.org/presentationml/2006/main">
  <p:tag name="KSO_WM_FULL_TEXT_BEAUTIFY_COPY_ID" val="19"/>
</p:tagLst>
</file>

<file path=ppt/tags/tag2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47"/>
</p:tagLst>
</file>

<file path=ppt/tags/tag273.xml><?xml version="1.0" encoding="utf-8"?>
<p:tagLst xmlns:p="http://schemas.openxmlformats.org/presentationml/2006/main">
  <p:tag name="KSO_WM_FULL_TEXT_BEAUTIFY_COPY_ID" val="2"/>
</p:tagLst>
</file>

<file path=ppt/tags/tag274.xml><?xml version="1.0" encoding="utf-8"?>
<p:tagLst xmlns:p="http://schemas.openxmlformats.org/presentationml/2006/main">
  <p:tag name="KSO_WM_FULL_TEXT_BEAUTIFY_COPY_ID" val="7"/>
</p:tagLst>
</file>

<file path=ppt/tags/tag275.xml><?xml version="1.0" encoding="utf-8"?>
<p:tagLst xmlns:p="http://schemas.openxmlformats.org/presentationml/2006/main">
  <p:tag name="KSO_WM_FULL_TEXT_BEAUTIFY_COPY_ID" val="3"/>
</p:tagLst>
</file>

<file path=ppt/tags/tag276.xml><?xml version="1.0" encoding="utf-8"?>
<p:tagLst xmlns:p="http://schemas.openxmlformats.org/presentationml/2006/main">
  <p:tag name="KSO_WM_FULL_TEXT_BEAUTIFY_COPY_ID" val="19"/>
</p:tagLst>
</file>

<file path=ppt/tags/tag2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48"/>
</p:tagLst>
</file>

<file path=ppt/tags/tag278.xml><?xml version="1.0" encoding="utf-8"?>
<p:tagLst xmlns:p="http://schemas.openxmlformats.org/presentationml/2006/main">
  <p:tag name="KSO_WM_FULL_TEXT_BEAUTIFY_COPY_ID" val="2"/>
</p:tagLst>
</file>

<file path=ppt/tags/tag279.xml><?xml version="1.0" encoding="utf-8"?>
<p:tagLst xmlns:p="http://schemas.openxmlformats.org/presentationml/2006/main">
  <p:tag name="KSO_WM_FULL_TEXT_BEAUTIFY_COPY_ID" val="7"/>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FULL_TEXT_BEAUTIFY_COPY_ID" val="3"/>
</p:tagLst>
</file>

<file path=ppt/tags/tag281.xml><?xml version="1.0" encoding="utf-8"?>
<p:tagLst xmlns:p="http://schemas.openxmlformats.org/presentationml/2006/main">
  <p:tag name="KSO_WM_FULL_TEXT_BEAUTIFY_COPY_ID" val="19"/>
</p:tagLst>
</file>

<file path=ppt/tags/tag2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49"/>
</p:tagLst>
</file>

<file path=ppt/tags/tag283.xml><?xml version="1.0" encoding="utf-8"?>
<p:tagLst xmlns:p="http://schemas.openxmlformats.org/presentationml/2006/main">
  <p:tag name="KSO_WM_FULL_TEXT_BEAUTIFY_COPY_ID" val="2"/>
</p:tagLst>
</file>

<file path=ppt/tags/tag284.xml><?xml version="1.0" encoding="utf-8"?>
<p:tagLst xmlns:p="http://schemas.openxmlformats.org/presentationml/2006/main">
  <p:tag name="KSO_WM_FULL_TEXT_BEAUTIFY_COPY_ID" val="7"/>
</p:tagLst>
</file>

<file path=ppt/tags/tag285.xml><?xml version="1.0" encoding="utf-8"?>
<p:tagLst xmlns:p="http://schemas.openxmlformats.org/presentationml/2006/main">
  <p:tag name="KSO_WM_FULL_TEXT_BEAUTIFY_COPY_ID" val="3"/>
</p:tagLst>
</file>

<file path=ppt/tags/tag286.xml><?xml version="1.0" encoding="utf-8"?>
<p:tagLst xmlns:p="http://schemas.openxmlformats.org/presentationml/2006/main">
  <p:tag name="KSO_WM_UNIT_TABLE_BEAUTIFY" val="smartTable{6ee7a6db-1849-4318-bc2a-87f43da5b540}"/>
  <p:tag name="KSO_WM_FULL_TEXT_BEAUTIFY_COPY_ID" val="4"/>
</p:tagLst>
</file>

<file path=ppt/tags/tag287.xml><?xml version="1.0" encoding="utf-8"?>
<p:tagLst xmlns:p="http://schemas.openxmlformats.org/presentationml/2006/main">
  <p:tag name="KSO_WM_FULL_TEXT_BEAUTIFY_COPY_ID" val="19"/>
</p:tagLst>
</file>

<file path=ppt/tags/tag2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0"/>
</p:tagLst>
</file>

<file path=ppt/tags/tag289.xml><?xml version="1.0" encoding="utf-8"?>
<p:tagLst xmlns:p="http://schemas.openxmlformats.org/presentationml/2006/main">
  <p:tag name="KSO_WM_FULL_TEXT_BEAUTIFY_COPY_ID"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FULL_TEXT_BEAUTIFY_COPY_ID" val="7"/>
</p:tagLst>
</file>

<file path=ppt/tags/tag291.xml><?xml version="1.0" encoding="utf-8"?>
<p:tagLst xmlns:p="http://schemas.openxmlformats.org/presentationml/2006/main">
  <p:tag name="KSO_WM_FULL_TEXT_BEAUTIFY_COPY_ID" val="3"/>
</p:tagLst>
</file>

<file path=ppt/tags/tag292.xml><?xml version="1.0" encoding="utf-8"?>
<p:tagLst xmlns:p="http://schemas.openxmlformats.org/presentationml/2006/main">
  <p:tag name="KSO_WM_FULL_TEXT_BEAUTIFY_COPY_ID" val="19"/>
</p:tagLst>
</file>

<file path=ppt/tags/tag2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1"/>
</p:tagLst>
</file>

<file path=ppt/tags/tag294.xml><?xml version="1.0" encoding="utf-8"?>
<p:tagLst xmlns:p="http://schemas.openxmlformats.org/presentationml/2006/main">
  <p:tag name="KSO_WM_FULL_TEXT_BEAUTIFY_COPY_ID" val="2"/>
</p:tagLst>
</file>

<file path=ppt/tags/tag295.xml><?xml version="1.0" encoding="utf-8"?>
<p:tagLst xmlns:p="http://schemas.openxmlformats.org/presentationml/2006/main">
  <p:tag name="KSO_WM_FULL_TEXT_BEAUTIFY_COPY_ID" val="7"/>
</p:tagLst>
</file>

<file path=ppt/tags/tag296.xml><?xml version="1.0" encoding="utf-8"?>
<p:tagLst xmlns:p="http://schemas.openxmlformats.org/presentationml/2006/main">
  <p:tag name="KSO_WM_FULL_TEXT_BEAUTIFY_COPY_ID" val="3"/>
</p:tagLst>
</file>

<file path=ppt/tags/tag297.xml><?xml version="1.0" encoding="utf-8"?>
<p:tagLst xmlns:p="http://schemas.openxmlformats.org/presentationml/2006/main">
  <p:tag name="KSO_WM_FULL_TEXT_BEAUTIFY_COPY_ID" val="19"/>
</p:tagLst>
</file>

<file path=ppt/tags/tag2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2"/>
</p:tagLst>
</file>

<file path=ppt/tags/tag299.xml><?xml version="1.0" encoding="utf-8"?>
<p:tagLst xmlns:p="http://schemas.openxmlformats.org/presentationml/2006/main">
  <p:tag name="KSO_WM_FULL_TEXT_BEAUTIFY_COPY_ID"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FULL_TEXT_BEAUTIFY_COPY_ID" val="7"/>
</p:tagLst>
</file>

<file path=ppt/tags/tag301.xml><?xml version="1.0" encoding="utf-8"?>
<p:tagLst xmlns:p="http://schemas.openxmlformats.org/presentationml/2006/main">
  <p:tag name="KSO_WM_FULL_TEXT_BEAUTIFY_COPY_ID" val="3"/>
</p:tagLst>
</file>

<file path=ppt/tags/tag302.xml><?xml version="1.0" encoding="utf-8"?>
<p:tagLst xmlns:p="http://schemas.openxmlformats.org/presentationml/2006/main">
  <p:tag name="KSO_WM_FULL_TEXT_BEAUTIFY_COPY_ID" val="19"/>
</p:tagLst>
</file>

<file path=ppt/tags/tag3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3"/>
</p:tagLst>
</file>

<file path=ppt/tags/tag304.xml><?xml version="1.0" encoding="utf-8"?>
<p:tagLst xmlns:p="http://schemas.openxmlformats.org/presentationml/2006/main">
  <p:tag name="KSO_WM_FULL_TEXT_BEAUTIFY_COPY_ID" val="2"/>
</p:tagLst>
</file>

<file path=ppt/tags/tag305.xml><?xml version="1.0" encoding="utf-8"?>
<p:tagLst xmlns:p="http://schemas.openxmlformats.org/presentationml/2006/main">
  <p:tag name="KSO_WM_FULL_TEXT_BEAUTIFY_COPY_ID" val="7"/>
</p:tagLst>
</file>

<file path=ppt/tags/tag306.xml><?xml version="1.0" encoding="utf-8"?>
<p:tagLst xmlns:p="http://schemas.openxmlformats.org/presentationml/2006/main">
  <p:tag name="KSO_WM_FULL_TEXT_BEAUTIFY_COPY_ID" val="3"/>
</p:tagLst>
</file>

<file path=ppt/tags/tag307.xml><?xml version="1.0" encoding="utf-8"?>
<p:tagLst xmlns:p="http://schemas.openxmlformats.org/presentationml/2006/main">
  <p:tag name="KSO_WM_UNIT_TABLE_BEAUTIFY" val="smartTable{6ee7a6db-1849-4318-bc2a-87f43da5b540}"/>
  <p:tag name="KSO_WM_FULL_TEXT_BEAUTIFY_COPY_ID" val="4"/>
</p:tagLst>
</file>

<file path=ppt/tags/tag308.xml><?xml version="1.0" encoding="utf-8"?>
<p:tagLst xmlns:p="http://schemas.openxmlformats.org/presentationml/2006/main">
  <p:tag name="KSO_WM_FULL_TEXT_BEAUTIFY_COPY_ID" val="19"/>
</p:tagLst>
</file>

<file path=ppt/tags/tag3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4"/>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FULL_TEXT_BEAUTIFY_COPY_ID" val="2"/>
</p:tagLst>
</file>

<file path=ppt/tags/tag311.xml><?xml version="1.0" encoding="utf-8"?>
<p:tagLst xmlns:p="http://schemas.openxmlformats.org/presentationml/2006/main">
  <p:tag name="KSO_WM_FULL_TEXT_BEAUTIFY_COPY_ID" val="7"/>
</p:tagLst>
</file>

<file path=ppt/tags/tag312.xml><?xml version="1.0" encoding="utf-8"?>
<p:tagLst xmlns:p="http://schemas.openxmlformats.org/presentationml/2006/main">
  <p:tag name="KSO_WM_FULL_TEXT_BEAUTIFY_COPY_ID" val="3"/>
</p:tagLst>
</file>

<file path=ppt/tags/tag313.xml><?xml version="1.0" encoding="utf-8"?>
<p:tagLst xmlns:p="http://schemas.openxmlformats.org/presentationml/2006/main">
  <p:tag name="KSO_WM_FULL_TEXT_BEAUTIFY_COPY_ID" val="11"/>
</p:tagLst>
</file>

<file path=ppt/tags/tag314.xml><?xml version="1.0" encoding="utf-8"?>
<p:tagLst xmlns:p="http://schemas.openxmlformats.org/presentationml/2006/main">
  <p:tag name="KSO_WM_FULL_TEXT_BEAUTIFY_COPY_ID" val="4"/>
</p:tagLst>
</file>

<file path=ppt/tags/tag31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5"/>
</p:tagLst>
</file>

<file path=ppt/tags/tag316.xml><?xml version="1.0" encoding="utf-8"?>
<p:tagLst xmlns:p="http://schemas.openxmlformats.org/presentationml/2006/main">
  <p:tag name="KSO_WM_FULL_TEXT_BEAUTIFY_COPY_ID" val="2"/>
</p:tagLst>
</file>

<file path=ppt/tags/tag317.xml><?xml version="1.0" encoding="utf-8"?>
<p:tagLst xmlns:p="http://schemas.openxmlformats.org/presentationml/2006/main">
  <p:tag name="KSO_WM_FULL_TEXT_BEAUTIFY_COPY_ID" val="7"/>
</p:tagLst>
</file>

<file path=ppt/tags/tag318.xml><?xml version="1.0" encoding="utf-8"?>
<p:tagLst xmlns:p="http://schemas.openxmlformats.org/presentationml/2006/main">
  <p:tag name="KSO_WM_FULL_TEXT_BEAUTIFY_COPY_ID" val="3"/>
</p:tagLst>
</file>

<file path=ppt/tags/tag31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6"/>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FULL_TEXT_BEAUTIFY_COPY_ID" val="2"/>
</p:tagLst>
</file>

<file path=ppt/tags/tag321.xml><?xml version="1.0" encoding="utf-8"?>
<p:tagLst xmlns:p="http://schemas.openxmlformats.org/presentationml/2006/main">
  <p:tag name="KSO_WM_FULL_TEXT_BEAUTIFY_COPY_ID" val="7"/>
</p:tagLst>
</file>

<file path=ppt/tags/tag322.xml><?xml version="1.0" encoding="utf-8"?>
<p:tagLst xmlns:p="http://schemas.openxmlformats.org/presentationml/2006/main">
  <p:tag name="KSO_WM_FULL_TEXT_BEAUTIFY_COPY_ID" val="3"/>
</p:tagLst>
</file>

<file path=ppt/tags/tag32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457"/>
</p:tagLst>
</file>

<file path=ppt/tags/tag324.xml><?xml version="1.0" encoding="utf-8"?>
<p:tagLst xmlns:p="http://schemas.openxmlformats.org/presentationml/2006/main">
  <p:tag name="KSO_WM_FULL_TEXT_BEAUTIFY_COPY_ID" val="2"/>
</p:tagLst>
</file>

<file path=ppt/tags/tag325.xml><?xml version="1.0" encoding="utf-8"?>
<p:tagLst xmlns:p="http://schemas.openxmlformats.org/presentationml/2006/main">
  <p:tag name="KSO_WM_FULL_TEXT_BEAUTIFY_COPY_ID" val="3"/>
</p:tagLst>
</file>

<file path=ppt/tags/tag326.xml><?xml version="1.0" encoding="utf-8"?>
<p:tagLst xmlns:p="http://schemas.openxmlformats.org/presentationml/2006/main">
  <p:tag name="KSO_WM_FULL_TEXT_BEAUTIFY_COPY_ID" val="4"/>
</p:tagLst>
</file>

<file path=ppt/tags/tag327.xml><?xml version="1.0" encoding="utf-8"?>
<p:tagLst xmlns:p="http://schemas.openxmlformats.org/presentationml/2006/main">
  <p:tag name="KSO_WM_FULL_TEXT_BEAUTIFY_COPY_ID" val="5"/>
</p:tagLst>
</file>

<file path=ppt/tags/tag328.xml><?xml version="1.0" encoding="utf-8"?>
<p:tagLst xmlns:p="http://schemas.openxmlformats.org/presentationml/2006/main">
  <p:tag name="KSO_WM_FULL_TEXT_BEAUTIFY_COPY_ID" val="6"/>
</p:tagLst>
</file>

<file path=ppt/tags/tag329.xml><?xml version="1.0" encoding="utf-8"?>
<p:tagLst xmlns:p="http://schemas.openxmlformats.org/presentationml/2006/main">
  <p:tag name="KSO_WM_FULL_TEXT_BEAUTIFY_COPY_ID" val="7"/>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FULL_TEXT_BEAUTIFY_COPY_ID" val="8"/>
</p:tagLst>
</file>

<file path=ppt/tags/tag331.xml><?xml version="1.0" encoding="utf-8"?>
<p:tagLst xmlns:p="http://schemas.openxmlformats.org/presentationml/2006/main">
  <p:tag name="KSO_WM_FULL_TEXT_BEAUTIFY_COPY_ID" val="9"/>
</p:tagLst>
</file>

<file path=ppt/tags/tag332.xml><?xml version="1.0" encoding="utf-8"?>
<p:tagLst xmlns:p="http://schemas.openxmlformats.org/presentationml/2006/main">
  <p:tag name="KSO_WM_FULL_TEXT_BEAUTIFY_COPY_ID" val="10"/>
</p:tagLst>
</file>

<file path=ppt/tags/tag333.xml><?xml version="1.0" encoding="utf-8"?>
<p:tagLst xmlns:p="http://schemas.openxmlformats.org/presentationml/2006/main">
  <p:tag name="KSO_WM_FULL_TEXT_BEAUTIFY_COPY_ID" val="12"/>
</p:tagLst>
</file>

<file path=ppt/tags/tag334.xml><?xml version="1.0" encoding="utf-8"?>
<p:tagLst xmlns:p="http://schemas.openxmlformats.org/presentationml/2006/main">
  <p:tag name="KSO_WM_FULL_TEXT_BEAUTIFY_COPY_ID" val="11"/>
</p:tagLst>
</file>

<file path=ppt/tags/tag335.xml><?xml version="1.0" encoding="utf-8"?>
<p:tagLst xmlns:p="http://schemas.openxmlformats.org/presentationml/2006/main">
  <p:tag name="KSO_WM_FULL_TEXT_BEAUTIFY_COPY_ID" val="150995210"/>
</p:tagLst>
</file>

<file path=ppt/tags/tag336.xml><?xml version="1.0" encoding="utf-8"?>
<p:tagLst xmlns:p="http://schemas.openxmlformats.org/presentationml/2006/main">
  <p:tag name="KSO_WM_FULL_TEXT_BEAUTIFY_COPY_ID" val="2"/>
</p:tagLst>
</file>

<file path=ppt/tags/tag337.xml><?xml version="1.0" encoding="utf-8"?>
<p:tagLst xmlns:p="http://schemas.openxmlformats.org/presentationml/2006/main">
  <p:tag name="KSO_WM_FULL_TEXT_BEAUTIFY_COPY_ID" val="3"/>
</p:tagLst>
</file>

<file path=ppt/tags/tag338.xml><?xml version="1.0" encoding="utf-8"?>
<p:tagLst xmlns:p="http://schemas.openxmlformats.org/presentationml/2006/main">
  <p:tag name="KSO_WM_FULL_TEXT_BEAUTIFY_COPY_ID" val="4"/>
</p:tagLst>
</file>

<file path=ppt/tags/tag339.xml><?xml version="1.0" encoding="utf-8"?>
<p:tagLst xmlns:p="http://schemas.openxmlformats.org/presentationml/2006/main">
  <p:tag name="KSO_WM_FULL_TEXT_BEAUTIFY_COPY_ID" val="5"/>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FULL_TEXT_BEAUTIFY_COPY_ID" val="6"/>
</p:tagLst>
</file>

<file path=ppt/tags/tag341.xml><?xml version="1.0" encoding="utf-8"?>
<p:tagLst xmlns:p="http://schemas.openxmlformats.org/presentationml/2006/main">
  <p:tag name="KSO_WM_FULL_TEXT_BEAUTIFY_COPY_ID" val="7"/>
</p:tagLst>
</file>

<file path=ppt/tags/tag342.xml><?xml version="1.0" encoding="utf-8"?>
<p:tagLst xmlns:p="http://schemas.openxmlformats.org/presentationml/2006/main">
  <p:tag name="KSO_WM_FULL_TEXT_BEAUTIFY_COPY_ID" val="8"/>
</p:tagLst>
</file>

<file path=ppt/tags/tag343.xml><?xml version="1.0" encoding="utf-8"?>
<p:tagLst xmlns:p="http://schemas.openxmlformats.org/presentationml/2006/main">
  <p:tag name="KSO_WM_FULL_TEXT_BEAUTIFY_COPY_ID" val="9"/>
</p:tagLst>
</file>

<file path=ppt/tags/tag344.xml><?xml version="1.0" encoding="utf-8"?>
<p:tagLst xmlns:p="http://schemas.openxmlformats.org/presentationml/2006/main">
  <p:tag name="KSO_WM_FULL_TEXT_BEAUTIFY_COPY_ID" val="10"/>
</p:tagLst>
</file>

<file path=ppt/tags/tag345.xml><?xml version="1.0" encoding="utf-8"?>
<p:tagLst xmlns:p="http://schemas.openxmlformats.org/presentationml/2006/main">
  <p:tag name="KSO_WM_FULL_TEXT_BEAUTIFY_COPY_ID" val="11"/>
</p:tagLst>
</file>

<file path=ppt/tags/tag346.xml><?xml version="1.0" encoding="utf-8"?>
<p:tagLst xmlns:p="http://schemas.openxmlformats.org/presentationml/2006/main">
  <p:tag name="KSO_WM_FULL_TEXT_BEAUTIFY_COPY_ID" val="150995211"/>
</p:tagLst>
</file>

<file path=ppt/tags/tag347.xml><?xml version="1.0" encoding="utf-8"?>
<p:tagLst xmlns:p="http://schemas.openxmlformats.org/presentationml/2006/main">
  <p:tag name="KSO_WM_FULL_TEXT_BEAUTIFY_COPY_ID" val="2"/>
</p:tagLst>
</file>

<file path=ppt/tags/tag348.xml><?xml version="1.0" encoding="utf-8"?>
<p:tagLst xmlns:p="http://schemas.openxmlformats.org/presentationml/2006/main">
  <p:tag name="KSO_WM_FULL_TEXT_BEAUTIFY_COPY_ID" val="3"/>
</p:tagLst>
</file>

<file path=ppt/tags/tag349.xml><?xml version="1.0" encoding="utf-8"?>
<p:tagLst xmlns:p="http://schemas.openxmlformats.org/presentationml/2006/main">
  <p:tag name="KSO_WM_FULL_TEXT_BEAUTIFY_COPY_ID" val="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0.xml><?xml version="1.0" encoding="utf-8"?>
<p:tagLst xmlns:p="http://schemas.openxmlformats.org/presentationml/2006/main">
  <p:tag name="KSO_WM_FULL_TEXT_BEAUTIFY_COPY_ID" val="5"/>
</p:tagLst>
</file>

<file path=ppt/tags/tag351.xml><?xml version="1.0" encoding="utf-8"?>
<p:tagLst xmlns:p="http://schemas.openxmlformats.org/presentationml/2006/main">
  <p:tag name="KSO_WM_FULL_TEXT_BEAUTIFY_COPY_ID" val="6"/>
</p:tagLst>
</file>

<file path=ppt/tags/tag352.xml><?xml version="1.0" encoding="utf-8"?>
<p:tagLst xmlns:p="http://schemas.openxmlformats.org/presentationml/2006/main">
  <p:tag name="KSO_WM_FULL_TEXT_BEAUTIFY_COPY_ID" val="7"/>
</p:tagLst>
</file>

<file path=ppt/tags/tag353.xml><?xml version="1.0" encoding="utf-8"?>
<p:tagLst xmlns:p="http://schemas.openxmlformats.org/presentationml/2006/main">
  <p:tag name="KSO_WM_FULL_TEXT_BEAUTIFY_COPY_ID" val="8"/>
</p:tagLst>
</file>

<file path=ppt/tags/tag354.xml><?xml version="1.0" encoding="utf-8"?>
<p:tagLst xmlns:p="http://schemas.openxmlformats.org/presentationml/2006/main">
  <p:tag name="KSO_WM_FULL_TEXT_BEAUTIFY_COPY_ID" val="9"/>
</p:tagLst>
</file>

<file path=ppt/tags/tag355.xml><?xml version="1.0" encoding="utf-8"?>
<p:tagLst xmlns:p="http://schemas.openxmlformats.org/presentationml/2006/main">
  <p:tag name="KSO_WM_FULL_TEXT_BEAUTIFY_COPY_ID" val="10"/>
</p:tagLst>
</file>

<file path=ppt/tags/tag356.xml><?xml version="1.0" encoding="utf-8"?>
<p:tagLst xmlns:p="http://schemas.openxmlformats.org/presentationml/2006/main">
  <p:tag name="KSO_WM_FULL_TEXT_BEAUTIFY_COPY_ID" val="11"/>
</p:tagLst>
</file>

<file path=ppt/tags/tag357.xml><?xml version="1.0" encoding="utf-8"?>
<p:tagLst xmlns:p="http://schemas.openxmlformats.org/presentationml/2006/main">
  <p:tag name="KSO_WM_FULL_TEXT_BEAUTIFY_COPY_ID" val="13"/>
</p:tagLst>
</file>

<file path=ppt/tags/tag358.xml><?xml version="1.0" encoding="utf-8"?>
<p:tagLst xmlns:p="http://schemas.openxmlformats.org/presentationml/2006/main">
  <p:tag name="KSO_WM_FULL_TEXT_BEAUTIFY_COPY_ID" val="12"/>
</p:tagLst>
</file>

<file path=ppt/tags/tag359.xml><?xml version="1.0" encoding="utf-8"?>
<p:tagLst xmlns:p="http://schemas.openxmlformats.org/presentationml/2006/main">
  <p:tag name="KSO_WM_FULL_TEXT_BEAUTIFY_COPY_ID" val="15099521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p="http://schemas.openxmlformats.org/presentationml/2006/main">
  <p:tag name="KSO_WM_FULL_TEXT_BEAUTIFY_COPY_ID" val="2"/>
</p:tagLst>
</file>

<file path=ppt/tags/tag361.xml><?xml version="1.0" encoding="utf-8"?>
<p:tagLst xmlns:p="http://schemas.openxmlformats.org/presentationml/2006/main">
  <p:tag name="KSO_WM_FULL_TEXT_BEAUTIFY_COPY_ID" val="3"/>
</p:tagLst>
</file>

<file path=ppt/tags/tag362.xml><?xml version="1.0" encoding="utf-8"?>
<p:tagLst xmlns:p="http://schemas.openxmlformats.org/presentationml/2006/main">
  <p:tag name="KSO_WM_FULL_TEXT_BEAUTIFY_COPY_ID" val="4"/>
</p:tagLst>
</file>

<file path=ppt/tags/tag363.xml><?xml version="1.0" encoding="utf-8"?>
<p:tagLst xmlns:p="http://schemas.openxmlformats.org/presentationml/2006/main">
  <p:tag name="KSO_WM_FULL_TEXT_BEAUTIFY_COPY_ID" val="5"/>
</p:tagLst>
</file>

<file path=ppt/tags/tag364.xml><?xml version="1.0" encoding="utf-8"?>
<p:tagLst xmlns:p="http://schemas.openxmlformats.org/presentationml/2006/main">
  <p:tag name="KSO_WM_FULL_TEXT_BEAUTIFY_COPY_ID" val="6"/>
</p:tagLst>
</file>

<file path=ppt/tags/tag365.xml><?xml version="1.0" encoding="utf-8"?>
<p:tagLst xmlns:p="http://schemas.openxmlformats.org/presentationml/2006/main">
  <p:tag name="KSO_WM_FULL_TEXT_BEAUTIFY_COPY_ID" val="7"/>
</p:tagLst>
</file>

<file path=ppt/tags/tag366.xml><?xml version="1.0" encoding="utf-8"?>
<p:tagLst xmlns:p="http://schemas.openxmlformats.org/presentationml/2006/main">
  <p:tag name="KSO_WM_FULL_TEXT_BEAUTIFY_COPY_ID" val="8"/>
</p:tagLst>
</file>

<file path=ppt/tags/tag367.xml><?xml version="1.0" encoding="utf-8"?>
<p:tagLst xmlns:p="http://schemas.openxmlformats.org/presentationml/2006/main">
  <p:tag name="KSO_WM_FULL_TEXT_BEAUTIFY_COPY_ID" val="9"/>
</p:tagLst>
</file>

<file path=ppt/tags/tag368.xml><?xml version="1.0" encoding="utf-8"?>
<p:tagLst xmlns:p="http://schemas.openxmlformats.org/presentationml/2006/main">
  <p:tag name="KSO_WM_FULL_TEXT_BEAUTIFY_COPY_ID" val="10"/>
</p:tagLst>
</file>

<file path=ppt/tags/tag369.xml><?xml version="1.0" encoding="utf-8"?>
<p:tagLst xmlns:p="http://schemas.openxmlformats.org/presentationml/2006/main">
  <p:tag name="KSO_WM_FULL_TEXT_BEAUTIFY_COPY_ID" val="1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FULL_TEXT_BEAUTIFY_COPY_ID" val="12"/>
</p:tagLst>
</file>

<file path=ppt/tags/tag371.xml><?xml version="1.0" encoding="utf-8"?>
<p:tagLst xmlns:p="http://schemas.openxmlformats.org/presentationml/2006/main">
  <p:tag name="KSO_WM_FULL_TEXT_BEAUTIFY_COPY_ID" val="13"/>
</p:tagLst>
</file>

<file path=ppt/tags/tag372.xml><?xml version="1.0" encoding="utf-8"?>
<p:tagLst xmlns:p="http://schemas.openxmlformats.org/presentationml/2006/main">
  <p:tag name="KSO_WM_FULL_TEXT_BEAUTIFY_COPY_ID" val="14"/>
</p:tagLst>
</file>

<file path=ppt/tags/tag373.xml><?xml version="1.0" encoding="utf-8"?>
<p:tagLst xmlns:p="http://schemas.openxmlformats.org/presentationml/2006/main">
  <p:tag name="KSO_WM_FULL_TEXT_BEAUTIFY_COPY_ID" val="15"/>
</p:tagLst>
</file>

<file path=ppt/tags/tag374.xml><?xml version="1.0" encoding="utf-8"?>
<p:tagLst xmlns:p="http://schemas.openxmlformats.org/presentationml/2006/main">
  <p:tag name="KSO_WM_FULL_TEXT_BEAUTIFY_COPY_ID" val="16"/>
</p:tagLst>
</file>

<file path=ppt/tags/tag375.xml><?xml version="1.0" encoding="utf-8"?>
<p:tagLst xmlns:p="http://schemas.openxmlformats.org/presentationml/2006/main">
  <p:tag name="KSO_WM_FULL_TEXT_BEAUTIFY_COPY_ID" val="17"/>
</p:tagLst>
</file>

<file path=ppt/tags/tag376.xml><?xml version="1.0" encoding="utf-8"?>
<p:tagLst xmlns:p="http://schemas.openxmlformats.org/presentationml/2006/main">
  <p:tag name="KSO_WM_FULL_TEXT_BEAUTIFY_COPY_ID" val="19"/>
</p:tagLst>
</file>

<file path=ppt/tags/tag377.xml><?xml version="1.0" encoding="utf-8"?>
<p:tagLst xmlns:p="http://schemas.openxmlformats.org/presentationml/2006/main">
  <p:tag name="KSO_WM_FULL_TEXT_BEAUTIFY_COPY_ID" val="18"/>
</p:tagLst>
</file>

<file path=ppt/tags/tag378.xml><?xml version="1.0" encoding="utf-8"?>
<p:tagLst xmlns:p="http://schemas.openxmlformats.org/presentationml/2006/main">
  <p:tag name="KSO_WM_FULL_TEXT_BEAUTIFY_COPY_ID" val="150995213"/>
</p:tagLst>
</file>

<file path=ppt/tags/tag379.xml><?xml version="1.0" encoding="utf-8"?>
<p:tagLst xmlns:p="http://schemas.openxmlformats.org/presentationml/2006/main">
  <p:tag name="KSO_WM_FULL_TEXT_BEAUTIFY_COPY_ID"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FULL_TEXT_BEAUTIFY_COPY_ID" val="7"/>
</p:tagLst>
</file>

<file path=ppt/tags/tag381.xml><?xml version="1.0" encoding="utf-8"?>
<p:tagLst xmlns:p="http://schemas.openxmlformats.org/presentationml/2006/main">
  <p:tag name="KSO_WM_FULL_TEXT_BEAUTIFY_COPY_ID" val="3"/>
</p:tagLst>
</file>

<file path=ppt/tags/tag382.xml><?xml version="1.0" encoding="utf-8"?>
<p:tagLst xmlns:p="http://schemas.openxmlformats.org/presentationml/2006/main">
  <p:tag name="KSO_WM_FULL_TEXT_BEAUTIFY_COPY_ID" val="10"/>
</p:tagLst>
</file>

<file path=ppt/tags/tag3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18"/>
</p:tagLst>
</file>

<file path=ppt/tags/tag384.xml><?xml version="1.0" encoding="utf-8"?>
<p:tagLst xmlns:p="http://schemas.openxmlformats.org/presentationml/2006/main">
  <p:tag name="KSO_WM_FULL_TEXT_BEAUTIFY_COPY_ID" val="2"/>
</p:tagLst>
</file>

<file path=ppt/tags/tag385.xml><?xml version="1.0" encoding="utf-8"?>
<p:tagLst xmlns:p="http://schemas.openxmlformats.org/presentationml/2006/main">
  <p:tag name="KSO_WM_FULL_TEXT_BEAUTIFY_COPY_ID" val="3"/>
</p:tagLst>
</file>

<file path=ppt/tags/tag386.xml><?xml version="1.0" encoding="utf-8"?>
<p:tagLst xmlns:p="http://schemas.openxmlformats.org/presentationml/2006/main">
  <p:tag name="KSO_WM_FULL_TEXT_BEAUTIFY_COPY_ID" val="4"/>
</p:tagLst>
</file>

<file path=ppt/tags/tag387.xml><?xml version="1.0" encoding="utf-8"?>
<p:tagLst xmlns:p="http://schemas.openxmlformats.org/presentationml/2006/main">
  <p:tag name="KSO_WM_FULL_TEXT_BEAUTIFY_COPY_ID" val="5"/>
</p:tagLst>
</file>

<file path=ppt/tags/tag388.xml><?xml version="1.0" encoding="utf-8"?>
<p:tagLst xmlns:p="http://schemas.openxmlformats.org/presentationml/2006/main">
  <p:tag name="KSO_WM_FULL_TEXT_BEAUTIFY_COPY_ID" val="6"/>
</p:tagLst>
</file>

<file path=ppt/tags/tag389.xml><?xml version="1.0" encoding="utf-8"?>
<p:tagLst xmlns:p="http://schemas.openxmlformats.org/presentationml/2006/main">
  <p:tag name="KSO_WM_FULL_TEXT_BEAUTIFY_COPY_ID" val="8"/>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0.xml><?xml version="1.0" encoding="utf-8"?>
<p:tagLst xmlns:p="http://schemas.openxmlformats.org/presentationml/2006/main">
  <p:tag name="KSO_WM_FULL_TEXT_BEAUTIFY_COPY_ID" val="7"/>
</p:tagLst>
</file>

<file path=ppt/tags/tag391.xml><?xml version="1.0" encoding="utf-8"?>
<p:tagLst xmlns:p="http://schemas.openxmlformats.org/presentationml/2006/main">
  <p:tag name="KSO_WM_FULL_TEXT_BEAUTIFY_COPY_ID" val="150995214"/>
</p:tagLst>
</file>

<file path=ppt/tags/tag392.xml><?xml version="1.0" encoding="utf-8"?>
<p:tagLst xmlns:p="http://schemas.openxmlformats.org/presentationml/2006/main">
  <p:tag name="KSO_WM_FULL_TEXT_BEAUTIFY_COPY_ID" val="2"/>
</p:tagLst>
</file>

<file path=ppt/tags/tag393.xml><?xml version="1.0" encoding="utf-8"?>
<p:tagLst xmlns:p="http://schemas.openxmlformats.org/presentationml/2006/main">
  <p:tag name="KSO_WM_FULL_TEXT_BEAUTIFY_COPY_ID" val="3"/>
</p:tagLst>
</file>

<file path=ppt/tags/tag394.xml><?xml version="1.0" encoding="utf-8"?>
<p:tagLst xmlns:p="http://schemas.openxmlformats.org/presentationml/2006/main">
  <p:tag name="KSO_WM_FULL_TEXT_BEAUTIFY_COPY_ID" val="4"/>
</p:tagLst>
</file>

<file path=ppt/tags/tag395.xml><?xml version="1.0" encoding="utf-8"?>
<p:tagLst xmlns:p="http://schemas.openxmlformats.org/presentationml/2006/main">
  <p:tag name="KSO_WM_FULL_TEXT_BEAUTIFY_COPY_ID" val="5"/>
</p:tagLst>
</file>

<file path=ppt/tags/tag396.xml><?xml version="1.0" encoding="utf-8"?>
<p:tagLst xmlns:p="http://schemas.openxmlformats.org/presentationml/2006/main">
  <p:tag name="KSO_WM_FULL_TEXT_BEAUTIFY_COPY_ID" val="6"/>
</p:tagLst>
</file>

<file path=ppt/tags/tag397.xml><?xml version="1.0" encoding="utf-8"?>
<p:tagLst xmlns:p="http://schemas.openxmlformats.org/presentationml/2006/main">
  <p:tag name="KSO_WM_FULL_TEXT_BEAUTIFY_COPY_ID" val="8"/>
</p:tagLst>
</file>

<file path=ppt/tags/tag398.xml><?xml version="1.0" encoding="utf-8"?>
<p:tagLst xmlns:p="http://schemas.openxmlformats.org/presentationml/2006/main">
  <p:tag name="KSO_WM_FULL_TEXT_BEAUTIFY_COPY_ID" val="7"/>
</p:tagLst>
</file>

<file path=ppt/tags/tag399.xml><?xml version="1.0" encoding="utf-8"?>
<p:tagLst xmlns:p="http://schemas.openxmlformats.org/presentationml/2006/main">
  <p:tag name="KSO_WM_FULL_TEXT_BEAUTIFY_COPY_ID" val="15099521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p="http://schemas.openxmlformats.org/presentationml/2006/main">
  <p:tag name="KSO_WM_FULL_TEXT_BEAUTIFY_COPY_ID" val="2"/>
</p:tagLst>
</file>

<file path=ppt/tags/tag401.xml><?xml version="1.0" encoding="utf-8"?>
<p:tagLst xmlns:p="http://schemas.openxmlformats.org/presentationml/2006/main">
  <p:tag name="KSO_WM_FULL_TEXT_BEAUTIFY_COPY_ID" val="3"/>
</p:tagLst>
</file>

<file path=ppt/tags/tag402.xml><?xml version="1.0" encoding="utf-8"?>
<p:tagLst xmlns:p="http://schemas.openxmlformats.org/presentationml/2006/main">
  <p:tag name="KSO_WM_FULL_TEXT_BEAUTIFY_COPY_ID" val="4"/>
</p:tagLst>
</file>

<file path=ppt/tags/tag403.xml><?xml version="1.0" encoding="utf-8"?>
<p:tagLst xmlns:p="http://schemas.openxmlformats.org/presentationml/2006/main">
  <p:tag name="KSO_WM_FULL_TEXT_BEAUTIFY_COPY_ID" val="5"/>
</p:tagLst>
</file>

<file path=ppt/tags/tag404.xml><?xml version="1.0" encoding="utf-8"?>
<p:tagLst xmlns:p="http://schemas.openxmlformats.org/presentationml/2006/main">
  <p:tag name="KSO_WM_FULL_TEXT_BEAUTIFY_COPY_ID" val="6"/>
</p:tagLst>
</file>

<file path=ppt/tags/tag405.xml><?xml version="1.0" encoding="utf-8"?>
<p:tagLst xmlns:p="http://schemas.openxmlformats.org/presentationml/2006/main">
  <p:tag name="KSO_WM_FULL_TEXT_BEAUTIFY_COPY_ID" val="7"/>
</p:tagLst>
</file>

<file path=ppt/tags/tag406.xml><?xml version="1.0" encoding="utf-8"?>
<p:tagLst xmlns:p="http://schemas.openxmlformats.org/presentationml/2006/main">
  <p:tag name="KSO_WM_FULL_TEXT_BEAUTIFY_COPY_ID" val="9"/>
</p:tagLst>
</file>

<file path=ppt/tags/tag407.xml><?xml version="1.0" encoding="utf-8"?>
<p:tagLst xmlns:p="http://schemas.openxmlformats.org/presentationml/2006/main">
  <p:tag name="KSO_WM_FULL_TEXT_BEAUTIFY_COPY_ID" val="8"/>
</p:tagLst>
</file>

<file path=ppt/tags/tag408.xml><?xml version="1.0" encoding="utf-8"?>
<p:tagLst xmlns:p="http://schemas.openxmlformats.org/presentationml/2006/main">
  <p:tag name="KSO_WM_FULL_TEXT_BEAUTIFY_COPY_ID" val="150995216"/>
</p:tagLst>
</file>

<file path=ppt/tags/tag409.xml><?xml version="1.0" encoding="utf-8"?>
<p:tagLst xmlns:p="http://schemas.openxmlformats.org/presentationml/2006/main">
  <p:tag name="KSO_WM_FULL_TEXT_BEAUTIFY_COPY_ID"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p="http://schemas.openxmlformats.org/presentationml/2006/main">
  <p:tag name="KSO_WM_FULL_TEXT_BEAUTIFY_COPY_ID" val="3"/>
</p:tagLst>
</file>

<file path=ppt/tags/tag411.xml><?xml version="1.0" encoding="utf-8"?>
<p:tagLst xmlns:p="http://schemas.openxmlformats.org/presentationml/2006/main">
  <p:tag name="KSO_WM_FULL_TEXT_BEAUTIFY_COPY_ID" val="4"/>
</p:tagLst>
</file>

<file path=ppt/tags/tag412.xml><?xml version="1.0" encoding="utf-8"?>
<p:tagLst xmlns:p="http://schemas.openxmlformats.org/presentationml/2006/main">
  <p:tag name="KSO_WM_FULL_TEXT_BEAUTIFY_COPY_ID" val="5"/>
</p:tagLst>
</file>

<file path=ppt/tags/tag413.xml><?xml version="1.0" encoding="utf-8"?>
<p:tagLst xmlns:p="http://schemas.openxmlformats.org/presentationml/2006/main">
  <p:tag name="KSO_WM_FULL_TEXT_BEAUTIFY_COPY_ID" val="6"/>
</p:tagLst>
</file>

<file path=ppt/tags/tag414.xml><?xml version="1.0" encoding="utf-8"?>
<p:tagLst xmlns:p="http://schemas.openxmlformats.org/presentationml/2006/main">
  <p:tag name="KSO_WM_FULL_TEXT_BEAUTIFY_COPY_ID" val="7"/>
</p:tagLst>
</file>

<file path=ppt/tags/tag415.xml><?xml version="1.0" encoding="utf-8"?>
<p:tagLst xmlns:p="http://schemas.openxmlformats.org/presentationml/2006/main">
  <p:tag name="KSO_WM_FULL_TEXT_BEAUTIFY_COPY_ID" val="9"/>
</p:tagLst>
</file>

<file path=ppt/tags/tag416.xml><?xml version="1.0" encoding="utf-8"?>
<p:tagLst xmlns:p="http://schemas.openxmlformats.org/presentationml/2006/main">
  <p:tag name="KSO_WM_FULL_TEXT_BEAUTIFY_COPY_ID" val="8"/>
</p:tagLst>
</file>

<file path=ppt/tags/tag417.xml><?xml version="1.0" encoding="utf-8"?>
<p:tagLst xmlns:p="http://schemas.openxmlformats.org/presentationml/2006/main">
  <p:tag name="KSO_WM_FULL_TEXT_BEAUTIFY_COPY_ID" val="150995217"/>
</p:tagLst>
</file>

<file path=ppt/tags/tag418.xml><?xml version="1.0" encoding="utf-8"?>
<p:tagLst xmlns:p="http://schemas.openxmlformats.org/presentationml/2006/main">
  <p:tag name="KSO_WM_FULL_TEXT_BEAUTIFY_COPY_ID" val="2"/>
</p:tagLst>
</file>

<file path=ppt/tags/tag419.xml><?xml version="1.0" encoding="utf-8"?>
<p:tagLst xmlns:p="http://schemas.openxmlformats.org/presentationml/2006/main">
  <p:tag name="KSO_WM_FULL_TEXT_BEAUTIFY_COPY_ID" val="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FULL_TEXT_BEAUTIFY_COPY_ID" val="4"/>
</p:tagLst>
</file>

<file path=ppt/tags/tag421.xml><?xml version="1.0" encoding="utf-8"?>
<p:tagLst xmlns:p="http://schemas.openxmlformats.org/presentationml/2006/main">
  <p:tag name="KSO_WM_FULL_TEXT_BEAUTIFY_COPY_ID" val="5"/>
</p:tagLst>
</file>

<file path=ppt/tags/tag422.xml><?xml version="1.0" encoding="utf-8"?>
<p:tagLst xmlns:p="http://schemas.openxmlformats.org/presentationml/2006/main">
  <p:tag name="KSO_WM_FULL_TEXT_BEAUTIFY_COPY_ID" val="6"/>
</p:tagLst>
</file>

<file path=ppt/tags/tag423.xml><?xml version="1.0" encoding="utf-8"?>
<p:tagLst xmlns:p="http://schemas.openxmlformats.org/presentationml/2006/main">
  <p:tag name="KSO_WM_FULL_TEXT_BEAUTIFY_COPY_ID" val="7"/>
</p:tagLst>
</file>

<file path=ppt/tags/tag424.xml><?xml version="1.0" encoding="utf-8"?>
<p:tagLst xmlns:p="http://schemas.openxmlformats.org/presentationml/2006/main">
  <p:tag name="KSO_WM_FULL_TEXT_BEAUTIFY_COPY_ID" val="10"/>
</p:tagLst>
</file>

<file path=ppt/tags/tag425.xml><?xml version="1.0" encoding="utf-8"?>
<p:tagLst xmlns:p="http://schemas.openxmlformats.org/presentationml/2006/main">
  <p:tag name="KSO_WM_FULL_TEXT_BEAUTIFY_COPY_ID" val="8"/>
</p:tagLst>
</file>

<file path=ppt/tags/tag426.xml><?xml version="1.0" encoding="utf-8"?>
<p:tagLst xmlns:p="http://schemas.openxmlformats.org/presentationml/2006/main">
  <p:tag name="KSO_WM_FULL_TEXT_BEAUTIFY_COPY_ID" val="9"/>
</p:tagLst>
</file>

<file path=ppt/tags/tag427.xml><?xml version="1.0" encoding="utf-8"?>
<p:tagLst xmlns:p="http://schemas.openxmlformats.org/presentationml/2006/main">
  <p:tag name="KSO_WM_FULL_TEXT_BEAUTIFY_COPY_ID" val="150995218"/>
</p:tagLst>
</file>

<file path=ppt/tags/tag428.xml><?xml version="1.0" encoding="utf-8"?>
<p:tagLst xmlns:p="http://schemas.openxmlformats.org/presentationml/2006/main">
  <p:tag name="KSO_WM_FULL_TEXT_BEAUTIFY_COPY_ID" val="2"/>
</p:tagLst>
</file>

<file path=ppt/tags/tag429.xml><?xml version="1.0" encoding="utf-8"?>
<p:tagLst xmlns:p="http://schemas.openxmlformats.org/presentationml/2006/main">
  <p:tag name="KSO_WM_FULL_TEXT_BEAUTIFY_COPY_ID" val="3"/>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p="http://schemas.openxmlformats.org/presentationml/2006/main">
  <p:tag name="KSO_WM_FULL_TEXT_BEAUTIFY_COPY_ID" val="4"/>
</p:tagLst>
</file>

<file path=ppt/tags/tag431.xml><?xml version="1.0" encoding="utf-8"?>
<p:tagLst xmlns:p="http://schemas.openxmlformats.org/presentationml/2006/main">
  <p:tag name="KSO_WM_FULL_TEXT_BEAUTIFY_COPY_ID" val="5"/>
</p:tagLst>
</file>

<file path=ppt/tags/tag432.xml><?xml version="1.0" encoding="utf-8"?>
<p:tagLst xmlns:p="http://schemas.openxmlformats.org/presentationml/2006/main">
  <p:tag name="KSO_WM_FULL_TEXT_BEAUTIFY_COPY_ID" val="6"/>
</p:tagLst>
</file>

<file path=ppt/tags/tag433.xml><?xml version="1.0" encoding="utf-8"?>
<p:tagLst xmlns:p="http://schemas.openxmlformats.org/presentationml/2006/main">
  <p:tag name="KSO_WM_FULL_TEXT_BEAUTIFY_COPY_ID" val="7"/>
</p:tagLst>
</file>

<file path=ppt/tags/tag434.xml><?xml version="1.0" encoding="utf-8"?>
<p:tagLst xmlns:p="http://schemas.openxmlformats.org/presentationml/2006/main">
  <p:tag name="KSO_WM_FULL_TEXT_BEAUTIFY_COPY_ID" val="10"/>
</p:tagLst>
</file>

<file path=ppt/tags/tag435.xml><?xml version="1.0" encoding="utf-8"?>
<p:tagLst xmlns:p="http://schemas.openxmlformats.org/presentationml/2006/main">
  <p:tag name="KSO_WM_FULL_TEXT_BEAUTIFY_COPY_ID" val="8"/>
</p:tagLst>
</file>

<file path=ppt/tags/tag436.xml><?xml version="1.0" encoding="utf-8"?>
<p:tagLst xmlns:p="http://schemas.openxmlformats.org/presentationml/2006/main">
  <p:tag name="KSO_WM_FULL_TEXT_BEAUTIFY_COPY_ID" val="9"/>
</p:tagLst>
</file>

<file path=ppt/tags/tag437.xml><?xml version="1.0" encoding="utf-8"?>
<p:tagLst xmlns:p="http://schemas.openxmlformats.org/presentationml/2006/main">
  <p:tag name="KSO_WM_FULL_TEXT_BEAUTIFY_COPY_ID" val="150995219"/>
</p:tagLst>
</file>

<file path=ppt/tags/tag438.xml><?xml version="1.0" encoding="utf-8"?>
<p:tagLst xmlns:p="http://schemas.openxmlformats.org/presentationml/2006/main">
  <p:tag name="KSO_WM_FULL_TEXT_BEAUTIFY_COPY_ID" val="2"/>
</p:tagLst>
</file>

<file path=ppt/tags/tag439.xml><?xml version="1.0" encoding="utf-8"?>
<p:tagLst xmlns:p="http://schemas.openxmlformats.org/presentationml/2006/main">
  <p:tag name="KSO_WM_FULL_TEXT_BEAUTIFY_COPY_ID" val="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p="http://schemas.openxmlformats.org/presentationml/2006/main">
  <p:tag name="KSO_WM_FULL_TEXT_BEAUTIFY_COPY_ID" val="4"/>
</p:tagLst>
</file>

<file path=ppt/tags/tag441.xml><?xml version="1.0" encoding="utf-8"?>
<p:tagLst xmlns:p="http://schemas.openxmlformats.org/presentationml/2006/main">
  <p:tag name="KSO_WM_FULL_TEXT_BEAUTIFY_COPY_ID" val="5"/>
</p:tagLst>
</file>

<file path=ppt/tags/tag442.xml><?xml version="1.0" encoding="utf-8"?>
<p:tagLst xmlns:p="http://schemas.openxmlformats.org/presentationml/2006/main">
  <p:tag name="KSO_WM_FULL_TEXT_BEAUTIFY_COPY_ID" val="6"/>
</p:tagLst>
</file>

<file path=ppt/tags/tag443.xml><?xml version="1.0" encoding="utf-8"?>
<p:tagLst xmlns:p="http://schemas.openxmlformats.org/presentationml/2006/main">
  <p:tag name="KSO_WM_FULL_TEXT_BEAUTIFY_COPY_ID" val="7"/>
</p:tagLst>
</file>

<file path=ppt/tags/tag444.xml><?xml version="1.0" encoding="utf-8"?>
<p:tagLst xmlns:p="http://schemas.openxmlformats.org/presentationml/2006/main">
  <p:tag name="KSO_WM_FULL_TEXT_BEAUTIFY_COPY_ID" val="9"/>
</p:tagLst>
</file>

<file path=ppt/tags/tag445.xml><?xml version="1.0" encoding="utf-8"?>
<p:tagLst xmlns:p="http://schemas.openxmlformats.org/presentationml/2006/main">
  <p:tag name="KSO_WM_FULL_TEXT_BEAUTIFY_COPY_ID" val="8"/>
</p:tagLst>
</file>

<file path=ppt/tags/tag446.xml><?xml version="1.0" encoding="utf-8"?>
<p:tagLst xmlns:p="http://schemas.openxmlformats.org/presentationml/2006/main">
  <p:tag name="KSO_WM_FULL_TEXT_BEAUTIFY_COPY_ID" val="150995220"/>
</p:tagLst>
</file>

<file path=ppt/tags/tag447.xml><?xml version="1.0" encoding="utf-8"?>
<p:tagLst xmlns:p="http://schemas.openxmlformats.org/presentationml/2006/main">
  <p:tag name="KSO_WM_FULL_TEXT_BEAUTIFY_COPY_ID" val="2"/>
</p:tagLst>
</file>

<file path=ppt/tags/tag448.xml><?xml version="1.0" encoding="utf-8"?>
<p:tagLst xmlns:p="http://schemas.openxmlformats.org/presentationml/2006/main">
  <p:tag name="KSO_WM_FULL_TEXT_BEAUTIFY_COPY_ID" val="3"/>
</p:tagLst>
</file>

<file path=ppt/tags/tag449.xml><?xml version="1.0" encoding="utf-8"?>
<p:tagLst xmlns:p="http://schemas.openxmlformats.org/presentationml/2006/main">
  <p:tag name="KSO_WM_FULL_TEXT_BEAUTIFY_COPY_ID" val="4"/>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FULL_TEXT_BEAUTIFY_COPY_ID" val="5"/>
</p:tagLst>
</file>

<file path=ppt/tags/tag451.xml><?xml version="1.0" encoding="utf-8"?>
<p:tagLst xmlns:p="http://schemas.openxmlformats.org/presentationml/2006/main">
  <p:tag name="KSO_WM_FULL_TEXT_BEAUTIFY_COPY_ID" val="6"/>
</p:tagLst>
</file>

<file path=ppt/tags/tag452.xml><?xml version="1.0" encoding="utf-8"?>
<p:tagLst xmlns:p="http://schemas.openxmlformats.org/presentationml/2006/main">
  <p:tag name="KSO_WM_FULL_TEXT_BEAUTIFY_COPY_ID" val="7"/>
</p:tagLst>
</file>

<file path=ppt/tags/tag453.xml><?xml version="1.0" encoding="utf-8"?>
<p:tagLst xmlns:p="http://schemas.openxmlformats.org/presentationml/2006/main">
  <p:tag name="KSO_WM_FULL_TEXT_BEAUTIFY_COPY_ID" val="9"/>
</p:tagLst>
</file>

<file path=ppt/tags/tag454.xml><?xml version="1.0" encoding="utf-8"?>
<p:tagLst xmlns:p="http://schemas.openxmlformats.org/presentationml/2006/main">
  <p:tag name="KSO_WM_FULL_TEXT_BEAUTIFY_COPY_ID" val="8"/>
</p:tagLst>
</file>

<file path=ppt/tags/tag455.xml><?xml version="1.0" encoding="utf-8"?>
<p:tagLst xmlns:p="http://schemas.openxmlformats.org/presentationml/2006/main">
  <p:tag name="KSO_WM_FULL_TEXT_BEAUTIFY_COPY_ID" val="150995221"/>
</p:tagLst>
</file>

<file path=ppt/tags/tag456.xml><?xml version="1.0" encoding="utf-8"?>
<p:tagLst xmlns:p="http://schemas.openxmlformats.org/presentationml/2006/main">
  <p:tag name="KSO_WM_FULL_TEXT_BEAUTIFY_COPY_ID" val="2"/>
</p:tagLst>
</file>

<file path=ppt/tags/tag457.xml><?xml version="1.0" encoding="utf-8"?>
<p:tagLst xmlns:p="http://schemas.openxmlformats.org/presentationml/2006/main">
  <p:tag name="KSO_WM_FULL_TEXT_BEAUTIFY_COPY_ID" val="3"/>
</p:tagLst>
</file>

<file path=ppt/tags/tag458.xml><?xml version="1.0" encoding="utf-8"?>
<p:tagLst xmlns:p="http://schemas.openxmlformats.org/presentationml/2006/main">
  <p:tag name="KSO_WM_FULL_TEXT_BEAUTIFY_COPY_ID" val="4"/>
</p:tagLst>
</file>

<file path=ppt/tags/tag459.xml><?xml version="1.0" encoding="utf-8"?>
<p:tagLst xmlns:p="http://schemas.openxmlformats.org/presentationml/2006/main">
  <p:tag name="KSO_WM_FULL_TEXT_BEAUTIFY_COPY_ID" val="5"/>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FULL_TEXT_BEAUTIFY_COPY_ID" val="6"/>
</p:tagLst>
</file>

<file path=ppt/tags/tag461.xml><?xml version="1.0" encoding="utf-8"?>
<p:tagLst xmlns:p="http://schemas.openxmlformats.org/presentationml/2006/main">
  <p:tag name="KSO_WM_FULL_TEXT_BEAUTIFY_COPY_ID" val="7"/>
</p:tagLst>
</file>

<file path=ppt/tags/tag462.xml><?xml version="1.0" encoding="utf-8"?>
<p:tagLst xmlns:p="http://schemas.openxmlformats.org/presentationml/2006/main">
  <p:tag name="KSO_WM_FULL_TEXT_BEAUTIFY_COPY_ID" val="8"/>
</p:tagLst>
</file>

<file path=ppt/tags/tag463.xml><?xml version="1.0" encoding="utf-8"?>
<p:tagLst xmlns:p="http://schemas.openxmlformats.org/presentationml/2006/main">
  <p:tag name="KSO_WM_FULL_TEXT_BEAUTIFY_COPY_ID" val="9"/>
</p:tagLst>
</file>

<file path=ppt/tags/tag464.xml><?xml version="1.0" encoding="utf-8"?>
<p:tagLst xmlns:p="http://schemas.openxmlformats.org/presentationml/2006/main">
  <p:tag name="KSO_WM_FULL_TEXT_BEAUTIFY_COPY_ID" val="10"/>
</p:tagLst>
</file>

<file path=ppt/tags/tag465.xml><?xml version="1.0" encoding="utf-8"?>
<p:tagLst xmlns:p="http://schemas.openxmlformats.org/presentationml/2006/main">
  <p:tag name="KSO_WM_FULL_TEXT_BEAUTIFY_COPY_ID" val="15"/>
</p:tagLst>
</file>

<file path=ppt/tags/tag466.xml><?xml version="1.0" encoding="utf-8"?>
<p:tagLst xmlns:p="http://schemas.openxmlformats.org/presentationml/2006/main">
  <p:tag name="KSO_WM_FULL_TEXT_BEAUTIFY_COPY_ID" val="12"/>
</p:tagLst>
</file>

<file path=ppt/tags/tag467.xml><?xml version="1.0" encoding="utf-8"?>
<p:tagLst xmlns:p="http://schemas.openxmlformats.org/presentationml/2006/main">
  <p:tag name="KSO_WM_UNIT_TABLE_BEAUTIFY" val="smartTable{80074330-d458-4c56-b855-1849aa6c4fad}"/>
  <p:tag name="KSO_WM_FULL_TEXT_BEAUTIFY_COPY_ID" val="13"/>
</p:tagLst>
</file>

<file path=ppt/tags/tag468.xml><?xml version="1.0" encoding="utf-8"?>
<p:tagLst xmlns:p="http://schemas.openxmlformats.org/presentationml/2006/main">
  <p:tag name="KSO_WM_FULL_TEXT_BEAUTIFY_COPY_ID" val="14"/>
</p:tagLst>
</file>

<file path=ppt/tags/tag469.xml><?xml version="1.0" encoding="utf-8"?>
<p:tagLst xmlns:p="http://schemas.openxmlformats.org/presentationml/2006/main">
  <p:tag name="KSO_WM_FULL_TEXT_BEAUTIFY_COPY_ID" val="15099522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FULL_TEXT_BEAUTIFY_COPY_ID" val="2"/>
</p:tagLst>
</file>

<file path=ppt/tags/tag471.xml><?xml version="1.0" encoding="utf-8"?>
<p:tagLst xmlns:p="http://schemas.openxmlformats.org/presentationml/2006/main">
  <p:tag name="KSO_WM_FULL_TEXT_BEAUTIFY_COPY_ID" val="3"/>
</p:tagLst>
</file>

<file path=ppt/tags/tag472.xml><?xml version="1.0" encoding="utf-8"?>
<p:tagLst xmlns:p="http://schemas.openxmlformats.org/presentationml/2006/main">
  <p:tag name="KSO_WM_FULL_TEXT_BEAUTIFY_COPY_ID" val="4"/>
</p:tagLst>
</file>

<file path=ppt/tags/tag473.xml><?xml version="1.0" encoding="utf-8"?>
<p:tagLst xmlns:p="http://schemas.openxmlformats.org/presentationml/2006/main">
  <p:tag name="KSO_WM_FULL_TEXT_BEAUTIFY_COPY_ID" val="5"/>
</p:tagLst>
</file>

<file path=ppt/tags/tag474.xml><?xml version="1.0" encoding="utf-8"?>
<p:tagLst xmlns:p="http://schemas.openxmlformats.org/presentationml/2006/main">
  <p:tag name="KSO_WM_FULL_TEXT_BEAUTIFY_COPY_ID" val="6"/>
</p:tagLst>
</file>

<file path=ppt/tags/tag475.xml><?xml version="1.0" encoding="utf-8"?>
<p:tagLst xmlns:p="http://schemas.openxmlformats.org/presentationml/2006/main">
  <p:tag name="KSO_WM_FULL_TEXT_BEAUTIFY_COPY_ID" val="7"/>
</p:tagLst>
</file>

<file path=ppt/tags/tag476.xml><?xml version="1.0" encoding="utf-8"?>
<p:tagLst xmlns:p="http://schemas.openxmlformats.org/presentationml/2006/main">
  <p:tag name="KSO_WM_FULL_TEXT_BEAUTIFY_COPY_ID" val="8"/>
</p:tagLst>
</file>

<file path=ppt/tags/tag477.xml><?xml version="1.0" encoding="utf-8"?>
<p:tagLst xmlns:p="http://schemas.openxmlformats.org/presentationml/2006/main">
  <p:tag name="KSO_WM_FULL_TEXT_BEAUTIFY_COPY_ID" val="9"/>
</p:tagLst>
</file>

<file path=ppt/tags/tag478.xml><?xml version="1.0" encoding="utf-8"?>
<p:tagLst xmlns:p="http://schemas.openxmlformats.org/presentationml/2006/main">
  <p:tag name="KSO_WM_FULL_TEXT_BEAUTIFY_COPY_ID" val="10"/>
</p:tagLst>
</file>

<file path=ppt/tags/tag479.xml><?xml version="1.0" encoding="utf-8"?>
<p:tagLst xmlns:p="http://schemas.openxmlformats.org/presentationml/2006/main">
  <p:tag name="KSO_WM_FULL_TEXT_BEAUTIFY_COPY_ID" val="1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0.xml><?xml version="1.0" encoding="utf-8"?>
<p:tagLst xmlns:p="http://schemas.openxmlformats.org/presentationml/2006/main">
  <p:tag name="KSO_WM_FULL_TEXT_BEAUTIFY_COPY_ID" val="12"/>
</p:tagLst>
</file>

<file path=ppt/tags/tag481.xml><?xml version="1.0" encoding="utf-8"?>
<p:tagLst xmlns:p="http://schemas.openxmlformats.org/presentationml/2006/main">
  <p:tag name="KSO_WM_FULL_TEXT_BEAUTIFY_COPY_ID" val="14"/>
</p:tagLst>
</file>

<file path=ppt/tags/tag482.xml><?xml version="1.0" encoding="utf-8"?>
<p:tagLst xmlns:p="http://schemas.openxmlformats.org/presentationml/2006/main">
  <p:tag name="KSO_WM_FULL_TEXT_BEAUTIFY_COPY_ID" val="13"/>
</p:tagLst>
</file>

<file path=ppt/tags/tag483.xml><?xml version="1.0" encoding="utf-8"?>
<p:tagLst xmlns:p="http://schemas.openxmlformats.org/presentationml/2006/main">
  <p:tag name="KSO_WM_FULL_TEXT_BEAUTIFY_COPY_ID" val="150995223"/>
</p:tagLst>
</file>

<file path=ppt/tags/tag484.xml><?xml version="1.0" encoding="utf-8"?>
<p:tagLst xmlns:p="http://schemas.openxmlformats.org/presentationml/2006/main">
  <p:tag name="KSO_WM_FULL_TEXT_BEAUTIFY_COPY_ID" val="2"/>
</p:tagLst>
</file>

<file path=ppt/tags/tag485.xml><?xml version="1.0" encoding="utf-8"?>
<p:tagLst xmlns:p="http://schemas.openxmlformats.org/presentationml/2006/main">
  <p:tag name="KSO_WM_FULL_TEXT_BEAUTIFY_COPY_ID" val="7"/>
</p:tagLst>
</file>

<file path=ppt/tags/tag486.xml><?xml version="1.0" encoding="utf-8"?>
<p:tagLst xmlns:p="http://schemas.openxmlformats.org/presentationml/2006/main">
  <p:tag name="KSO_WM_FULL_TEXT_BEAUTIFY_COPY_ID" val="3"/>
</p:tagLst>
</file>

<file path=ppt/tags/tag487.xml><?xml version="1.0" encoding="utf-8"?>
<p:tagLst xmlns:p="http://schemas.openxmlformats.org/presentationml/2006/main">
  <p:tag name="KSO_WM_FULL_TEXT_BEAUTIFY_COPY_ID" val="11"/>
</p:tagLst>
</file>

<file path=ppt/tags/tag488.xml><?xml version="1.0" encoding="utf-8"?>
<p:tagLst xmlns:p="http://schemas.openxmlformats.org/presentationml/2006/main">
  <p:tag name="KSO_WM_FULL_TEXT_BEAUTIFY_COPY_ID" val="4"/>
</p:tagLst>
</file>

<file path=ppt/tags/tag4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19"/>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p="http://schemas.openxmlformats.org/presentationml/2006/main">
  <p:tag name="KSO_WM_FULL_TEXT_BEAUTIFY_COPY_ID" val="2"/>
</p:tagLst>
</file>

<file path=ppt/tags/tag491.xml><?xml version="1.0" encoding="utf-8"?>
<p:tagLst xmlns:p="http://schemas.openxmlformats.org/presentationml/2006/main">
  <p:tag name="KSO_WM_FULL_TEXT_BEAUTIFY_COPY_ID" val="3"/>
</p:tagLst>
</file>

<file path=ppt/tags/tag492.xml><?xml version="1.0" encoding="utf-8"?>
<p:tagLst xmlns:p="http://schemas.openxmlformats.org/presentationml/2006/main">
  <p:tag name="KSO_WM_FULL_TEXT_BEAUTIFY_COPY_ID" val="4"/>
</p:tagLst>
</file>

<file path=ppt/tags/tag493.xml><?xml version="1.0" encoding="utf-8"?>
<p:tagLst xmlns:p="http://schemas.openxmlformats.org/presentationml/2006/main">
  <p:tag name="KSO_WM_FULL_TEXT_BEAUTIFY_COPY_ID" val="5"/>
</p:tagLst>
</file>

<file path=ppt/tags/tag494.xml><?xml version="1.0" encoding="utf-8"?>
<p:tagLst xmlns:p="http://schemas.openxmlformats.org/presentationml/2006/main">
  <p:tag name="KSO_WM_FULL_TEXT_BEAUTIFY_COPY_ID" val="6"/>
</p:tagLst>
</file>

<file path=ppt/tags/tag495.xml><?xml version="1.0" encoding="utf-8"?>
<p:tagLst xmlns:p="http://schemas.openxmlformats.org/presentationml/2006/main">
  <p:tag name="KSO_WM_FULL_TEXT_BEAUTIFY_COPY_ID" val="7"/>
</p:tagLst>
</file>

<file path=ppt/tags/tag496.xml><?xml version="1.0" encoding="utf-8"?>
<p:tagLst xmlns:p="http://schemas.openxmlformats.org/presentationml/2006/main">
  <p:tag name="KSO_WM_FULL_TEXT_BEAUTIFY_COPY_ID" val="10"/>
</p:tagLst>
</file>

<file path=ppt/tags/tag497.xml><?xml version="1.0" encoding="utf-8"?>
<p:tagLst xmlns:p="http://schemas.openxmlformats.org/presentationml/2006/main">
  <p:tag name="KSO_WM_FULL_TEXT_BEAUTIFY_COPY_ID" val="8"/>
</p:tagLst>
</file>

<file path=ppt/tags/tag498.xml><?xml version="1.0" encoding="utf-8"?>
<p:tagLst xmlns:p="http://schemas.openxmlformats.org/presentationml/2006/main">
  <p:tag name="KSO_WM_FULL_TEXT_BEAUTIFY_COPY_ID" val="9"/>
</p:tagLst>
</file>

<file path=ppt/tags/tag499.xml><?xml version="1.0" encoding="utf-8"?>
<p:tagLst xmlns:p="http://schemas.openxmlformats.org/presentationml/2006/main">
  <p:tag name="KSO_WM_FULL_TEXT_BEAUTIFY_COPY_ID" val="150995224"/>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p="http://schemas.openxmlformats.org/presentationml/2006/main">
  <p:tag name="KSO_WM_FULL_TEXT_BEAUTIFY_COPY_ID" val="2"/>
</p:tagLst>
</file>

<file path=ppt/tags/tag501.xml><?xml version="1.0" encoding="utf-8"?>
<p:tagLst xmlns:p="http://schemas.openxmlformats.org/presentationml/2006/main">
  <p:tag name="KSO_WM_FULL_TEXT_BEAUTIFY_COPY_ID" val="3"/>
</p:tagLst>
</file>

<file path=ppt/tags/tag502.xml><?xml version="1.0" encoding="utf-8"?>
<p:tagLst xmlns:p="http://schemas.openxmlformats.org/presentationml/2006/main">
  <p:tag name="KSO_WM_FULL_TEXT_BEAUTIFY_COPY_ID" val="4"/>
</p:tagLst>
</file>

<file path=ppt/tags/tag503.xml><?xml version="1.0" encoding="utf-8"?>
<p:tagLst xmlns:p="http://schemas.openxmlformats.org/presentationml/2006/main">
  <p:tag name="KSO_WM_FULL_TEXT_BEAUTIFY_COPY_ID" val="5"/>
</p:tagLst>
</file>

<file path=ppt/tags/tag504.xml><?xml version="1.0" encoding="utf-8"?>
<p:tagLst xmlns:p="http://schemas.openxmlformats.org/presentationml/2006/main">
  <p:tag name="KSO_WM_FULL_TEXT_BEAUTIFY_COPY_ID" val="6"/>
</p:tagLst>
</file>

<file path=ppt/tags/tag505.xml><?xml version="1.0" encoding="utf-8"?>
<p:tagLst xmlns:p="http://schemas.openxmlformats.org/presentationml/2006/main">
  <p:tag name="KSO_WM_FULL_TEXT_BEAUTIFY_COPY_ID" val="7"/>
</p:tagLst>
</file>

<file path=ppt/tags/tag506.xml><?xml version="1.0" encoding="utf-8"?>
<p:tagLst xmlns:p="http://schemas.openxmlformats.org/presentationml/2006/main">
  <p:tag name="KSO_WM_FULL_TEXT_BEAUTIFY_COPY_ID" val="10"/>
</p:tagLst>
</file>

<file path=ppt/tags/tag507.xml><?xml version="1.0" encoding="utf-8"?>
<p:tagLst xmlns:p="http://schemas.openxmlformats.org/presentationml/2006/main">
  <p:tag name="KSO_WM_FULL_TEXT_BEAUTIFY_COPY_ID" val="8"/>
</p:tagLst>
</file>

<file path=ppt/tags/tag508.xml><?xml version="1.0" encoding="utf-8"?>
<p:tagLst xmlns:p="http://schemas.openxmlformats.org/presentationml/2006/main">
  <p:tag name="KSO_WM_FULL_TEXT_BEAUTIFY_COPY_ID" val="9"/>
</p:tagLst>
</file>

<file path=ppt/tags/tag509.xml><?xml version="1.0" encoding="utf-8"?>
<p:tagLst xmlns:p="http://schemas.openxmlformats.org/presentationml/2006/main">
  <p:tag name="KSO_WM_FULL_TEXT_BEAUTIFY_COPY_ID" val="150995225"/>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FULL_TEXT_BEAUTIFY_COPY_ID" val="2"/>
</p:tagLst>
</file>

<file path=ppt/tags/tag511.xml><?xml version="1.0" encoding="utf-8"?>
<p:tagLst xmlns:p="http://schemas.openxmlformats.org/presentationml/2006/main">
  <p:tag name="KSO_WM_FULL_TEXT_BEAUTIFY_COPY_ID" val="3"/>
</p:tagLst>
</file>

<file path=ppt/tags/tag512.xml><?xml version="1.0" encoding="utf-8"?>
<p:tagLst xmlns:p="http://schemas.openxmlformats.org/presentationml/2006/main">
  <p:tag name="KSO_WM_FULL_TEXT_BEAUTIFY_COPY_ID" val="4"/>
</p:tagLst>
</file>

<file path=ppt/tags/tag513.xml><?xml version="1.0" encoding="utf-8"?>
<p:tagLst xmlns:p="http://schemas.openxmlformats.org/presentationml/2006/main">
  <p:tag name="KSO_WM_FULL_TEXT_BEAUTIFY_COPY_ID" val="5"/>
</p:tagLst>
</file>

<file path=ppt/tags/tag514.xml><?xml version="1.0" encoding="utf-8"?>
<p:tagLst xmlns:p="http://schemas.openxmlformats.org/presentationml/2006/main">
  <p:tag name="KSO_WM_FULL_TEXT_BEAUTIFY_COPY_ID" val="6"/>
</p:tagLst>
</file>

<file path=ppt/tags/tag515.xml><?xml version="1.0" encoding="utf-8"?>
<p:tagLst xmlns:p="http://schemas.openxmlformats.org/presentationml/2006/main">
  <p:tag name="KSO_WM_FULL_TEXT_BEAUTIFY_COPY_ID" val="7"/>
</p:tagLst>
</file>

<file path=ppt/tags/tag516.xml><?xml version="1.0" encoding="utf-8"?>
<p:tagLst xmlns:p="http://schemas.openxmlformats.org/presentationml/2006/main">
  <p:tag name="KSO_WM_FULL_TEXT_BEAUTIFY_COPY_ID" val="9"/>
</p:tagLst>
</file>

<file path=ppt/tags/tag517.xml><?xml version="1.0" encoding="utf-8"?>
<p:tagLst xmlns:p="http://schemas.openxmlformats.org/presentationml/2006/main">
  <p:tag name="KSO_WM_FULL_TEXT_BEAUTIFY_COPY_ID" val="8"/>
</p:tagLst>
</file>

<file path=ppt/tags/tag518.xml><?xml version="1.0" encoding="utf-8"?>
<p:tagLst xmlns:p="http://schemas.openxmlformats.org/presentationml/2006/main">
  <p:tag name="KSO_WM_FULL_TEXT_BEAUTIFY_COPY_ID" val="150995226"/>
</p:tagLst>
</file>

<file path=ppt/tags/tag519.xml><?xml version="1.0" encoding="utf-8"?>
<p:tagLst xmlns:p="http://schemas.openxmlformats.org/presentationml/2006/main">
  <p:tag name="KSO_WM_FULL_TEXT_BEAUTIFY_COPY_ID"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FULL_TEXT_BEAUTIFY_COPY_ID" val="3"/>
</p:tagLst>
</file>

<file path=ppt/tags/tag521.xml><?xml version="1.0" encoding="utf-8"?>
<p:tagLst xmlns:p="http://schemas.openxmlformats.org/presentationml/2006/main">
  <p:tag name="KSO_WM_FULL_TEXT_BEAUTIFY_COPY_ID" val="4"/>
</p:tagLst>
</file>

<file path=ppt/tags/tag522.xml><?xml version="1.0" encoding="utf-8"?>
<p:tagLst xmlns:p="http://schemas.openxmlformats.org/presentationml/2006/main">
  <p:tag name="KSO_WM_FULL_TEXT_BEAUTIFY_COPY_ID" val="5"/>
</p:tagLst>
</file>

<file path=ppt/tags/tag523.xml><?xml version="1.0" encoding="utf-8"?>
<p:tagLst xmlns:p="http://schemas.openxmlformats.org/presentationml/2006/main">
  <p:tag name="KSO_WM_FULL_TEXT_BEAUTIFY_COPY_ID" val="6"/>
</p:tagLst>
</file>

<file path=ppt/tags/tag524.xml><?xml version="1.0" encoding="utf-8"?>
<p:tagLst xmlns:p="http://schemas.openxmlformats.org/presentationml/2006/main">
  <p:tag name="KSO_WM_FULL_TEXT_BEAUTIFY_COPY_ID" val="7"/>
</p:tagLst>
</file>

<file path=ppt/tags/tag525.xml><?xml version="1.0" encoding="utf-8"?>
<p:tagLst xmlns:p="http://schemas.openxmlformats.org/presentationml/2006/main">
  <p:tag name="KSO_WM_FULL_TEXT_BEAUTIFY_COPY_ID" val="9"/>
</p:tagLst>
</file>

<file path=ppt/tags/tag526.xml><?xml version="1.0" encoding="utf-8"?>
<p:tagLst xmlns:p="http://schemas.openxmlformats.org/presentationml/2006/main">
  <p:tag name="KSO_WM_FULL_TEXT_BEAUTIFY_COPY_ID" val="8"/>
</p:tagLst>
</file>

<file path=ppt/tags/tag527.xml><?xml version="1.0" encoding="utf-8"?>
<p:tagLst xmlns:p="http://schemas.openxmlformats.org/presentationml/2006/main">
  <p:tag name="KSO_WM_FULL_TEXT_BEAUTIFY_COPY_ID" val="150995227"/>
</p:tagLst>
</file>

<file path=ppt/tags/tag528.xml><?xml version="1.0" encoding="utf-8"?>
<p:tagLst xmlns:p="http://schemas.openxmlformats.org/presentationml/2006/main">
  <p:tag name="KSO_WM_FULL_TEXT_BEAUTIFY_COPY_ID" val="2"/>
</p:tagLst>
</file>

<file path=ppt/tags/tag529.xml><?xml version="1.0" encoding="utf-8"?>
<p:tagLst xmlns:p="http://schemas.openxmlformats.org/presentationml/2006/main">
  <p:tag name="KSO_WM_FULL_TEXT_BEAUTIFY_COPY_ID" val="3"/>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0.xml><?xml version="1.0" encoding="utf-8"?>
<p:tagLst xmlns:p="http://schemas.openxmlformats.org/presentationml/2006/main">
  <p:tag name="KSO_WM_FULL_TEXT_BEAUTIFY_COPY_ID" val="4"/>
</p:tagLst>
</file>

<file path=ppt/tags/tag531.xml><?xml version="1.0" encoding="utf-8"?>
<p:tagLst xmlns:p="http://schemas.openxmlformats.org/presentationml/2006/main">
  <p:tag name="KSO_WM_FULL_TEXT_BEAUTIFY_COPY_ID" val="5"/>
</p:tagLst>
</file>

<file path=ppt/tags/tag532.xml><?xml version="1.0" encoding="utf-8"?>
<p:tagLst xmlns:p="http://schemas.openxmlformats.org/presentationml/2006/main">
  <p:tag name="KSO_WM_FULL_TEXT_BEAUTIFY_COPY_ID" val="6"/>
</p:tagLst>
</file>

<file path=ppt/tags/tag533.xml><?xml version="1.0" encoding="utf-8"?>
<p:tagLst xmlns:p="http://schemas.openxmlformats.org/presentationml/2006/main">
  <p:tag name="KSO_WM_FULL_TEXT_BEAUTIFY_COPY_ID" val="7"/>
</p:tagLst>
</file>

<file path=ppt/tags/tag534.xml><?xml version="1.0" encoding="utf-8"?>
<p:tagLst xmlns:p="http://schemas.openxmlformats.org/presentationml/2006/main">
  <p:tag name="KSO_WM_FULL_TEXT_BEAUTIFY_COPY_ID" val="9"/>
</p:tagLst>
</file>

<file path=ppt/tags/tag535.xml><?xml version="1.0" encoding="utf-8"?>
<p:tagLst xmlns:p="http://schemas.openxmlformats.org/presentationml/2006/main">
  <p:tag name="KSO_WM_FULL_TEXT_BEAUTIFY_COPY_ID" val="8"/>
</p:tagLst>
</file>

<file path=ppt/tags/tag536.xml><?xml version="1.0" encoding="utf-8"?>
<p:tagLst xmlns:p="http://schemas.openxmlformats.org/presentationml/2006/main">
  <p:tag name="KSO_WM_FULL_TEXT_BEAUTIFY_COPY_ID" val="150995228"/>
</p:tagLst>
</file>

<file path=ppt/tags/tag537.xml><?xml version="1.0" encoding="utf-8"?>
<p:tagLst xmlns:p="http://schemas.openxmlformats.org/presentationml/2006/main">
  <p:tag name="KSO_WM_FULL_TEXT_BEAUTIFY_COPY_ID" val="2"/>
</p:tagLst>
</file>

<file path=ppt/tags/tag538.xml><?xml version="1.0" encoding="utf-8"?>
<p:tagLst xmlns:p="http://schemas.openxmlformats.org/presentationml/2006/main">
  <p:tag name="KSO_WM_FULL_TEXT_BEAUTIFY_COPY_ID" val="3"/>
</p:tagLst>
</file>

<file path=ppt/tags/tag539.xml><?xml version="1.0" encoding="utf-8"?>
<p:tagLst xmlns:p="http://schemas.openxmlformats.org/presentationml/2006/main">
  <p:tag name="KSO_WM_FULL_TEXT_BEAUTIFY_COPY_ID" val="4"/>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0.xml><?xml version="1.0" encoding="utf-8"?>
<p:tagLst xmlns:p="http://schemas.openxmlformats.org/presentationml/2006/main">
  <p:tag name="KSO_WM_FULL_TEXT_BEAUTIFY_COPY_ID" val="5"/>
</p:tagLst>
</file>

<file path=ppt/tags/tag541.xml><?xml version="1.0" encoding="utf-8"?>
<p:tagLst xmlns:p="http://schemas.openxmlformats.org/presentationml/2006/main">
  <p:tag name="KSO_WM_FULL_TEXT_BEAUTIFY_COPY_ID" val="6"/>
</p:tagLst>
</file>

<file path=ppt/tags/tag542.xml><?xml version="1.0" encoding="utf-8"?>
<p:tagLst xmlns:p="http://schemas.openxmlformats.org/presentationml/2006/main">
  <p:tag name="KSO_WM_FULL_TEXT_BEAUTIFY_COPY_ID" val="7"/>
</p:tagLst>
</file>

<file path=ppt/tags/tag543.xml><?xml version="1.0" encoding="utf-8"?>
<p:tagLst xmlns:p="http://schemas.openxmlformats.org/presentationml/2006/main">
  <p:tag name="KSO_WM_FULL_TEXT_BEAUTIFY_COPY_ID" val="9"/>
</p:tagLst>
</file>

<file path=ppt/tags/tag544.xml><?xml version="1.0" encoding="utf-8"?>
<p:tagLst xmlns:p="http://schemas.openxmlformats.org/presentationml/2006/main">
  <p:tag name="KSO_WM_FULL_TEXT_BEAUTIFY_COPY_ID" val="8"/>
</p:tagLst>
</file>

<file path=ppt/tags/tag545.xml><?xml version="1.0" encoding="utf-8"?>
<p:tagLst xmlns:p="http://schemas.openxmlformats.org/presentationml/2006/main">
  <p:tag name="KSO_WM_FULL_TEXT_BEAUTIFY_COPY_ID" val="150995229"/>
</p:tagLst>
</file>

<file path=ppt/tags/tag546.xml><?xml version="1.0" encoding="utf-8"?>
<p:tagLst xmlns:p="http://schemas.openxmlformats.org/presentationml/2006/main">
  <p:tag name="KSO_WM_FULL_TEXT_BEAUTIFY_COPY_ID" val="2"/>
</p:tagLst>
</file>

<file path=ppt/tags/tag547.xml><?xml version="1.0" encoding="utf-8"?>
<p:tagLst xmlns:p="http://schemas.openxmlformats.org/presentationml/2006/main">
  <p:tag name="KSO_WM_FULL_TEXT_BEAUTIFY_COPY_ID" val="3"/>
</p:tagLst>
</file>

<file path=ppt/tags/tag548.xml><?xml version="1.0" encoding="utf-8"?>
<p:tagLst xmlns:p="http://schemas.openxmlformats.org/presentationml/2006/main">
  <p:tag name="KSO_WM_FULL_TEXT_BEAUTIFY_COPY_ID" val="4"/>
</p:tagLst>
</file>

<file path=ppt/tags/tag549.xml><?xml version="1.0" encoding="utf-8"?>
<p:tagLst xmlns:p="http://schemas.openxmlformats.org/presentationml/2006/main">
  <p:tag name="KSO_WM_FULL_TEXT_BEAUTIFY_COPY_ID" val="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p="http://schemas.openxmlformats.org/presentationml/2006/main">
  <p:tag name="KSO_WM_FULL_TEXT_BEAUTIFY_COPY_ID" val="6"/>
</p:tagLst>
</file>

<file path=ppt/tags/tag551.xml><?xml version="1.0" encoding="utf-8"?>
<p:tagLst xmlns:p="http://schemas.openxmlformats.org/presentationml/2006/main">
  <p:tag name="KSO_WM_FULL_TEXT_BEAUTIFY_COPY_ID" val="7"/>
</p:tagLst>
</file>

<file path=ppt/tags/tag552.xml><?xml version="1.0" encoding="utf-8"?>
<p:tagLst xmlns:p="http://schemas.openxmlformats.org/presentationml/2006/main">
  <p:tag name="KSO_WM_FULL_TEXT_BEAUTIFY_COPY_ID" val="9"/>
</p:tagLst>
</file>

<file path=ppt/tags/tag553.xml><?xml version="1.0" encoding="utf-8"?>
<p:tagLst xmlns:p="http://schemas.openxmlformats.org/presentationml/2006/main">
  <p:tag name="KSO_WM_FULL_TEXT_BEAUTIFY_COPY_ID" val="8"/>
</p:tagLst>
</file>

<file path=ppt/tags/tag554.xml><?xml version="1.0" encoding="utf-8"?>
<p:tagLst xmlns:p="http://schemas.openxmlformats.org/presentationml/2006/main">
  <p:tag name="KSO_WM_FULL_TEXT_BEAUTIFY_COPY_ID" val="150995230"/>
</p:tagLst>
</file>

<file path=ppt/tags/tag555.xml><?xml version="1.0" encoding="utf-8"?>
<p:tagLst xmlns:p="http://schemas.openxmlformats.org/presentationml/2006/main">
  <p:tag name="KSO_WM_FULL_TEXT_BEAUTIFY_COPY_ID" val="2"/>
</p:tagLst>
</file>

<file path=ppt/tags/tag556.xml><?xml version="1.0" encoding="utf-8"?>
<p:tagLst xmlns:p="http://schemas.openxmlformats.org/presentationml/2006/main">
  <p:tag name="KSO_WM_FULL_TEXT_BEAUTIFY_COPY_ID" val="3"/>
</p:tagLst>
</file>

<file path=ppt/tags/tag557.xml><?xml version="1.0" encoding="utf-8"?>
<p:tagLst xmlns:p="http://schemas.openxmlformats.org/presentationml/2006/main">
  <p:tag name="KSO_WM_FULL_TEXT_BEAUTIFY_COPY_ID" val="4"/>
</p:tagLst>
</file>

<file path=ppt/tags/tag558.xml><?xml version="1.0" encoding="utf-8"?>
<p:tagLst xmlns:p="http://schemas.openxmlformats.org/presentationml/2006/main">
  <p:tag name="KSO_WM_FULL_TEXT_BEAUTIFY_COPY_ID" val="5"/>
</p:tagLst>
</file>

<file path=ppt/tags/tag559.xml><?xml version="1.0" encoding="utf-8"?>
<p:tagLst xmlns:p="http://schemas.openxmlformats.org/presentationml/2006/main">
  <p:tag name="KSO_WM_FULL_TEXT_BEAUTIFY_COPY_ID" val="6"/>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FULL_TEXT_BEAUTIFY_COPY_ID" val="7"/>
</p:tagLst>
</file>

<file path=ppt/tags/tag561.xml><?xml version="1.0" encoding="utf-8"?>
<p:tagLst xmlns:p="http://schemas.openxmlformats.org/presentationml/2006/main">
  <p:tag name="KSO_WM_FULL_TEXT_BEAUTIFY_COPY_ID" val="9"/>
</p:tagLst>
</file>

<file path=ppt/tags/tag562.xml><?xml version="1.0" encoding="utf-8"?>
<p:tagLst xmlns:p="http://schemas.openxmlformats.org/presentationml/2006/main">
  <p:tag name="KSO_WM_FULL_TEXT_BEAUTIFY_COPY_ID" val="8"/>
</p:tagLst>
</file>

<file path=ppt/tags/tag563.xml><?xml version="1.0" encoding="utf-8"?>
<p:tagLst xmlns:p="http://schemas.openxmlformats.org/presentationml/2006/main">
  <p:tag name="KSO_WM_FULL_TEXT_BEAUTIFY_COPY_ID" val="150995231"/>
</p:tagLst>
</file>

<file path=ppt/tags/tag564.xml><?xml version="1.0" encoding="utf-8"?>
<p:tagLst xmlns:p="http://schemas.openxmlformats.org/presentationml/2006/main">
  <p:tag name="KSO_WM_FULL_TEXT_BEAUTIFY_COPY_ID" val="2"/>
</p:tagLst>
</file>

<file path=ppt/tags/tag565.xml><?xml version="1.0" encoding="utf-8"?>
<p:tagLst xmlns:p="http://schemas.openxmlformats.org/presentationml/2006/main">
  <p:tag name="KSO_WM_FULL_TEXT_BEAUTIFY_COPY_ID" val="3"/>
</p:tagLst>
</file>

<file path=ppt/tags/tag566.xml><?xml version="1.0" encoding="utf-8"?>
<p:tagLst xmlns:p="http://schemas.openxmlformats.org/presentationml/2006/main">
  <p:tag name="KSO_WM_FULL_TEXT_BEAUTIFY_COPY_ID" val="4"/>
</p:tagLst>
</file>

<file path=ppt/tags/tag567.xml><?xml version="1.0" encoding="utf-8"?>
<p:tagLst xmlns:p="http://schemas.openxmlformats.org/presentationml/2006/main">
  <p:tag name="KSO_WM_FULL_TEXT_BEAUTIFY_COPY_ID" val="5"/>
</p:tagLst>
</file>

<file path=ppt/tags/tag568.xml><?xml version="1.0" encoding="utf-8"?>
<p:tagLst xmlns:p="http://schemas.openxmlformats.org/presentationml/2006/main">
  <p:tag name="KSO_WM_FULL_TEXT_BEAUTIFY_COPY_ID" val="6"/>
</p:tagLst>
</file>

<file path=ppt/tags/tag569.xml><?xml version="1.0" encoding="utf-8"?>
<p:tagLst xmlns:p="http://schemas.openxmlformats.org/presentationml/2006/main">
  <p:tag name="KSO_WM_FULL_TEXT_BEAUTIFY_COPY_ID" val="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0.xml><?xml version="1.0" encoding="utf-8"?>
<p:tagLst xmlns:p="http://schemas.openxmlformats.org/presentationml/2006/main">
  <p:tag name="KSO_WM_FULL_TEXT_BEAUTIFY_COPY_ID" val="7"/>
</p:tagLst>
</file>

<file path=ppt/tags/tag571.xml><?xml version="1.0" encoding="utf-8"?>
<p:tagLst xmlns:p="http://schemas.openxmlformats.org/presentationml/2006/main">
  <p:tag name="KSO_WM_FULL_TEXT_BEAUTIFY_COPY_ID" val="150995232"/>
</p:tagLst>
</file>

<file path=ppt/tags/tag572.xml><?xml version="1.0" encoding="utf-8"?>
<p:tagLst xmlns:p="http://schemas.openxmlformats.org/presentationml/2006/main">
  <p:tag name="KSO_WM_FULL_TEXT_BEAUTIFY_COPY_ID" val="2"/>
</p:tagLst>
</file>

<file path=ppt/tags/tag573.xml><?xml version="1.0" encoding="utf-8"?>
<p:tagLst xmlns:p="http://schemas.openxmlformats.org/presentationml/2006/main">
  <p:tag name="KSO_WM_FULL_TEXT_BEAUTIFY_COPY_ID" val="3"/>
</p:tagLst>
</file>

<file path=ppt/tags/tag574.xml><?xml version="1.0" encoding="utf-8"?>
<p:tagLst xmlns:p="http://schemas.openxmlformats.org/presentationml/2006/main">
  <p:tag name="KSO_WM_FULL_TEXT_BEAUTIFY_COPY_ID" val="4"/>
</p:tagLst>
</file>

<file path=ppt/tags/tag575.xml><?xml version="1.0" encoding="utf-8"?>
<p:tagLst xmlns:p="http://schemas.openxmlformats.org/presentationml/2006/main">
  <p:tag name="KSO_WM_FULL_TEXT_BEAUTIFY_COPY_ID" val="5"/>
</p:tagLst>
</file>

<file path=ppt/tags/tag576.xml><?xml version="1.0" encoding="utf-8"?>
<p:tagLst xmlns:p="http://schemas.openxmlformats.org/presentationml/2006/main">
  <p:tag name="KSO_WM_FULL_TEXT_BEAUTIFY_COPY_ID" val="6"/>
</p:tagLst>
</file>

<file path=ppt/tags/tag577.xml><?xml version="1.0" encoding="utf-8"?>
<p:tagLst xmlns:p="http://schemas.openxmlformats.org/presentationml/2006/main">
  <p:tag name="KSO_WM_FULL_TEXT_BEAUTIFY_COPY_ID" val="7"/>
</p:tagLst>
</file>

<file path=ppt/tags/tag578.xml><?xml version="1.0" encoding="utf-8"?>
<p:tagLst xmlns:p="http://schemas.openxmlformats.org/presentationml/2006/main">
  <p:tag name="KSO_WM_FULL_TEXT_BEAUTIFY_COPY_ID" val="8"/>
</p:tagLst>
</file>

<file path=ppt/tags/tag579.xml><?xml version="1.0" encoding="utf-8"?>
<p:tagLst xmlns:p="http://schemas.openxmlformats.org/presentationml/2006/main">
  <p:tag name="KSO_WM_FULL_TEXT_BEAUTIFY_COPY_ID" val="15099523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0.xml><?xml version="1.0" encoding="utf-8"?>
<p:tagLst xmlns:p="http://schemas.openxmlformats.org/presentationml/2006/main">
  <p:tag name="KSO_WM_FULL_TEXT_BEAUTIFY_COPY_ID" val="2"/>
</p:tagLst>
</file>

<file path=ppt/tags/tag581.xml><?xml version="1.0" encoding="utf-8"?>
<p:tagLst xmlns:p="http://schemas.openxmlformats.org/presentationml/2006/main">
  <p:tag name="KSO_WM_FULL_TEXT_BEAUTIFY_COPY_ID" val="7"/>
</p:tagLst>
</file>

<file path=ppt/tags/tag582.xml><?xml version="1.0" encoding="utf-8"?>
<p:tagLst xmlns:p="http://schemas.openxmlformats.org/presentationml/2006/main">
  <p:tag name="KSO_WM_FULL_TEXT_BEAUTIFY_COPY_ID" val="3"/>
</p:tagLst>
</file>

<file path=ppt/tags/tag583.xml><?xml version="1.0" encoding="utf-8"?>
<p:tagLst xmlns:p="http://schemas.openxmlformats.org/presentationml/2006/main">
  <p:tag name="KSO_WM_FULL_TEXT_BEAUTIFY_COPY_ID" val="5"/>
</p:tagLst>
</file>

<file path=ppt/tags/tag584.xml><?xml version="1.0" encoding="utf-8"?>
<p:tagLst xmlns:p="http://schemas.openxmlformats.org/presentationml/2006/main">
  <p:tag name="KSO_WM_FULL_TEXT_BEAUTIFY_COPY_ID" val="19"/>
</p:tagLst>
</file>

<file path=ppt/tags/tag585.xml><?xml version="1.0" encoding="utf-8"?>
<p:tagLst xmlns:p="http://schemas.openxmlformats.org/presentationml/2006/main">
  <p:tag name="KSO_WM_FULL_TEXT_BEAUTIFY_COPY_ID" val="10"/>
</p:tagLst>
</file>

<file path=ppt/tags/tag586.xml><?xml version="1.0" encoding="utf-8"?>
<p:tagLst xmlns:p="http://schemas.openxmlformats.org/presentationml/2006/main">
  <p:tag name="KSO_WM_FULL_TEXT_BEAUTIFY_COPY_ID" val="11"/>
</p:tagLst>
</file>

<file path=ppt/tags/tag5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0"/>
</p:tagLst>
</file>

<file path=ppt/tags/tag588.xml><?xml version="1.0" encoding="utf-8"?>
<p:tagLst xmlns:p="http://schemas.openxmlformats.org/presentationml/2006/main">
  <p:tag name="KSO_WM_FULL_TEXT_BEAUTIFY_COPY_ID" val="2"/>
</p:tagLst>
</file>

<file path=ppt/tags/tag589.xml><?xml version="1.0" encoding="utf-8"?>
<p:tagLst xmlns:p="http://schemas.openxmlformats.org/presentationml/2006/main">
  <p:tag name="KSO_WM_FULL_TEXT_BEAUTIFY_COPY_ID" val="3"/>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p="http://schemas.openxmlformats.org/presentationml/2006/main">
  <p:tag name="KSO_WM_FULL_TEXT_BEAUTIFY_COPY_ID" val="4"/>
</p:tagLst>
</file>

<file path=ppt/tags/tag591.xml><?xml version="1.0" encoding="utf-8"?>
<p:tagLst xmlns:p="http://schemas.openxmlformats.org/presentationml/2006/main">
  <p:tag name="KSO_WM_FULL_TEXT_BEAUTIFY_COPY_ID" val="5"/>
</p:tagLst>
</file>

<file path=ppt/tags/tag592.xml><?xml version="1.0" encoding="utf-8"?>
<p:tagLst xmlns:p="http://schemas.openxmlformats.org/presentationml/2006/main">
  <p:tag name="KSO_WM_FULL_TEXT_BEAUTIFY_COPY_ID" val="6"/>
</p:tagLst>
</file>

<file path=ppt/tags/tag593.xml><?xml version="1.0" encoding="utf-8"?>
<p:tagLst xmlns:p="http://schemas.openxmlformats.org/presentationml/2006/main">
  <p:tag name="KSO_WM_FULL_TEXT_BEAUTIFY_COPY_ID" val="7"/>
</p:tagLst>
</file>

<file path=ppt/tags/tag594.xml><?xml version="1.0" encoding="utf-8"?>
<p:tagLst xmlns:p="http://schemas.openxmlformats.org/presentationml/2006/main">
  <p:tag name="KSO_WM_FULL_TEXT_BEAUTIFY_COPY_ID" val="8"/>
</p:tagLst>
</file>

<file path=ppt/tags/tag595.xml><?xml version="1.0" encoding="utf-8"?>
<p:tagLst xmlns:p="http://schemas.openxmlformats.org/presentationml/2006/main">
  <p:tag name="KSO_WM_FULL_TEXT_BEAUTIFY_COPY_ID" val="9"/>
</p:tagLst>
</file>

<file path=ppt/tags/tag596.xml><?xml version="1.0" encoding="utf-8"?>
<p:tagLst xmlns:p="http://schemas.openxmlformats.org/presentationml/2006/main">
  <p:tag name="KSO_WM_FULL_TEXT_BEAUTIFY_COPY_ID" val="10"/>
</p:tagLst>
</file>

<file path=ppt/tags/tag597.xml><?xml version="1.0" encoding="utf-8"?>
<p:tagLst xmlns:p="http://schemas.openxmlformats.org/presentationml/2006/main">
  <p:tag name="KSO_WM_FULL_TEXT_BEAUTIFY_COPY_ID" val="11"/>
</p:tagLst>
</file>

<file path=ppt/tags/tag598.xml><?xml version="1.0" encoding="utf-8"?>
<p:tagLst xmlns:p="http://schemas.openxmlformats.org/presentationml/2006/main">
  <p:tag name="KSO_WM_FULL_TEXT_BEAUTIFY_COPY_ID" val="13"/>
</p:tagLst>
</file>

<file path=ppt/tags/tag599.xml><?xml version="1.0" encoding="utf-8"?>
<p:tagLst xmlns:p="http://schemas.openxmlformats.org/presentationml/2006/main">
  <p:tag name="KSO_WM_FULL_TEXT_BEAUTIFY_COPY_ID" val="1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FULL_TEXT_BEAUTIFY_COPY_ID" val="150995235"/>
</p:tagLst>
</file>

<file path=ppt/tags/tag601.xml><?xml version="1.0" encoding="utf-8"?>
<p:tagLst xmlns:p="http://schemas.openxmlformats.org/presentationml/2006/main">
  <p:tag name="KSO_WM_FULL_TEXT_BEAUTIFY_COPY_ID" val="2"/>
</p:tagLst>
</file>

<file path=ppt/tags/tag602.xml><?xml version="1.0" encoding="utf-8"?>
<p:tagLst xmlns:p="http://schemas.openxmlformats.org/presentationml/2006/main">
  <p:tag name="KSO_WM_FULL_TEXT_BEAUTIFY_COPY_ID" val="3"/>
</p:tagLst>
</file>

<file path=ppt/tags/tag603.xml><?xml version="1.0" encoding="utf-8"?>
<p:tagLst xmlns:p="http://schemas.openxmlformats.org/presentationml/2006/main">
  <p:tag name="KSO_WM_FULL_TEXT_BEAUTIFY_COPY_ID" val="10"/>
</p:tagLst>
</file>

<file path=ppt/tags/tag604.xml><?xml version="1.0" encoding="utf-8"?>
<p:tagLst xmlns:p="http://schemas.openxmlformats.org/presentationml/2006/main">
  <p:tag name="KSO_WM_FULL_TEXT_BEAUTIFY_COPY_ID" val="5"/>
</p:tagLst>
</file>

<file path=ppt/tags/tag605.xml><?xml version="1.0" encoding="utf-8"?>
<p:tagLst xmlns:p="http://schemas.openxmlformats.org/presentationml/2006/main">
  <p:tag name="KSO_WM_FULL_TEXT_BEAUTIFY_COPY_ID" val="12"/>
</p:tagLst>
</file>

<file path=ppt/tags/tag6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FULL_TEXT_BEAUTIFY_COPY_ID" val="150995321"/>
</p:tagLst>
</file>

<file path=ppt/tags/tag607.xml><?xml version="1.0" encoding="utf-8"?>
<p:tagLst xmlns:p="http://schemas.openxmlformats.org/presentationml/2006/main">
  <p:tag name="KSO_WM_FULL_TEXT_BEAUTIFY_COPY_ID" val="2"/>
</p:tagLst>
</file>

<file path=ppt/tags/tag608.xml><?xml version="1.0" encoding="utf-8"?>
<p:tagLst xmlns:p="http://schemas.openxmlformats.org/presentationml/2006/main">
  <p:tag name="KSO_WM_FULL_TEXT_BEAUTIFY_COPY_ID" val="3"/>
</p:tagLst>
</file>

<file path=ppt/tags/tag609.xml><?xml version="1.0" encoding="utf-8"?>
<p:tagLst xmlns:p="http://schemas.openxmlformats.org/presentationml/2006/main">
  <p:tag name="KSO_WM_FULL_TEXT_BEAUTIFY_COPY_ID" val="4"/>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FULL_TEXT_BEAUTIFY_COPY_ID" val="6"/>
</p:tagLst>
</file>

<file path=ppt/tags/tag611.xml><?xml version="1.0" encoding="utf-8"?>
<p:tagLst xmlns:p="http://schemas.openxmlformats.org/presentationml/2006/main">
  <p:tag name="KSO_WM_FULL_TEXT_BEAUTIFY_COPY_ID" val="7"/>
</p:tagLst>
</file>

<file path=ppt/tags/tag612.xml><?xml version="1.0" encoding="utf-8"?>
<p:tagLst xmlns:p="http://schemas.openxmlformats.org/presentationml/2006/main">
  <p:tag name="KSO_WM_FULL_TEXT_BEAUTIFY_COPY_ID" val="8"/>
</p:tagLst>
</file>

<file path=ppt/tags/tag613.xml><?xml version="1.0" encoding="utf-8"?>
<p:tagLst xmlns:p="http://schemas.openxmlformats.org/presentationml/2006/main">
  <p:tag name="KSO_WM_FULL_TEXT_BEAUTIFY_COPY_ID" val="9"/>
</p:tagLst>
</file>

<file path=ppt/tags/tag614.xml><?xml version="1.0" encoding="utf-8"?>
<p:tagLst xmlns:p="http://schemas.openxmlformats.org/presentationml/2006/main">
  <p:tag name="KSO_WM_FULL_TEXT_BEAUTIFY_COPY_ID" val="10"/>
</p:tagLst>
</file>

<file path=ppt/tags/tag615.xml><?xml version="1.0" encoding="utf-8"?>
<p:tagLst xmlns:p="http://schemas.openxmlformats.org/presentationml/2006/main">
  <p:tag name="KSO_WM_FULL_TEXT_BEAUTIFY_COPY_ID" val="11"/>
</p:tagLst>
</file>

<file path=ppt/tags/tag616.xml><?xml version="1.0" encoding="utf-8"?>
<p:tagLst xmlns:p="http://schemas.openxmlformats.org/presentationml/2006/main">
  <p:tag name="KSO_WM_UNIT_TABLE_BEAUTIFY" val="smartTable{c0d0c2c5-4c46-4d80-9b9a-b12ef105fb3c}"/>
  <p:tag name="KSO_WM_FULL_TEXT_BEAUTIFY_COPY_ID" val="12"/>
</p:tagLst>
</file>

<file path=ppt/tags/tag617.xml><?xml version="1.0" encoding="utf-8"?>
<p:tagLst xmlns:p="http://schemas.openxmlformats.org/presentationml/2006/main">
  <p:tag name="KSO_WM_FULL_TEXT_BEAUTIFY_COPY_ID" val="13"/>
</p:tagLst>
</file>

<file path=ppt/tags/tag618.xml><?xml version="1.0" encoding="utf-8"?>
<p:tagLst xmlns:p="http://schemas.openxmlformats.org/presentationml/2006/main">
  <p:tag name="KSO_WM_FULL_TEXT_BEAUTIFY_COPY_ID" val="14"/>
</p:tagLst>
</file>

<file path=ppt/tags/tag619.xml><?xml version="1.0" encoding="utf-8"?>
<p:tagLst xmlns:p="http://schemas.openxmlformats.org/presentationml/2006/main">
  <p:tag name="KSO_WM_FULL_TEXT_BEAUTIFY_COPY_ID" val="15"/>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20.xml><?xml version="1.0" encoding="utf-8"?>
<p:tagLst xmlns:p="http://schemas.openxmlformats.org/presentationml/2006/main">
  <p:tag name="KSO_WM_FULL_TEXT_BEAUTIFY_COPY_ID" val="16"/>
</p:tagLst>
</file>

<file path=ppt/tags/tag621.xml><?xml version="1.0" encoding="utf-8"?>
<p:tagLst xmlns:p="http://schemas.openxmlformats.org/presentationml/2006/main">
  <p:tag name="KSO_WM_FULL_TEXT_BEAUTIFY_COPY_ID" val="17"/>
</p:tagLst>
</file>

<file path=ppt/tags/tag622.xml><?xml version="1.0" encoding="utf-8"?>
<p:tagLst xmlns:p="http://schemas.openxmlformats.org/presentationml/2006/main">
  <p:tag name="KSO_WM_FULL_TEXT_BEAUTIFY_COPY_ID" val="150995236"/>
</p:tagLst>
</file>

<file path=ppt/tags/tag623.xml><?xml version="1.0" encoding="utf-8"?>
<p:tagLst xmlns:p="http://schemas.openxmlformats.org/presentationml/2006/main">
  <p:tag name="KSO_WM_FULL_TEXT_BEAUTIFY_COPY_ID" val="2"/>
</p:tagLst>
</file>

<file path=ppt/tags/tag624.xml><?xml version="1.0" encoding="utf-8"?>
<p:tagLst xmlns:p="http://schemas.openxmlformats.org/presentationml/2006/main">
  <p:tag name="KSO_WM_FULL_TEXT_BEAUTIFY_COPY_ID" val="3"/>
</p:tagLst>
</file>

<file path=ppt/tags/tag625.xml><?xml version="1.0" encoding="utf-8"?>
<p:tagLst xmlns:p="http://schemas.openxmlformats.org/presentationml/2006/main">
  <p:tag name="KSO_WM_FULL_TEXT_BEAUTIFY_COPY_ID" val="4"/>
</p:tagLst>
</file>

<file path=ppt/tags/tag626.xml><?xml version="1.0" encoding="utf-8"?>
<p:tagLst xmlns:p="http://schemas.openxmlformats.org/presentationml/2006/main">
  <p:tag name="KSO_WM_FULL_TEXT_BEAUTIFY_COPY_ID" val="5"/>
</p:tagLst>
</file>

<file path=ppt/tags/tag627.xml><?xml version="1.0" encoding="utf-8"?>
<p:tagLst xmlns:p="http://schemas.openxmlformats.org/presentationml/2006/main">
  <p:tag name="KSO_WM_FULL_TEXT_BEAUTIFY_COPY_ID" val="6"/>
</p:tagLst>
</file>

<file path=ppt/tags/tag628.xml><?xml version="1.0" encoding="utf-8"?>
<p:tagLst xmlns:p="http://schemas.openxmlformats.org/presentationml/2006/main">
  <p:tag name="KSO_WM_FULL_TEXT_BEAUTIFY_COPY_ID" val="13"/>
</p:tagLst>
</file>

<file path=ppt/tags/tag629.xml><?xml version="1.0" encoding="utf-8"?>
<p:tagLst xmlns:p="http://schemas.openxmlformats.org/presentationml/2006/main">
  <p:tag name="KSO_WM_FULL_TEXT_BEAUTIFY_COPY_ID" val="1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30.xml><?xml version="1.0" encoding="utf-8"?>
<p:tagLst xmlns:p="http://schemas.openxmlformats.org/presentationml/2006/main">
  <p:tag name="KSO_WM_FULL_TEXT_BEAUTIFY_COPY_ID" val="7"/>
</p:tagLst>
</file>

<file path=ppt/tags/tag631.xml><?xml version="1.0" encoding="utf-8"?>
<p:tagLst xmlns:p="http://schemas.openxmlformats.org/presentationml/2006/main">
  <p:tag name="KSO_WM_FULL_TEXT_BEAUTIFY_COPY_ID" val="8"/>
</p:tagLst>
</file>

<file path=ppt/tags/tag632.xml><?xml version="1.0" encoding="utf-8"?>
<p:tagLst xmlns:p="http://schemas.openxmlformats.org/presentationml/2006/main">
  <p:tag name="KSO_WM_FULL_TEXT_BEAUTIFY_COPY_ID" val="9"/>
</p:tagLst>
</file>

<file path=ppt/tags/tag633.xml><?xml version="1.0" encoding="utf-8"?>
<p:tagLst xmlns:p="http://schemas.openxmlformats.org/presentationml/2006/main">
  <p:tag name="KSO_WM_FULL_TEXT_BEAUTIFY_COPY_ID" val="10"/>
</p:tagLst>
</file>

<file path=ppt/tags/tag634.xml><?xml version="1.0" encoding="utf-8"?>
<p:tagLst xmlns:p="http://schemas.openxmlformats.org/presentationml/2006/main">
  <p:tag name="KSO_WM_FULL_TEXT_BEAUTIFY_COPY_ID" val="11"/>
</p:tagLst>
</file>

<file path=ppt/tags/tag635.xml><?xml version="1.0" encoding="utf-8"?>
<p:tagLst xmlns:p="http://schemas.openxmlformats.org/presentationml/2006/main">
  <p:tag name="KSO_WM_FULL_TEXT_BEAUTIFY_COPY_ID" val="12"/>
</p:tagLst>
</file>

<file path=ppt/tags/tag636.xml><?xml version="1.0" encoding="utf-8"?>
<p:tagLst xmlns:p="http://schemas.openxmlformats.org/presentationml/2006/main">
  <p:tag name="KSO_WM_FULL_TEXT_BEAUTIFY_COPY_ID" val="150995237"/>
</p:tagLst>
</file>

<file path=ppt/tags/tag637.xml><?xml version="1.0" encoding="utf-8"?>
<p:tagLst xmlns:p="http://schemas.openxmlformats.org/presentationml/2006/main">
  <p:tag name="KSO_WM_FULL_TEXT_BEAUTIFY_COPY_ID" val="2"/>
</p:tagLst>
</file>

<file path=ppt/tags/tag638.xml><?xml version="1.0" encoding="utf-8"?>
<p:tagLst xmlns:p="http://schemas.openxmlformats.org/presentationml/2006/main">
  <p:tag name="KSO_WM_FULL_TEXT_BEAUTIFY_COPY_ID" val="3"/>
</p:tagLst>
</file>

<file path=ppt/tags/tag639.xml><?xml version="1.0" encoding="utf-8"?>
<p:tagLst xmlns:p="http://schemas.openxmlformats.org/presentationml/2006/main">
  <p:tag name="KSO_WM_FULL_TEXT_BEAUTIFY_COPY_ID" val="4"/>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0.xml><?xml version="1.0" encoding="utf-8"?>
<p:tagLst xmlns:p="http://schemas.openxmlformats.org/presentationml/2006/main">
  <p:tag name="KSO_WM_FULL_TEXT_BEAUTIFY_COPY_ID" val="5"/>
</p:tagLst>
</file>

<file path=ppt/tags/tag641.xml><?xml version="1.0" encoding="utf-8"?>
<p:tagLst xmlns:p="http://schemas.openxmlformats.org/presentationml/2006/main">
  <p:tag name="KSO_WM_FULL_TEXT_BEAUTIFY_COPY_ID" val="6"/>
</p:tagLst>
</file>

<file path=ppt/tags/tag642.xml><?xml version="1.0" encoding="utf-8"?>
<p:tagLst xmlns:p="http://schemas.openxmlformats.org/presentationml/2006/main">
  <p:tag name="KSO_WM_FULL_TEXT_BEAUTIFY_COPY_ID" val="7"/>
</p:tagLst>
</file>

<file path=ppt/tags/tag643.xml><?xml version="1.0" encoding="utf-8"?>
<p:tagLst xmlns:p="http://schemas.openxmlformats.org/presentationml/2006/main">
  <p:tag name="KSO_WM_FULL_TEXT_BEAUTIFY_COPY_ID" val="8"/>
</p:tagLst>
</file>

<file path=ppt/tags/tag644.xml><?xml version="1.0" encoding="utf-8"?>
<p:tagLst xmlns:p="http://schemas.openxmlformats.org/presentationml/2006/main">
  <p:tag name="KSO_WM_FULL_TEXT_BEAUTIFY_COPY_ID" val="9"/>
</p:tagLst>
</file>

<file path=ppt/tags/tag645.xml><?xml version="1.0" encoding="utf-8"?>
<p:tagLst xmlns:p="http://schemas.openxmlformats.org/presentationml/2006/main">
  <p:tag name="KSO_WM_FULL_TEXT_BEAUTIFY_COPY_ID" val="10"/>
</p:tagLst>
</file>

<file path=ppt/tags/tag646.xml><?xml version="1.0" encoding="utf-8"?>
<p:tagLst xmlns:p="http://schemas.openxmlformats.org/presentationml/2006/main">
  <p:tag name="KSO_WM_FULL_TEXT_BEAUTIFY_COPY_ID" val="11"/>
</p:tagLst>
</file>

<file path=ppt/tags/tag647.xml><?xml version="1.0" encoding="utf-8"?>
<p:tagLst xmlns:p="http://schemas.openxmlformats.org/presentationml/2006/main">
  <p:tag name="KSO_WM_FULL_TEXT_BEAUTIFY_COPY_ID" val="12"/>
</p:tagLst>
</file>

<file path=ppt/tags/tag648.xml><?xml version="1.0" encoding="utf-8"?>
<p:tagLst xmlns:p="http://schemas.openxmlformats.org/presentationml/2006/main">
  <p:tag name="KSO_WM_FULL_TEXT_BEAUTIFY_COPY_ID" val="13"/>
</p:tagLst>
</file>

<file path=ppt/tags/tag649.xml><?xml version="1.0" encoding="utf-8"?>
<p:tagLst xmlns:p="http://schemas.openxmlformats.org/presentationml/2006/main">
  <p:tag name="KSO_WM_FULL_TEXT_BEAUTIFY_COPY_ID" val="1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0.xml><?xml version="1.0" encoding="utf-8"?>
<p:tagLst xmlns:p="http://schemas.openxmlformats.org/presentationml/2006/main">
  <p:tag name="KSO_WM_FULL_TEXT_BEAUTIFY_COPY_ID" val="15"/>
</p:tagLst>
</file>

<file path=ppt/tags/tag651.xml><?xml version="1.0" encoding="utf-8"?>
<p:tagLst xmlns:p="http://schemas.openxmlformats.org/presentationml/2006/main">
  <p:tag name="KSO_WM_FULL_TEXT_BEAUTIFY_COPY_ID" val="16"/>
</p:tagLst>
</file>

<file path=ppt/tags/tag652.xml><?xml version="1.0" encoding="utf-8"?>
<p:tagLst xmlns:p="http://schemas.openxmlformats.org/presentationml/2006/main">
  <p:tag name="KSO_WM_FULL_TEXT_BEAUTIFY_COPY_ID" val="17"/>
</p:tagLst>
</file>

<file path=ppt/tags/tag653.xml><?xml version="1.0" encoding="utf-8"?>
<p:tagLst xmlns:p="http://schemas.openxmlformats.org/presentationml/2006/main">
  <p:tag name="KSO_WM_FULL_TEXT_BEAUTIFY_COPY_ID" val="18"/>
</p:tagLst>
</file>

<file path=ppt/tags/tag654.xml><?xml version="1.0" encoding="utf-8"?>
<p:tagLst xmlns:p="http://schemas.openxmlformats.org/presentationml/2006/main">
  <p:tag name="KSO_WM_FULL_TEXT_BEAUTIFY_COPY_ID" val="150995238"/>
</p:tagLst>
</file>

<file path=ppt/tags/tag655.xml><?xml version="1.0" encoding="utf-8"?>
<p:tagLst xmlns:p="http://schemas.openxmlformats.org/presentationml/2006/main">
  <p:tag name="KSO_WM_FULL_TEXT_BEAUTIFY_COPY_ID" val="2"/>
</p:tagLst>
</file>

<file path=ppt/tags/tag656.xml><?xml version="1.0" encoding="utf-8"?>
<p:tagLst xmlns:p="http://schemas.openxmlformats.org/presentationml/2006/main">
  <p:tag name="KSO_WM_FULL_TEXT_BEAUTIFY_COPY_ID" val="3"/>
</p:tagLst>
</file>

<file path=ppt/tags/tag657.xml><?xml version="1.0" encoding="utf-8"?>
<p:tagLst xmlns:p="http://schemas.openxmlformats.org/presentationml/2006/main">
  <p:tag name="KSO_WM_FULL_TEXT_BEAUTIFY_COPY_ID" val="4"/>
</p:tagLst>
</file>

<file path=ppt/tags/tag658.xml><?xml version="1.0" encoding="utf-8"?>
<p:tagLst xmlns:p="http://schemas.openxmlformats.org/presentationml/2006/main">
  <p:tag name="KSO_WM_FULL_TEXT_BEAUTIFY_COPY_ID" val="5"/>
</p:tagLst>
</file>

<file path=ppt/tags/tag659.xml><?xml version="1.0" encoding="utf-8"?>
<p:tagLst xmlns:p="http://schemas.openxmlformats.org/presentationml/2006/main">
  <p:tag name="KSO_WM_FULL_TEXT_BEAUTIFY_COPY_ID" val="6"/>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0.xml><?xml version="1.0" encoding="utf-8"?>
<p:tagLst xmlns:p="http://schemas.openxmlformats.org/presentationml/2006/main">
  <p:tag name="KSO_WM_FULL_TEXT_BEAUTIFY_COPY_ID" val="9"/>
</p:tagLst>
</file>

<file path=ppt/tags/tag661.xml><?xml version="1.0" encoding="utf-8"?>
<p:tagLst xmlns:p="http://schemas.openxmlformats.org/presentationml/2006/main">
  <p:tag name="KSO_WM_FULL_TEXT_BEAUTIFY_COPY_ID" val="7"/>
</p:tagLst>
</file>

<file path=ppt/tags/tag662.xml><?xml version="1.0" encoding="utf-8"?>
<p:tagLst xmlns:p="http://schemas.openxmlformats.org/presentationml/2006/main">
  <p:tag name="KSO_WM_FULL_TEXT_BEAUTIFY_COPY_ID" val="8"/>
</p:tagLst>
</file>

<file path=ppt/tags/tag663.xml><?xml version="1.0" encoding="utf-8"?>
<p:tagLst xmlns:p="http://schemas.openxmlformats.org/presentationml/2006/main">
  <p:tag name="KSO_WM_FULL_TEXT_BEAUTIFY_COPY_ID" val="150995239"/>
</p:tagLst>
</file>

<file path=ppt/tags/tag664.xml><?xml version="1.0" encoding="utf-8"?>
<p:tagLst xmlns:p="http://schemas.openxmlformats.org/presentationml/2006/main">
  <p:tag name="KSO_WM_FULL_TEXT_BEAUTIFY_COPY_ID" val="2"/>
</p:tagLst>
</file>

<file path=ppt/tags/tag665.xml><?xml version="1.0" encoding="utf-8"?>
<p:tagLst xmlns:p="http://schemas.openxmlformats.org/presentationml/2006/main">
  <p:tag name="KSO_WM_FULL_TEXT_BEAUTIFY_COPY_ID" val="3"/>
</p:tagLst>
</file>

<file path=ppt/tags/tag666.xml><?xml version="1.0" encoding="utf-8"?>
<p:tagLst xmlns:p="http://schemas.openxmlformats.org/presentationml/2006/main">
  <p:tag name="KSO_WM_FULL_TEXT_BEAUTIFY_COPY_ID" val="4"/>
</p:tagLst>
</file>

<file path=ppt/tags/tag667.xml><?xml version="1.0" encoding="utf-8"?>
<p:tagLst xmlns:p="http://schemas.openxmlformats.org/presentationml/2006/main">
  <p:tag name="KSO_WM_FULL_TEXT_BEAUTIFY_COPY_ID" val="5"/>
</p:tagLst>
</file>

<file path=ppt/tags/tag668.xml><?xml version="1.0" encoding="utf-8"?>
<p:tagLst xmlns:p="http://schemas.openxmlformats.org/presentationml/2006/main">
  <p:tag name="KSO_WM_FULL_TEXT_BEAUTIFY_COPY_ID" val="6"/>
</p:tagLst>
</file>

<file path=ppt/tags/tag669.xml><?xml version="1.0" encoding="utf-8"?>
<p:tagLst xmlns:p="http://schemas.openxmlformats.org/presentationml/2006/main">
  <p:tag name="KSO_WM_FULL_TEXT_BEAUTIFY_COPY_ID" val="9"/>
</p:tagLst>
</file>

<file path=ppt/tags/tag6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70.xml><?xml version="1.0" encoding="utf-8"?>
<p:tagLst xmlns:p="http://schemas.openxmlformats.org/presentationml/2006/main">
  <p:tag name="KSO_WM_FULL_TEXT_BEAUTIFY_COPY_ID" val="7"/>
</p:tagLst>
</file>

<file path=ppt/tags/tag671.xml><?xml version="1.0" encoding="utf-8"?>
<p:tagLst xmlns:p="http://schemas.openxmlformats.org/presentationml/2006/main">
  <p:tag name="KSO_WM_FULL_TEXT_BEAUTIFY_COPY_ID" val="8"/>
</p:tagLst>
</file>

<file path=ppt/tags/tag672.xml><?xml version="1.0" encoding="utf-8"?>
<p:tagLst xmlns:p="http://schemas.openxmlformats.org/presentationml/2006/main">
  <p:tag name="KSO_WM_FULL_TEXT_BEAUTIFY_COPY_ID" val="150995240"/>
</p:tagLst>
</file>

<file path=ppt/tags/tag673.xml><?xml version="1.0" encoding="utf-8"?>
<p:tagLst xmlns:p="http://schemas.openxmlformats.org/presentationml/2006/main">
  <p:tag name="KSO_WM_FULL_TEXT_BEAUTIFY_COPY_ID" val="2"/>
</p:tagLst>
</file>

<file path=ppt/tags/tag674.xml><?xml version="1.0" encoding="utf-8"?>
<p:tagLst xmlns:p="http://schemas.openxmlformats.org/presentationml/2006/main">
  <p:tag name="KSO_WM_FULL_TEXT_BEAUTIFY_COPY_ID" val="3"/>
</p:tagLst>
</file>

<file path=ppt/tags/tag675.xml><?xml version="1.0" encoding="utf-8"?>
<p:tagLst xmlns:p="http://schemas.openxmlformats.org/presentationml/2006/main">
  <p:tag name="KSO_WM_FULL_TEXT_BEAUTIFY_COPY_ID" val="4"/>
</p:tagLst>
</file>

<file path=ppt/tags/tag676.xml><?xml version="1.0" encoding="utf-8"?>
<p:tagLst xmlns:p="http://schemas.openxmlformats.org/presentationml/2006/main">
  <p:tag name="KSO_WM_FULL_TEXT_BEAUTIFY_COPY_ID" val="5"/>
</p:tagLst>
</file>

<file path=ppt/tags/tag677.xml><?xml version="1.0" encoding="utf-8"?>
<p:tagLst xmlns:p="http://schemas.openxmlformats.org/presentationml/2006/main">
  <p:tag name="KSO_WM_FULL_TEXT_BEAUTIFY_COPY_ID" val="6"/>
</p:tagLst>
</file>

<file path=ppt/tags/tag678.xml><?xml version="1.0" encoding="utf-8"?>
<p:tagLst xmlns:p="http://schemas.openxmlformats.org/presentationml/2006/main">
  <p:tag name="KSO_WM_FULL_TEXT_BEAUTIFY_COPY_ID" val="9"/>
</p:tagLst>
</file>

<file path=ppt/tags/tag679.xml><?xml version="1.0" encoding="utf-8"?>
<p:tagLst xmlns:p="http://schemas.openxmlformats.org/presentationml/2006/main">
  <p:tag name="KSO_WM_FULL_TEXT_BEAUTIFY_COPY_ID" val="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0.xml><?xml version="1.0" encoding="utf-8"?>
<p:tagLst xmlns:p="http://schemas.openxmlformats.org/presentationml/2006/main">
  <p:tag name="KSO_WM_FULL_TEXT_BEAUTIFY_COPY_ID" val="8"/>
</p:tagLst>
</file>

<file path=ppt/tags/tag681.xml><?xml version="1.0" encoding="utf-8"?>
<p:tagLst xmlns:p="http://schemas.openxmlformats.org/presentationml/2006/main">
  <p:tag name="KSO_WM_FULL_TEXT_BEAUTIFY_COPY_ID" val="150995241"/>
</p:tagLst>
</file>

<file path=ppt/tags/tag682.xml><?xml version="1.0" encoding="utf-8"?>
<p:tagLst xmlns:p="http://schemas.openxmlformats.org/presentationml/2006/main">
  <p:tag name="KSO_WM_FULL_TEXT_BEAUTIFY_COPY_ID" val="2"/>
</p:tagLst>
</file>

<file path=ppt/tags/tag683.xml><?xml version="1.0" encoding="utf-8"?>
<p:tagLst xmlns:p="http://schemas.openxmlformats.org/presentationml/2006/main">
  <p:tag name="KSO_WM_FULL_TEXT_BEAUTIFY_COPY_ID" val="3"/>
</p:tagLst>
</file>

<file path=ppt/tags/tag684.xml><?xml version="1.0" encoding="utf-8"?>
<p:tagLst xmlns:p="http://schemas.openxmlformats.org/presentationml/2006/main">
  <p:tag name="KSO_WM_FULL_TEXT_BEAUTIFY_COPY_ID" val="4"/>
</p:tagLst>
</file>

<file path=ppt/tags/tag685.xml><?xml version="1.0" encoding="utf-8"?>
<p:tagLst xmlns:p="http://schemas.openxmlformats.org/presentationml/2006/main">
  <p:tag name="KSO_WM_FULL_TEXT_BEAUTIFY_COPY_ID" val="5"/>
</p:tagLst>
</file>

<file path=ppt/tags/tag686.xml><?xml version="1.0" encoding="utf-8"?>
<p:tagLst xmlns:p="http://schemas.openxmlformats.org/presentationml/2006/main">
  <p:tag name="KSO_WM_FULL_TEXT_BEAUTIFY_COPY_ID" val="6"/>
</p:tagLst>
</file>

<file path=ppt/tags/tag687.xml><?xml version="1.0" encoding="utf-8"?>
<p:tagLst xmlns:p="http://schemas.openxmlformats.org/presentationml/2006/main">
  <p:tag name="KSO_WM_FULL_TEXT_BEAUTIFY_COPY_ID" val="9"/>
</p:tagLst>
</file>

<file path=ppt/tags/tag688.xml><?xml version="1.0" encoding="utf-8"?>
<p:tagLst xmlns:p="http://schemas.openxmlformats.org/presentationml/2006/main">
  <p:tag name="KSO_WM_FULL_TEXT_BEAUTIFY_COPY_ID" val="7"/>
</p:tagLst>
</file>

<file path=ppt/tags/tag689.xml><?xml version="1.0" encoding="utf-8"?>
<p:tagLst xmlns:p="http://schemas.openxmlformats.org/presentationml/2006/main">
  <p:tag name="KSO_WM_FULL_TEXT_BEAUTIFY_COPY_ID" val="8"/>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0.xml><?xml version="1.0" encoding="utf-8"?>
<p:tagLst xmlns:p="http://schemas.openxmlformats.org/presentationml/2006/main">
  <p:tag name="KSO_WM_FULL_TEXT_BEAUTIFY_COPY_ID" val="150995242"/>
</p:tagLst>
</file>

<file path=ppt/tags/tag691.xml><?xml version="1.0" encoding="utf-8"?>
<p:tagLst xmlns:p="http://schemas.openxmlformats.org/presentationml/2006/main">
  <p:tag name="KSO_WM_FULL_TEXT_BEAUTIFY_COPY_ID" val="2"/>
</p:tagLst>
</file>

<file path=ppt/tags/tag692.xml><?xml version="1.0" encoding="utf-8"?>
<p:tagLst xmlns:p="http://schemas.openxmlformats.org/presentationml/2006/main">
  <p:tag name="KSO_WM_FULL_TEXT_BEAUTIFY_COPY_ID" val="3"/>
</p:tagLst>
</file>

<file path=ppt/tags/tag693.xml><?xml version="1.0" encoding="utf-8"?>
<p:tagLst xmlns:p="http://schemas.openxmlformats.org/presentationml/2006/main">
  <p:tag name="KSO_WM_FULL_TEXT_BEAUTIFY_COPY_ID" val="4"/>
</p:tagLst>
</file>

<file path=ppt/tags/tag694.xml><?xml version="1.0" encoding="utf-8"?>
<p:tagLst xmlns:p="http://schemas.openxmlformats.org/presentationml/2006/main">
  <p:tag name="KSO_WM_FULL_TEXT_BEAUTIFY_COPY_ID" val="5"/>
</p:tagLst>
</file>

<file path=ppt/tags/tag695.xml><?xml version="1.0" encoding="utf-8"?>
<p:tagLst xmlns:p="http://schemas.openxmlformats.org/presentationml/2006/main">
  <p:tag name="KSO_WM_FULL_TEXT_BEAUTIFY_COPY_ID" val="6"/>
</p:tagLst>
</file>

<file path=ppt/tags/tag696.xml><?xml version="1.0" encoding="utf-8"?>
<p:tagLst xmlns:p="http://schemas.openxmlformats.org/presentationml/2006/main">
  <p:tag name="KSO_WM_FULL_TEXT_BEAUTIFY_COPY_ID" val="11"/>
</p:tagLst>
</file>

<file path=ppt/tags/tag697.xml><?xml version="1.0" encoding="utf-8"?>
<p:tagLst xmlns:p="http://schemas.openxmlformats.org/presentationml/2006/main">
  <p:tag name="KSO_WM_FULL_TEXT_BEAUTIFY_COPY_ID" val="7"/>
</p:tagLst>
</file>

<file path=ppt/tags/tag698.xml><?xml version="1.0" encoding="utf-8"?>
<p:tagLst xmlns:p="http://schemas.openxmlformats.org/presentationml/2006/main">
  <p:tag name="KSO_WM_FULL_TEXT_BEAUTIFY_COPY_ID" val="8"/>
</p:tagLst>
</file>

<file path=ppt/tags/tag699.xml><?xml version="1.0" encoding="utf-8"?>
<p:tagLst xmlns:p="http://schemas.openxmlformats.org/presentationml/2006/main">
  <p:tag name="KSO_WM_FULL_TEXT_BEAUTIFY_COPY_ID" val="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0.xml><?xml version="1.0" encoding="utf-8"?>
<p:tagLst xmlns:p="http://schemas.openxmlformats.org/presentationml/2006/main">
  <p:tag name="KSO_WM_FULL_TEXT_BEAUTIFY_COPY_ID" val="10"/>
</p:tagLst>
</file>

<file path=ppt/tags/tag701.xml><?xml version="1.0" encoding="utf-8"?>
<p:tagLst xmlns:p="http://schemas.openxmlformats.org/presentationml/2006/main">
  <p:tag name="KSO_WM_FULL_TEXT_BEAUTIFY_COPY_ID" val="150995243"/>
</p:tagLst>
</file>

<file path=ppt/tags/tag702.xml><?xml version="1.0" encoding="utf-8"?>
<p:tagLst xmlns:p="http://schemas.openxmlformats.org/presentationml/2006/main">
  <p:tag name="KSO_WM_FULL_TEXT_BEAUTIFY_COPY_ID" val="2"/>
</p:tagLst>
</file>

<file path=ppt/tags/tag703.xml><?xml version="1.0" encoding="utf-8"?>
<p:tagLst xmlns:p="http://schemas.openxmlformats.org/presentationml/2006/main">
  <p:tag name="KSO_WM_FULL_TEXT_BEAUTIFY_COPY_ID" val="3"/>
</p:tagLst>
</file>

<file path=ppt/tags/tag704.xml><?xml version="1.0" encoding="utf-8"?>
<p:tagLst xmlns:p="http://schemas.openxmlformats.org/presentationml/2006/main">
  <p:tag name="KSO_WM_FULL_TEXT_BEAUTIFY_COPY_ID" val="4"/>
</p:tagLst>
</file>

<file path=ppt/tags/tag705.xml><?xml version="1.0" encoding="utf-8"?>
<p:tagLst xmlns:p="http://schemas.openxmlformats.org/presentationml/2006/main">
  <p:tag name="KSO_WM_FULL_TEXT_BEAUTIFY_COPY_ID" val="5"/>
</p:tagLst>
</file>

<file path=ppt/tags/tag706.xml><?xml version="1.0" encoding="utf-8"?>
<p:tagLst xmlns:p="http://schemas.openxmlformats.org/presentationml/2006/main">
  <p:tag name="KSO_WM_FULL_TEXT_BEAUTIFY_COPY_ID" val="6"/>
</p:tagLst>
</file>

<file path=ppt/tags/tag707.xml><?xml version="1.0" encoding="utf-8"?>
<p:tagLst xmlns:p="http://schemas.openxmlformats.org/presentationml/2006/main">
  <p:tag name="KSO_WM_FULL_TEXT_BEAUTIFY_COPY_ID" val="11"/>
</p:tagLst>
</file>

<file path=ppt/tags/tag708.xml><?xml version="1.0" encoding="utf-8"?>
<p:tagLst xmlns:p="http://schemas.openxmlformats.org/presentationml/2006/main">
  <p:tag name="KSO_WM_FULL_TEXT_BEAUTIFY_COPY_ID" val="7"/>
</p:tagLst>
</file>

<file path=ppt/tags/tag709.xml><?xml version="1.0" encoding="utf-8"?>
<p:tagLst xmlns:p="http://schemas.openxmlformats.org/presentationml/2006/main">
  <p:tag name="KSO_WM_FULL_TEXT_BEAUTIFY_COPY_ID" val="8"/>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0.xml><?xml version="1.0" encoding="utf-8"?>
<p:tagLst xmlns:p="http://schemas.openxmlformats.org/presentationml/2006/main">
  <p:tag name="KSO_WM_FULL_TEXT_BEAUTIFY_COPY_ID" val="9"/>
</p:tagLst>
</file>

<file path=ppt/tags/tag711.xml><?xml version="1.0" encoding="utf-8"?>
<p:tagLst xmlns:p="http://schemas.openxmlformats.org/presentationml/2006/main">
  <p:tag name="KSO_WM_FULL_TEXT_BEAUTIFY_COPY_ID" val="10"/>
</p:tagLst>
</file>

<file path=ppt/tags/tag712.xml><?xml version="1.0" encoding="utf-8"?>
<p:tagLst xmlns:p="http://schemas.openxmlformats.org/presentationml/2006/main">
  <p:tag name="KSO_WM_FULL_TEXT_BEAUTIFY_COPY_ID" val="150995244"/>
</p:tagLst>
</file>

<file path=ppt/tags/tag713.xml><?xml version="1.0" encoding="utf-8"?>
<p:tagLst xmlns:p="http://schemas.openxmlformats.org/presentationml/2006/main">
  <p:tag name="KSO_WM_FULL_TEXT_BEAUTIFY_COPY_ID" val="2"/>
</p:tagLst>
</file>

<file path=ppt/tags/tag714.xml><?xml version="1.0" encoding="utf-8"?>
<p:tagLst xmlns:p="http://schemas.openxmlformats.org/presentationml/2006/main">
  <p:tag name="KSO_WM_FULL_TEXT_BEAUTIFY_COPY_ID" val="3"/>
</p:tagLst>
</file>

<file path=ppt/tags/tag715.xml><?xml version="1.0" encoding="utf-8"?>
<p:tagLst xmlns:p="http://schemas.openxmlformats.org/presentationml/2006/main">
  <p:tag name="KSO_WM_FULL_TEXT_BEAUTIFY_COPY_ID" val="4"/>
</p:tagLst>
</file>

<file path=ppt/tags/tag716.xml><?xml version="1.0" encoding="utf-8"?>
<p:tagLst xmlns:p="http://schemas.openxmlformats.org/presentationml/2006/main">
  <p:tag name="KSO_WM_FULL_TEXT_BEAUTIFY_COPY_ID" val="5"/>
</p:tagLst>
</file>

<file path=ppt/tags/tag717.xml><?xml version="1.0" encoding="utf-8"?>
<p:tagLst xmlns:p="http://schemas.openxmlformats.org/presentationml/2006/main">
  <p:tag name="KSO_WM_FULL_TEXT_BEAUTIFY_COPY_ID" val="6"/>
</p:tagLst>
</file>

<file path=ppt/tags/tag718.xml><?xml version="1.0" encoding="utf-8"?>
<p:tagLst xmlns:p="http://schemas.openxmlformats.org/presentationml/2006/main">
  <p:tag name="KSO_WM_FULL_TEXT_BEAUTIFY_COPY_ID" val="7"/>
</p:tagLst>
</file>

<file path=ppt/tags/tag719.xml><?xml version="1.0" encoding="utf-8"?>
<p:tagLst xmlns:p="http://schemas.openxmlformats.org/presentationml/2006/main">
  <p:tag name="KSO_WM_FULL_TEXT_BEAUTIFY_COPY_ID" val="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0.xml><?xml version="1.0" encoding="utf-8"?>
<p:tagLst xmlns:p="http://schemas.openxmlformats.org/presentationml/2006/main">
  <p:tag name="KSO_WM_FULL_TEXT_BEAUTIFY_COPY_ID" val="9"/>
</p:tagLst>
</file>

<file path=ppt/tags/tag721.xml><?xml version="1.0" encoding="utf-8"?>
<p:tagLst xmlns:p="http://schemas.openxmlformats.org/presentationml/2006/main">
  <p:tag name="KSO_WM_FULL_TEXT_BEAUTIFY_COPY_ID" val="10"/>
</p:tagLst>
</file>

<file path=ppt/tags/tag722.xml><?xml version="1.0" encoding="utf-8"?>
<p:tagLst xmlns:p="http://schemas.openxmlformats.org/presentationml/2006/main">
  <p:tag name="KSO_WM_FULL_TEXT_BEAUTIFY_COPY_ID" val="11"/>
</p:tagLst>
</file>

<file path=ppt/tags/tag723.xml><?xml version="1.0" encoding="utf-8"?>
<p:tagLst xmlns:p="http://schemas.openxmlformats.org/presentationml/2006/main">
  <p:tag name="KSO_WM_FULL_TEXT_BEAUTIFY_COPY_ID" val="12"/>
</p:tagLst>
</file>

<file path=ppt/tags/tag724.xml><?xml version="1.0" encoding="utf-8"?>
<p:tagLst xmlns:p="http://schemas.openxmlformats.org/presentationml/2006/main">
  <p:tag name="KSO_WM_FULL_TEXT_BEAUTIFY_COPY_ID" val="14"/>
</p:tagLst>
</file>

<file path=ppt/tags/tag725.xml><?xml version="1.0" encoding="utf-8"?>
<p:tagLst xmlns:p="http://schemas.openxmlformats.org/presentationml/2006/main">
  <p:tag name="KSO_WM_FULL_TEXT_BEAUTIFY_COPY_ID" val="13"/>
</p:tagLst>
</file>

<file path=ppt/tags/tag726.xml><?xml version="1.0" encoding="utf-8"?>
<p:tagLst xmlns:p="http://schemas.openxmlformats.org/presentationml/2006/main">
  <p:tag name="KSO_WM_FULL_TEXT_BEAUTIFY_COPY_ID" val="150995245"/>
</p:tagLst>
</file>

<file path=ppt/tags/tag727.xml><?xml version="1.0" encoding="utf-8"?>
<p:tagLst xmlns:p="http://schemas.openxmlformats.org/presentationml/2006/main">
  <p:tag name="KSO_WM_FULL_TEXT_BEAUTIFY_COPY_ID" val="2"/>
</p:tagLst>
</file>

<file path=ppt/tags/tag728.xml><?xml version="1.0" encoding="utf-8"?>
<p:tagLst xmlns:p="http://schemas.openxmlformats.org/presentationml/2006/main">
  <p:tag name="KSO_WM_FULL_TEXT_BEAUTIFY_COPY_ID" val="3"/>
</p:tagLst>
</file>

<file path=ppt/tags/tag729.xml><?xml version="1.0" encoding="utf-8"?>
<p:tagLst xmlns:p="http://schemas.openxmlformats.org/presentationml/2006/main">
  <p:tag name="KSO_WM_FULL_TEXT_BEAUTIFY_COPY_ID"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0.xml><?xml version="1.0" encoding="utf-8"?>
<p:tagLst xmlns:p="http://schemas.openxmlformats.org/presentationml/2006/main">
  <p:tag name="KSO_WM_FULL_TEXT_BEAUTIFY_COPY_ID" val="5"/>
</p:tagLst>
</file>

<file path=ppt/tags/tag731.xml><?xml version="1.0" encoding="utf-8"?>
<p:tagLst xmlns:p="http://schemas.openxmlformats.org/presentationml/2006/main">
  <p:tag name="KSO_WM_FULL_TEXT_BEAUTIFY_COPY_ID" val="6"/>
</p:tagLst>
</file>

<file path=ppt/tags/tag732.xml><?xml version="1.0" encoding="utf-8"?>
<p:tagLst xmlns:p="http://schemas.openxmlformats.org/presentationml/2006/main">
  <p:tag name="KSO_WM_FULL_TEXT_BEAUTIFY_COPY_ID" val="7"/>
</p:tagLst>
</file>

<file path=ppt/tags/tag733.xml><?xml version="1.0" encoding="utf-8"?>
<p:tagLst xmlns:p="http://schemas.openxmlformats.org/presentationml/2006/main">
  <p:tag name="KSO_WM_FULL_TEXT_BEAUTIFY_COPY_ID" val="8"/>
</p:tagLst>
</file>

<file path=ppt/tags/tag734.xml><?xml version="1.0" encoding="utf-8"?>
<p:tagLst xmlns:p="http://schemas.openxmlformats.org/presentationml/2006/main">
  <p:tag name="KSO_WM_FULL_TEXT_BEAUTIFY_COPY_ID" val="9"/>
</p:tagLst>
</file>

<file path=ppt/tags/tag735.xml><?xml version="1.0" encoding="utf-8"?>
<p:tagLst xmlns:p="http://schemas.openxmlformats.org/presentationml/2006/main">
  <p:tag name="KSO_WM_FULL_TEXT_BEAUTIFY_COPY_ID" val="10"/>
</p:tagLst>
</file>

<file path=ppt/tags/tag736.xml><?xml version="1.0" encoding="utf-8"?>
<p:tagLst xmlns:p="http://schemas.openxmlformats.org/presentationml/2006/main">
  <p:tag name="KSO_WM_FULL_TEXT_BEAUTIFY_COPY_ID" val="11"/>
</p:tagLst>
</file>

<file path=ppt/tags/tag737.xml><?xml version="1.0" encoding="utf-8"?>
<p:tagLst xmlns:p="http://schemas.openxmlformats.org/presentationml/2006/main">
  <p:tag name="KSO_WM_FULL_TEXT_BEAUTIFY_COPY_ID" val="13"/>
</p:tagLst>
</file>

<file path=ppt/tags/tag738.xml><?xml version="1.0" encoding="utf-8"?>
<p:tagLst xmlns:p="http://schemas.openxmlformats.org/presentationml/2006/main">
  <p:tag name="KSO_WM_FULL_TEXT_BEAUTIFY_COPY_ID" val="12"/>
</p:tagLst>
</file>

<file path=ppt/tags/tag739.xml><?xml version="1.0" encoding="utf-8"?>
<p:tagLst xmlns:p="http://schemas.openxmlformats.org/presentationml/2006/main">
  <p:tag name="KSO_WM_FULL_TEXT_BEAUTIFY_COPY_ID" val="150995246"/>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0.xml><?xml version="1.0" encoding="utf-8"?>
<p:tagLst xmlns:p="http://schemas.openxmlformats.org/presentationml/2006/main">
  <p:tag name="KSO_WM_FULL_TEXT_BEAUTIFY_COPY_ID" val="2"/>
</p:tagLst>
</file>

<file path=ppt/tags/tag741.xml><?xml version="1.0" encoding="utf-8"?>
<p:tagLst xmlns:p="http://schemas.openxmlformats.org/presentationml/2006/main">
  <p:tag name="KSO_WM_FULL_TEXT_BEAUTIFY_COPY_ID" val="3"/>
</p:tagLst>
</file>

<file path=ppt/tags/tag742.xml><?xml version="1.0" encoding="utf-8"?>
<p:tagLst xmlns:p="http://schemas.openxmlformats.org/presentationml/2006/main">
  <p:tag name="KSO_WM_FULL_TEXT_BEAUTIFY_COPY_ID" val="4"/>
</p:tagLst>
</file>

<file path=ppt/tags/tag743.xml><?xml version="1.0" encoding="utf-8"?>
<p:tagLst xmlns:p="http://schemas.openxmlformats.org/presentationml/2006/main">
  <p:tag name="KSO_WM_FULL_TEXT_BEAUTIFY_COPY_ID" val="5"/>
</p:tagLst>
</file>

<file path=ppt/tags/tag744.xml><?xml version="1.0" encoding="utf-8"?>
<p:tagLst xmlns:p="http://schemas.openxmlformats.org/presentationml/2006/main">
  <p:tag name="KSO_WM_FULL_TEXT_BEAUTIFY_COPY_ID" val="6"/>
</p:tagLst>
</file>

<file path=ppt/tags/tag745.xml><?xml version="1.0" encoding="utf-8"?>
<p:tagLst xmlns:p="http://schemas.openxmlformats.org/presentationml/2006/main">
  <p:tag name="KSO_WM_FULL_TEXT_BEAUTIFY_COPY_ID" val="7"/>
</p:tagLst>
</file>

<file path=ppt/tags/tag746.xml><?xml version="1.0" encoding="utf-8"?>
<p:tagLst xmlns:p="http://schemas.openxmlformats.org/presentationml/2006/main">
  <p:tag name="KSO_WM_FULL_TEXT_BEAUTIFY_COPY_ID" val="8"/>
</p:tagLst>
</file>

<file path=ppt/tags/tag747.xml><?xml version="1.0" encoding="utf-8"?>
<p:tagLst xmlns:p="http://schemas.openxmlformats.org/presentationml/2006/main">
  <p:tag name="KSO_WM_FULL_TEXT_BEAUTIFY_COPY_ID" val="9"/>
</p:tagLst>
</file>

<file path=ppt/tags/tag748.xml><?xml version="1.0" encoding="utf-8"?>
<p:tagLst xmlns:p="http://schemas.openxmlformats.org/presentationml/2006/main">
  <p:tag name="KSO_WM_FULL_TEXT_BEAUTIFY_COPY_ID" val="10"/>
</p:tagLst>
</file>

<file path=ppt/tags/tag749.xml><?xml version="1.0" encoding="utf-8"?>
<p:tagLst xmlns:p="http://schemas.openxmlformats.org/presentationml/2006/main">
  <p:tag name="KSO_WM_FULL_TEXT_BEAUTIFY_COPY_ID" val="1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0.xml><?xml version="1.0" encoding="utf-8"?>
<p:tagLst xmlns:p="http://schemas.openxmlformats.org/presentationml/2006/main">
  <p:tag name="KSO_WM_FULL_TEXT_BEAUTIFY_COPY_ID" val="12"/>
</p:tagLst>
</file>

<file path=ppt/tags/tag751.xml><?xml version="1.0" encoding="utf-8"?>
<p:tagLst xmlns:p="http://schemas.openxmlformats.org/presentationml/2006/main">
  <p:tag name="KSO_WM_FULL_TEXT_BEAUTIFY_COPY_ID" val="14"/>
</p:tagLst>
</file>

<file path=ppt/tags/tag752.xml><?xml version="1.0" encoding="utf-8"?>
<p:tagLst xmlns:p="http://schemas.openxmlformats.org/presentationml/2006/main">
  <p:tag name="KSO_WM_FULL_TEXT_BEAUTIFY_COPY_ID" val="13"/>
</p:tagLst>
</file>

<file path=ppt/tags/tag753.xml><?xml version="1.0" encoding="utf-8"?>
<p:tagLst xmlns:p="http://schemas.openxmlformats.org/presentationml/2006/main">
  <p:tag name="KSO_WM_FULL_TEXT_BEAUTIFY_COPY_ID" val="150995247"/>
</p:tagLst>
</file>

<file path=ppt/tags/tag754.xml><?xml version="1.0" encoding="utf-8"?>
<p:tagLst xmlns:p="http://schemas.openxmlformats.org/presentationml/2006/main">
  <p:tag name="KSO_WM_FULL_TEXT_BEAUTIFY_COPY_ID" val="2"/>
</p:tagLst>
</file>

<file path=ppt/tags/tag755.xml><?xml version="1.0" encoding="utf-8"?>
<p:tagLst xmlns:p="http://schemas.openxmlformats.org/presentationml/2006/main">
  <p:tag name="KSO_WM_FULL_TEXT_BEAUTIFY_COPY_ID" val="3"/>
</p:tagLst>
</file>

<file path=ppt/tags/tag756.xml><?xml version="1.0" encoding="utf-8"?>
<p:tagLst xmlns:p="http://schemas.openxmlformats.org/presentationml/2006/main">
  <p:tag name="KSO_WM_FULL_TEXT_BEAUTIFY_COPY_ID" val="4"/>
</p:tagLst>
</file>

<file path=ppt/tags/tag757.xml><?xml version="1.0" encoding="utf-8"?>
<p:tagLst xmlns:p="http://schemas.openxmlformats.org/presentationml/2006/main">
  <p:tag name="KSO_WM_FULL_TEXT_BEAUTIFY_COPY_ID" val="5"/>
</p:tagLst>
</file>

<file path=ppt/tags/tag758.xml><?xml version="1.0" encoding="utf-8"?>
<p:tagLst xmlns:p="http://schemas.openxmlformats.org/presentationml/2006/main">
  <p:tag name="KSO_WM_FULL_TEXT_BEAUTIFY_COPY_ID" val="6"/>
</p:tagLst>
</file>

<file path=ppt/tags/tag759.xml><?xml version="1.0" encoding="utf-8"?>
<p:tagLst xmlns:p="http://schemas.openxmlformats.org/presentationml/2006/main">
  <p:tag name="KSO_WM_FULL_TEXT_BEAUTIFY_COPY_ID" val="8"/>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0.xml><?xml version="1.0" encoding="utf-8"?>
<p:tagLst xmlns:p="http://schemas.openxmlformats.org/presentationml/2006/main">
  <p:tag name="KSO_WM_FULL_TEXT_BEAUTIFY_COPY_ID" val="7"/>
</p:tagLst>
</file>

<file path=ppt/tags/tag761.xml><?xml version="1.0" encoding="utf-8"?>
<p:tagLst xmlns:p="http://schemas.openxmlformats.org/presentationml/2006/main">
  <p:tag name="KSO_WM_FULL_TEXT_BEAUTIFY_COPY_ID" val="150995248"/>
</p:tagLst>
</file>

<file path=ppt/tags/tag762.xml><?xml version="1.0" encoding="utf-8"?>
<p:tagLst xmlns:p="http://schemas.openxmlformats.org/presentationml/2006/main">
  <p:tag name="KSO_WM_FULL_TEXT_BEAUTIFY_COPY_ID" val="2"/>
</p:tagLst>
</file>

<file path=ppt/tags/tag763.xml><?xml version="1.0" encoding="utf-8"?>
<p:tagLst xmlns:p="http://schemas.openxmlformats.org/presentationml/2006/main">
  <p:tag name="KSO_WM_FULL_TEXT_BEAUTIFY_COPY_ID" val="3"/>
</p:tagLst>
</file>

<file path=ppt/tags/tag764.xml><?xml version="1.0" encoding="utf-8"?>
<p:tagLst xmlns:p="http://schemas.openxmlformats.org/presentationml/2006/main">
  <p:tag name="KSO_WM_FULL_TEXT_BEAUTIFY_COPY_ID" val="4"/>
</p:tagLst>
</file>

<file path=ppt/tags/tag765.xml><?xml version="1.0" encoding="utf-8"?>
<p:tagLst xmlns:p="http://schemas.openxmlformats.org/presentationml/2006/main">
  <p:tag name="KSO_WM_FULL_TEXT_BEAUTIFY_COPY_ID" val="5"/>
</p:tagLst>
</file>

<file path=ppt/tags/tag766.xml><?xml version="1.0" encoding="utf-8"?>
<p:tagLst xmlns:p="http://schemas.openxmlformats.org/presentationml/2006/main">
  <p:tag name="KSO_WM_FULL_TEXT_BEAUTIFY_COPY_ID" val="6"/>
</p:tagLst>
</file>

<file path=ppt/tags/tag767.xml><?xml version="1.0" encoding="utf-8"?>
<p:tagLst xmlns:p="http://schemas.openxmlformats.org/presentationml/2006/main">
  <p:tag name="KSO_WM_FULL_TEXT_BEAUTIFY_COPY_ID" val="7"/>
</p:tagLst>
</file>

<file path=ppt/tags/tag768.xml><?xml version="1.0" encoding="utf-8"?>
<p:tagLst xmlns:p="http://schemas.openxmlformats.org/presentationml/2006/main">
  <p:tag name="KSO_WM_FULL_TEXT_BEAUTIFY_COPY_ID" val="8"/>
</p:tagLst>
</file>

<file path=ppt/tags/tag769.xml><?xml version="1.0" encoding="utf-8"?>
<p:tagLst xmlns:p="http://schemas.openxmlformats.org/presentationml/2006/main">
  <p:tag name="KSO_WM_FULL_TEXT_BEAUTIFY_COPY_ID" val="9"/>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0.xml><?xml version="1.0" encoding="utf-8"?>
<p:tagLst xmlns:p="http://schemas.openxmlformats.org/presentationml/2006/main">
  <p:tag name="KSO_WM_FULL_TEXT_BEAUTIFY_COPY_ID" val="150995249"/>
</p:tagLst>
</file>

<file path=ppt/tags/tag771.xml><?xml version="1.0" encoding="utf-8"?>
<p:tagLst xmlns:p="http://schemas.openxmlformats.org/presentationml/2006/main">
  <p:tag name="KSO_WM_FULL_TEXT_BEAUTIFY_COPY_ID" val="2"/>
</p:tagLst>
</file>

<file path=ppt/tags/tag772.xml><?xml version="1.0" encoding="utf-8"?>
<p:tagLst xmlns:p="http://schemas.openxmlformats.org/presentationml/2006/main">
  <p:tag name="KSO_WM_FULL_TEXT_BEAUTIFY_COPY_ID" val="3"/>
</p:tagLst>
</file>

<file path=ppt/tags/tag773.xml><?xml version="1.0" encoding="utf-8"?>
<p:tagLst xmlns:p="http://schemas.openxmlformats.org/presentationml/2006/main">
  <p:tag name="KSO_WM_FULL_TEXT_BEAUTIFY_COPY_ID" val="4"/>
</p:tagLst>
</file>

<file path=ppt/tags/tag774.xml><?xml version="1.0" encoding="utf-8"?>
<p:tagLst xmlns:p="http://schemas.openxmlformats.org/presentationml/2006/main">
  <p:tag name="KSO_WM_FULL_TEXT_BEAUTIFY_COPY_ID" val="5"/>
</p:tagLst>
</file>

<file path=ppt/tags/tag775.xml><?xml version="1.0" encoding="utf-8"?>
<p:tagLst xmlns:p="http://schemas.openxmlformats.org/presentationml/2006/main">
  <p:tag name="KSO_WM_FULL_TEXT_BEAUTIFY_COPY_ID" val="6"/>
</p:tagLst>
</file>

<file path=ppt/tags/tag776.xml><?xml version="1.0" encoding="utf-8"?>
<p:tagLst xmlns:p="http://schemas.openxmlformats.org/presentationml/2006/main">
  <p:tag name="KSO_WM_FULL_TEXT_BEAUTIFY_COPY_ID" val="8"/>
</p:tagLst>
</file>

<file path=ppt/tags/tag777.xml><?xml version="1.0" encoding="utf-8"?>
<p:tagLst xmlns:p="http://schemas.openxmlformats.org/presentationml/2006/main">
  <p:tag name="KSO_WM_FULL_TEXT_BEAUTIFY_COPY_ID" val="7"/>
</p:tagLst>
</file>

<file path=ppt/tags/tag778.xml><?xml version="1.0" encoding="utf-8"?>
<p:tagLst xmlns:p="http://schemas.openxmlformats.org/presentationml/2006/main">
  <p:tag name="KSO_WM_FULL_TEXT_BEAUTIFY_COPY_ID" val="150995250"/>
</p:tagLst>
</file>

<file path=ppt/tags/tag779.xml><?xml version="1.0" encoding="utf-8"?>
<p:tagLst xmlns:p="http://schemas.openxmlformats.org/presentationml/2006/main">
  <p:tag name="KSO_WM_FULL_TEXT_BEAUTIFY_COPY_ID"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0.xml><?xml version="1.0" encoding="utf-8"?>
<p:tagLst xmlns:p="http://schemas.openxmlformats.org/presentationml/2006/main">
  <p:tag name="KSO_WM_FULL_TEXT_BEAUTIFY_COPY_ID" val="3"/>
</p:tagLst>
</file>

<file path=ppt/tags/tag781.xml><?xml version="1.0" encoding="utf-8"?>
<p:tagLst xmlns:p="http://schemas.openxmlformats.org/presentationml/2006/main">
  <p:tag name="KSO_WM_FULL_TEXT_BEAUTIFY_COPY_ID" val="4"/>
</p:tagLst>
</file>

<file path=ppt/tags/tag782.xml><?xml version="1.0" encoding="utf-8"?>
<p:tagLst xmlns:p="http://schemas.openxmlformats.org/presentationml/2006/main">
  <p:tag name="KSO_WM_FULL_TEXT_BEAUTIFY_COPY_ID" val="5"/>
</p:tagLst>
</file>

<file path=ppt/tags/tag783.xml><?xml version="1.0" encoding="utf-8"?>
<p:tagLst xmlns:p="http://schemas.openxmlformats.org/presentationml/2006/main">
  <p:tag name="KSO_WM_FULL_TEXT_BEAUTIFY_COPY_ID" val="6"/>
</p:tagLst>
</file>

<file path=ppt/tags/tag784.xml><?xml version="1.0" encoding="utf-8"?>
<p:tagLst xmlns:p="http://schemas.openxmlformats.org/presentationml/2006/main">
  <p:tag name="KSO_WM_FULL_TEXT_BEAUTIFY_COPY_ID" val="8"/>
</p:tagLst>
</file>

<file path=ppt/tags/tag785.xml><?xml version="1.0" encoding="utf-8"?>
<p:tagLst xmlns:p="http://schemas.openxmlformats.org/presentationml/2006/main">
  <p:tag name="KSO_WM_FULL_TEXT_BEAUTIFY_COPY_ID" val="7"/>
</p:tagLst>
</file>

<file path=ppt/tags/tag786.xml><?xml version="1.0" encoding="utf-8"?>
<p:tagLst xmlns:p="http://schemas.openxmlformats.org/presentationml/2006/main">
  <p:tag name="KSO_WM_FULL_TEXT_BEAUTIFY_COPY_ID" val="150995251"/>
</p:tagLst>
</file>

<file path=ppt/tags/tag787.xml><?xml version="1.0" encoding="utf-8"?>
<p:tagLst xmlns:p="http://schemas.openxmlformats.org/presentationml/2006/main">
  <p:tag name="KSO_WM_FULL_TEXT_BEAUTIFY_COPY_ID" val="2"/>
</p:tagLst>
</file>

<file path=ppt/tags/tag788.xml><?xml version="1.0" encoding="utf-8"?>
<p:tagLst xmlns:p="http://schemas.openxmlformats.org/presentationml/2006/main">
  <p:tag name="KSO_WM_FULL_TEXT_BEAUTIFY_COPY_ID" val="3"/>
</p:tagLst>
</file>

<file path=ppt/tags/tag789.xml><?xml version="1.0" encoding="utf-8"?>
<p:tagLst xmlns:p="http://schemas.openxmlformats.org/presentationml/2006/main">
  <p:tag name="KSO_WM_FULL_TEXT_BEAUTIFY_COPY_ID" val="4"/>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0.xml><?xml version="1.0" encoding="utf-8"?>
<p:tagLst xmlns:p="http://schemas.openxmlformats.org/presentationml/2006/main">
  <p:tag name="KSO_WM_FULL_TEXT_BEAUTIFY_COPY_ID" val="5"/>
</p:tagLst>
</file>

<file path=ppt/tags/tag791.xml><?xml version="1.0" encoding="utf-8"?>
<p:tagLst xmlns:p="http://schemas.openxmlformats.org/presentationml/2006/main">
  <p:tag name="KSO_WM_FULL_TEXT_BEAUTIFY_COPY_ID" val="6"/>
</p:tagLst>
</file>

<file path=ppt/tags/tag792.xml><?xml version="1.0" encoding="utf-8"?>
<p:tagLst xmlns:p="http://schemas.openxmlformats.org/presentationml/2006/main">
  <p:tag name="KSO_WM_FULL_TEXT_BEAUTIFY_COPY_ID" val="8"/>
</p:tagLst>
</file>

<file path=ppt/tags/tag793.xml><?xml version="1.0" encoding="utf-8"?>
<p:tagLst xmlns:p="http://schemas.openxmlformats.org/presentationml/2006/main">
  <p:tag name="KSO_WM_FULL_TEXT_BEAUTIFY_COPY_ID" val="7"/>
</p:tagLst>
</file>

<file path=ppt/tags/tag794.xml><?xml version="1.0" encoding="utf-8"?>
<p:tagLst xmlns:p="http://schemas.openxmlformats.org/presentationml/2006/main">
  <p:tag name="KSO_WM_FULL_TEXT_BEAUTIFY_COPY_ID" val="150995252"/>
</p:tagLst>
</file>

<file path=ppt/tags/tag795.xml><?xml version="1.0" encoding="utf-8"?>
<p:tagLst xmlns:p="http://schemas.openxmlformats.org/presentationml/2006/main">
  <p:tag name="KSO_WM_FULL_TEXT_BEAUTIFY_COPY_ID" val="2"/>
</p:tagLst>
</file>

<file path=ppt/tags/tag796.xml><?xml version="1.0" encoding="utf-8"?>
<p:tagLst xmlns:p="http://schemas.openxmlformats.org/presentationml/2006/main">
  <p:tag name="KSO_WM_FULL_TEXT_BEAUTIFY_COPY_ID" val="3"/>
</p:tagLst>
</file>

<file path=ppt/tags/tag797.xml><?xml version="1.0" encoding="utf-8"?>
<p:tagLst xmlns:p="http://schemas.openxmlformats.org/presentationml/2006/main">
  <p:tag name="KSO_WM_FULL_TEXT_BEAUTIFY_COPY_ID" val="4"/>
</p:tagLst>
</file>

<file path=ppt/tags/tag798.xml><?xml version="1.0" encoding="utf-8"?>
<p:tagLst xmlns:p="http://schemas.openxmlformats.org/presentationml/2006/main">
  <p:tag name="KSO_WM_FULL_TEXT_BEAUTIFY_COPY_ID" val="5"/>
</p:tagLst>
</file>

<file path=ppt/tags/tag799.xml><?xml version="1.0" encoding="utf-8"?>
<p:tagLst xmlns:p="http://schemas.openxmlformats.org/presentationml/2006/main">
  <p:tag name="KSO_WM_FULL_TEXT_BEAUTIFY_COPY_ID" val="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0.xml><?xml version="1.0" encoding="utf-8"?>
<p:tagLst xmlns:p="http://schemas.openxmlformats.org/presentationml/2006/main">
  <p:tag name="KSO_WM_FULL_TEXT_BEAUTIFY_COPY_ID" val="8"/>
</p:tagLst>
</file>

<file path=ppt/tags/tag801.xml><?xml version="1.0" encoding="utf-8"?>
<p:tagLst xmlns:p="http://schemas.openxmlformats.org/presentationml/2006/main">
  <p:tag name="KSO_WM_FULL_TEXT_BEAUTIFY_COPY_ID" val="7"/>
</p:tagLst>
</file>

<file path=ppt/tags/tag802.xml><?xml version="1.0" encoding="utf-8"?>
<p:tagLst xmlns:p="http://schemas.openxmlformats.org/presentationml/2006/main">
  <p:tag name="KSO_WM_FULL_TEXT_BEAUTIFY_COPY_ID" val="150995253"/>
</p:tagLst>
</file>

<file path=ppt/tags/tag803.xml><?xml version="1.0" encoding="utf-8"?>
<p:tagLst xmlns:p="http://schemas.openxmlformats.org/presentationml/2006/main">
  <p:tag name="KSO_WM_FULL_TEXT_BEAUTIFY_COPY_ID" val="2"/>
</p:tagLst>
</file>

<file path=ppt/tags/tag804.xml><?xml version="1.0" encoding="utf-8"?>
<p:tagLst xmlns:p="http://schemas.openxmlformats.org/presentationml/2006/main">
  <p:tag name="KSO_WM_FULL_TEXT_BEAUTIFY_COPY_ID" val="3"/>
</p:tagLst>
</file>

<file path=ppt/tags/tag805.xml><?xml version="1.0" encoding="utf-8"?>
<p:tagLst xmlns:p="http://schemas.openxmlformats.org/presentationml/2006/main">
  <p:tag name="KSO_WM_FULL_TEXT_BEAUTIFY_COPY_ID" val="4"/>
</p:tagLst>
</file>

<file path=ppt/tags/tag806.xml><?xml version="1.0" encoding="utf-8"?>
<p:tagLst xmlns:p="http://schemas.openxmlformats.org/presentationml/2006/main">
  <p:tag name="KSO_WM_FULL_TEXT_BEAUTIFY_COPY_ID" val="5"/>
</p:tagLst>
</file>

<file path=ppt/tags/tag807.xml><?xml version="1.0" encoding="utf-8"?>
<p:tagLst xmlns:p="http://schemas.openxmlformats.org/presentationml/2006/main">
  <p:tag name="KSO_WM_FULL_TEXT_BEAUTIFY_COPY_ID" val="6"/>
</p:tagLst>
</file>

<file path=ppt/tags/tag808.xml><?xml version="1.0" encoding="utf-8"?>
<p:tagLst xmlns:p="http://schemas.openxmlformats.org/presentationml/2006/main">
  <p:tag name="KSO_WM_FULL_TEXT_BEAUTIFY_COPY_ID" val="10"/>
</p:tagLst>
</file>

<file path=ppt/tags/tag809.xml><?xml version="1.0" encoding="utf-8"?>
<p:tagLst xmlns:p="http://schemas.openxmlformats.org/presentationml/2006/main">
  <p:tag name="KSO_WM_FULL_TEXT_BEAUTIFY_COPY_ID" val="7"/>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0.xml><?xml version="1.0" encoding="utf-8"?>
<p:tagLst xmlns:p="http://schemas.openxmlformats.org/presentationml/2006/main">
  <p:tag name="KSO_WM_FULL_TEXT_BEAUTIFY_COPY_ID" val="8"/>
</p:tagLst>
</file>

<file path=ppt/tags/tag811.xml><?xml version="1.0" encoding="utf-8"?>
<p:tagLst xmlns:p="http://schemas.openxmlformats.org/presentationml/2006/main">
  <p:tag name="KSO_WM_FULL_TEXT_BEAUTIFY_COPY_ID" val="9"/>
</p:tagLst>
</file>

<file path=ppt/tags/tag812.xml><?xml version="1.0" encoding="utf-8"?>
<p:tagLst xmlns:p="http://schemas.openxmlformats.org/presentationml/2006/main">
  <p:tag name="KSO_WM_FULL_TEXT_BEAUTIFY_COPY_ID" val="150995254"/>
</p:tagLst>
</file>

<file path=ppt/tags/tag813.xml><?xml version="1.0" encoding="utf-8"?>
<p:tagLst xmlns:p="http://schemas.openxmlformats.org/presentationml/2006/main">
  <p:tag name="KSO_WM_FULL_TEXT_BEAUTIFY_COPY_ID" val="2"/>
</p:tagLst>
</file>

<file path=ppt/tags/tag814.xml><?xml version="1.0" encoding="utf-8"?>
<p:tagLst xmlns:p="http://schemas.openxmlformats.org/presentationml/2006/main">
  <p:tag name="KSO_WM_FULL_TEXT_BEAUTIFY_COPY_ID" val="3"/>
</p:tagLst>
</file>

<file path=ppt/tags/tag815.xml><?xml version="1.0" encoding="utf-8"?>
<p:tagLst xmlns:p="http://schemas.openxmlformats.org/presentationml/2006/main">
  <p:tag name="KSO_WM_FULL_TEXT_BEAUTIFY_COPY_ID" val="4"/>
</p:tagLst>
</file>

<file path=ppt/tags/tag816.xml><?xml version="1.0" encoding="utf-8"?>
<p:tagLst xmlns:p="http://schemas.openxmlformats.org/presentationml/2006/main">
  <p:tag name="KSO_WM_FULL_TEXT_BEAUTIFY_COPY_ID" val="5"/>
</p:tagLst>
</file>

<file path=ppt/tags/tag817.xml><?xml version="1.0" encoding="utf-8"?>
<p:tagLst xmlns:p="http://schemas.openxmlformats.org/presentationml/2006/main">
  <p:tag name="KSO_WM_FULL_TEXT_BEAUTIFY_COPY_ID" val="6"/>
</p:tagLst>
</file>

<file path=ppt/tags/tag818.xml><?xml version="1.0" encoding="utf-8"?>
<p:tagLst xmlns:p="http://schemas.openxmlformats.org/presentationml/2006/main">
  <p:tag name="KSO_WM_FULL_TEXT_BEAUTIFY_COPY_ID" val="10"/>
</p:tagLst>
</file>

<file path=ppt/tags/tag819.xml><?xml version="1.0" encoding="utf-8"?>
<p:tagLst xmlns:p="http://schemas.openxmlformats.org/presentationml/2006/main">
  <p:tag name="KSO_WM_FULL_TEXT_BEAUTIFY_COPY_ID" val="7"/>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0.xml><?xml version="1.0" encoding="utf-8"?>
<p:tagLst xmlns:p="http://schemas.openxmlformats.org/presentationml/2006/main">
  <p:tag name="KSO_WM_FULL_TEXT_BEAUTIFY_COPY_ID" val="8"/>
</p:tagLst>
</file>

<file path=ppt/tags/tag821.xml><?xml version="1.0" encoding="utf-8"?>
<p:tagLst xmlns:p="http://schemas.openxmlformats.org/presentationml/2006/main">
  <p:tag name="KSO_WM_FULL_TEXT_BEAUTIFY_COPY_ID" val="9"/>
</p:tagLst>
</file>

<file path=ppt/tags/tag822.xml><?xml version="1.0" encoding="utf-8"?>
<p:tagLst xmlns:p="http://schemas.openxmlformats.org/presentationml/2006/main">
  <p:tag name="KSO_WM_FULL_TEXT_BEAUTIFY_COPY_ID" val="150995255"/>
</p:tagLst>
</file>

<file path=ppt/tags/tag823.xml><?xml version="1.0" encoding="utf-8"?>
<p:tagLst xmlns:p="http://schemas.openxmlformats.org/presentationml/2006/main">
  <p:tag name="KSO_WM_FULL_TEXT_BEAUTIFY_COPY_ID" val="2"/>
</p:tagLst>
</file>

<file path=ppt/tags/tag824.xml><?xml version="1.0" encoding="utf-8"?>
<p:tagLst xmlns:p="http://schemas.openxmlformats.org/presentationml/2006/main">
  <p:tag name="KSO_WM_FULL_TEXT_BEAUTIFY_COPY_ID" val="3"/>
</p:tagLst>
</file>

<file path=ppt/tags/tag825.xml><?xml version="1.0" encoding="utf-8"?>
<p:tagLst xmlns:p="http://schemas.openxmlformats.org/presentationml/2006/main">
  <p:tag name="KSO_WM_FULL_TEXT_BEAUTIFY_COPY_ID" val="4"/>
</p:tagLst>
</file>

<file path=ppt/tags/tag826.xml><?xml version="1.0" encoding="utf-8"?>
<p:tagLst xmlns:p="http://schemas.openxmlformats.org/presentationml/2006/main">
  <p:tag name="KSO_WM_FULL_TEXT_BEAUTIFY_COPY_ID" val="5"/>
</p:tagLst>
</file>

<file path=ppt/tags/tag827.xml><?xml version="1.0" encoding="utf-8"?>
<p:tagLst xmlns:p="http://schemas.openxmlformats.org/presentationml/2006/main">
  <p:tag name="KSO_WM_FULL_TEXT_BEAUTIFY_COPY_ID" val="6"/>
</p:tagLst>
</file>

<file path=ppt/tags/tag828.xml><?xml version="1.0" encoding="utf-8"?>
<p:tagLst xmlns:p="http://schemas.openxmlformats.org/presentationml/2006/main">
  <p:tag name="KSO_WM_FULL_TEXT_BEAUTIFY_COPY_ID" val="8"/>
</p:tagLst>
</file>

<file path=ppt/tags/tag829.xml><?xml version="1.0" encoding="utf-8"?>
<p:tagLst xmlns:p="http://schemas.openxmlformats.org/presentationml/2006/main">
  <p:tag name="KSO_WM_FULL_TEXT_BEAUTIFY_COPY_ID" val="7"/>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0.xml><?xml version="1.0" encoding="utf-8"?>
<p:tagLst xmlns:p="http://schemas.openxmlformats.org/presentationml/2006/main">
  <p:tag name="KSO_WM_FULL_TEXT_BEAUTIFY_COPY_ID" val="150995256"/>
</p:tagLst>
</file>

<file path=ppt/tags/tag831.xml><?xml version="1.0" encoding="utf-8"?>
<p:tagLst xmlns:p="http://schemas.openxmlformats.org/presentationml/2006/main">
  <p:tag name="KSO_WM_FULL_TEXT_BEAUTIFY_COPY_ID" val="2"/>
</p:tagLst>
</file>

<file path=ppt/tags/tag832.xml><?xml version="1.0" encoding="utf-8"?>
<p:tagLst xmlns:p="http://schemas.openxmlformats.org/presentationml/2006/main">
  <p:tag name="KSO_WM_FULL_TEXT_BEAUTIFY_COPY_ID" val="3"/>
</p:tagLst>
</file>

<file path=ppt/tags/tag833.xml><?xml version="1.0" encoding="utf-8"?>
<p:tagLst xmlns:p="http://schemas.openxmlformats.org/presentationml/2006/main">
  <p:tag name="KSO_WM_FULL_TEXT_BEAUTIFY_COPY_ID" val="4"/>
</p:tagLst>
</file>

<file path=ppt/tags/tag834.xml><?xml version="1.0" encoding="utf-8"?>
<p:tagLst xmlns:p="http://schemas.openxmlformats.org/presentationml/2006/main">
  <p:tag name="KSO_WM_FULL_TEXT_BEAUTIFY_COPY_ID" val="5"/>
</p:tagLst>
</file>

<file path=ppt/tags/tag835.xml><?xml version="1.0" encoding="utf-8"?>
<p:tagLst xmlns:p="http://schemas.openxmlformats.org/presentationml/2006/main">
  <p:tag name="KSO_WM_FULL_TEXT_BEAUTIFY_COPY_ID" val="6"/>
</p:tagLst>
</file>

<file path=ppt/tags/tag836.xml><?xml version="1.0" encoding="utf-8"?>
<p:tagLst xmlns:p="http://schemas.openxmlformats.org/presentationml/2006/main">
  <p:tag name="KSO_WM_FULL_TEXT_BEAUTIFY_COPY_ID" val="7"/>
</p:tagLst>
</file>

<file path=ppt/tags/tag837.xml><?xml version="1.0" encoding="utf-8"?>
<p:tagLst xmlns:p="http://schemas.openxmlformats.org/presentationml/2006/main">
  <p:tag name="KSO_WM_FULL_TEXT_BEAUTIFY_COPY_ID" val="150995257"/>
</p:tagLst>
</file>

<file path=ppt/tags/tag838.xml><?xml version="1.0" encoding="utf-8"?>
<p:tagLst xmlns:p="http://schemas.openxmlformats.org/presentationml/2006/main">
  <p:tag name="KSO_WM_FULL_TEXT_BEAUTIFY_COPY_ID" val="2"/>
</p:tagLst>
</file>

<file path=ppt/tags/tag839.xml><?xml version="1.0" encoding="utf-8"?>
<p:tagLst xmlns:p="http://schemas.openxmlformats.org/presentationml/2006/main">
  <p:tag name="KSO_WM_FULL_TEXT_BEAUTIFY_COPY_ID" val="3"/>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0.xml><?xml version="1.0" encoding="utf-8"?>
<p:tagLst xmlns:p="http://schemas.openxmlformats.org/presentationml/2006/main">
  <p:tag name="KSO_WM_FULL_TEXT_BEAUTIFY_COPY_ID" val="4"/>
</p:tagLst>
</file>

<file path=ppt/tags/tag841.xml><?xml version="1.0" encoding="utf-8"?>
<p:tagLst xmlns:p="http://schemas.openxmlformats.org/presentationml/2006/main">
  <p:tag name="KSO_WM_FULL_TEXT_BEAUTIFY_COPY_ID" val="5"/>
</p:tagLst>
</file>

<file path=ppt/tags/tag842.xml><?xml version="1.0" encoding="utf-8"?>
<p:tagLst xmlns:p="http://schemas.openxmlformats.org/presentationml/2006/main">
  <p:tag name="KSO_WM_FULL_TEXT_BEAUTIFY_COPY_ID" val="6"/>
</p:tagLst>
</file>

<file path=ppt/tags/tag843.xml><?xml version="1.0" encoding="utf-8"?>
<p:tagLst xmlns:p="http://schemas.openxmlformats.org/presentationml/2006/main">
  <p:tag name="KSO_WM_FULL_TEXT_BEAUTIFY_COPY_ID" val="9"/>
</p:tagLst>
</file>

<file path=ppt/tags/tag844.xml><?xml version="1.0" encoding="utf-8"?>
<p:tagLst xmlns:p="http://schemas.openxmlformats.org/presentationml/2006/main">
  <p:tag name="KSO_WM_FULL_TEXT_BEAUTIFY_COPY_ID" val="7"/>
</p:tagLst>
</file>

<file path=ppt/tags/tag845.xml><?xml version="1.0" encoding="utf-8"?>
<p:tagLst xmlns:p="http://schemas.openxmlformats.org/presentationml/2006/main">
  <p:tag name="KSO_WM_FULL_TEXT_BEAUTIFY_COPY_ID" val="8"/>
</p:tagLst>
</file>

<file path=ppt/tags/tag846.xml><?xml version="1.0" encoding="utf-8"?>
<p:tagLst xmlns:p="http://schemas.openxmlformats.org/presentationml/2006/main">
  <p:tag name="KSO_WM_FULL_TEXT_BEAUTIFY_COPY_ID" val="150995258"/>
</p:tagLst>
</file>

<file path=ppt/tags/tag847.xml><?xml version="1.0" encoding="utf-8"?>
<p:tagLst xmlns:p="http://schemas.openxmlformats.org/presentationml/2006/main">
  <p:tag name="KSO_WM_FULL_TEXT_BEAUTIFY_COPY_ID" val="2"/>
</p:tagLst>
</file>

<file path=ppt/tags/tag848.xml><?xml version="1.0" encoding="utf-8"?>
<p:tagLst xmlns:p="http://schemas.openxmlformats.org/presentationml/2006/main">
  <p:tag name="KSO_WM_FULL_TEXT_BEAUTIFY_COPY_ID" val="3"/>
</p:tagLst>
</file>

<file path=ppt/tags/tag849.xml><?xml version="1.0" encoding="utf-8"?>
<p:tagLst xmlns:p="http://schemas.openxmlformats.org/presentationml/2006/main">
  <p:tag name="KSO_WM_FULL_TEXT_BEAUTIFY_COPY_ID" val="4"/>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0.xml><?xml version="1.0" encoding="utf-8"?>
<p:tagLst xmlns:p="http://schemas.openxmlformats.org/presentationml/2006/main">
  <p:tag name="KSO_WM_FULL_TEXT_BEAUTIFY_COPY_ID" val="5"/>
</p:tagLst>
</file>

<file path=ppt/tags/tag851.xml><?xml version="1.0" encoding="utf-8"?>
<p:tagLst xmlns:p="http://schemas.openxmlformats.org/presentationml/2006/main">
  <p:tag name="KSO_WM_FULL_TEXT_BEAUTIFY_COPY_ID" val="6"/>
</p:tagLst>
</file>

<file path=ppt/tags/tag852.xml><?xml version="1.0" encoding="utf-8"?>
<p:tagLst xmlns:p="http://schemas.openxmlformats.org/presentationml/2006/main">
  <p:tag name="KSO_WM_FULL_TEXT_BEAUTIFY_COPY_ID" val="8"/>
</p:tagLst>
</file>

<file path=ppt/tags/tag853.xml><?xml version="1.0" encoding="utf-8"?>
<p:tagLst xmlns:p="http://schemas.openxmlformats.org/presentationml/2006/main">
  <p:tag name="KSO_WM_FULL_TEXT_BEAUTIFY_COPY_ID" val="7"/>
</p:tagLst>
</file>

<file path=ppt/tags/tag854.xml><?xml version="1.0" encoding="utf-8"?>
<p:tagLst xmlns:p="http://schemas.openxmlformats.org/presentationml/2006/main">
  <p:tag name="KSO_WM_FULL_TEXT_BEAUTIFY_COPY_ID" val="150995259"/>
</p:tagLst>
</file>

<file path=ppt/tags/tag855.xml><?xml version="1.0" encoding="utf-8"?>
<p:tagLst xmlns:p="http://schemas.openxmlformats.org/presentationml/2006/main">
  <p:tag name="KSO_WM_FULL_TEXT_BEAUTIFY_COPY_ID" val="2"/>
</p:tagLst>
</file>

<file path=ppt/tags/tag856.xml><?xml version="1.0" encoding="utf-8"?>
<p:tagLst xmlns:p="http://schemas.openxmlformats.org/presentationml/2006/main">
  <p:tag name="KSO_WM_FULL_TEXT_BEAUTIFY_COPY_ID" val="3"/>
</p:tagLst>
</file>

<file path=ppt/tags/tag857.xml><?xml version="1.0" encoding="utf-8"?>
<p:tagLst xmlns:p="http://schemas.openxmlformats.org/presentationml/2006/main">
  <p:tag name="KSO_WM_FULL_TEXT_BEAUTIFY_COPY_ID" val="4"/>
</p:tagLst>
</file>

<file path=ppt/tags/tag858.xml><?xml version="1.0" encoding="utf-8"?>
<p:tagLst xmlns:p="http://schemas.openxmlformats.org/presentationml/2006/main">
  <p:tag name="KSO_WM_FULL_TEXT_BEAUTIFY_COPY_ID" val="5"/>
</p:tagLst>
</file>

<file path=ppt/tags/tag859.xml><?xml version="1.0" encoding="utf-8"?>
<p:tagLst xmlns:p="http://schemas.openxmlformats.org/presentationml/2006/main">
  <p:tag name="KSO_WM_FULL_TEXT_BEAUTIFY_COPY_ID" val="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0.xml><?xml version="1.0" encoding="utf-8"?>
<p:tagLst xmlns:p="http://schemas.openxmlformats.org/presentationml/2006/main">
  <p:tag name="KSO_WM_FULL_TEXT_BEAUTIFY_COPY_ID" val="7"/>
</p:tagLst>
</file>

<file path=ppt/tags/tag861.xml><?xml version="1.0" encoding="utf-8"?>
<p:tagLst xmlns:p="http://schemas.openxmlformats.org/presentationml/2006/main">
  <p:tag name="KSO_WM_FULL_TEXT_BEAUTIFY_COPY_ID" val="8"/>
</p:tagLst>
</file>

<file path=ppt/tags/tag862.xml><?xml version="1.0" encoding="utf-8"?>
<p:tagLst xmlns:p="http://schemas.openxmlformats.org/presentationml/2006/main">
  <p:tag name="KSO_WM_FULL_TEXT_BEAUTIFY_COPY_ID" val="9"/>
</p:tagLst>
</file>

<file path=ppt/tags/tag863.xml><?xml version="1.0" encoding="utf-8"?>
<p:tagLst xmlns:p="http://schemas.openxmlformats.org/presentationml/2006/main">
  <p:tag name="KSO_WM_FULL_TEXT_BEAUTIFY_COPY_ID" val="10"/>
</p:tagLst>
</file>

<file path=ppt/tags/tag864.xml><?xml version="1.0" encoding="utf-8"?>
<p:tagLst xmlns:p="http://schemas.openxmlformats.org/presentationml/2006/main">
  <p:tag name="KSO_WM_FULL_TEXT_BEAUTIFY_COPY_ID" val="11"/>
</p:tagLst>
</file>

<file path=ppt/tags/tag865.xml><?xml version="1.0" encoding="utf-8"?>
<p:tagLst xmlns:p="http://schemas.openxmlformats.org/presentationml/2006/main">
  <p:tag name="KSO_WM_FULL_TEXT_BEAUTIFY_COPY_ID" val="150995260"/>
</p:tagLst>
</file>

<file path=ppt/tags/tag866.xml><?xml version="1.0" encoding="utf-8"?>
<p:tagLst xmlns:p="http://schemas.openxmlformats.org/presentationml/2006/main">
  <p:tag name="KSO_WM_FULL_TEXT_BEAUTIFY_COPY_ID" val="2"/>
</p:tagLst>
</file>

<file path=ppt/tags/tag867.xml><?xml version="1.0" encoding="utf-8"?>
<p:tagLst xmlns:p="http://schemas.openxmlformats.org/presentationml/2006/main">
  <p:tag name="KSO_WM_FULL_TEXT_BEAUTIFY_COPY_ID" val="3"/>
</p:tagLst>
</file>

<file path=ppt/tags/tag868.xml><?xml version="1.0" encoding="utf-8"?>
<p:tagLst xmlns:p="http://schemas.openxmlformats.org/presentationml/2006/main">
  <p:tag name="KSO_WM_FULL_TEXT_BEAUTIFY_COPY_ID" val="4"/>
</p:tagLst>
</file>

<file path=ppt/tags/tag869.xml><?xml version="1.0" encoding="utf-8"?>
<p:tagLst xmlns:p="http://schemas.openxmlformats.org/presentationml/2006/main">
  <p:tag name="KSO_WM_FULL_TEXT_BEAUTIFY_COPY_ID" val="5"/>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0.xml><?xml version="1.0" encoding="utf-8"?>
<p:tagLst xmlns:p="http://schemas.openxmlformats.org/presentationml/2006/main">
  <p:tag name="KSO_WM_FULL_TEXT_BEAUTIFY_COPY_ID" val="6"/>
</p:tagLst>
</file>

<file path=ppt/tags/tag871.xml><?xml version="1.0" encoding="utf-8"?>
<p:tagLst xmlns:p="http://schemas.openxmlformats.org/presentationml/2006/main">
  <p:tag name="KSO_WM_FULL_TEXT_BEAUTIFY_COPY_ID" val="7"/>
</p:tagLst>
</file>

<file path=ppt/tags/tag872.xml><?xml version="1.0" encoding="utf-8"?>
<p:tagLst xmlns:p="http://schemas.openxmlformats.org/presentationml/2006/main">
  <p:tag name="KSO_WM_FULL_TEXT_BEAUTIFY_COPY_ID" val="8"/>
</p:tagLst>
</file>

<file path=ppt/tags/tag873.xml><?xml version="1.0" encoding="utf-8"?>
<p:tagLst xmlns:p="http://schemas.openxmlformats.org/presentationml/2006/main">
  <p:tag name="KSO_WM_FULL_TEXT_BEAUTIFY_COPY_ID" val="9"/>
</p:tagLst>
</file>

<file path=ppt/tags/tag874.xml><?xml version="1.0" encoding="utf-8"?>
<p:tagLst xmlns:p="http://schemas.openxmlformats.org/presentationml/2006/main">
  <p:tag name="KSO_WM_FULL_TEXT_BEAUTIFY_COPY_ID" val="10"/>
</p:tagLst>
</file>

<file path=ppt/tags/tag875.xml><?xml version="1.0" encoding="utf-8"?>
<p:tagLst xmlns:p="http://schemas.openxmlformats.org/presentationml/2006/main">
  <p:tag name="KSO_WM_FULL_TEXT_BEAUTIFY_COPY_ID" val="11"/>
</p:tagLst>
</file>

<file path=ppt/tags/tag876.xml><?xml version="1.0" encoding="utf-8"?>
<p:tagLst xmlns:p="http://schemas.openxmlformats.org/presentationml/2006/main">
  <p:tag name="KSO_WM_FULL_TEXT_BEAUTIFY_COPY_ID" val="12"/>
</p:tagLst>
</file>

<file path=ppt/tags/tag877.xml><?xml version="1.0" encoding="utf-8"?>
<p:tagLst xmlns:p="http://schemas.openxmlformats.org/presentationml/2006/main">
  <p:tag name="KSO_WM_FULL_TEXT_BEAUTIFY_COPY_ID" val="13"/>
</p:tagLst>
</file>

<file path=ppt/tags/tag878.xml><?xml version="1.0" encoding="utf-8"?>
<p:tagLst xmlns:p="http://schemas.openxmlformats.org/presentationml/2006/main">
  <p:tag name="KSO_WM_FULL_TEXT_BEAUTIFY_COPY_ID" val="14"/>
</p:tagLst>
</file>

<file path=ppt/tags/tag879.xml><?xml version="1.0" encoding="utf-8"?>
<p:tagLst xmlns:p="http://schemas.openxmlformats.org/presentationml/2006/main">
  <p:tag name="KSO_WM_FULL_TEXT_BEAUTIFY_COPY_ID" val="1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0.xml><?xml version="1.0" encoding="utf-8"?>
<p:tagLst xmlns:p="http://schemas.openxmlformats.org/presentationml/2006/main">
  <p:tag name="KSO_WM_FULL_TEXT_BEAUTIFY_COPY_ID" val="16"/>
</p:tagLst>
</file>

<file path=ppt/tags/tag881.xml><?xml version="1.0" encoding="utf-8"?>
<p:tagLst xmlns:p="http://schemas.openxmlformats.org/presentationml/2006/main">
  <p:tag name="KSO_WM_FULL_TEXT_BEAUTIFY_COPY_ID" val="17"/>
</p:tagLst>
</file>

<file path=ppt/tags/tag882.xml><?xml version="1.0" encoding="utf-8"?>
<p:tagLst xmlns:p="http://schemas.openxmlformats.org/presentationml/2006/main">
  <p:tag name="KSO_WM_FULL_TEXT_BEAUTIFY_COPY_ID" val="18"/>
</p:tagLst>
</file>

<file path=ppt/tags/tag883.xml><?xml version="1.0" encoding="utf-8"?>
<p:tagLst xmlns:p="http://schemas.openxmlformats.org/presentationml/2006/main">
  <p:tag name="KSO_WM_FULL_TEXT_BEAUTIFY_COPY_ID" val="19"/>
</p:tagLst>
</file>

<file path=ppt/tags/tag884.xml><?xml version="1.0" encoding="utf-8"?>
<p:tagLst xmlns:p="http://schemas.openxmlformats.org/presentationml/2006/main">
  <p:tag name="KSO_WM_FULL_TEXT_BEAUTIFY_COPY_ID" val="150995261"/>
</p:tagLst>
</file>

<file path=ppt/tags/tag885.xml><?xml version="1.0" encoding="utf-8"?>
<p:tagLst xmlns:p="http://schemas.openxmlformats.org/presentationml/2006/main">
  <p:tag name="KSO_WM_FULL_TEXT_BEAUTIFY_COPY_ID" val="2"/>
</p:tagLst>
</file>

<file path=ppt/tags/tag886.xml><?xml version="1.0" encoding="utf-8"?>
<p:tagLst xmlns:p="http://schemas.openxmlformats.org/presentationml/2006/main">
  <p:tag name="KSO_WM_FULL_TEXT_BEAUTIFY_COPY_ID" val="3"/>
</p:tagLst>
</file>

<file path=ppt/tags/tag887.xml><?xml version="1.0" encoding="utf-8"?>
<p:tagLst xmlns:p="http://schemas.openxmlformats.org/presentationml/2006/main">
  <p:tag name="KSO_WM_FULL_TEXT_BEAUTIFY_COPY_ID" val="4"/>
</p:tagLst>
</file>

<file path=ppt/tags/tag888.xml><?xml version="1.0" encoding="utf-8"?>
<p:tagLst xmlns:p="http://schemas.openxmlformats.org/presentationml/2006/main">
  <p:tag name="KSO_WM_FULL_TEXT_BEAUTIFY_COPY_ID" val="5"/>
</p:tagLst>
</file>

<file path=ppt/tags/tag889.xml><?xml version="1.0" encoding="utf-8"?>
<p:tagLst xmlns:p="http://schemas.openxmlformats.org/presentationml/2006/main">
  <p:tag name="KSO_WM_FULL_TEXT_BEAUTIFY_COPY_ID" val="6"/>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0.xml><?xml version="1.0" encoding="utf-8"?>
<p:tagLst xmlns:p="http://schemas.openxmlformats.org/presentationml/2006/main">
  <p:tag name="KSO_WM_FULL_TEXT_BEAUTIFY_COPY_ID" val="7"/>
</p:tagLst>
</file>

<file path=ppt/tags/tag891.xml><?xml version="1.0" encoding="utf-8"?>
<p:tagLst xmlns:p="http://schemas.openxmlformats.org/presentationml/2006/main">
  <p:tag name="KSO_WM_FULL_TEXT_BEAUTIFY_COPY_ID" val="10"/>
</p:tagLst>
</file>

<file path=ppt/tags/tag892.xml><?xml version="1.0" encoding="utf-8"?>
<p:tagLst xmlns:p="http://schemas.openxmlformats.org/presentationml/2006/main">
  <p:tag name="KSO_WM_FULL_TEXT_BEAUTIFY_COPY_ID" val="11"/>
</p:tagLst>
</file>

<file path=ppt/tags/tag893.xml><?xml version="1.0" encoding="utf-8"?>
<p:tagLst xmlns:p="http://schemas.openxmlformats.org/presentationml/2006/main">
  <p:tag name="KSO_WM_FULL_TEXT_BEAUTIFY_COPY_ID" val="12"/>
</p:tagLst>
</file>

<file path=ppt/tags/tag894.xml><?xml version="1.0" encoding="utf-8"?>
<p:tagLst xmlns:p="http://schemas.openxmlformats.org/presentationml/2006/main">
  <p:tag name="KSO_WM_FULL_TEXT_BEAUTIFY_COPY_ID" val="13"/>
</p:tagLst>
</file>

<file path=ppt/tags/tag895.xml><?xml version="1.0" encoding="utf-8"?>
<p:tagLst xmlns:p="http://schemas.openxmlformats.org/presentationml/2006/main">
  <p:tag name="KSO_WM_FULL_TEXT_BEAUTIFY_COPY_ID" val="16"/>
</p:tagLst>
</file>

<file path=ppt/tags/tag896.xml><?xml version="1.0" encoding="utf-8"?>
<p:tagLst xmlns:p="http://schemas.openxmlformats.org/presentationml/2006/main">
  <p:tag name="KSO_WM_FULL_TEXT_BEAUTIFY_COPY_ID" val="17"/>
</p:tagLst>
</file>

<file path=ppt/tags/tag897.xml><?xml version="1.0" encoding="utf-8"?>
<p:tagLst xmlns:p="http://schemas.openxmlformats.org/presentationml/2006/main">
  <p:tag name="KSO_WM_FULL_TEXT_BEAUTIFY_COPY_ID" val="18"/>
</p:tagLst>
</file>

<file path=ppt/tags/tag898.xml><?xml version="1.0" encoding="utf-8"?>
<p:tagLst xmlns:p="http://schemas.openxmlformats.org/presentationml/2006/main">
  <p:tag name="KSO_WM_FULL_TEXT_BEAUTIFY_COPY_ID" val="150995262"/>
</p:tagLst>
</file>

<file path=ppt/tags/tag899.xml><?xml version="1.0" encoding="utf-8"?>
<p:tagLst xmlns:p="http://schemas.openxmlformats.org/presentationml/2006/main">
  <p:tag name="KSO_WM_FULL_TEXT_BEAUTIFY_COPY_ID"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0.xml><?xml version="1.0" encoding="utf-8"?>
<p:tagLst xmlns:p="http://schemas.openxmlformats.org/presentationml/2006/main">
  <p:tag name="KSO_WM_FULL_TEXT_BEAUTIFY_COPY_ID" val="3"/>
</p:tagLst>
</file>

<file path=ppt/tags/tag901.xml><?xml version="1.0" encoding="utf-8"?>
<p:tagLst xmlns:p="http://schemas.openxmlformats.org/presentationml/2006/main">
  <p:tag name="KSO_WM_FULL_TEXT_BEAUTIFY_COPY_ID" val="4"/>
</p:tagLst>
</file>

<file path=ppt/tags/tag902.xml><?xml version="1.0" encoding="utf-8"?>
<p:tagLst xmlns:p="http://schemas.openxmlformats.org/presentationml/2006/main">
  <p:tag name="KSO_WM_FULL_TEXT_BEAUTIFY_COPY_ID" val="5"/>
</p:tagLst>
</file>

<file path=ppt/tags/tag903.xml><?xml version="1.0" encoding="utf-8"?>
<p:tagLst xmlns:p="http://schemas.openxmlformats.org/presentationml/2006/main">
  <p:tag name="KSO_WM_FULL_TEXT_BEAUTIFY_COPY_ID" val="6"/>
</p:tagLst>
</file>

<file path=ppt/tags/tag904.xml><?xml version="1.0" encoding="utf-8"?>
<p:tagLst xmlns:p="http://schemas.openxmlformats.org/presentationml/2006/main">
  <p:tag name="KSO_WM_FULL_TEXT_BEAUTIFY_COPY_ID" val="7"/>
</p:tagLst>
</file>

<file path=ppt/tags/tag905.xml><?xml version="1.0" encoding="utf-8"?>
<p:tagLst xmlns:p="http://schemas.openxmlformats.org/presentationml/2006/main">
  <p:tag name="KSO_WM_FULL_TEXT_BEAUTIFY_COPY_ID" val="8"/>
</p:tagLst>
</file>

<file path=ppt/tags/tag906.xml><?xml version="1.0" encoding="utf-8"?>
<p:tagLst xmlns:p="http://schemas.openxmlformats.org/presentationml/2006/main">
  <p:tag name="KSO_WM_FULL_TEXT_BEAUTIFY_COPY_ID" val="9"/>
</p:tagLst>
</file>

<file path=ppt/tags/tag907.xml><?xml version="1.0" encoding="utf-8"?>
<p:tagLst xmlns:p="http://schemas.openxmlformats.org/presentationml/2006/main">
  <p:tag name="KSO_WM_FULL_TEXT_BEAUTIFY_COPY_ID" val="10"/>
</p:tagLst>
</file>

<file path=ppt/tags/tag908.xml><?xml version="1.0" encoding="utf-8"?>
<p:tagLst xmlns:p="http://schemas.openxmlformats.org/presentationml/2006/main">
  <p:tag name="KSO_WM_FULL_TEXT_BEAUTIFY_COPY_ID" val="11"/>
</p:tagLst>
</file>

<file path=ppt/tags/tag909.xml><?xml version="1.0" encoding="utf-8"?>
<p:tagLst xmlns:p="http://schemas.openxmlformats.org/presentationml/2006/main">
  <p:tag name="KSO_WM_FULL_TEXT_BEAUTIFY_COPY_ID" val="150995263"/>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0.xml><?xml version="1.0" encoding="utf-8"?>
<p:tagLst xmlns:p="http://schemas.openxmlformats.org/presentationml/2006/main">
  <p:tag name="KSO_WM_FULL_TEXT_BEAUTIFY_COPY_ID" val="2"/>
</p:tagLst>
</file>

<file path=ppt/tags/tag911.xml><?xml version="1.0" encoding="utf-8"?>
<p:tagLst xmlns:p="http://schemas.openxmlformats.org/presentationml/2006/main">
  <p:tag name="KSO_WM_FULL_TEXT_BEAUTIFY_COPY_ID" val="3"/>
</p:tagLst>
</file>

<file path=ppt/tags/tag912.xml><?xml version="1.0" encoding="utf-8"?>
<p:tagLst xmlns:p="http://schemas.openxmlformats.org/presentationml/2006/main">
  <p:tag name="KSO_WM_FULL_TEXT_BEAUTIFY_COPY_ID" val="4"/>
</p:tagLst>
</file>

<file path=ppt/tags/tag913.xml><?xml version="1.0" encoding="utf-8"?>
<p:tagLst xmlns:p="http://schemas.openxmlformats.org/presentationml/2006/main">
  <p:tag name="KSO_WM_FULL_TEXT_BEAUTIFY_COPY_ID" val="5"/>
</p:tagLst>
</file>

<file path=ppt/tags/tag914.xml><?xml version="1.0" encoding="utf-8"?>
<p:tagLst xmlns:p="http://schemas.openxmlformats.org/presentationml/2006/main">
  <p:tag name="KSO_WM_FULL_TEXT_BEAUTIFY_COPY_ID" val="6"/>
</p:tagLst>
</file>

<file path=ppt/tags/tag915.xml><?xml version="1.0" encoding="utf-8"?>
<p:tagLst xmlns:p="http://schemas.openxmlformats.org/presentationml/2006/main">
  <p:tag name="KSO_WM_FULL_TEXT_BEAUTIFY_COPY_ID" val="7"/>
</p:tagLst>
</file>

<file path=ppt/tags/tag916.xml><?xml version="1.0" encoding="utf-8"?>
<p:tagLst xmlns:p="http://schemas.openxmlformats.org/presentationml/2006/main">
  <p:tag name="KSO_WM_FULL_TEXT_BEAUTIFY_COPY_ID" val="8"/>
</p:tagLst>
</file>

<file path=ppt/tags/tag917.xml><?xml version="1.0" encoding="utf-8"?>
<p:tagLst xmlns:p="http://schemas.openxmlformats.org/presentationml/2006/main">
  <p:tag name="KSO_WM_FULL_TEXT_BEAUTIFY_COPY_ID" val="9"/>
</p:tagLst>
</file>

<file path=ppt/tags/tag918.xml><?xml version="1.0" encoding="utf-8"?>
<p:tagLst xmlns:p="http://schemas.openxmlformats.org/presentationml/2006/main">
  <p:tag name="KSO_WM_FULL_TEXT_BEAUTIFY_COPY_ID" val="10"/>
</p:tagLst>
</file>

<file path=ppt/tags/tag919.xml><?xml version="1.0" encoding="utf-8"?>
<p:tagLst xmlns:p="http://schemas.openxmlformats.org/presentationml/2006/main">
  <p:tag name="KSO_WM_FULL_TEXT_BEAUTIFY_COPY_ID" val="1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0.xml><?xml version="1.0" encoding="utf-8"?>
<p:tagLst xmlns:p="http://schemas.openxmlformats.org/presentationml/2006/main">
  <p:tag name="KSO_WM_FULL_TEXT_BEAUTIFY_COPY_ID" val="12"/>
</p:tagLst>
</file>

<file path=ppt/tags/tag921.xml><?xml version="1.0" encoding="utf-8"?>
<p:tagLst xmlns:p="http://schemas.openxmlformats.org/presentationml/2006/main">
  <p:tag name="KSO_WM_FULL_TEXT_BEAUTIFY_COPY_ID" val="150995264"/>
</p:tagLst>
</file>

<file path=ppt/tags/tag922.xml><?xml version="1.0" encoding="utf-8"?>
<p:tagLst xmlns:p="http://schemas.openxmlformats.org/presentationml/2006/main">
  <p:tag name="KSO_WM_FULL_TEXT_BEAUTIFY_COPY_ID" val="2"/>
</p:tagLst>
</file>

<file path=ppt/tags/tag923.xml><?xml version="1.0" encoding="utf-8"?>
<p:tagLst xmlns:p="http://schemas.openxmlformats.org/presentationml/2006/main">
  <p:tag name="KSO_WM_FULL_TEXT_BEAUTIFY_COPY_ID" val="3"/>
</p:tagLst>
</file>

<file path=ppt/tags/tag924.xml><?xml version="1.0" encoding="utf-8"?>
<p:tagLst xmlns:p="http://schemas.openxmlformats.org/presentationml/2006/main">
  <p:tag name="KSO_WM_FULL_TEXT_BEAUTIFY_COPY_ID" val="4"/>
</p:tagLst>
</file>

<file path=ppt/tags/tag925.xml><?xml version="1.0" encoding="utf-8"?>
<p:tagLst xmlns:p="http://schemas.openxmlformats.org/presentationml/2006/main">
  <p:tag name="KSO_WM_FULL_TEXT_BEAUTIFY_COPY_ID" val="5"/>
</p:tagLst>
</file>

<file path=ppt/tags/tag926.xml><?xml version="1.0" encoding="utf-8"?>
<p:tagLst xmlns:p="http://schemas.openxmlformats.org/presentationml/2006/main">
  <p:tag name="KSO_WM_FULL_TEXT_BEAUTIFY_COPY_ID" val="6"/>
</p:tagLst>
</file>

<file path=ppt/tags/tag927.xml><?xml version="1.0" encoding="utf-8"?>
<p:tagLst xmlns:p="http://schemas.openxmlformats.org/presentationml/2006/main">
  <p:tag name="KSO_WM_FULL_TEXT_BEAUTIFY_COPY_ID" val="7"/>
</p:tagLst>
</file>

<file path=ppt/tags/tag928.xml><?xml version="1.0" encoding="utf-8"?>
<p:tagLst xmlns:p="http://schemas.openxmlformats.org/presentationml/2006/main">
  <p:tag name="KSO_WM_FULL_TEXT_BEAUTIFY_COPY_ID" val="8"/>
</p:tagLst>
</file>

<file path=ppt/tags/tag929.xml><?xml version="1.0" encoding="utf-8"?>
<p:tagLst xmlns:p="http://schemas.openxmlformats.org/presentationml/2006/main">
  <p:tag name="KSO_WM_FULL_TEXT_BEAUTIFY_COPY_ID" val="9"/>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0.xml><?xml version="1.0" encoding="utf-8"?>
<p:tagLst xmlns:p="http://schemas.openxmlformats.org/presentationml/2006/main">
  <p:tag name="KSO_WM_FULL_TEXT_BEAUTIFY_COPY_ID" val="10"/>
</p:tagLst>
</file>

<file path=ppt/tags/tag931.xml><?xml version="1.0" encoding="utf-8"?>
<p:tagLst xmlns:p="http://schemas.openxmlformats.org/presentationml/2006/main">
  <p:tag name="KSO_WM_FULL_TEXT_BEAUTIFY_COPY_ID" val="11"/>
</p:tagLst>
</file>

<file path=ppt/tags/tag932.xml><?xml version="1.0" encoding="utf-8"?>
<p:tagLst xmlns:p="http://schemas.openxmlformats.org/presentationml/2006/main">
  <p:tag name="KSO_WM_FULL_TEXT_BEAUTIFY_COPY_ID" val="150995265"/>
</p:tagLst>
</file>

<file path=ppt/tags/tag933.xml><?xml version="1.0" encoding="utf-8"?>
<p:tagLst xmlns:p="http://schemas.openxmlformats.org/presentationml/2006/main">
  <p:tag name="KSO_WM_FULL_TEXT_BEAUTIFY_COPY_ID" val="2"/>
</p:tagLst>
</file>

<file path=ppt/tags/tag934.xml><?xml version="1.0" encoding="utf-8"?>
<p:tagLst xmlns:p="http://schemas.openxmlformats.org/presentationml/2006/main">
  <p:tag name="KSO_WM_FULL_TEXT_BEAUTIFY_COPY_ID" val="3"/>
</p:tagLst>
</file>

<file path=ppt/tags/tag935.xml><?xml version="1.0" encoding="utf-8"?>
<p:tagLst xmlns:p="http://schemas.openxmlformats.org/presentationml/2006/main">
  <p:tag name="KSO_WM_FULL_TEXT_BEAUTIFY_COPY_ID" val="4"/>
</p:tagLst>
</file>

<file path=ppt/tags/tag936.xml><?xml version="1.0" encoding="utf-8"?>
<p:tagLst xmlns:p="http://schemas.openxmlformats.org/presentationml/2006/main">
  <p:tag name="KSO_WM_FULL_TEXT_BEAUTIFY_COPY_ID" val="5"/>
</p:tagLst>
</file>

<file path=ppt/tags/tag937.xml><?xml version="1.0" encoding="utf-8"?>
<p:tagLst xmlns:p="http://schemas.openxmlformats.org/presentationml/2006/main">
  <p:tag name="KSO_WM_FULL_TEXT_BEAUTIFY_COPY_ID" val="6"/>
</p:tagLst>
</file>

<file path=ppt/tags/tag938.xml><?xml version="1.0" encoding="utf-8"?>
<p:tagLst xmlns:p="http://schemas.openxmlformats.org/presentationml/2006/main">
  <p:tag name="KSO_WM_FULL_TEXT_BEAUTIFY_COPY_ID" val="7"/>
</p:tagLst>
</file>

<file path=ppt/tags/tag939.xml><?xml version="1.0" encoding="utf-8"?>
<p:tagLst xmlns:p="http://schemas.openxmlformats.org/presentationml/2006/main">
  <p:tag name="KSO_WM_FULL_TEXT_BEAUTIFY_COPY_ID" val="8"/>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0.xml><?xml version="1.0" encoding="utf-8"?>
<p:tagLst xmlns:p="http://schemas.openxmlformats.org/presentationml/2006/main">
  <p:tag name="KSO_WM_FULL_TEXT_BEAUTIFY_COPY_ID" val="9"/>
</p:tagLst>
</file>

<file path=ppt/tags/tag941.xml><?xml version="1.0" encoding="utf-8"?>
<p:tagLst xmlns:p="http://schemas.openxmlformats.org/presentationml/2006/main">
  <p:tag name="KSO_WM_FULL_TEXT_BEAUTIFY_COPY_ID" val="10"/>
</p:tagLst>
</file>

<file path=ppt/tags/tag942.xml><?xml version="1.0" encoding="utf-8"?>
<p:tagLst xmlns:p="http://schemas.openxmlformats.org/presentationml/2006/main">
  <p:tag name="KSO_WM_FULL_TEXT_BEAUTIFY_COPY_ID" val="11"/>
</p:tagLst>
</file>

<file path=ppt/tags/tag943.xml><?xml version="1.0" encoding="utf-8"?>
<p:tagLst xmlns:p="http://schemas.openxmlformats.org/presentationml/2006/main">
  <p:tag name="KSO_WM_FULL_TEXT_BEAUTIFY_COPY_ID" val="12"/>
</p:tagLst>
</file>

<file path=ppt/tags/tag944.xml><?xml version="1.0" encoding="utf-8"?>
<p:tagLst xmlns:p="http://schemas.openxmlformats.org/presentationml/2006/main">
  <p:tag name="KSO_WM_FULL_TEXT_BEAUTIFY_COPY_ID" val="150995266"/>
</p:tagLst>
</file>

<file path=ppt/tags/tag945.xml><?xml version="1.0" encoding="utf-8"?>
<p:tagLst xmlns:p="http://schemas.openxmlformats.org/presentationml/2006/main">
  <p:tag name="KSO_WM_FULL_TEXT_BEAUTIFY_COPY_ID" val="2"/>
</p:tagLst>
</file>

<file path=ppt/tags/tag946.xml><?xml version="1.0" encoding="utf-8"?>
<p:tagLst xmlns:p="http://schemas.openxmlformats.org/presentationml/2006/main">
  <p:tag name="KSO_WM_FULL_TEXT_BEAUTIFY_COPY_ID" val="3"/>
</p:tagLst>
</file>

<file path=ppt/tags/tag947.xml><?xml version="1.0" encoding="utf-8"?>
<p:tagLst xmlns:p="http://schemas.openxmlformats.org/presentationml/2006/main">
  <p:tag name="KSO_WM_FULL_TEXT_BEAUTIFY_COPY_ID" val="4"/>
</p:tagLst>
</file>

<file path=ppt/tags/tag948.xml><?xml version="1.0" encoding="utf-8"?>
<p:tagLst xmlns:p="http://schemas.openxmlformats.org/presentationml/2006/main">
  <p:tag name="KSO_WM_FULL_TEXT_BEAUTIFY_COPY_ID" val="5"/>
</p:tagLst>
</file>

<file path=ppt/tags/tag949.xml><?xml version="1.0" encoding="utf-8"?>
<p:tagLst xmlns:p="http://schemas.openxmlformats.org/presentationml/2006/main">
  <p:tag name="KSO_WM_FULL_TEXT_BEAUTIFY_COPY_ID" val="6"/>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0.xml><?xml version="1.0" encoding="utf-8"?>
<p:tagLst xmlns:p="http://schemas.openxmlformats.org/presentationml/2006/main">
  <p:tag name="KSO_WM_FULL_TEXT_BEAUTIFY_COPY_ID" val="7"/>
</p:tagLst>
</file>

<file path=ppt/tags/tag951.xml><?xml version="1.0" encoding="utf-8"?>
<p:tagLst xmlns:p="http://schemas.openxmlformats.org/presentationml/2006/main">
  <p:tag name="KSO_WM_FULL_TEXT_BEAUTIFY_COPY_ID" val="8"/>
</p:tagLst>
</file>

<file path=ppt/tags/tag952.xml><?xml version="1.0" encoding="utf-8"?>
<p:tagLst xmlns:p="http://schemas.openxmlformats.org/presentationml/2006/main">
  <p:tag name="KSO_WM_FULL_TEXT_BEAUTIFY_COPY_ID" val="9"/>
</p:tagLst>
</file>

<file path=ppt/tags/tag953.xml><?xml version="1.0" encoding="utf-8"?>
<p:tagLst xmlns:p="http://schemas.openxmlformats.org/presentationml/2006/main">
  <p:tag name="KSO_WM_FULL_TEXT_BEAUTIFY_COPY_ID" val="10"/>
</p:tagLst>
</file>

<file path=ppt/tags/tag954.xml><?xml version="1.0" encoding="utf-8"?>
<p:tagLst xmlns:p="http://schemas.openxmlformats.org/presentationml/2006/main">
  <p:tag name="KSO_WM_FULL_TEXT_BEAUTIFY_COPY_ID" val="11"/>
</p:tagLst>
</file>

<file path=ppt/tags/tag955.xml><?xml version="1.0" encoding="utf-8"?>
<p:tagLst xmlns:p="http://schemas.openxmlformats.org/presentationml/2006/main">
  <p:tag name="KSO_WM_FULL_TEXT_BEAUTIFY_COPY_ID" val="12"/>
</p:tagLst>
</file>

<file path=ppt/tags/tag956.xml><?xml version="1.0" encoding="utf-8"?>
<p:tagLst xmlns:p="http://schemas.openxmlformats.org/presentationml/2006/main">
  <p:tag name="KSO_WM_FULL_TEXT_BEAUTIFY_COPY_ID" val="13"/>
</p:tagLst>
</file>

<file path=ppt/tags/tag957.xml><?xml version="1.0" encoding="utf-8"?>
<p:tagLst xmlns:p="http://schemas.openxmlformats.org/presentationml/2006/main">
  <p:tag name="KSO_WM_FULL_TEXT_BEAUTIFY_COPY_ID" val="14"/>
</p:tagLst>
</file>

<file path=ppt/tags/tag958.xml><?xml version="1.0" encoding="utf-8"?>
<p:tagLst xmlns:p="http://schemas.openxmlformats.org/presentationml/2006/main">
  <p:tag name="KSO_WM_FULL_TEXT_BEAUTIFY_COPY_ID" val="15"/>
</p:tagLst>
</file>

<file path=ppt/tags/tag959.xml><?xml version="1.0" encoding="utf-8"?>
<p:tagLst xmlns:p="http://schemas.openxmlformats.org/presentationml/2006/main">
  <p:tag name="KSO_WM_FULL_TEXT_BEAUTIFY_COPY_ID" val="16"/>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0.xml><?xml version="1.0" encoding="utf-8"?>
<p:tagLst xmlns:p="http://schemas.openxmlformats.org/presentationml/2006/main">
  <p:tag name="KSO_WM_FULL_TEXT_BEAUTIFY_COPY_ID" val="17"/>
</p:tagLst>
</file>

<file path=ppt/tags/tag961.xml><?xml version="1.0" encoding="utf-8"?>
<p:tagLst xmlns:p="http://schemas.openxmlformats.org/presentationml/2006/main">
  <p:tag name="KSO_WM_FULL_TEXT_BEAUTIFY_COPY_ID" val="18"/>
</p:tagLst>
</file>

<file path=ppt/tags/tag962.xml><?xml version="1.0" encoding="utf-8"?>
<p:tagLst xmlns:p="http://schemas.openxmlformats.org/presentationml/2006/main">
  <p:tag name="KSO_WM_FULL_TEXT_BEAUTIFY_COPY_ID" val="19"/>
</p:tagLst>
</file>

<file path=ppt/tags/tag963.xml><?xml version="1.0" encoding="utf-8"?>
<p:tagLst xmlns:p="http://schemas.openxmlformats.org/presentationml/2006/main">
  <p:tag name="KSO_WM_FULL_TEXT_BEAUTIFY_COPY_ID" val="20"/>
</p:tagLst>
</file>

<file path=ppt/tags/tag964.xml><?xml version="1.0" encoding="utf-8"?>
<p:tagLst xmlns:p="http://schemas.openxmlformats.org/presentationml/2006/main">
  <p:tag name="KSO_WM_FULL_TEXT_BEAUTIFY_COPY_ID" val="21"/>
</p:tagLst>
</file>

<file path=ppt/tags/tag965.xml><?xml version="1.0" encoding="utf-8"?>
<p:tagLst xmlns:p="http://schemas.openxmlformats.org/presentationml/2006/main">
  <p:tag name="KSO_WM_FULL_TEXT_BEAUTIFY_COPY_ID" val="150995267"/>
</p:tagLst>
</file>

<file path=ppt/tags/tag966.xml><?xml version="1.0" encoding="utf-8"?>
<p:tagLst xmlns:p="http://schemas.openxmlformats.org/presentationml/2006/main">
  <p:tag name="KSO_WM_FULL_TEXT_BEAUTIFY_COPY_ID" val="2"/>
</p:tagLst>
</file>

<file path=ppt/tags/tag967.xml><?xml version="1.0" encoding="utf-8"?>
<p:tagLst xmlns:p="http://schemas.openxmlformats.org/presentationml/2006/main">
  <p:tag name="KSO_WM_FULL_TEXT_BEAUTIFY_COPY_ID" val="3"/>
</p:tagLst>
</file>

<file path=ppt/tags/tag968.xml><?xml version="1.0" encoding="utf-8"?>
<p:tagLst xmlns:p="http://schemas.openxmlformats.org/presentationml/2006/main">
  <p:tag name="KSO_WM_FULL_TEXT_BEAUTIFY_COPY_ID" val="4"/>
</p:tagLst>
</file>

<file path=ppt/tags/tag969.xml><?xml version="1.0" encoding="utf-8"?>
<p:tagLst xmlns:p="http://schemas.openxmlformats.org/presentationml/2006/main">
  <p:tag name="KSO_WM_FULL_TEXT_BEAUTIFY_COPY_ID" val="5"/>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0.xml><?xml version="1.0" encoding="utf-8"?>
<p:tagLst xmlns:p="http://schemas.openxmlformats.org/presentationml/2006/main">
  <p:tag name="KSO_WM_FULL_TEXT_BEAUTIFY_COPY_ID" val="6"/>
</p:tagLst>
</file>

<file path=ppt/tags/tag971.xml><?xml version="1.0" encoding="utf-8"?>
<p:tagLst xmlns:p="http://schemas.openxmlformats.org/presentationml/2006/main">
  <p:tag name="KSO_WM_FULL_TEXT_BEAUTIFY_COPY_ID" val="7"/>
</p:tagLst>
</file>

<file path=ppt/tags/tag972.xml><?xml version="1.0" encoding="utf-8"?>
<p:tagLst xmlns:p="http://schemas.openxmlformats.org/presentationml/2006/main">
  <p:tag name="KSO_WM_FULL_TEXT_BEAUTIFY_COPY_ID" val="8"/>
</p:tagLst>
</file>

<file path=ppt/tags/tag973.xml><?xml version="1.0" encoding="utf-8"?>
<p:tagLst xmlns:p="http://schemas.openxmlformats.org/presentationml/2006/main">
  <p:tag name="KSO_WM_FULL_TEXT_BEAUTIFY_COPY_ID" val="9"/>
</p:tagLst>
</file>

<file path=ppt/tags/tag974.xml><?xml version="1.0" encoding="utf-8"?>
<p:tagLst xmlns:p="http://schemas.openxmlformats.org/presentationml/2006/main">
  <p:tag name="KSO_WM_FULL_TEXT_BEAUTIFY_COPY_ID" val="10"/>
</p:tagLst>
</file>

<file path=ppt/tags/tag975.xml><?xml version="1.0" encoding="utf-8"?>
<p:tagLst xmlns:p="http://schemas.openxmlformats.org/presentationml/2006/main">
  <p:tag name="KSO_WM_FULL_TEXT_BEAUTIFY_COPY_ID" val="11"/>
</p:tagLst>
</file>

<file path=ppt/tags/tag976.xml><?xml version="1.0" encoding="utf-8"?>
<p:tagLst xmlns:p="http://schemas.openxmlformats.org/presentationml/2006/main">
  <p:tag name="KSO_WM_FULL_TEXT_BEAUTIFY_COPY_ID" val="12"/>
</p:tagLst>
</file>

<file path=ppt/tags/tag977.xml><?xml version="1.0" encoding="utf-8"?>
<p:tagLst xmlns:p="http://schemas.openxmlformats.org/presentationml/2006/main">
  <p:tag name="KSO_WM_FULL_TEXT_BEAUTIFY_COPY_ID" val="13"/>
</p:tagLst>
</file>

<file path=ppt/tags/tag978.xml><?xml version="1.0" encoding="utf-8"?>
<p:tagLst xmlns:p="http://schemas.openxmlformats.org/presentationml/2006/main">
  <p:tag name="KSO_WM_FULL_TEXT_BEAUTIFY_COPY_ID" val="14"/>
</p:tagLst>
</file>

<file path=ppt/tags/tag979.xml><?xml version="1.0" encoding="utf-8"?>
<p:tagLst xmlns:p="http://schemas.openxmlformats.org/presentationml/2006/main">
  <p:tag name="KSO_WM_FULL_TEXT_BEAUTIFY_COPY_ID" val="150995268"/>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0.xml><?xml version="1.0" encoding="utf-8"?>
<p:tagLst xmlns:p="http://schemas.openxmlformats.org/presentationml/2006/main">
  <p:tag name="KSO_WM_FULL_TEXT_BEAUTIFY_COPY_ID" val="2"/>
</p:tagLst>
</file>

<file path=ppt/tags/tag981.xml><?xml version="1.0" encoding="utf-8"?>
<p:tagLst xmlns:p="http://schemas.openxmlformats.org/presentationml/2006/main">
  <p:tag name="KSO_WM_FULL_TEXT_BEAUTIFY_COPY_ID" val="3"/>
</p:tagLst>
</file>

<file path=ppt/tags/tag982.xml><?xml version="1.0" encoding="utf-8"?>
<p:tagLst xmlns:p="http://schemas.openxmlformats.org/presentationml/2006/main">
  <p:tag name="KSO_WM_FULL_TEXT_BEAUTIFY_COPY_ID" val="4"/>
</p:tagLst>
</file>

<file path=ppt/tags/tag983.xml><?xml version="1.0" encoding="utf-8"?>
<p:tagLst xmlns:p="http://schemas.openxmlformats.org/presentationml/2006/main">
  <p:tag name="KSO_WM_FULL_TEXT_BEAUTIFY_COPY_ID" val="5"/>
</p:tagLst>
</file>

<file path=ppt/tags/tag984.xml><?xml version="1.0" encoding="utf-8"?>
<p:tagLst xmlns:p="http://schemas.openxmlformats.org/presentationml/2006/main">
  <p:tag name="KSO_WM_FULL_TEXT_BEAUTIFY_COPY_ID" val="6"/>
</p:tagLst>
</file>

<file path=ppt/tags/tag985.xml><?xml version="1.0" encoding="utf-8"?>
<p:tagLst xmlns:p="http://schemas.openxmlformats.org/presentationml/2006/main">
  <p:tag name="KSO_WM_FULL_TEXT_BEAUTIFY_COPY_ID" val="7"/>
</p:tagLst>
</file>

<file path=ppt/tags/tag986.xml><?xml version="1.0" encoding="utf-8"?>
<p:tagLst xmlns:p="http://schemas.openxmlformats.org/presentationml/2006/main">
  <p:tag name="KSO_WM_FULL_TEXT_BEAUTIFY_COPY_ID" val="8"/>
</p:tagLst>
</file>

<file path=ppt/tags/tag987.xml><?xml version="1.0" encoding="utf-8"?>
<p:tagLst xmlns:p="http://schemas.openxmlformats.org/presentationml/2006/main">
  <p:tag name="KSO_WM_FULL_TEXT_BEAUTIFY_COPY_ID" val="9"/>
</p:tagLst>
</file>

<file path=ppt/tags/tag988.xml><?xml version="1.0" encoding="utf-8"?>
<p:tagLst xmlns:p="http://schemas.openxmlformats.org/presentationml/2006/main">
  <p:tag name="KSO_WM_FULL_TEXT_BEAUTIFY_COPY_ID" val="10"/>
</p:tagLst>
</file>

<file path=ppt/tags/tag989.xml><?xml version="1.0" encoding="utf-8"?>
<p:tagLst xmlns:p="http://schemas.openxmlformats.org/presentationml/2006/main">
  <p:tag name="KSO_WM_FULL_TEXT_BEAUTIFY_COPY_ID" val="1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0.xml><?xml version="1.0" encoding="utf-8"?>
<p:tagLst xmlns:p="http://schemas.openxmlformats.org/presentationml/2006/main">
  <p:tag name="KSO_WM_FULL_TEXT_BEAUTIFY_COPY_ID" val="12"/>
</p:tagLst>
</file>

<file path=ppt/tags/tag991.xml><?xml version="1.0" encoding="utf-8"?>
<p:tagLst xmlns:p="http://schemas.openxmlformats.org/presentationml/2006/main">
  <p:tag name="KSO_WM_FULL_TEXT_BEAUTIFY_COPY_ID" val="13"/>
</p:tagLst>
</file>

<file path=ppt/tags/tag992.xml><?xml version="1.0" encoding="utf-8"?>
<p:tagLst xmlns:p="http://schemas.openxmlformats.org/presentationml/2006/main">
  <p:tag name="KSO_WM_FULL_TEXT_BEAUTIFY_COPY_ID" val="14"/>
</p:tagLst>
</file>

<file path=ppt/tags/tag993.xml><?xml version="1.0" encoding="utf-8"?>
<p:tagLst xmlns:p="http://schemas.openxmlformats.org/presentationml/2006/main">
  <p:tag name="KSO_WM_FULL_TEXT_BEAUTIFY_COPY_ID" val="150995269"/>
</p:tagLst>
</file>

<file path=ppt/tags/tag994.xml><?xml version="1.0" encoding="utf-8"?>
<p:tagLst xmlns:p="http://schemas.openxmlformats.org/presentationml/2006/main">
  <p:tag name="KSO_WM_FULL_TEXT_BEAUTIFY_COPY_ID" val="2"/>
</p:tagLst>
</file>

<file path=ppt/tags/tag995.xml><?xml version="1.0" encoding="utf-8"?>
<p:tagLst xmlns:p="http://schemas.openxmlformats.org/presentationml/2006/main">
  <p:tag name="KSO_WM_FULL_TEXT_BEAUTIFY_COPY_ID" val="3"/>
</p:tagLst>
</file>

<file path=ppt/tags/tag996.xml><?xml version="1.0" encoding="utf-8"?>
<p:tagLst xmlns:p="http://schemas.openxmlformats.org/presentationml/2006/main">
  <p:tag name="KSO_WM_FULL_TEXT_BEAUTIFY_COPY_ID" val="4"/>
</p:tagLst>
</file>

<file path=ppt/tags/tag997.xml><?xml version="1.0" encoding="utf-8"?>
<p:tagLst xmlns:p="http://schemas.openxmlformats.org/presentationml/2006/main">
  <p:tag name="KSO_WM_FULL_TEXT_BEAUTIFY_COPY_ID" val="5"/>
</p:tagLst>
</file>

<file path=ppt/tags/tag998.xml><?xml version="1.0" encoding="utf-8"?>
<p:tagLst xmlns:p="http://schemas.openxmlformats.org/presentationml/2006/main">
  <p:tag name="KSO_WM_FULL_TEXT_BEAUTIFY_COPY_ID" val="6"/>
</p:tagLst>
</file>

<file path=ppt/tags/tag999.xml><?xml version="1.0" encoding="utf-8"?>
<p:tagLst xmlns:p="http://schemas.openxmlformats.org/presentationml/2006/main">
  <p:tag name="KSO_WM_UNIT_TABLE_BEAUTIFY" val="smartTable{ae080076-f640-4007-b8a8-c85eb65348d3}"/>
  <p:tag name="KSO_WM_FULL_TEXT_BEAUTIFY_COPY_ID"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EEE9E9"/>
      </a:dk2>
      <a:lt2>
        <a:srgbClr val="FFFFFF"/>
      </a:lt2>
      <a:accent1>
        <a:srgbClr val="CE676D"/>
      </a:accent1>
      <a:accent2>
        <a:srgbClr val="D37D5C"/>
      </a:accent2>
      <a:accent3>
        <a:srgbClr val="D39547"/>
      </a:accent3>
      <a:accent4>
        <a:srgbClr val="E38A4D"/>
      </a:accent4>
      <a:accent5>
        <a:srgbClr val="E3658B"/>
      </a:accent5>
      <a:accent6>
        <a:srgbClr val="936DC1"/>
      </a:accent6>
      <a:hlink>
        <a:srgbClr val="0563C1"/>
      </a:hlink>
      <a:folHlink>
        <a:srgbClr val="954E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17446</Words>
  <Application>WPS 演示</Application>
  <PresentationFormat>On-screen Show (4:3)</PresentationFormat>
  <Paragraphs>1828</Paragraphs>
  <Slides>130</Slides>
  <Notes>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130</vt:i4>
      </vt:variant>
    </vt:vector>
  </HeadingPairs>
  <TitlesOfParts>
    <vt:vector size="152" baseType="lpstr">
      <vt:lpstr>Arial</vt:lpstr>
      <vt:lpstr>宋体</vt:lpstr>
      <vt:lpstr>Wingdings</vt:lpstr>
      <vt:lpstr>微软雅黑</vt:lpstr>
      <vt:lpstr>楷体</vt:lpstr>
      <vt:lpstr>华文琥珀</vt:lpstr>
      <vt:lpstr>Wingdings</vt:lpstr>
      <vt:lpstr>隶书</vt:lpstr>
      <vt:lpstr>汉仪尚巍手书W</vt:lpstr>
      <vt:lpstr>黑体</vt:lpstr>
      <vt:lpstr>Times New Roman</vt:lpstr>
      <vt:lpstr>΢</vt:lpstr>
      <vt:lpstr>Segoe Print</vt:lpstr>
      <vt:lpstr>Microsoft JhengHei</vt:lpstr>
      <vt:lpstr>Arial</vt:lpstr>
      <vt:lpstr>Calibri</vt:lpstr>
      <vt:lpstr>方正清刻本悦宋简体</vt:lpstr>
      <vt:lpstr>Arial Unicode MS</vt:lpstr>
      <vt:lpstr>Calibri</vt:lpstr>
      <vt:lpstr>Office Theme</vt:lpstr>
      <vt:lpstr>2_Office 主题​​</vt:lpstr>
      <vt:lpstr>1_Office 主题​​</vt:lpstr>
      <vt:lpstr>中国现代文学史</vt:lpstr>
      <vt:lpstr>PowerPoint 演示文稿</vt:lpstr>
      <vt:lpstr>全书框架</vt:lpstr>
      <vt:lpstr>考试题型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《秋夜》选段</vt:lpstr>
      <vt:lpstr>PowerPoint 演示文稿</vt:lpstr>
      <vt:lpstr>PowerPoint 演示文稿</vt:lpstr>
      <vt:lpstr>PowerPoint 演示文稿</vt:lpstr>
      <vt:lpstr>补充考点</vt:lpstr>
      <vt:lpstr>补充考点</vt:lpstr>
      <vt:lpstr>真 题 演 练</vt:lpstr>
      <vt:lpstr>真 题 演 练</vt:lpstr>
      <vt:lpstr>真 题 演 练</vt:lpstr>
      <vt:lpstr>真 题 演 练</vt:lpstr>
      <vt:lpstr>真 题 演 练</vt:lpstr>
      <vt:lpstr>真 题 演 练</vt:lpstr>
      <vt:lpstr>PowerPoint 演示文稿</vt:lpstr>
      <vt:lpstr>1.2.4杂文</vt:lpstr>
      <vt:lpstr>PowerPoint 演示文稿</vt:lpstr>
      <vt:lpstr>真 题 演 练</vt:lpstr>
      <vt:lpstr>真 题 演 练</vt:lpstr>
      <vt:lpstr>真 题 演 练</vt:lpstr>
      <vt:lpstr>真 题 演 练</vt:lpstr>
      <vt:lpstr>真 题 演 练</vt:lpstr>
      <vt:lpstr>真 题 演 练</vt:lpstr>
      <vt:lpstr>真 题 演 练</vt:lpstr>
      <vt:lpstr>真 题 演 练</vt:lpstr>
      <vt:lpstr>“五四”新文学（1917—1927）</vt:lpstr>
      <vt:lpstr>PowerPoint 演示文稿</vt:lpstr>
      <vt:lpstr>PowerPoint 演示文稿</vt:lpstr>
      <vt:lpstr>1.3.1	小说创作概述</vt:lpstr>
      <vt:lpstr>1.3.1	小说创作概述</vt:lpstr>
      <vt:lpstr>1.3.1	小说创作概述</vt:lpstr>
      <vt:lpstr>连一连</vt:lpstr>
      <vt:lpstr>连一连</vt:lpstr>
      <vt:lpstr>真 题 演 练</vt:lpstr>
      <vt:lpstr>真 题 演 练</vt:lpstr>
      <vt:lpstr>真 题 演 练</vt:lpstr>
      <vt:lpstr>真 题 演 练</vt:lpstr>
      <vt:lpstr>真 题 演 练</vt:lpstr>
      <vt:lpstr>真 题 演 练</vt:lpstr>
      <vt:lpstr>1.3.1	小说创作概述</vt:lpstr>
      <vt:lpstr>1.3.1	小说创作概述</vt:lpstr>
      <vt:lpstr>1.3.1	小说创作概述</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PowerPoint 演示文稿</vt:lpstr>
      <vt:lpstr>【1107单选】中国现代文学史上第一部短篇小说集是（	）</vt:lpstr>
      <vt:lpstr>真 题 演 练</vt:lpstr>
      <vt:lpstr>1.3.1	小说创作概述</vt:lpstr>
      <vt:lpstr>1.3.1	小说创作概述</vt:lpstr>
      <vt:lpstr>1.3.1	小说创作概述</vt:lpstr>
      <vt:lpstr>名词解释：问题小说</vt:lpstr>
      <vt:lpstr>名词解释：问题小说</vt:lpstr>
      <vt:lpstr>名词解释：乡土小说</vt:lpstr>
      <vt:lpstr>名词解释：乡土小说</vt:lpstr>
      <vt:lpstr>1919《新潮》</vt:lpstr>
      <vt:lpstr>1.3.2 叶绍钧</vt:lpstr>
      <vt:lpstr>PowerPoint 演示文稿</vt:lpstr>
      <vt:lpstr>1.3.2 叶绍钧</vt:lpstr>
      <vt:lpstr>真 题 演 练</vt:lpstr>
      <vt:lpstr>真 题 演 练</vt:lpstr>
      <vt:lpstr>真 题 演 练</vt:lpstr>
      <vt:lpstr>真 题 演 练</vt:lpstr>
      <vt:lpstr>真 题 演 练</vt:lpstr>
      <vt:lpstr>真 题 演 练</vt:lpstr>
      <vt:lpstr>PowerPoint 演示文稿</vt:lpstr>
      <vt:lpstr>1.3.3	郁达夫</vt:lpstr>
      <vt:lpstr>1.3.3	郁达夫</vt:lpstr>
      <vt:lpstr>1.3.3	郁达夫</vt:lpstr>
      <vt:lpstr>1.3.3	郁达夫</vt:lpstr>
      <vt:lpstr>PowerPoint 演示文稿</vt:lpstr>
      <vt:lpstr>真 题 演 练</vt:lpstr>
      <vt:lpstr>真 题 演 练</vt:lpstr>
      <vt:lpstr>PowerPoint 演示文稿</vt:lpstr>
      <vt:lpstr>PowerPoint 演示文稿</vt:lpstr>
      <vt:lpstr>PowerPoint 演示文稿</vt:lpstr>
      <vt:lpstr>1.4.1 概述</vt:lpstr>
      <vt:lpstr>1.4.1 概述</vt:lpstr>
      <vt:lpstr>PowerPoint 演示文稿</vt:lpstr>
      <vt:lpstr>1.4.1 概述</vt:lpstr>
      <vt:lpstr>1.4.1 概述</vt:lpstr>
      <vt:lpstr>1.4.1 概述</vt:lpstr>
      <vt:lpstr>PowerPoint 演示文稿</vt:lpstr>
      <vt:lpstr>PowerPoint 演示文稿</vt:lpstr>
      <vt:lpstr>名词解释：《尝试集》</vt:lpstr>
      <vt:lpstr>名词解释：《尝试集》</vt:lpstr>
      <vt:lpstr>名词解释：湖畔诗社</vt:lpstr>
      <vt:lpstr>名词解释：湖畔诗社</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lpstr>真 题 演 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阿彦</cp:lastModifiedBy>
  <cp:revision>3</cp:revision>
  <dcterms:created xsi:type="dcterms:W3CDTF">2020-08-06T03:22:00Z</dcterms:created>
  <dcterms:modified xsi:type="dcterms:W3CDTF">2021-01-28T09:01:49Z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2019-12-26T00:00:00Z</vt:filetime>
  </property>
  <property fmtid="{D5CDD505-2E9C-101B-9397-08002B2CF9AE}" pid="3" name="Creator">
    <vt:lpwstr>Microsoft® PowerPoint® 2016</vt:lpwstr>
  </property>
  <property fmtid="{D5CDD505-2E9C-101B-9397-08002B2CF9AE}" pid="4" name="LastSaved">
    <vt:filetime>2020-08-05T00:00:00Z</vt:filetime>
  </property>
  <property fmtid="{D5CDD505-2E9C-101B-9397-08002B2CF9AE}" pid="5" name="KSOProductBuildVer">
    <vt:lpwstr>2052-11.1.0.10314</vt:lpwstr>
  </property>
  <property fmtid="{D5CDD505-2E9C-101B-9397-08002B2CF9AE}" pid="6" name="KSOSaveFontToCloudKey">
    <vt:lpwstr>370439260_embed</vt:lpwstr>
  </property>
</Properties>
</file>