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5" r:id="rId3"/>
    <p:sldMasterId id="2147483674" r:id="rId4"/>
  </p:sldMasterIdLst>
  <p:sldIdLst>
    <p:sldId id="365" r:id="rId5"/>
    <p:sldId id="263" r:id="rId6"/>
    <p:sldId id="264" r:id="rId7"/>
    <p:sldId id="46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469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474" r:id="rId83"/>
    <p:sldId id="338" r:id="rId84"/>
    <p:sldId id="339" r:id="rId85"/>
    <p:sldId id="340" r:id="rId86"/>
    <p:sldId id="478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480" r:id="rId100"/>
    <p:sldId id="353" r:id="rId101"/>
    <p:sldId id="575" r:id="rId102"/>
    <p:sldId id="577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x="12192000" cy="6858000"/>
  <p:notesSz cx="12192000" cy="6858000"/>
  <p:embeddedFontLst>
    <p:embeddedFont>
      <p:font typeface="微软雅黑" panose="020B0503020204020204" charset="-122"/>
      <p:regular r:id="rId117"/>
    </p:embeddedFont>
    <p:embeddedFont>
      <p:font typeface="楷体" panose="02010609060101010101" charset="-122"/>
      <p:regular r:id="rId118"/>
    </p:embeddedFont>
    <p:embeddedFont>
      <p:font typeface="Microsoft JhengHei" panose="020B0604030504040204" charset="-120"/>
      <p:regular r:id="rId119"/>
    </p:embeddedFont>
    <p:embeddedFont>
      <p:font typeface="隶书" panose="02010509060101010101" pitchFamily="49" charset="-122"/>
      <p:regular r:id="rId120"/>
    </p:embeddedFont>
    <p:embeddedFont>
      <p:font typeface="汉仪尚巍手书W" panose="00020600040101010101" pitchFamily="18" charset="-122"/>
      <p:regular r:id="rId121"/>
    </p:embeddedFont>
    <p:embeddedFont>
      <p:font typeface="Calibri" panose="020F0502020204030204" charset="0"/>
      <p:regular r:id="rId122"/>
      <p:bold r:id="rId123"/>
      <p:italic r:id="rId124"/>
      <p:boldItalic r:id="rId12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5" Type="http://schemas.openxmlformats.org/officeDocument/2006/relationships/font" Target="fonts/font9.fntdata"/><Relationship Id="rId124" Type="http://schemas.openxmlformats.org/officeDocument/2006/relationships/font" Target="fonts/font8.fntdata"/><Relationship Id="rId123" Type="http://schemas.openxmlformats.org/officeDocument/2006/relationships/font" Target="fonts/font7.fntdata"/><Relationship Id="rId122" Type="http://schemas.openxmlformats.org/officeDocument/2006/relationships/font" Target="fonts/font6.fntdata"/><Relationship Id="rId121" Type="http://schemas.openxmlformats.org/officeDocument/2006/relationships/font" Target="fonts/font5.fntdata"/><Relationship Id="rId120" Type="http://schemas.openxmlformats.org/officeDocument/2006/relationships/font" Target="fonts/font4.fntdata"/><Relationship Id="rId12" Type="http://schemas.openxmlformats.org/officeDocument/2006/relationships/slide" Target="slides/slide8.xml"/><Relationship Id="rId119" Type="http://schemas.openxmlformats.org/officeDocument/2006/relationships/font" Target="fonts/font3.fntdata"/><Relationship Id="rId118" Type="http://schemas.openxmlformats.org/officeDocument/2006/relationships/font" Target="fonts/font2.fntdata"/><Relationship Id="rId117" Type="http://schemas.openxmlformats.org/officeDocument/2006/relationships/font" Target="fonts/font1.fntdata"/><Relationship Id="rId116" Type="http://schemas.openxmlformats.org/officeDocument/2006/relationships/tableStyles" Target="tableStyles.xml"/><Relationship Id="rId115" Type="http://schemas.openxmlformats.org/officeDocument/2006/relationships/viewProps" Target="viewProps.xml"/><Relationship Id="rId114" Type="http://schemas.openxmlformats.org/officeDocument/2006/relationships/presProps" Target="presProps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7.jpeg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6.png"/><Relationship Id="rId3" Type="http://schemas.openxmlformats.org/officeDocument/2006/relationships/tags" Target="../tags/tag50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image" Target="../media/image8.png"/><Relationship Id="rId4" Type="http://schemas.openxmlformats.org/officeDocument/2006/relationships/tags" Target="../tags/tag74.xml"/><Relationship Id="rId3" Type="http://schemas.openxmlformats.org/officeDocument/2006/relationships/image" Target="../media/image5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../media/image9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../media/image10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7.jpeg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10.png"/><Relationship Id="rId3" Type="http://schemas.openxmlformats.org/officeDocument/2006/relationships/tags" Target="../tags/tag105.xml"/><Relationship Id="rId2" Type="http://schemas.openxmlformats.org/officeDocument/2006/relationships/image" Target="../media/image7.jpeg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7.jpeg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image" Target="../media/image7.jpe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../media/image6.png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jpeg"/><Relationship Id="rId2" Type="http://schemas.openxmlformats.org/officeDocument/2006/relationships/tags" Target="../tags/tag6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8.png"/><Relationship Id="rId4" Type="http://schemas.openxmlformats.org/officeDocument/2006/relationships/tags" Target="../tags/tag24.xml"/><Relationship Id="rId3" Type="http://schemas.openxmlformats.org/officeDocument/2006/relationships/image" Target="../media/image5.jpeg"/><Relationship Id="rId2" Type="http://schemas.openxmlformats.org/officeDocument/2006/relationships/tags" Target="../tags/tag23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265675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0809" y="2611958"/>
            <a:ext cx="939038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400"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400"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400"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400"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lum bright="-42000" contrast="42000"/>
          </a:blip>
          <a:stretch>
            <a:fillRect/>
          </a:stretch>
        </p:blipFill>
        <p:spPr>
          <a:xfrm flipH="1">
            <a:off x="627380" y="498475"/>
            <a:ext cx="3240405" cy="1182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all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片 11" descr="图片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lum bright="-42000" contrast="42000"/>
          </a:blip>
          <a:stretch>
            <a:fillRect/>
          </a:stretch>
        </p:blipFill>
        <p:spPr>
          <a:xfrm flipH="1">
            <a:off x="628093" y="504836"/>
            <a:ext cx="3235190" cy="1169163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9"/>
            </p:custDataLst>
          </p:nvPr>
        </p:nvSpPr>
        <p:spPr>
          <a:xfrm>
            <a:off x="2692206" y="1952005"/>
            <a:ext cx="6807587" cy="295399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11000" spc="600" baseline="0">
                <a:solidFill>
                  <a:schemeClr val="accent1"/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01625" y="247015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0" name="图片 9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lum bright="-42000" contrast="42000"/>
          </a:blip>
          <a:stretch>
            <a:fillRect/>
          </a:stretch>
        </p:blipFill>
        <p:spPr>
          <a:xfrm flipH="1">
            <a:off x="9675178" y="0"/>
            <a:ext cx="2465070" cy="8997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1" name="图片 10" descr="图片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lum bright="-42000" contrast="42000"/>
          </a:blip>
          <a:stretch>
            <a:fillRect/>
          </a:stretch>
        </p:blipFill>
        <p:spPr>
          <a:xfrm flipH="1">
            <a:off x="9746822" y="1"/>
            <a:ext cx="2268648" cy="82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lum bright="-42000" contrast="42000"/>
          </a:blip>
          <a:stretch>
            <a:fillRect/>
          </a:stretch>
        </p:blipFill>
        <p:spPr>
          <a:xfrm flipH="1">
            <a:off x="9746822" y="1"/>
            <a:ext cx="2268648" cy="82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 descr="图片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lum bright="-42000" contrast="42000"/>
          </a:blip>
          <a:stretch>
            <a:fillRect/>
          </a:stretch>
        </p:blipFill>
        <p:spPr>
          <a:xfrm flipH="1">
            <a:off x="241300" y="154067"/>
            <a:ext cx="3176270" cy="1159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011" y="362711"/>
            <a:ext cx="96012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4"/>
            </p:custDataLst>
          </p:nvPr>
        </p:nvCxnSpPr>
        <p:spPr>
          <a:xfrm>
            <a:off x="2791460" y="2964728"/>
            <a:ext cx="37801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5"/>
          <p:cNvSpPr/>
          <p:nvPr userDrawn="1">
            <p:custDataLst>
              <p:tags r:id="rId5"/>
            </p:custDataLst>
          </p:nvPr>
        </p:nvSpPr>
        <p:spPr bwMode="auto">
          <a:xfrm>
            <a:off x="2791460" y="2450638"/>
            <a:ext cx="360045" cy="359419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98010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80104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6" name="图片 5" descr="图片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lum bright="-42000" contrast="42000"/>
          </a:blip>
          <a:stretch>
            <a:fillRect/>
          </a:stretch>
        </p:blipFill>
        <p:spPr>
          <a:xfrm flipH="1">
            <a:off x="627380" y="509651"/>
            <a:ext cx="3240405" cy="1180313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6151880" y="4131729"/>
            <a:ext cx="37801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2"/>
            </p:custDataLst>
          </p:nvPr>
        </p:nvSpPr>
        <p:spPr>
          <a:xfrm>
            <a:off x="2698725" y="2966084"/>
            <a:ext cx="3493770" cy="98767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3"/>
            </p:custDataLst>
          </p:nvPr>
        </p:nvSpPr>
        <p:spPr>
          <a:xfrm>
            <a:off x="6220459" y="3047366"/>
            <a:ext cx="4080312" cy="1042524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4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3" hasCustomPrompt="1"/>
            <p:custDataLst>
              <p:tags r:id="rId14"/>
            </p:custDataLst>
          </p:nvPr>
        </p:nvSpPr>
        <p:spPr>
          <a:xfrm>
            <a:off x="3231516" y="2349502"/>
            <a:ext cx="3434080" cy="533134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4" hasCustomPrompt="1"/>
            <p:custDataLst>
              <p:tags r:id="rId15"/>
            </p:custDataLst>
          </p:nvPr>
        </p:nvSpPr>
        <p:spPr>
          <a:xfrm>
            <a:off x="4514850" y="3990847"/>
            <a:ext cx="1525271" cy="507487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 descr="图片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lum bright="-42000" contrast="42000"/>
          </a:blip>
          <a:stretch>
            <a:fillRect/>
          </a:stretch>
        </p:blipFill>
        <p:spPr>
          <a:xfrm flipH="1">
            <a:off x="1558951" y="504836"/>
            <a:ext cx="3235190" cy="1169163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5116830" y="2966720"/>
            <a:ext cx="2454910" cy="436880"/>
            <a:chOff x="1304" y="-3753"/>
            <a:chExt cx="3866" cy="688"/>
          </a:xfrm>
        </p:grpSpPr>
        <p:sp>
          <p:nvSpPr>
            <p:cNvPr id="14" name="平行四边形 13"/>
            <p:cNvSpPr/>
            <p:nvPr>
              <p:custDataLst>
                <p:tags r:id="rId7"/>
              </p:custDataLst>
            </p:nvPr>
          </p:nvSpPr>
          <p:spPr>
            <a:xfrm flipH="1">
              <a:off x="1964" y="-3753"/>
              <a:ext cx="3206" cy="689"/>
            </a:xfrm>
            <a:prstGeom prst="parallelogram">
              <a:avLst>
                <a:gd name="adj" fmla="val 516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>
              <p:custDataLst>
                <p:tags r:id="rId8"/>
              </p:custDataLst>
            </p:nvPr>
          </p:nvSpPr>
          <p:spPr>
            <a:xfrm flipH="1">
              <a:off x="1740" y="-3753"/>
              <a:ext cx="3206" cy="689"/>
            </a:xfrm>
            <a:prstGeom prst="parallelogram">
              <a:avLst>
                <a:gd name="adj" fmla="val 516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9"/>
              </p:custDataLst>
            </p:nvPr>
          </p:nvSpPr>
          <p:spPr>
            <a:xfrm flipH="1">
              <a:off x="1644" y="-3753"/>
              <a:ext cx="3206" cy="689"/>
            </a:xfrm>
            <a:prstGeom prst="parallelogram">
              <a:avLst>
                <a:gd name="adj" fmla="val 516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>
              <p:custDataLst>
                <p:tags r:id="rId10"/>
              </p:custDataLst>
            </p:nvPr>
          </p:nvSpPr>
          <p:spPr>
            <a:xfrm flipH="1">
              <a:off x="1417" y="-3753"/>
              <a:ext cx="3206" cy="689"/>
            </a:xfrm>
            <a:prstGeom prst="parallelogram">
              <a:avLst>
                <a:gd name="adj" fmla="val 516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>
              <p:custDataLst>
                <p:tags r:id="rId11"/>
              </p:custDataLst>
            </p:nvPr>
          </p:nvSpPr>
          <p:spPr>
            <a:xfrm flipH="1">
              <a:off x="1304" y="-3753"/>
              <a:ext cx="3206" cy="689"/>
            </a:xfrm>
            <a:prstGeom prst="parallelogram">
              <a:avLst>
                <a:gd name="adj" fmla="val 516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5"/>
            </p:custDataLst>
          </p:nvPr>
        </p:nvSpPr>
        <p:spPr>
          <a:xfrm>
            <a:off x="5116830" y="3479800"/>
            <a:ext cx="4331969" cy="778435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6"/>
            </p:custDataLst>
          </p:nvPr>
        </p:nvSpPr>
        <p:spPr>
          <a:xfrm>
            <a:off x="5127625" y="2958194"/>
            <a:ext cx="1953895" cy="437515"/>
          </a:xfrm>
        </p:spPr>
        <p:txBody>
          <a:bodyPr lIns="90000" tIns="0" rIns="90000" bIns="38100" anchor="t" anchorCtr="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3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slideLayout" Target="../slideLayouts/slideLayout8.xml"/><Relationship Id="rId19" Type="http://schemas.openxmlformats.org/officeDocument/2006/relationships/tags" Target="../tags/tag129.xml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17" Type="http://schemas.openxmlformats.org/officeDocument/2006/relationships/tags" Target="../tags/tag196.xml"/><Relationship Id="rId16" Type="http://schemas.openxmlformats.org/officeDocument/2006/relationships/tags" Target="../tags/tag195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011" y="362711"/>
            <a:ext cx="96012" cy="484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9565" y="2372994"/>
            <a:ext cx="391286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256" y="1694434"/>
            <a:ext cx="10861040" cy="448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35248" y="6580009"/>
            <a:ext cx="59207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16109" y="6368416"/>
            <a:ext cx="319404" cy="32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image" Target="../media/image29.png"/><Relationship Id="rId3" Type="http://schemas.openxmlformats.org/officeDocument/2006/relationships/tags" Target="../tags/tag265.xml"/><Relationship Id="rId2" Type="http://schemas.openxmlformats.org/officeDocument/2006/relationships/image" Target="../media/image25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71.xml"/><Relationship Id="rId1" Type="http://schemas.openxmlformats.org/officeDocument/2006/relationships/tags" Target="../tags/tag264.xml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tags" Target="../tags/tag1103.xml"/><Relationship Id="rId8" Type="http://schemas.openxmlformats.org/officeDocument/2006/relationships/tags" Target="../tags/tag1102.xml"/><Relationship Id="rId7" Type="http://schemas.openxmlformats.org/officeDocument/2006/relationships/tags" Target="../tags/tag1101.xml"/><Relationship Id="rId6" Type="http://schemas.openxmlformats.org/officeDocument/2006/relationships/tags" Target="../tags/tag1100.xml"/><Relationship Id="rId5" Type="http://schemas.openxmlformats.org/officeDocument/2006/relationships/tags" Target="../tags/tag1099.xml"/><Relationship Id="rId4" Type="http://schemas.openxmlformats.org/officeDocument/2006/relationships/image" Target="../media/image210.png"/><Relationship Id="rId3" Type="http://schemas.openxmlformats.org/officeDocument/2006/relationships/tags" Target="../tags/tag1098.xml"/><Relationship Id="rId2" Type="http://schemas.openxmlformats.org/officeDocument/2006/relationships/image" Target="../media/image209.png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109.xml"/><Relationship Id="rId15" Type="http://schemas.openxmlformats.org/officeDocument/2006/relationships/tags" Target="../tags/tag1108.xml"/><Relationship Id="rId14" Type="http://schemas.openxmlformats.org/officeDocument/2006/relationships/tags" Target="../tags/tag1107.xml"/><Relationship Id="rId13" Type="http://schemas.openxmlformats.org/officeDocument/2006/relationships/tags" Target="../tags/tag1106.xml"/><Relationship Id="rId12" Type="http://schemas.openxmlformats.org/officeDocument/2006/relationships/tags" Target="../tags/tag1105.xml"/><Relationship Id="rId11" Type="http://schemas.openxmlformats.org/officeDocument/2006/relationships/tags" Target="../tags/tag1104.xml"/><Relationship Id="rId10" Type="http://schemas.openxmlformats.org/officeDocument/2006/relationships/image" Target="../media/image134.png"/><Relationship Id="rId1" Type="http://schemas.openxmlformats.org/officeDocument/2006/relationships/tags" Target="../tags/tag1097.xml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tags" Target="../tags/tag1115.xml"/><Relationship Id="rId8" Type="http://schemas.openxmlformats.org/officeDocument/2006/relationships/tags" Target="../tags/tag1114.xml"/><Relationship Id="rId7" Type="http://schemas.openxmlformats.org/officeDocument/2006/relationships/image" Target="../media/image211.png"/><Relationship Id="rId6" Type="http://schemas.openxmlformats.org/officeDocument/2006/relationships/tags" Target="../tags/tag1113.xml"/><Relationship Id="rId5" Type="http://schemas.openxmlformats.org/officeDocument/2006/relationships/tags" Target="../tags/tag1112.xml"/><Relationship Id="rId4" Type="http://schemas.openxmlformats.org/officeDocument/2006/relationships/image" Target="../media/image208.png"/><Relationship Id="rId3" Type="http://schemas.openxmlformats.org/officeDocument/2006/relationships/tags" Target="../tags/tag1111.xml"/><Relationship Id="rId2" Type="http://schemas.openxmlformats.org/officeDocument/2006/relationships/image" Target="../media/image207.png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1116.xml"/><Relationship Id="rId1" Type="http://schemas.openxmlformats.org/officeDocument/2006/relationships/tags" Target="../tags/tag1110.xml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tags" Target="../tags/tag1123.xml"/><Relationship Id="rId8" Type="http://schemas.openxmlformats.org/officeDocument/2006/relationships/tags" Target="../tags/tag1122.xml"/><Relationship Id="rId7" Type="http://schemas.openxmlformats.org/officeDocument/2006/relationships/tags" Target="../tags/tag1121.xml"/><Relationship Id="rId6" Type="http://schemas.openxmlformats.org/officeDocument/2006/relationships/tags" Target="../tags/tag1120.xml"/><Relationship Id="rId5" Type="http://schemas.openxmlformats.org/officeDocument/2006/relationships/tags" Target="../tags/tag1119.xml"/><Relationship Id="rId4" Type="http://schemas.openxmlformats.org/officeDocument/2006/relationships/image" Target="../media/image213.png"/><Relationship Id="rId3" Type="http://schemas.openxmlformats.org/officeDocument/2006/relationships/tags" Target="../tags/tag1118.xml"/><Relationship Id="rId2" Type="http://schemas.openxmlformats.org/officeDocument/2006/relationships/image" Target="../media/image212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26.xml"/><Relationship Id="rId11" Type="http://schemas.openxmlformats.org/officeDocument/2006/relationships/tags" Target="../tags/tag1125.xml"/><Relationship Id="rId10" Type="http://schemas.openxmlformats.org/officeDocument/2006/relationships/tags" Target="../tags/tag1124.xml"/><Relationship Id="rId1" Type="http://schemas.openxmlformats.org/officeDocument/2006/relationships/tags" Target="../tags/tag1117.xml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tags" Target="../tags/tag1133.xml"/><Relationship Id="rId8" Type="http://schemas.openxmlformats.org/officeDocument/2006/relationships/tags" Target="../tags/tag1132.xml"/><Relationship Id="rId7" Type="http://schemas.openxmlformats.org/officeDocument/2006/relationships/tags" Target="../tags/tag1131.xml"/><Relationship Id="rId6" Type="http://schemas.openxmlformats.org/officeDocument/2006/relationships/tags" Target="../tags/tag1130.xml"/><Relationship Id="rId5" Type="http://schemas.openxmlformats.org/officeDocument/2006/relationships/tags" Target="../tags/tag1129.xml"/><Relationship Id="rId4" Type="http://schemas.openxmlformats.org/officeDocument/2006/relationships/image" Target="../media/image215.png"/><Relationship Id="rId3" Type="http://schemas.openxmlformats.org/officeDocument/2006/relationships/tags" Target="../tags/tag1128.xml"/><Relationship Id="rId2" Type="http://schemas.openxmlformats.org/officeDocument/2006/relationships/image" Target="../media/image214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36.xml"/><Relationship Id="rId11" Type="http://schemas.openxmlformats.org/officeDocument/2006/relationships/tags" Target="../tags/tag1135.xml"/><Relationship Id="rId10" Type="http://schemas.openxmlformats.org/officeDocument/2006/relationships/tags" Target="../tags/tag1134.xml"/><Relationship Id="rId1" Type="http://schemas.openxmlformats.org/officeDocument/2006/relationships/tags" Target="../tags/tag1127.xml"/></Relationships>
</file>

<file path=ppt/slides/_rels/slide104.xml.rels><?xml version="1.0" encoding="UTF-8" standalone="yes"?>
<Relationships xmlns="http://schemas.openxmlformats.org/package/2006/relationships"><Relationship Id="rId9" Type="http://schemas.openxmlformats.org/officeDocument/2006/relationships/tags" Target="../tags/tag1143.xml"/><Relationship Id="rId8" Type="http://schemas.openxmlformats.org/officeDocument/2006/relationships/tags" Target="../tags/tag1142.xml"/><Relationship Id="rId7" Type="http://schemas.openxmlformats.org/officeDocument/2006/relationships/tags" Target="../tags/tag1141.xml"/><Relationship Id="rId6" Type="http://schemas.openxmlformats.org/officeDocument/2006/relationships/tags" Target="../tags/tag1140.xml"/><Relationship Id="rId5" Type="http://schemas.openxmlformats.org/officeDocument/2006/relationships/tags" Target="../tags/tag1139.xml"/><Relationship Id="rId4" Type="http://schemas.openxmlformats.org/officeDocument/2006/relationships/image" Target="../media/image217.png"/><Relationship Id="rId3" Type="http://schemas.openxmlformats.org/officeDocument/2006/relationships/tags" Target="../tags/tag1138.xml"/><Relationship Id="rId2" Type="http://schemas.openxmlformats.org/officeDocument/2006/relationships/image" Target="../media/image21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44.xml"/><Relationship Id="rId1" Type="http://schemas.openxmlformats.org/officeDocument/2006/relationships/tags" Target="../tags/tag1137.xml"/></Relationships>
</file>

<file path=ppt/slides/_rels/slide105.xml.rels><?xml version="1.0" encoding="UTF-8" standalone="yes"?>
<Relationships xmlns="http://schemas.openxmlformats.org/package/2006/relationships"><Relationship Id="rId9" Type="http://schemas.openxmlformats.org/officeDocument/2006/relationships/tags" Target="../tags/tag1151.xml"/><Relationship Id="rId8" Type="http://schemas.openxmlformats.org/officeDocument/2006/relationships/tags" Target="../tags/tag1150.xml"/><Relationship Id="rId7" Type="http://schemas.openxmlformats.org/officeDocument/2006/relationships/tags" Target="../tags/tag1149.xml"/><Relationship Id="rId6" Type="http://schemas.openxmlformats.org/officeDocument/2006/relationships/tags" Target="../tags/tag1148.xml"/><Relationship Id="rId5" Type="http://schemas.openxmlformats.org/officeDocument/2006/relationships/tags" Target="../tags/tag1147.xml"/><Relationship Id="rId4" Type="http://schemas.openxmlformats.org/officeDocument/2006/relationships/image" Target="../media/image219.png"/><Relationship Id="rId3" Type="http://schemas.openxmlformats.org/officeDocument/2006/relationships/tags" Target="../tags/tag1146.xml"/><Relationship Id="rId2" Type="http://schemas.openxmlformats.org/officeDocument/2006/relationships/image" Target="../media/image21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52.xml"/><Relationship Id="rId1" Type="http://schemas.openxmlformats.org/officeDocument/2006/relationships/tags" Target="../tags/tag1145.xml"/></Relationships>
</file>

<file path=ppt/slides/_rels/slide106.xml.rels><?xml version="1.0" encoding="UTF-8" standalone="yes"?>
<Relationships xmlns="http://schemas.openxmlformats.org/package/2006/relationships"><Relationship Id="rId9" Type="http://schemas.openxmlformats.org/officeDocument/2006/relationships/tags" Target="../tags/tag1159.xml"/><Relationship Id="rId8" Type="http://schemas.openxmlformats.org/officeDocument/2006/relationships/tags" Target="../tags/tag1158.xml"/><Relationship Id="rId7" Type="http://schemas.openxmlformats.org/officeDocument/2006/relationships/tags" Target="../tags/tag1157.xml"/><Relationship Id="rId6" Type="http://schemas.openxmlformats.org/officeDocument/2006/relationships/tags" Target="../tags/tag1156.xml"/><Relationship Id="rId5" Type="http://schemas.openxmlformats.org/officeDocument/2006/relationships/tags" Target="../tags/tag1155.xml"/><Relationship Id="rId4" Type="http://schemas.openxmlformats.org/officeDocument/2006/relationships/image" Target="../media/image221.png"/><Relationship Id="rId3" Type="http://schemas.openxmlformats.org/officeDocument/2006/relationships/tags" Target="../tags/tag1154.xml"/><Relationship Id="rId2" Type="http://schemas.openxmlformats.org/officeDocument/2006/relationships/image" Target="../media/image22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60.xml"/><Relationship Id="rId1" Type="http://schemas.openxmlformats.org/officeDocument/2006/relationships/tags" Target="../tags/tag1153.xml"/></Relationships>
</file>

<file path=ppt/slides/_rels/slide107.xml.rels><?xml version="1.0" encoding="UTF-8" standalone="yes"?>
<Relationships xmlns="http://schemas.openxmlformats.org/package/2006/relationships"><Relationship Id="rId9" Type="http://schemas.openxmlformats.org/officeDocument/2006/relationships/tags" Target="../tags/tag1167.xml"/><Relationship Id="rId8" Type="http://schemas.openxmlformats.org/officeDocument/2006/relationships/tags" Target="../tags/tag1166.xml"/><Relationship Id="rId7" Type="http://schemas.openxmlformats.org/officeDocument/2006/relationships/tags" Target="../tags/tag1165.xml"/><Relationship Id="rId6" Type="http://schemas.openxmlformats.org/officeDocument/2006/relationships/tags" Target="../tags/tag1164.xml"/><Relationship Id="rId5" Type="http://schemas.openxmlformats.org/officeDocument/2006/relationships/tags" Target="../tags/tag1163.xml"/><Relationship Id="rId4" Type="http://schemas.openxmlformats.org/officeDocument/2006/relationships/image" Target="../media/image223.png"/><Relationship Id="rId3" Type="http://schemas.openxmlformats.org/officeDocument/2006/relationships/tags" Target="../tags/tag1162.xml"/><Relationship Id="rId2" Type="http://schemas.openxmlformats.org/officeDocument/2006/relationships/image" Target="../media/image22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68.xml"/><Relationship Id="rId1" Type="http://schemas.openxmlformats.org/officeDocument/2006/relationships/tags" Target="../tags/tag1161.xml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tags" Target="../tags/tag1175.xml"/><Relationship Id="rId8" Type="http://schemas.openxmlformats.org/officeDocument/2006/relationships/tags" Target="../tags/tag1174.xml"/><Relationship Id="rId7" Type="http://schemas.openxmlformats.org/officeDocument/2006/relationships/tags" Target="../tags/tag1173.xml"/><Relationship Id="rId6" Type="http://schemas.openxmlformats.org/officeDocument/2006/relationships/tags" Target="../tags/tag1172.xml"/><Relationship Id="rId5" Type="http://schemas.openxmlformats.org/officeDocument/2006/relationships/tags" Target="../tags/tag1171.xml"/><Relationship Id="rId4" Type="http://schemas.openxmlformats.org/officeDocument/2006/relationships/image" Target="../media/image225.png"/><Relationship Id="rId3" Type="http://schemas.openxmlformats.org/officeDocument/2006/relationships/tags" Target="../tags/tag1170.xml"/><Relationship Id="rId2" Type="http://schemas.openxmlformats.org/officeDocument/2006/relationships/image" Target="../media/image22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76.xml"/><Relationship Id="rId1" Type="http://schemas.openxmlformats.org/officeDocument/2006/relationships/tags" Target="../tags/tag1169.xml"/></Relationships>
</file>

<file path=ppt/slides/_rels/slide109.xml.rels><?xml version="1.0" encoding="UTF-8" standalone="yes"?>
<Relationships xmlns="http://schemas.openxmlformats.org/package/2006/relationships"><Relationship Id="rId9" Type="http://schemas.openxmlformats.org/officeDocument/2006/relationships/tags" Target="../tags/tag1183.xml"/><Relationship Id="rId8" Type="http://schemas.openxmlformats.org/officeDocument/2006/relationships/tags" Target="../tags/tag1182.xml"/><Relationship Id="rId7" Type="http://schemas.openxmlformats.org/officeDocument/2006/relationships/tags" Target="../tags/tag1181.xml"/><Relationship Id="rId6" Type="http://schemas.openxmlformats.org/officeDocument/2006/relationships/tags" Target="../tags/tag1180.xml"/><Relationship Id="rId5" Type="http://schemas.openxmlformats.org/officeDocument/2006/relationships/tags" Target="../tags/tag1179.xml"/><Relationship Id="rId4" Type="http://schemas.openxmlformats.org/officeDocument/2006/relationships/image" Target="../media/image227.png"/><Relationship Id="rId3" Type="http://schemas.openxmlformats.org/officeDocument/2006/relationships/tags" Target="../tags/tag1178.xml"/><Relationship Id="rId2" Type="http://schemas.openxmlformats.org/officeDocument/2006/relationships/image" Target="../media/image22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84.xml"/><Relationship Id="rId1" Type="http://schemas.openxmlformats.org/officeDocument/2006/relationships/tags" Target="../tags/tag117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image" Target="../media/image31.png"/><Relationship Id="rId3" Type="http://schemas.openxmlformats.org/officeDocument/2006/relationships/tags" Target="../tags/tag273.xml"/><Relationship Id="rId2" Type="http://schemas.openxmlformats.org/officeDocument/2006/relationships/image" Target="../media/image3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79.xml"/><Relationship Id="rId1" Type="http://schemas.openxmlformats.org/officeDocument/2006/relationships/tags" Target="../tags/tag27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image" Target="../media/image34.png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image" Target="../media/image33.png"/><Relationship Id="rId3" Type="http://schemas.openxmlformats.org/officeDocument/2006/relationships/tags" Target="../tags/tag281.xml"/><Relationship Id="rId2" Type="http://schemas.openxmlformats.org/officeDocument/2006/relationships/image" Target="../media/image32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91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tags" Target="../tags/tag28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hyperlink" Target="https://baike.baidu.com/item/%E5%98%B6%E5%95%A6%E5%95%A6" TargetMode="Externa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00.xml"/><Relationship Id="rId1" Type="http://schemas.openxmlformats.org/officeDocument/2006/relationships/tags" Target="../tags/tag29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image" Target="../media/image36.png"/><Relationship Id="rId3" Type="http://schemas.openxmlformats.org/officeDocument/2006/relationships/tags" Target="../tags/tag302.xml"/><Relationship Id="rId2" Type="http://schemas.openxmlformats.org/officeDocument/2006/relationships/image" Target="../media/image35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14.xml"/><Relationship Id="rId16" Type="http://schemas.openxmlformats.org/officeDocument/2006/relationships/tags" Target="../tags/tag313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image" Target="../media/image34.png"/><Relationship Id="rId1" Type="http://schemas.openxmlformats.org/officeDocument/2006/relationships/tags" Target="../tags/tag30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image" Target="../media/image38.png"/><Relationship Id="rId3" Type="http://schemas.openxmlformats.org/officeDocument/2006/relationships/tags" Target="../tags/tag316.xml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5.xml"/><Relationship Id="rId14" Type="http://schemas.openxmlformats.org/officeDocument/2006/relationships/tags" Target="../tags/tag326.xml"/><Relationship Id="rId13" Type="http://schemas.openxmlformats.org/officeDocument/2006/relationships/tags" Target="../tags/tag325.xml"/><Relationship Id="rId12" Type="http://schemas.openxmlformats.org/officeDocument/2006/relationships/tags" Target="../tags/tag324.xml"/><Relationship Id="rId11" Type="http://schemas.openxmlformats.org/officeDocument/2006/relationships/tags" Target="../tags/tag323.xml"/><Relationship Id="rId10" Type="http://schemas.openxmlformats.org/officeDocument/2006/relationships/tags" Target="../tags/tag322.xml"/><Relationship Id="rId1" Type="http://schemas.openxmlformats.org/officeDocument/2006/relationships/tags" Target="../tags/tag31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jpeg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image" Target="../media/image40.png"/><Relationship Id="rId3" Type="http://schemas.openxmlformats.org/officeDocument/2006/relationships/tags" Target="../tags/tag328.xml"/><Relationship Id="rId2" Type="http://schemas.openxmlformats.org/officeDocument/2006/relationships/image" Target="../media/image39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340.xml"/><Relationship Id="rId17" Type="http://schemas.openxmlformats.org/officeDocument/2006/relationships/tags" Target="../tags/tag339.xml"/><Relationship Id="rId16" Type="http://schemas.openxmlformats.org/officeDocument/2006/relationships/tags" Target="../tags/tag338.xml"/><Relationship Id="rId15" Type="http://schemas.openxmlformats.org/officeDocument/2006/relationships/tags" Target="../tags/tag337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image" Target="../media/image34.png"/><Relationship Id="rId10" Type="http://schemas.openxmlformats.org/officeDocument/2006/relationships/tags" Target="../tags/tag333.xml"/><Relationship Id="rId1" Type="http://schemas.openxmlformats.org/officeDocument/2006/relationships/tags" Target="../tags/tag32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image" Target="../media/image43.png"/><Relationship Id="rId3" Type="http://schemas.openxmlformats.org/officeDocument/2006/relationships/tags" Target="../tags/tag342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357.xml"/><Relationship Id="rId20" Type="http://schemas.openxmlformats.org/officeDocument/2006/relationships/tags" Target="../tags/tag356.xml"/><Relationship Id="rId2" Type="http://schemas.openxmlformats.org/officeDocument/2006/relationships/image" Target="../media/image42.png"/><Relationship Id="rId19" Type="http://schemas.openxmlformats.org/officeDocument/2006/relationships/tags" Target="../tags/tag355.xml"/><Relationship Id="rId18" Type="http://schemas.openxmlformats.org/officeDocument/2006/relationships/tags" Target="../tags/tag354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image" Target="../media/image34.png"/><Relationship Id="rId11" Type="http://schemas.openxmlformats.org/officeDocument/2006/relationships/tags" Target="../tags/tag348.xml"/><Relationship Id="rId10" Type="http://schemas.openxmlformats.org/officeDocument/2006/relationships/image" Target="../media/image41.jpeg"/><Relationship Id="rId1" Type="http://schemas.openxmlformats.org/officeDocument/2006/relationships/tags" Target="../tags/tag3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66.xml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image" Target="../media/image45.png"/><Relationship Id="rId3" Type="http://schemas.openxmlformats.org/officeDocument/2006/relationships/tags" Target="../tags/tag361.xml"/><Relationship Id="rId2" Type="http://schemas.openxmlformats.org/officeDocument/2006/relationships/image" Target="../media/image44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70.xml"/><Relationship Id="rId12" Type="http://schemas.openxmlformats.org/officeDocument/2006/relationships/tags" Target="../tags/tag369.xml"/><Relationship Id="rId11" Type="http://schemas.openxmlformats.org/officeDocument/2006/relationships/tags" Target="../tags/tag368.xml"/><Relationship Id="rId10" Type="http://schemas.openxmlformats.org/officeDocument/2006/relationships/tags" Target="../tags/tag367.xml"/><Relationship Id="rId1" Type="http://schemas.openxmlformats.org/officeDocument/2006/relationships/tags" Target="../tags/tag3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../media/image13.png"/><Relationship Id="rId3" Type="http://schemas.openxmlformats.org/officeDocument/2006/relationships/tags" Target="../tags/tag200.xml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tags" Target="../tags/tag19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tags" Target="../tags/tag376.xml"/><Relationship Id="rId7" Type="http://schemas.openxmlformats.org/officeDocument/2006/relationships/tags" Target="../tags/tag375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image" Target="../media/image47.png"/><Relationship Id="rId3" Type="http://schemas.openxmlformats.org/officeDocument/2006/relationships/tags" Target="../tags/tag372.xml"/><Relationship Id="rId2" Type="http://schemas.openxmlformats.org/officeDocument/2006/relationships/image" Target="../media/image46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82.xml"/><Relationship Id="rId13" Type="http://schemas.openxmlformats.org/officeDocument/2006/relationships/tags" Target="../tags/tag381.xml"/><Relationship Id="rId12" Type="http://schemas.openxmlformats.org/officeDocument/2006/relationships/tags" Target="../tags/tag380.xml"/><Relationship Id="rId11" Type="http://schemas.openxmlformats.org/officeDocument/2006/relationships/tags" Target="../tags/tag379.xml"/><Relationship Id="rId10" Type="http://schemas.openxmlformats.org/officeDocument/2006/relationships/tags" Target="../tags/tag378.xml"/><Relationship Id="rId1" Type="http://schemas.openxmlformats.org/officeDocument/2006/relationships/tags" Target="../tags/tag3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image" Target="../media/image49.png"/><Relationship Id="rId3" Type="http://schemas.openxmlformats.org/officeDocument/2006/relationships/tags" Target="../tags/tag384.xml"/><Relationship Id="rId2" Type="http://schemas.openxmlformats.org/officeDocument/2006/relationships/image" Target="../media/image4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90.xml"/><Relationship Id="rId1" Type="http://schemas.openxmlformats.org/officeDocument/2006/relationships/tags" Target="../tags/tag38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97.xml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image" Target="../media/image51.png"/><Relationship Id="rId3" Type="http://schemas.openxmlformats.org/officeDocument/2006/relationships/tags" Target="../tags/tag392.xml"/><Relationship Id="rId2" Type="http://schemas.openxmlformats.org/officeDocument/2006/relationships/image" Target="../media/image5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98.xml"/><Relationship Id="rId1" Type="http://schemas.openxmlformats.org/officeDocument/2006/relationships/tags" Target="../tags/tag39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image" Target="../media/image53.png"/><Relationship Id="rId3" Type="http://schemas.openxmlformats.org/officeDocument/2006/relationships/tags" Target="../tags/tag400.xml"/><Relationship Id="rId2" Type="http://schemas.openxmlformats.org/officeDocument/2006/relationships/image" Target="../media/image5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06.xml"/><Relationship Id="rId1" Type="http://schemas.openxmlformats.org/officeDocument/2006/relationships/tags" Target="../tags/tag39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image" Target="../media/image55.png"/><Relationship Id="rId3" Type="http://schemas.openxmlformats.org/officeDocument/2006/relationships/tags" Target="../tags/tag408.xml"/><Relationship Id="rId2" Type="http://schemas.openxmlformats.org/officeDocument/2006/relationships/image" Target="../media/image5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14.xml"/><Relationship Id="rId1" Type="http://schemas.openxmlformats.org/officeDocument/2006/relationships/tags" Target="../tags/tag40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image" Target="../media/image57.png"/><Relationship Id="rId3" Type="http://schemas.openxmlformats.org/officeDocument/2006/relationships/tags" Target="../tags/tag416.xml"/><Relationship Id="rId2" Type="http://schemas.openxmlformats.org/officeDocument/2006/relationships/image" Target="../media/image5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22.xml"/><Relationship Id="rId1" Type="http://schemas.openxmlformats.org/officeDocument/2006/relationships/tags" Target="../tags/tag41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image" Target="../media/image59.png"/><Relationship Id="rId3" Type="http://schemas.openxmlformats.org/officeDocument/2006/relationships/tags" Target="../tags/tag424.xml"/><Relationship Id="rId2" Type="http://schemas.openxmlformats.org/officeDocument/2006/relationships/image" Target="../media/image5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30.xml"/><Relationship Id="rId1" Type="http://schemas.openxmlformats.org/officeDocument/2006/relationships/tags" Target="../tags/tag42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37.xml"/><Relationship Id="rId8" Type="http://schemas.openxmlformats.org/officeDocument/2006/relationships/tags" Target="../tags/tag436.xml"/><Relationship Id="rId7" Type="http://schemas.openxmlformats.org/officeDocument/2006/relationships/tags" Target="../tags/tag435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image" Target="../media/image61.png"/><Relationship Id="rId3" Type="http://schemas.openxmlformats.org/officeDocument/2006/relationships/tags" Target="../tags/tag432.xml"/><Relationship Id="rId2" Type="http://schemas.openxmlformats.org/officeDocument/2006/relationships/image" Target="../media/image6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38.xml"/><Relationship Id="rId1" Type="http://schemas.openxmlformats.org/officeDocument/2006/relationships/tags" Target="../tags/tag43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image" Target="../media/image63.png"/><Relationship Id="rId3" Type="http://schemas.openxmlformats.org/officeDocument/2006/relationships/tags" Target="../tags/tag440.xml"/><Relationship Id="rId2" Type="http://schemas.openxmlformats.org/officeDocument/2006/relationships/image" Target="../media/image6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46.xml"/><Relationship Id="rId1" Type="http://schemas.openxmlformats.org/officeDocument/2006/relationships/tags" Target="../tags/tag43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tags" Target="../tags/tag450.xml"/><Relationship Id="rId5" Type="http://schemas.openxmlformats.org/officeDocument/2006/relationships/tags" Target="../tags/tag449.xml"/><Relationship Id="rId4" Type="http://schemas.openxmlformats.org/officeDocument/2006/relationships/image" Target="../media/image65.png"/><Relationship Id="rId3" Type="http://schemas.openxmlformats.org/officeDocument/2006/relationships/tags" Target="../tags/tag448.xml"/><Relationship Id="rId2" Type="http://schemas.openxmlformats.org/officeDocument/2006/relationships/image" Target="../media/image6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54.xml"/><Relationship Id="rId1" Type="http://schemas.openxmlformats.org/officeDocument/2006/relationships/tags" Target="../tags/tag44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image" Target="../media/image16.png"/><Relationship Id="rId3" Type="http://schemas.openxmlformats.org/officeDocument/2006/relationships/tags" Target="../tags/tag208.xml"/><Relationship Id="rId2" Type="http://schemas.openxmlformats.org/officeDocument/2006/relationships/image" Target="../media/image15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tags" Target="../tags/tag460.xml"/><Relationship Id="rId7" Type="http://schemas.openxmlformats.org/officeDocument/2006/relationships/tags" Target="../tags/tag459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image" Target="../media/image67.png"/><Relationship Id="rId3" Type="http://schemas.openxmlformats.org/officeDocument/2006/relationships/tags" Target="../tags/tag456.xml"/><Relationship Id="rId2" Type="http://schemas.openxmlformats.org/officeDocument/2006/relationships/image" Target="../media/image6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62.xml"/><Relationship Id="rId1" Type="http://schemas.openxmlformats.org/officeDocument/2006/relationships/tags" Target="../tags/tag45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image" Target="../media/image69.png"/><Relationship Id="rId3" Type="http://schemas.openxmlformats.org/officeDocument/2006/relationships/tags" Target="../tags/tag464.xml"/><Relationship Id="rId2" Type="http://schemas.openxmlformats.org/officeDocument/2006/relationships/image" Target="../media/image68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71.xml"/><Relationship Id="rId11" Type="http://schemas.openxmlformats.org/officeDocument/2006/relationships/tags" Target="../tags/tag470.xml"/><Relationship Id="rId10" Type="http://schemas.openxmlformats.org/officeDocument/2006/relationships/tags" Target="../tags/tag469.xml"/><Relationship Id="rId1" Type="http://schemas.openxmlformats.org/officeDocument/2006/relationships/tags" Target="../tags/tag463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image" Target="../media/image72.png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image" Target="../media/image71.png"/><Relationship Id="rId3" Type="http://schemas.openxmlformats.org/officeDocument/2006/relationships/tags" Target="../tags/tag473.xml"/><Relationship Id="rId2" Type="http://schemas.openxmlformats.org/officeDocument/2006/relationships/image" Target="../media/image42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tags" Target="../tags/tag47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tags" Target="../tags/tag485.xml"/><Relationship Id="rId7" Type="http://schemas.openxmlformats.org/officeDocument/2006/relationships/tags" Target="../tags/tag484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4" Type="http://schemas.openxmlformats.org/officeDocument/2006/relationships/image" Target="../media/image43.png"/><Relationship Id="rId3" Type="http://schemas.openxmlformats.org/officeDocument/2006/relationships/tags" Target="../tags/tag481.xml"/><Relationship Id="rId2" Type="http://schemas.openxmlformats.org/officeDocument/2006/relationships/image" Target="../media/image7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87.xml"/><Relationship Id="rId1" Type="http://schemas.openxmlformats.org/officeDocument/2006/relationships/tags" Target="../tags/tag480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493.xml"/><Relationship Id="rId8" Type="http://schemas.openxmlformats.org/officeDocument/2006/relationships/image" Target="../media/image76.png"/><Relationship Id="rId7" Type="http://schemas.openxmlformats.org/officeDocument/2006/relationships/tags" Target="../tags/tag492.xml"/><Relationship Id="rId6" Type="http://schemas.openxmlformats.org/officeDocument/2006/relationships/tags" Target="../tags/tag491.xml"/><Relationship Id="rId5" Type="http://schemas.openxmlformats.org/officeDocument/2006/relationships/tags" Target="../tags/tag490.xml"/><Relationship Id="rId4" Type="http://schemas.openxmlformats.org/officeDocument/2006/relationships/image" Target="../media/image75.png"/><Relationship Id="rId3" Type="http://schemas.openxmlformats.org/officeDocument/2006/relationships/tags" Target="../tags/tag489.xml"/><Relationship Id="rId2" Type="http://schemas.openxmlformats.org/officeDocument/2006/relationships/image" Target="../media/image74.png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496.xml"/><Relationship Id="rId11" Type="http://schemas.openxmlformats.org/officeDocument/2006/relationships/tags" Target="../tags/tag495.xml"/><Relationship Id="rId10" Type="http://schemas.openxmlformats.org/officeDocument/2006/relationships/tags" Target="../tags/tag494.xml"/><Relationship Id="rId1" Type="http://schemas.openxmlformats.org/officeDocument/2006/relationships/tags" Target="../tags/tag48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503.xml"/><Relationship Id="rId8" Type="http://schemas.openxmlformats.org/officeDocument/2006/relationships/tags" Target="../tags/tag502.xml"/><Relationship Id="rId7" Type="http://schemas.openxmlformats.org/officeDocument/2006/relationships/tags" Target="../tags/tag501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image" Target="../media/image78.png"/><Relationship Id="rId3" Type="http://schemas.openxmlformats.org/officeDocument/2006/relationships/tags" Target="../tags/tag498.xml"/><Relationship Id="rId2" Type="http://schemas.openxmlformats.org/officeDocument/2006/relationships/image" Target="../media/image77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9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510.xml"/><Relationship Id="rId8" Type="http://schemas.openxmlformats.org/officeDocument/2006/relationships/tags" Target="../tags/tag509.xml"/><Relationship Id="rId7" Type="http://schemas.openxmlformats.org/officeDocument/2006/relationships/tags" Target="../tags/tag508.xml"/><Relationship Id="rId6" Type="http://schemas.openxmlformats.org/officeDocument/2006/relationships/tags" Target="../tags/tag507.xml"/><Relationship Id="rId5" Type="http://schemas.openxmlformats.org/officeDocument/2006/relationships/tags" Target="../tags/tag506.xml"/><Relationship Id="rId4" Type="http://schemas.openxmlformats.org/officeDocument/2006/relationships/image" Target="../media/image80.png"/><Relationship Id="rId3" Type="http://schemas.openxmlformats.org/officeDocument/2006/relationships/tags" Target="../tags/tag505.xml"/><Relationship Id="rId2" Type="http://schemas.openxmlformats.org/officeDocument/2006/relationships/image" Target="../media/image79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514.xml"/><Relationship Id="rId12" Type="http://schemas.openxmlformats.org/officeDocument/2006/relationships/tags" Target="../tags/tag513.xml"/><Relationship Id="rId11" Type="http://schemas.openxmlformats.org/officeDocument/2006/relationships/tags" Target="../tags/tag512.xml"/><Relationship Id="rId10" Type="http://schemas.openxmlformats.org/officeDocument/2006/relationships/tags" Target="../tags/tag511.xml"/><Relationship Id="rId1" Type="http://schemas.openxmlformats.org/officeDocument/2006/relationships/tags" Target="../tags/tag50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tags" Target="../tags/tag519.xml"/><Relationship Id="rId6" Type="http://schemas.openxmlformats.org/officeDocument/2006/relationships/tags" Target="../tags/tag518.xml"/><Relationship Id="rId5" Type="http://schemas.openxmlformats.org/officeDocument/2006/relationships/tags" Target="../tags/tag517.xml"/><Relationship Id="rId4" Type="http://schemas.openxmlformats.org/officeDocument/2006/relationships/image" Target="../media/image82.png"/><Relationship Id="rId3" Type="http://schemas.openxmlformats.org/officeDocument/2006/relationships/tags" Target="../tags/tag516.xml"/><Relationship Id="rId2" Type="http://schemas.openxmlformats.org/officeDocument/2006/relationships/image" Target="../media/image81.png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527.xml"/><Relationship Id="rId15" Type="http://schemas.openxmlformats.org/officeDocument/2006/relationships/tags" Target="../tags/tag526.xml"/><Relationship Id="rId14" Type="http://schemas.openxmlformats.org/officeDocument/2006/relationships/tags" Target="../tags/tag525.xml"/><Relationship Id="rId13" Type="http://schemas.openxmlformats.org/officeDocument/2006/relationships/tags" Target="../tags/tag524.xml"/><Relationship Id="rId12" Type="http://schemas.openxmlformats.org/officeDocument/2006/relationships/tags" Target="../tags/tag523.xml"/><Relationship Id="rId11" Type="http://schemas.openxmlformats.org/officeDocument/2006/relationships/tags" Target="../tags/tag522.xml"/><Relationship Id="rId10" Type="http://schemas.openxmlformats.org/officeDocument/2006/relationships/image" Target="../media/image83.jpeg"/><Relationship Id="rId1" Type="http://schemas.openxmlformats.org/officeDocument/2006/relationships/tags" Target="../tags/tag515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jpeg"/><Relationship Id="rId8" Type="http://schemas.openxmlformats.org/officeDocument/2006/relationships/tags" Target="../tags/tag533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image" Target="../media/image85.png"/><Relationship Id="rId3" Type="http://schemas.openxmlformats.org/officeDocument/2006/relationships/tags" Target="../tags/tag529.xml"/><Relationship Id="rId2" Type="http://schemas.openxmlformats.org/officeDocument/2006/relationships/image" Target="../media/image84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539.xml"/><Relationship Id="rId14" Type="http://schemas.openxmlformats.org/officeDocument/2006/relationships/tags" Target="../tags/tag538.xml"/><Relationship Id="rId13" Type="http://schemas.openxmlformats.org/officeDocument/2006/relationships/tags" Target="../tags/tag537.xml"/><Relationship Id="rId12" Type="http://schemas.openxmlformats.org/officeDocument/2006/relationships/tags" Target="../tags/tag536.xml"/><Relationship Id="rId11" Type="http://schemas.openxmlformats.org/officeDocument/2006/relationships/tags" Target="../tags/tag535.xml"/><Relationship Id="rId10" Type="http://schemas.openxmlformats.org/officeDocument/2006/relationships/tags" Target="../tags/tag534.xml"/><Relationship Id="rId1" Type="http://schemas.openxmlformats.org/officeDocument/2006/relationships/tags" Target="../tags/tag528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4" Type="http://schemas.openxmlformats.org/officeDocument/2006/relationships/image" Target="../media/image88.png"/><Relationship Id="rId3" Type="http://schemas.openxmlformats.org/officeDocument/2006/relationships/tags" Target="../tags/tag541.xml"/><Relationship Id="rId2" Type="http://schemas.openxmlformats.org/officeDocument/2006/relationships/image" Target="../media/image8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47.xml"/><Relationship Id="rId1" Type="http://schemas.openxmlformats.org/officeDocument/2006/relationships/tags" Target="../tags/tag5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554.xml"/><Relationship Id="rId8" Type="http://schemas.openxmlformats.org/officeDocument/2006/relationships/tags" Target="../tags/tag553.xml"/><Relationship Id="rId7" Type="http://schemas.openxmlformats.org/officeDocument/2006/relationships/tags" Target="../tags/tag552.xml"/><Relationship Id="rId6" Type="http://schemas.openxmlformats.org/officeDocument/2006/relationships/tags" Target="../tags/tag551.xml"/><Relationship Id="rId5" Type="http://schemas.openxmlformats.org/officeDocument/2006/relationships/tags" Target="../tags/tag550.xml"/><Relationship Id="rId4" Type="http://schemas.openxmlformats.org/officeDocument/2006/relationships/image" Target="../media/image90.png"/><Relationship Id="rId3" Type="http://schemas.openxmlformats.org/officeDocument/2006/relationships/tags" Target="../tags/tag549.xml"/><Relationship Id="rId2" Type="http://schemas.openxmlformats.org/officeDocument/2006/relationships/image" Target="../media/image89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559.xml"/><Relationship Id="rId13" Type="http://schemas.openxmlformats.org/officeDocument/2006/relationships/tags" Target="../tags/tag558.xml"/><Relationship Id="rId12" Type="http://schemas.openxmlformats.org/officeDocument/2006/relationships/tags" Target="../tags/tag557.xml"/><Relationship Id="rId11" Type="http://schemas.openxmlformats.org/officeDocument/2006/relationships/tags" Target="../tags/tag556.xml"/><Relationship Id="rId10" Type="http://schemas.openxmlformats.org/officeDocument/2006/relationships/tags" Target="../tags/tag555.xml"/><Relationship Id="rId1" Type="http://schemas.openxmlformats.org/officeDocument/2006/relationships/tags" Target="../tags/tag548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tags" Target="../tags/tag565.xml"/><Relationship Id="rId7" Type="http://schemas.openxmlformats.org/officeDocument/2006/relationships/tags" Target="../tags/tag564.xml"/><Relationship Id="rId6" Type="http://schemas.openxmlformats.org/officeDocument/2006/relationships/tags" Target="../tags/tag563.xml"/><Relationship Id="rId5" Type="http://schemas.openxmlformats.org/officeDocument/2006/relationships/tags" Target="../tags/tag562.xml"/><Relationship Id="rId4" Type="http://schemas.openxmlformats.org/officeDocument/2006/relationships/image" Target="../media/image92.png"/><Relationship Id="rId3" Type="http://schemas.openxmlformats.org/officeDocument/2006/relationships/tags" Target="../tags/tag561.xml"/><Relationship Id="rId2" Type="http://schemas.openxmlformats.org/officeDocument/2006/relationships/image" Target="../media/image91.png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566.xml"/><Relationship Id="rId1" Type="http://schemas.openxmlformats.org/officeDocument/2006/relationships/tags" Target="../tags/tag560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573.xml"/><Relationship Id="rId8" Type="http://schemas.openxmlformats.org/officeDocument/2006/relationships/tags" Target="../tags/tag572.xml"/><Relationship Id="rId7" Type="http://schemas.openxmlformats.org/officeDocument/2006/relationships/tags" Target="../tags/tag571.xml"/><Relationship Id="rId6" Type="http://schemas.openxmlformats.org/officeDocument/2006/relationships/tags" Target="../tags/tag570.xml"/><Relationship Id="rId5" Type="http://schemas.openxmlformats.org/officeDocument/2006/relationships/tags" Target="../tags/tag569.xml"/><Relationship Id="rId4" Type="http://schemas.openxmlformats.org/officeDocument/2006/relationships/image" Target="../media/image95.png"/><Relationship Id="rId3" Type="http://schemas.openxmlformats.org/officeDocument/2006/relationships/tags" Target="../tags/tag568.xml"/><Relationship Id="rId2" Type="http://schemas.openxmlformats.org/officeDocument/2006/relationships/image" Target="../media/image9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74.xml"/><Relationship Id="rId1" Type="http://schemas.openxmlformats.org/officeDocument/2006/relationships/tags" Target="../tags/tag567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581.xml"/><Relationship Id="rId8" Type="http://schemas.openxmlformats.org/officeDocument/2006/relationships/tags" Target="../tags/tag580.xml"/><Relationship Id="rId7" Type="http://schemas.openxmlformats.org/officeDocument/2006/relationships/tags" Target="../tags/tag579.xml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image" Target="../media/image97.png"/><Relationship Id="rId3" Type="http://schemas.openxmlformats.org/officeDocument/2006/relationships/tags" Target="../tags/tag576.xml"/><Relationship Id="rId2" Type="http://schemas.openxmlformats.org/officeDocument/2006/relationships/image" Target="../media/image9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82.xml"/><Relationship Id="rId1" Type="http://schemas.openxmlformats.org/officeDocument/2006/relationships/tags" Target="../tags/tag575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589.xml"/><Relationship Id="rId8" Type="http://schemas.openxmlformats.org/officeDocument/2006/relationships/tags" Target="../tags/tag588.xml"/><Relationship Id="rId7" Type="http://schemas.openxmlformats.org/officeDocument/2006/relationships/tags" Target="../tags/tag587.xml"/><Relationship Id="rId6" Type="http://schemas.openxmlformats.org/officeDocument/2006/relationships/tags" Target="../tags/tag586.xml"/><Relationship Id="rId5" Type="http://schemas.openxmlformats.org/officeDocument/2006/relationships/tags" Target="../tags/tag585.xml"/><Relationship Id="rId4" Type="http://schemas.openxmlformats.org/officeDocument/2006/relationships/image" Target="../media/image99.png"/><Relationship Id="rId3" Type="http://schemas.openxmlformats.org/officeDocument/2006/relationships/tags" Target="../tags/tag584.xml"/><Relationship Id="rId2" Type="http://schemas.openxmlformats.org/officeDocument/2006/relationships/image" Target="../media/image9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90.xml"/><Relationship Id="rId1" Type="http://schemas.openxmlformats.org/officeDocument/2006/relationships/tags" Target="../tags/tag583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597.xml"/><Relationship Id="rId8" Type="http://schemas.openxmlformats.org/officeDocument/2006/relationships/tags" Target="../tags/tag596.xml"/><Relationship Id="rId7" Type="http://schemas.openxmlformats.org/officeDocument/2006/relationships/tags" Target="../tags/tag595.xml"/><Relationship Id="rId6" Type="http://schemas.openxmlformats.org/officeDocument/2006/relationships/tags" Target="../tags/tag594.xml"/><Relationship Id="rId5" Type="http://schemas.openxmlformats.org/officeDocument/2006/relationships/tags" Target="../tags/tag593.xml"/><Relationship Id="rId4" Type="http://schemas.openxmlformats.org/officeDocument/2006/relationships/image" Target="../media/image101.png"/><Relationship Id="rId3" Type="http://schemas.openxmlformats.org/officeDocument/2006/relationships/tags" Target="../tags/tag592.xml"/><Relationship Id="rId2" Type="http://schemas.openxmlformats.org/officeDocument/2006/relationships/image" Target="../media/image10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98.xml"/><Relationship Id="rId1" Type="http://schemas.openxmlformats.org/officeDocument/2006/relationships/tags" Target="../tags/tag591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605.xml"/><Relationship Id="rId8" Type="http://schemas.openxmlformats.org/officeDocument/2006/relationships/tags" Target="../tags/tag604.xml"/><Relationship Id="rId7" Type="http://schemas.openxmlformats.org/officeDocument/2006/relationships/tags" Target="../tags/tag603.xml"/><Relationship Id="rId6" Type="http://schemas.openxmlformats.org/officeDocument/2006/relationships/tags" Target="../tags/tag602.xml"/><Relationship Id="rId5" Type="http://schemas.openxmlformats.org/officeDocument/2006/relationships/tags" Target="../tags/tag601.xml"/><Relationship Id="rId4" Type="http://schemas.openxmlformats.org/officeDocument/2006/relationships/image" Target="../media/image103.png"/><Relationship Id="rId3" Type="http://schemas.openxmlformats.org/officeDocument/2006/relationships/tags" Target="../tags/tag600.xml"/><Relationship Id="rId2" Type="http://schemas.openxmlformats.org/officeDocument/2006/relationships/image" Target="../media/image10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06.xml"/><Relationship Id="rId1" Type="http://schemas.openxmlformats.org/officeDocument/2006/relationships/tags" Target="../tags/tag599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613.xml"/><Relationship Id="rId8" Type="http://schemas.openxmlformats.org/officeDocument/2006/relationships/tags" Target="../tags/tag612.xml"/><Relationship Id="rId7" Type="http://schemas.openxmlformats.org/officeDocument/2006/relationships/tags" Target="../tags/tag611.xml"/><Relationship Id="rId6" Type="http://schemas.openxmlformats.org/officeDocument/2006/relationships/tags" Target="../tags/tag610.xml"/><Relationship Id="rId5" Type="http://schemas.openxmlformats.org/officeDocument/2006/relationships/tags" Target="../tags/tag609.xml"/><Relationship Id="rId4" Type="http://schemas.openxmlformats.org/officeDocument/2006/relationships/image" Target="../media/image105.png"/><Relationship Id="rId3" Type="http://schemas.openxmlformats.org/officeDocument/2006/relationships/tags" Target="../tags/tag608.xml"/><Relationship Id="rId2" Type="http://schemas.openxmlformats.org/officeDocument/2006/relationships/image" Target="../media/image10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14.xml"/><Relationship Id="rId1" Type="http://schemas.openxmlformats.org/officeDocument/2006/relationships/tags" Target="../tags/tag607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image" Target="../media/image107.png"/><Relationship Id="rId3" Type="http://schemas.openxmlformats.org/officeDocument/2006/relationships/tags" Target="../tags/tag616.xml"/><Relationship Id="rId2" Type="http://schemas.openxmlformats.org/officeDocument/2006/relationships/image" Target="../media/image10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22.xml"/><Relationship Id="rId1" Type="http://schemas.openxmlformats.org/officeDocument/2006/relationships/tags" Target="../tags/tag615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629.xml"/><Relationship Id="rId8" Type="http://schemas.openxmlformats.org/officeDocument/2006/relationships/tags" Target="../tags/tag628.xml"/><Relationship Id="rId7" Type="http://schemas.openxmlformats.org/officeDocument/2006/relationships/tags" Target="../tags/tag627.xml"/><Relationship Id="rId6" Type="http://schemas.openxmlformats.org/officeDocument/2006/relationships/tags" Target="../tags/tag626.xml"/><Relationship Id="rId5" Type="http://schemas.openxmlformats.org/officeDocument/2006/relationships/tags" Target="../tags/tag625.xml"/><Relationship Id="rId4" Type="http://schemas.openxmlformats.org/officeDocument/2006/relationships/image" Target="../media/image109.png"/><Relationship Id="rId3" Type="http://schemas.openxmlformats.org/officeDocument/2006/relationships/tags" Target="../tags/tag624.xml"/><Relationship Id="rId2" Type="http://schemas.openxmlformats.org/officeDocument/2006/relationships/image" Target="../media/image10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30.xml"/><Relationship Id="rId1" Type="http://schemas.openxmlformats.org/officeDocument/2006/relationships/tags" Target="../tags/tag6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image" Target="../media/image19.png"/><Relationship Id="rId3" Type="http://schemas.openxmlformats.org/officeDocument/2006/relationships/tags" Target="../tags/tag222.xml"/><Relationship Id="rId2" Type="http://schemas.openxmlformats.org/officeDocument/2006/relationships/image" Target="../media/image18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tags" Target="../tags/tag221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637.xml"/><Relationship Id="rId8" Type="http://schemas.openxmlformats.org/officeDocument/2006/relationships/tags" Target="../tags/tag636.xml"/><Relationship Id="rId7" Type="http://schemas.openxmlformats.org/officeDocument/2006/relationships/tags" Target="../tags/tag635.xml"/><Relationship Id="rId6" Type="http://schemas.openxmlformats.org/officeDocument/2006/relationships/tags" Target="../tags/tag634.xml"/><Relationship Id="rId5" Type="http://schemas.openxmlformats.org/officeDocument/2006/relationships/tags" Target="../tags/tag633.xml"/><Relationship Id="rId4" Type="http://schemas.openxmlformats.org/officeDocument/2006/relationships/image" Target="../media/image111.png"/><Relationship Id="rId3" Type="http://schemas.openxmlformats.org/officeDocument/2006/relationships/tags" Target="../tags/tag632.xml"/><Relationship Id="rId2" Type="http://schemas.openxmlformats.org/officeDocument/2006/relationships/image" Target="../media/image11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38.xml"/><Relationship Id="rId1" Type="http://schemas.openxmlformats.org/officeDocument/2006/relationships/tags" Target="../tags/tag631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645.xml"/><Relationship Id="rId8" Type="http://schemas.openxmlformats.org/officeDocument/2006/relationships/tags" Target="../tags/tag644.xml"/><Relationship Id="rId7" Type="http://schemas.openxmlformats.org/officeDocument/2006/relationships/tags" Target="../tags/tag643.xml"/><Relationship Id="rId6" Type="http://schemas.openxmlformats.org/officeDocument/2006/relationships/tags" Target="../tags/tag642.xml"/><Relationship Id="rId5" Type="http://schemas.openxmlformats.org/officeDocument/2006/relationships/tags" Target="../tags/tag641.xml"/><Relationship Id="rId4" Type="http://schemas.openxmlformats.org/officeDocument/2006/relationships/image" Target="../media/image113.png"/><Relationship Id="rId3" Type="http://schemas.openxmlformats.org/officeDocument/2006/relationships/tags" Target="../tags/tag640.xml"/><Relationship Id="rId2" Type="http://schemas.openxmlformats.org/officeDocument/2006/relationships/image" Target="../media/image11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46.xml"/><Relationship Id="rId1" Type="http://schemas.openxmlformats.org/officeDocument/2006/relationships/tags" Target="../tags/tag639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image" Target="../media/image115.png"/><Relationship Id="rId3" Type="http://schemas.openxmlformats.org/officeDocument/2006/relationships/tags" Target="../tags/tag648.xml"/><Relationship Id="rId2" Type="http://schemas.openxmlformats.org/officeDocument/2006/relationships/image" Target="../media/image11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54.xml"/><Relationship Id="rId1" Type="http://schemas.openxmlformats.org/officeDocument/2006/relationships/tags" Target="../tags/tag647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661.xml"/><Relationship Id="rId8" Type="http://schemas.openxmlformats.org/officeDocument/2006/relationships/tags" Target="../tags/tag660.xml"/><Relationship Id="rId7" Type="http://schemas.openxmlformats.org/officeDocument/2006/relationships/tags" Target="../tags/tag659.xml"/><Relationship Id="rId6" Type="http://schemas.openxmlformats.org/officeDocument/2006/relationships/tags" Target="../tags/tag658.xml"/><Relationship Id="rId5" Type="http://schemas.openxmlformats.org/officeDocument/2006/relationships/tags" Target="../tags/tag657.xml"/><Relationship Id="rId4" Type="http://schemas.openxmlformats.org/officeDocument/2006/relationships/image" Target="../media/image117.png"/><Relationship Id="rId3" Type="http://schemas.openxmlformats.org/officeDocument/2006/relationships/tags" Target="../tags/tag656.xml"/><Relationship Id="rId2" Type="http://schemas.openxmlformats.org/officeDocument/2006/relationships/image" Target="../media/image11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62.xml"/><Relationship Id="rId1" Type="http://schemas.openxmlformats.org/officeDocument/2006/relationships/tags" Target="../tags/tag655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669.xml"/><Relationship Id="rId8" Type="http://schemas.openxmlformats.org/officeDocument/2006/relationships/tags" Target="../tags/tag668.xml"/><Relationship Id="rId7" Type="http://schemas.openxmlformats.org/officeDocument/2006/relationships/tags" Target="../tags/tag667.xml"/><Relationship Id="rId6" Type="http://schemas.openxmlformats.org/officeDocument/2006/relationships/tags" Target="../tags/tag666.xml"/><Relationship Id="rId5" Type="http://schemas.openxmlformats.org/officeDocument/2006/relationships/tags" Target="../tags/tag665.xml"/><Relationship Id="rId4" Type="http://schemas.openxmlformats.org/officeDocument/2006/relationships/image" Target="../media/image119.png"/><Relationship Id="rId3" Type="http://schemas.openxmlformats.org/officeDocument/2006/relationships/tags" Target="../tags/tag664.xml"/><Relationship Id="rId2" Type="http://schemas.openxmlformats.org/officeDocument/2006/relationships/image" Target="../media/image11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70.xml"/><Relationship Id="rId1" Type="http://schemas.openxmlformats.org/officeDocument/2006/relationships/tags" Target="../tags/tag663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677.xml"/><Relationship Id="rId8" Type="http://schemas.openxmlformats.org/officeDocument/2006/relationships/tags" Target="../tags/tag676.xml"/><Relationship Id="rId7" Type="http://schemas.openxmlformats.org/officeDocument/2006/relationships/tags" Target="../tags/tag675.xml"/><Relationship Id="rId6" Type="http://schemas.openxmlformats.org/officeDocument/2006/relationships/tags" Target="../tags/tag674.xml"/><Relationship Id="rId5" Type="http://schemas.openxmlformats.org/officeDocument/2006/relationships/tags" Target="../tags/tag673.xml"/><Relationship Id="rId4" Type="http://schemas.openxmlformats.org/officeDocument/2006/relationships/image" Target="../media/image121.png"/><Relationship Id="rId3" Type="http://schemas.openxmlformats.org/officeDocument/2006/relationships/tags" Target="../tags/tag672.xml"/><Relationship Id="rId2" Type="http://schemas.openxmlformats.org/officeDocument/2006/relationships/image" Target="../media/image12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78.xml"/><Relationship Id="rId1" Type="http://schemas.openxmlformats.org/officeDocument/2006/relationships/tags" Target="../tags/tag671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684.xml"/><Relationship Id="rId8" Type="http://schemas.openxmlformats.org/officeDocument/2006/relationships/image" Target="../media/image124.png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image" Target="../media/image123.png"/><Relationship Id="rId3" Type="http://schemas.openxmlformats.org/officeDocument/2006/relationships/tags" Target="../tags/tag680.xml"/><Relationship Id="rId2" Type="http://schemas.openxmlformats.org/officeDocument/2006/relationships/image" Target="../media/image122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689.xml"/><Relationship Id="rId14" Type="http://schemas.openxmlformats.org/officeDocument/2006/relationships/tags" Target="../tags/tag688.xml"/><Relationship Id="rId13" Type="http://schemas.openxmlformats.org/officeDocument/2006/relationships/tags" Target="../tags/tag687.xml"/><Relationship Id="rId12" Type="http://schemas.openxmlformats.org/officeDocument/2006/relationships/image" Target="../media/image125.png"/><Relationship Id="rId11" Type="http://schemas.openxmlformats.org/officeDocument/2006/relationships/tags" Target="../tags/tag686.xml"/><Relationship Id="rId10" Type="http://schemas.openxmlformats.org/officeDocument/2006/relationships/tags" Target="../tags/tag685.xml"/><Relationship Id="rId1" Type="http://schemas.openxmlformats.org/officeDocument/2006/relationships/tags" Target="../tags/tag679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tags" Target="../tags/tag695.xml"/><Relationship Id="rId8" Type="http://schemas.openxmlformats.org/officeDocument/2006/relationships/image" Target="../media/image128.png"/><Relationship Id="rId7" Type="http://schemas.openxmlformats.org/officeDocument/2006/relationships/tags" Target="../tags/tag694.xml"/><Relationship Id="rId6" Type="http://schemas.openxmlformats.org/officeDocument/2006/relationships/tags" Target="../tags/tag693.xml"/><Relationship Id="rId5" Type="http://schemas.openxmlformats.org/officeDocument/2006/relationships/tags" Target="../tags/tag692.xml"/><Relationship Id="rId4" Type="http://schemas.openxmlformats.org/officeDocument/2006/relationships/image" Target="../media/image127.png"/><Relationship Id="rId3" Type="http://schemas.openxmlformats.org/officeDocument/2006/relationships/tags" Target="../tags/tag691.xml"/><Relationship Id="rId2" Type="http://schemas.openxmlformats.org/officeDocument/2006/relationships/image" Target="../media/image126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697.xml"/><Relationship Id="rId10" Type="http://schemas.openxmlformats.org/officeDocument/2006/relationships/tags" Target="../tags/tag696.xml"/><Relationship Id="rId1" Type="http://schemas.openxmlformats.org/officeDocument/2006/relationships/tags" Target="../tags/tag690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704.xml"/><Relationship Id="rId8" Type="http://schemas.openxmlformats.org/officeDocument/2006/relationships/tags" Target="../tags/tag703.xml"/><Relationship Id="rId7" Type="http://schemas.openxmlformats.org/officeDocument/2006/relationships/tags" Target="../tags/tag702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4" Type="http://schemas.openxmlformats.org/officeDocument/2006/relationships/image" Target="../media/image130.png"/><Relationship Id="rId3" Type="http://schemas.openxmlformats.org/officeDocument/2006/relationships/tags" Target="../tags/tag699.xml"/><Relationship Id="rId2" Type="http://schemas.openxmlformats.org/officeDocument/2006/relationships/image" Target="../media/image129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712.xml"/><Relationship Id="rId17" Type="http://schemas.openxmlformats.org/officeDocument/2006/relationships/tags" Target="../tags/tag711.xml"/><Relationship Id="rId16" Type="http://schemas.openxmlformats.org/officeDocument/2006/relationships/tags" Target="../tags/tag710.xml"/><Relationship Id="rId15" Type="http://schemas.openxmlformats.org/officeDocument/2006/relationships/tags" Target="../tags/tag709.xml"/><Relationship Id="rId14" Type="http://schemas.openxmlformats.org/officeDocument/2006/relationships/tags" Target="../tags/tag708.xml"/><Relationship Id="rId13" Type="http://schemas.openxmlformats.org/officeDocument/2006/relationships/tags" Target="../tags/tag707.xml"/><Relationship Id="rId12" Type="http://schemas.openxmlformats.org/officeDocument/2006/relationships/tags" Target="../tags/tag706.xml"/><Relationship Id="rId11" Type="http://schemas.openxmlformats.org/officeDocument/2006/relationships/image" Target="../media/image131.png"/><Relationship Id="rId10" Type="http://schemas.openxmlformats.org/officeDocument/2006/relationships/tags" Target="../tags/tag705.xml"/><Relationship Id="rId1" Type="http://schemas.openxmlformats.org/officeDocument/2006/relationships/tags" Target="../tags/tag698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tags" Target="../tags/tag719.xml"/><Relationship Id="rId8" Type="http://schemas.openxmlformats.org/officeDocument/2006/relationships/tags" Target="../tags/tag718.xml"/><Relationship Id="rId7" Type="http://schemas.openxmlformats.org/officeDocument/2006/relationships/tags" Target="../tags/tag717.xml"/><Relationship Id="rId6" Type="http://schemas.openxmlformats.org/officeDocument/2006/relationships/tags" Target="../tags/tag716.xml"/><Relationship Id="rId5" Type="http://schemas.openxmlformats.org/officeDocument/2006/relationships/tags" Target="../tags/tag715.xml"/><Relationship Id="rId4" Type="http://schemas.openxmlformats.org/officeDocument/2006/relationships/image" Target="../media/image133.png"/><Relationship Id="rId3" Type="http://schemas.openxmlformats.org/officeDocument/2006/relationships/tags" Target="../tags/tag714.xml"/><Relationship Id="rId2" Type="http://schemas.openxmlformats.org/officeDocument/2006/relationships/image" Target="../media/image13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26.xml"/><Relationship Id="rId16" Type="http://schemas.openxmlformats.org/officeDocument/2006/relationships/tags" Target="../tags/tag725.xml"/><Relationship Id="rId15" Type="http://schemas.openxmlformats.org/officeDocument/2006/relationships/tags" Target="../tags/tag724.xml"/><Relationship Id="rId14" Type="http://schemas.openxmlformats.org/officeDocument/2006/relationships/tags" Target="../tags/tag723.xml"/><Relationship Id="rId13" Type="http://schemas.openxmlformats.org/officeDocument/2006/relationships/tags" Target="../tags/tag722.xml"/><Relationship Id="rId12" Type="http://schemas.openxmlformats.org/officeDocument/2006/relationships/tags" Target="../tags/tag721.xml"/><Relationship Id="rId11" Type="http://schemas.openxmlformats.org/officeDocument/2006/relationships/tags" Target="../tags/tag720.xml"/><Relationship Id="rId10" Type="http://schemas.openxmlformats.org/officeDocument/2006/relationships/image" Target="../media/image134.png"/><Relationship Id="rId1" Type="http://schemas.openxmlformats.org/officeDocument/2006/relationships/tags" Target="../tags/tag7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image" Target="../media/image21.png"/><Relationship Id="rId3" Type="http://schemas.openxmlformats.org/officeDocument/2006/relationships/tags" Target="../tags/tag232.xml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38.xml"/><Relationship Id="rId1" Type="http://schemas.openxmlformats.org/officeDocument/2006/relationships/tags" Target="../tags/tag231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733.xml"/><Relationship Id="rId8" Type="http://schemas.openxmlformats.org/officeDocument/2006/relationships/tags" Target="../tags/tag732.xml"/><Relationship Id="rId7" Type="http://schemas.openxmlformats.org/officeDocument/2006/relationships/tags" Target="../tags/tag731.xml"/><Relationship Id="rId6" Type="http://schemas.openxmlformats.org/officeDocument/2006/relationships/tags" Target="../tags/tag730.xml"/><Relationship Id="rId5" Type="http://schemas.openxmlformats.org/officeDocument/2006/relationships/tags" Target="../tags/tag729.xml"/><Relationship Id="rId4" Type="http://schemas.openxmlformats.org/officeDocument/2006/relationships/image" Target="../media/image136.png"/><Relationship Id="rId3" Type="http://schemas.openxmlformats.org/officeDocument/2006/relationships/tags" Target="../tags/tag728.xml"/><Relationship Id="rId2" Type="http://schemas.openxmlformats.org/officeDocument/2006/relationships/image" Target="../media/image135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40.xml"/><Relationship Id="rId16" Type="http://schemas.openxmlformats.org/officeDocument/2006/relationships/tags" Target="../tags/tag739.xml"/><Relationship Id="rId15" Type="http://schemas.openxmlformats.org/officeDocument/2006/relationships/tags" Target="../tags/tag738.xml"/><Relationship Id="rId14" Type="http://schemas.openxmlformats.org/officeDocument/2006/relationships/tags" Target="../tags/tag737.xml"/><Relationship Id="rId13" Type="http://schemas.openxmlformats.org/officeDocument/2006/relationships/tags" Target="../tags/tag736.xml"/><Relationship Id="rId12" Type="http://schemas.openxmlformats.org/officeDocument/2006/relationships/tags" Target="../tags/tag735.xml"/><Relationship Id="rId11" Type="http://schemas.openxmlformats.org/officeDocument/2006/relationships/tags" Target="../tags/tag734.xml"/><Relationship Id="rId10" Type="http://schemas.openxmlformats.org/officeDocument/2006/relationships/image" Target="../media/image134.png"/><Relationship Id="rId1" Type="http://schemas.openxmlformats.org/officeDocument/2006/relationships/tags" Target="../tags/tag727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tags" Target="../tags/tag747.xml"/><Relationship Id="rId8" Type="http://schemas.openxmlformats.org/officeDocument/2006/relationships/tags" Target="../tags/tag746.xml"/><Relationship Id="rId7" Type="http://schemas.openxmlformats.org/officeDocument/2006/relationships/tags" Target="../tags/tag745.xml"/><Relationship Id="rId6" Type="http://schemas.openxmlformats.org/officeDocument/2006/relationships/tags" Target="../tags/tag744.xml"/><Relationship Id="rId5" Type="http://schemas.openxmlformats.org/officeDocument/2006/relationships/tags" Target="../tags/tag743.xml"/><Relationship Id="rId4" Type="http://schemas.openxmlformats.org/officeDocument/2006/relationships/image" Target="../media/image138.png"/><Relationship Id="rId3" Type="http://schemas.openxmlformats.org/officeDocument/2006/relationships/tags" Target="../tags/tag742.xml"/><Relationship Id="rId2" Type="http://schemas.openxmlformats.org/officeDocument/2006/relationships/image" Target="../media/image137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755.xml"/><Relationship Id="rId17" Type="http://schemas.openxmlformats.org/officeDocument/2006/relationships/tags" Target="../tags/tag754.xml"/><Relationship Id="rId16" Type="http://schemas.openxmlformats.org/officeDocument/2006/relationships/tags" Target="../tags/tag753.xml"/><Relationship Id="rId15" Type="http://schemas.openxmlformats.org/officeDocument/2006/relationships/tags" Target="../tags/tag752.xml"/><Relationship Id="rId14" Type="http://schemas.openxmlformats.org/officeDocument/2006/relationships/tags" Target="../tags/tag751.xml"/><Relationship Id="rId13" Type="http://schemas.openxmlformats.org/officeDocument/2006/relationships/tags" Target="../tags/tag750.xml"/><Relationship Id="rId12" Type="http://schemas.openxmlformats.org/officeDocument/2006/relationships/tags" Target="../tags/tag749.xml"/><Relationship Id="rId11" Type="http://schemas.openxmlformats.org/officeDocument/2006/relationships/image" Target="../media/image134.png"/><Relationship Id="rId10" Type="http://schemas.openxmlformats.org/officeDocument/2006/relationships/tags" Target="../tags/tag748.xml"/><Relationship Id="rId1" Type="http://schemas.openxmlformats.org/officeDocument/2006/relationships/tags" Target="../tags/tag741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762.xml"/><Relationship Id="rId8" Type="http://schemas.openxmlformats.org/officeDocument/2006/relationships/tags" Target="../tags/tag761.xml"/><Relationship Id="rId7" Type="http://schemas.openxmlformats.org/officeDocument/2006/relationships/tags" Target="../tags/tag760.xml"/><Relationship Id="rId6" Type="http://schemas.openxmlformats.org/officeDocument/2006/relationships/tags" Target="../tags/tag759.xml"/><Relationship Id="rId5" Type="http://schemas.openxmlformats.org/officeDocument/2006/relationships/tags" Target="../tags/tag758.xml"/><Relationship Id="rId4" Type="http://schemas.openxmlformats.org/officeDocument/2006/relationships/image" Target="../media/image140.png"/><Relationship Id="rId3" Type="http://schemas.openxmlformats.org/officeDocument/2006/relationships/tags" Target="../tags/tag757.xml"/><Relationship Id="rId2" Type="http://schemas.openxmlformats.org/officeDocument/2006/relationships/image" Target="../media/image139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69.xml"/><Relationship Id="rId16" Type="http://schemas.openxmlformats.org/officeDocument/2006/relationships/tags" Target="../tags/tag768.xml"/><Relationship Id="rId15" Type="http://schemas.openxmlformats.org/officeDocument/2006/relationships/tags" Target="../tags/tag767.xml"/><Relationship Id="rId14" Type="http://schemas.openxmlformats.org/officeDocument/2006/relationships/tags" Target="../tags/tag766.xml"/><Relationship Id="rId13" Type="http://schemas.openxmlformats.org/officeDocument/2006/relationships/tags" Target="../tags/tag765.xml"/><Relationship Id="rId12" Type="http://schemas.openxmlformats.org/officeDocument/2006/relationships/tags" Target="../tags/tag764.xml"/><Relationship Id="rId11" Type="http://schemas.openxmlformats.org/officeDocument/2006/relationships/tags" Target="../tags/tag763.xml"/><Relationship Id="rId10" Type="http://schemas.openxmlformats.org/officeDocument/2006/relationships/image" Target="../media/image134.png"/><Relationship Id="rId1" Type="http://schemas.openxmlformats.org/officeDocument/2006/relationships/tags" Target="../tags/tag756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776.xml"/><Relationship Id="rId8" Type="http://schemas.openxmlformats.org/officeDocument/2006/relationships/tags" Target="../tags/tag775.xml"/><Relationship Id="rId7" Type="http://schemas.openxmlformats.org/officeDocument/2006/relationships/tags" Target="../tags/tag774.xml"/><Relationship Id="rId6" Type="http://schemas.openxmlformats.org/officeDocument/2006/relationships/tags" Target="../tags/tag773.xml"/><Relationship Id="rId5" Type="http://schemas.openxmlformats.org/officeDocument/2006/relationships/tags" Target="../tags/tag772.xml"/><Relationship Id="rId4" Type="http://schemas.openxmlformats.org/officeDocument/2006/relationships/image" Target="../media/image142.png"/><Relationship Id="rId3" Type="http://schemas.openxmlformats.org/officeDocument/2006/relationships/tags" Target="../tags/tag771.xml"/><Relationship Id="rId2" Type="http://schemas.openxmlformats.org/officeDocument/2006/relationships/image" Target="../media/image141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77.xml"/><Relationship Id="rId1" Type="http://schemas.openxmlformats.org/officeDocument/2006/relationships/tags" Target="../tags/tag770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784.xml"/><Relationship Id="rId8" Type="http://schemas.openxmlformats.org/officeDocument/2006/relationships/tags" Target="../tags/tag783.xml"/><Relationship Id="rId7" Type="http://schemas.openxmlformats.org/officeDocument/2006/relationships/tags" Target="../tags/tag782.xml"/><Relationship Id="rId6" Type="http://schemas.openxmlformats.org/officeDocument/2006/relationships/tags" Target="../tags/tag781.xml"/><Relationship Id="rId5" Type="http://schemas.openxmlformats.org/officeDocument/2006/relationships/tags" Target="../tags/tag780.xml"/><Relationship Id="rId4" Type="http://schemas.openxmlformats.org/officeDocument/2006/relationships/image" Target="../media/image144.png"/><Relationship Id="rId3" Type="http://schemas.openxmlformats.org/officeDocument/2006/relationships/tags" Target="../tags/tag779.xml"/><Relationship Id="rId2" Type="http://schemas.openxmlformats.org/officeDocument/2006/relationships/image" Target="../media/image14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5.xml"/><Relationship Id="rId1" Type="http://schemas.openxmlformats.org/officeDocument/2006/relationships/tags" Target="../tags/tag778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792.xml"/><Relationship Id="rId8" Type="http://schemas.openxmlformats.org/officeDocument/2006/relationships/tags" Target="../tags/tag791.xml"/><Relationship Id="rId7" Type="http://schemas.openxmlformats.org/officeDocument/2006/relationships/tags" Target="../tags/tag790.xml"/><Relationship Id="rId6" Type="http://schemas.openxmlformats.org/officeDocument/2006/relationships/tags" Target="../tags/tag789.xml"/><Relationship Id="rId5" Type="http://schemas.openxmlformats.org/officeDocument/2006/relationships/tags" Target="../tags/tag788.xml"/><Relationship Id="rId4" Type="http://schemas.openxmlformats.org/officeDocument/2006/relationships/image" Target="../media/image146.png"/><Relationship Id="rId3" Type="http://schemas.openxmlformats.org/officeDocument/2006/relationships/tags" Target="../tags/tag787.xml"/><Relationship Id="rId2" Type="http://schemas.openxmlformats.org/officeDocument/2006/relationships/image" Target="../media/image145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93.xml"/><Relationship Id="rId1" Type="http://schemas.openxmlformats.org/officeDocument/2006/relationships/tags" Target="../tags/tag786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tags" Target="../tags/tag800.xml"/><Relationship Id="rId8" Type="http://schemas.openxmlformats.org/officeDocument/2006/relationships/tags" Target="../tags/tag799.xml"/><Relationship Id="rId7" Type="http://schemas.openxmlformats.org/officeDocument/2006/relationships/tags" Target="../tags/tag798.xml"/><Relationship Id="rId6" Type="http://schemas.openxmlformats.org/officeDocument/2006/relationships/tags" Target="../tags/tag797.xml"/><Relationship Id="rId5" Type="http://schemas.openxmlformats.org/officeDocument/2006/relationships/tags" Target="../tags/tag796.xml"/><Relationship Id="rId4" Type="http://schemas.openxmlformats.org/officeDocument/2006/relationships/image" Target="../media/image148.png"/><Relationship Id="rId3" Type="http://schemas.openxmlformats.org/officeDocument/2006/relationships/tags" Target="../tags/tag795.xml"/><Relationship Id="rId2" Type="http://schemas.openxmlformats.org/officeDocument/2006/relationships/image" Target="../media/image14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01.xml"/><Relationship Id="rId1" Type="http://schemas.openxmlformats.org/officeDocument/2006/relationships/tags" Target="../tags/tag794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tags" Target="../tags/tag808.xml"/><Relationship Id="rId8" Type="http://schemas.openxmlformats.org/officeDocument/2006/relationships/tags" Target="../tags/tag807.xml"/><Relationship Id="rId7" Type="http://schemas.openxmlformats.org/officeDocument/2006/relationships/tags" Target="../tags/tag806.xml"/><Relationship Id="rId6" Type="http://schemas.openxmlformats.org/officeDocument/2006/relationships/tags" Target="../tags/tag805.xml"/><Relationship Id="rId5" Type="http://schemas.openxmlformats.org/officeDocument/2006/relationships/tags" Target="../tags/tag804.xml"/><Relationship Id="rId4" Type="http://schemas.openxmlformats.org/officeDocument/2006/relationships/image" Target="../media/image146.png"/><Relationship Id="rId3" Type="http://schemas.openxmlformats.org/officeDocument/2006/relationships/tags" Target="../tags/tag803.xml"/><Relationship Id="rId2" Type="http://schemas.openxmlformats.org/officeDocument/2006/relationships/image" Target="../media/image149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09.xml"/><Relationship Id="rId1" Type="http://schemas.openxmlformats.org/officeDocument/2006/relationships/tags" Target="../tags/tag802.xml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tags" Target="../tags/tag816.xml"/><Relationship Id="rId8" Type="http://schemas.openxmlformats.org/officeDocument/2006/relationships/tags" Target="../tags/tag815.xml"/><Relationship Id="rId7" Type="http://schemas.openxmlformats.org/officeDocument/2006/relationships/tags" Target="../tags/tag814.xml"/><Relationship Id="rId6" Type="http://schemas.openxmlformats.org/officeDocument/2006/relationships/tags" Target="../tags/tag813.xml"/><Relationship Id="rId5" Type="http://schemas.openxmlformats.org/officeDocument/2006/relationships/tags" Target="../tags/tag812.xml"/><Relationship Id="rId4" Type="http://schemas.openxmlformats.org/officeDocument/2006/relationships/image" Target="../media/image151.png"/><Relationship Id="rId3" Type="http://schemas.openxmlformats.org/officeDocument/2006/relationships/tags" Target="../tags/tag811.xml"/><Relationship Id="rId2" Type="http://schemas.openxmlformats.org/officeDocument/2006/relationships/image" Target="../media/image15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17.xml"/><Relationship Id="rId1" Type="http://schemas.openxmlformats.org/officeDocument/2006/relationships/tags" Target="../tags/tag810.xml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824.xml"/><Relationship Id="rId8" Type="http://schemas.openxmlformats.org/officeDocument/2006/relationships/tags" Target="../tags/tag823.xml"/><Relationship Id="rId7" Type="http://schemas.openxmlformats.org/officeDocument/2006/relationships/tags" Target="../tags/tag822.xml"/><Relationship Id="rId6" Type="http://schemas.openxmlformats.org/officeDocument/2006/relationships/tags" Target="../tags/tag821.xml"/><Relationship Id="rId5" Type="http://schemas.openxmlformats.org/officeDocument/2006/relationships/tags" Target="../tags/tag820.xml"/><Relationship Id="rId4" Type="http://schemas.openxmlformats.org/officeDocument/2006/relationships/image" Target="../media/image153.png"/><Relationship Id="rId3" Type="http://schemas.openxmlformats.org/officeDocument/2006/relationships/tags" Target="../tags/tag819.xml"/><Relationship Id="rId2" Type="http://schemas.openxmlformats.org/officeDocument/2006/relationships/image" Target="../media/image15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25.xml"/><Relationship Id="rId1" Type="http://schemas.openxmlformats.org/officeDocument/2006/relationships/tags" Target="../tags/tag8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image" Target="../media/image23.png"/><Relationship Id="rId3" Type="http://schemas.openxmlformats.org/officeDocument/2006/relationships/tags" Target="../tags/tag240.xml"/><Relationship Id="rId2" Type="http://schemas.openxmlformats.org/officeDocument/2006/relationships/image" Target="../media/image22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tags" Target="../tags/tag239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832.xml"/><Relationship Id="rId8" Type="http://schemas.openxmlformats.org/officeDocument/2006/relationships/tags" Target="../tags/tag831.xml"/><Relationship Id="rId7" Type="http://schemas.openxmlformats.org/officeDocument/2006/relationships/tags" Target="../tags/tag830.xml"/><Relationship Id="rId6" Type="http://schemas.openxmlformats.org/officeDocument/2006/relationships/tags" Target="../tags/tag829.xml"/><Relationship Id="rId5" Type="http://schemas.openxmlformats.org/officeDocument/2006/relationships/tags" Target="../tags/tag828.xml"/><Relationship Id="rId4" Type="http://schemas.openxmlformats.org/officeDocument/2006/relationships/image" Target="../media/image155.png"/><Relationship Id="rId3" Type="http://schemas.openxmlformats.org/officeDocument/2006/relationships/tags" Target="../tags/tag827.xml"/><Relationship Id="rId2" Type="http://schemas.openxmlformats.org/officeDocument/2006/relationships/image" Target="../media/image15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33.xml"/><Relationship Id="rId1" Type="http://schemas.openxmlformats.org/officeDocument/2006/relationships/tags" Target="../tags/tag826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tags" Target="../tags/tag840.xml"/><Relationship Id="rId8" Type="http://schemas.openxmlformats.org/officeDocument/2006/relationships/tags" Target="../tags/tag839.xml"/><Relationship Id="rId7" Type="http://schemas.openxmlformats.org/officeDocument/2006/relationships/tags" Target="../tags/tag838.xml"/><Relationship Id="rId6" Type="http://schemas.openxmlformats.org/officeDocument/2006/relationships/tags" Target="../tags/tag837.xml"/><Relationship Id="rId5" Type="http://schemas.openxmlformats.org/officeDocument/2006/relationships/tags" Target="../tags/tag836.xml"/><Relationship Id="rId4" Type="http://schemas.openxmlformats.org/officeDocument/2006/relationships/image" Target="../media/image157.png"/><Relationship Id="rId3" Type="http://schemas.openxmlformats.org/officeDocument/2006/relationships/tags" Target="../tags/tag835.xml"/><Relationship Id="rId2" Type="http://schemas.openxmlformats.org/officeDocument/2006/relationships/image" Target="../media/image15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41.xml"/><Relationship Id="rId1" Type="http://schemas.openxmlformats.org/officeDocument/2006/relationships/tags" Target="../tags/tag834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tags" Target="../tags/tag848.xml"/><Relationship Id="rId8" Type="http://schemas.openxmlformats.org/officeDocument/2006/relationships/tags" Target="../tags/tag847.xml"/><Relationship Id="rId7" Type="http://schemas.openxmlformats.org/officeDocument/2006/relationships/tags" Target="../tags/tag846.xml"/><Relationship Id="rId6" Type="http://schemas.openxmlformats.org/officeDocument/2006/relationships/tags" Target="../tags/tag845.xml"/><Relationship Id="rId5" Type="http://schemas.openxmlformats.org/officeDocument/2006/relationships/tags" Target="../tags/tag844.xml"/><Relationship Id="rId4" Type="http://schemas.openxmlformats.org/officeDocument/2006/relationships/image" Target="../media/image146.png"/><Relationship Id="rId3" Type="http://schemas.openxmlformats.org/officeDocument/2006/relationships/tags" Target="../tags/tag843.xml"/><Relationship Id="rId2" Type="http://schemas.openxmlformats.org/officeDocument/2006/relationships/image" Target="../media/image15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49.xml"/><Relationship Id="rId1" Type="http://schemas.openxmlformats.org/officeDocument/2006/relationships/tags" Target="../tags/tag842.xml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tags" Target="../tags/tag856.xml"/><Relationship Id="rId8" Type="http://schemas.openxmlformats.org/officeDocument/2006/relationships/tags" Target="../tags/tag855.xml"/><Relationship Id="rId7" Type="http://schemas.openxmlformats.org/officeDocument/2006/relationships/tags" Target="../tags/tag854.xml"/><Relationship Id="rId6" Type="http://schemas.openxmlformats.org/officeDocument/2006/relationships/tags" Target="../tags/tag853.xml"/><Relationship Id="rId5" Type="http://schemas.openxmlformats.org/officeDocument/2006/relationships/tags" Target="../tags/tag852.xml"/><Relationship Id="rId4" Type="http://schemas.openxmlformats.org/officeDocument/2006/relationships/image" Target="../media/image146.png"/><Relationship Id="rId3" Type="http://schemas.openxmlformats.org/officeDocument/2006/relationships/tags" Target="../tags/tag851.xml"/><Relationship Id="rId2" Type="http://schemas.openxmlformats.org/officeDocument/2006/relationships/image" Target="../media/image159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57.xml"/><Relationship Id="rId1" Type="http://schemas.openxmlformats.org/officeDocument/2006/relationships/tags" Target="../tags/tag850.xml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tags" Target="../tags/tag864.xml"/><Relationship Id="rId8" Type="http://schemas.openxmlformats.org/officeDocument/2006/relationships/tags" Target="../tags/tag863.xml"/><Relationship Id="rId7" Type="http://schemas.openxmlformats.org/officeDocument/2006/relationships/tags" Target="../tags/tag862.xml"/><Relationship Id="rId6" Type="http://schemas.openxmlformats.org/officeDocument/2006/relationships/tags" Target="../tags/tag861.xml"/><Relationship Id="rId5" Type="http://schemas.openxmlformats.org/officeDocument/2006/relationships/tags" Target="../tags/tag860.xml"/><Relationship Id="rId4" Type="http://schemas.openxmlformats.org/officeDocument/2006/relationships/image" Target="../media/image153.png"/><Relationship Id="rId3" Type="http://schemas.openxmlformats.org/officeDocument/2006/relationships/tags" Target="../tags/tag859.xml"/><Relationship Id="rId2" Type="http://schemas.openxmlformats.org/officeDocument/2006/relationships/image" Target="../media/image16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65.xml"/><Relationship Id="rId1" Type="http://schemas.openxmlformats.org/officeDocument/2006/relationships/tags" Target="../tags/tag858.xml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tags" Target="../tags/tag872.xml"/><Relationship Id="rId8" Type="http://schemas.openxmlformats.org/officeDocument/2006/relationships/tags" Target="../tags/tag871.xml"/><Relationship Id="rId7" Type="http://schemas.openxmlformats.org/officeDocument/2006/relationships/tags" Target="../tags/tag870.xml"/><Relationship Id="rId6" Type="http://schemas.openxmlformats.org/officeDocument/2006/relationships/tags" Target="../tags/tag869.xml"/><Relationship Id="rId5" Type="http://schemas.openxmlformats.org/officeDocument/2006/relationships/tags" Target="../tags/tag868.xml"/><Relationship Id="rId4" Type="http://schemas.openxmlformats.org/officeDocument/2006/relationships/image" Target="../media/image162.png"/><Relationship Id="rId3" Type="http://schemas.openxmlformats.org/officeDocument/2006/relationships/tags" Target="../tags/tag867.xml"/><Relationship Id="rId2" Type="http://schemas.openxmlformats.org/officeDocument/2006/relationships/image" Target="../media/image161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73.xml"/><Relationship Id="rId1" Type="http://schemas.openxmlformats.org/officeDocument/2006/relationships/tags" Target="../tags/tag866.xml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tags" Target="../tags/tag880.xml"/><Relationship Id="rId8" Type="http://schemas.openxmlformats.org/officeDocument/2006/relationships/tags" Target="../tags/tag879.xml"/><Relationship Id="rId7" Type="http://schemas.openxmlformats.org/officeDocument/2006/relationships/tags" Target="../tags/tag878.xml"/><Relationship Id="rId6" Type="http://schemas.openxmlformats.org/officeDocument/2006/relationships/tags" Target="../tags/tag877.xml"/><Relationship Id="rId5" Type="http://schemas.openxmlformats.org/officeDocument/2006/relationships/tags" Target="../tags/tag876.xml"/><Relationship Id="rId4" Type="http://schemas.openxmlformats.org/officeDocument/2006/relationships/image" Target="../media/image164.png"/><Relationship Id="rId3" Type="http://schemas.openxmlformats.org/officeDocument/2006/relationships/tags" Target="../tags/tag875.xml"/><Relationship Id="rId2" Type="http://schemas.openxmlformats.org/officeDocument/2006/relationships/image" Target="../media/image16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81.xml"/><Relationship Id="rId1" Type="http://schemas.openxmlformats.org/officeDocument/2006/relationships/tags" Target="../tags/tag874.xml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tags" Target="../tags/tag888.xml"/><Relationship Id="rId8" Type="http://schemas.openxmlformats.org/officeDocument/2006/relationships/tags" Target="../tags/tag887.xml"/><Relationship Id="rId7" Type="http://schemas.openxmlformats.org/officeDocument/2006/relationships/tags" Target="../tags/tag886.xml"/><Relationship Id="rId6" Type="http://schemas.openxmlformats.org/officeDocument/2006/relationships/tags" Target="../tags/tag885.xml"/><Relationship Id="rId5" Type="http://schemas.openxmlformats.org/officeDocument/2006/relationships/tags" Target="../tags/tag884.xml"/><Relationship Id="rId4" Type="http://schemas.openxmlformats.org/officeDocument/2006/relationships/image" Target="../media/image166.png"/><Relationship Id="rId3" Type="http://schemas.openxmlformats.org/officeDocument/2006/relationships/tags" Target="../tags/tag883.xml"/><Relationship Id="rId2" Type="http://schemas.openxmlformats.org/officeDocument/2006/relationships/image" Target="../media/image165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95.xml"/><Relationship Id="rId16" Type="http://schemas.openxmlformats.org/officeDocument/2006/relationships/tags" Target="../tags/tag894.xml"/><Relationship Id="rId15" Type="http://schemas.openxmlformats.org/officeDocument/2006/relationships/tags" Target="../tags/tag893.xml"/><Relationship Id="rId14" Type="http://schemas.openxmlformats.org/officeDocument/2006/relationships/tags" Target="../tags/tag892.xml"/><Relationship Id="rId13" Type="http://schemas.openxmlformats.org/officeDocument/2006/relationships/tags" Target="../tags/tag891.xml"/><Relationship Id="rId12" Type="http://schemas.openxmlformats.org/officeDocument/2006/relationships/tags" Target="../tags/tag890.xml"/><Relationship Id="rId11" Type="http://schemas.openxmlformats.org/officeDocument/2006/relationships/image" Target="../media/image134.png"/><Relationship Id="rId10" Type="http://schemas.openxmlformats.org/officeDocument/2006/relationships/tags" Target="../tags/tag889.xml"/><Relationship Id="rId1" Type="http://schemas.openxmlformats.org/officeDocument/2006/relationships/tags" Target="../tags/tag882.xml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tags" Target="../tags/tag902.xml"/><Relationship Id="rId8" Type="http://schemas.openxmlformats.org/officeDocument/2006/relationships/tags" Target="../tags/tag901.xml"/><Relationship Id="rId7" Type="http://schemas.openxmlformats.org/officeDocument/2006/relationships/tags" Target="../tags/tag900.xml"/><Relationship Id="rId6" Type="http://schemas.openxmlformats.org/officeDocument/2006/relationships/tags" Target="../tags/tag899.xml"/><Relationship Id="rId5" Type="http://schemas.openxmlformats.org/officeDocument/2006/relationships/tags" Target="../tags/tag898.xml"/><Relationship Id="rId4" Type="http://schemas.openxmlformats.org/officeDocument/2006/relationships/image" Target="../media/image168.png"/><Relationship Id="rId3" Type="http://schemas.openxmlformats.org/officeDocument/2006/relationships/tags" Target="../tags/tag897.xml"/><Relationship Id="rId2" Type="http://schemas.openxmlformats.org/officeDocument/2006/relationships/image" Target="../media/image167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906.xml"/><Relationship Id="rId13" Type="http://schemas.openxmlformats.org/officeDocument/2006/relationships/tags" Target="../tags/tag905.xml"/><Relationship Id="rId12" Type="http://schemas.openxmlformats.org/officeDocument/2006/relationships/tags" Target="../tags/tag904.xml"/><Relationship Id="rId11" Type="http://schemas.openxmlformats.org/officeDocument/2006/relationships/image" Target="../media/image134.png"/><Relationship Id="rId10" Type="http://schemas.openxmlformats.org/officeDocument/2006/relationships/tags" Target="../tags/tag903.xml"/><Relationship Id="rId1" Type="http://schemas.openxmlformats.org/officeDocument/2006/relationships/tags" Target="../tags/tag89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08.xml"/><Relationship Id="rId1" Type="http://schemas.openxmlformats.org/officeDocument/2006/relationships/tags" Target="../tags/tag90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image" Target="../media/image26.png"/><Relationship Id="rId3" Type="http://schemas.openxmlformats.org/officeDocument/2006/relationships/tags" Target="../tags/tag249.xml"/><Relationship Id="rId2" Type="http://schemas.openxmlformats.org/officeDocument/2006/relationships/image" Target="../media/image25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55.xml"/><Relationship Id="rId1" Type="http://schemas.openxmlformats.org/officeDocument/2006/relationships/tags" Target="../tags/tag248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tags" Target="../tags/tag915.xml"/><Relationship Id="rId8" Type="http://schemas.openxmlformats.org/officeDocument/2006/relationships/tags" Target="../tags/tag914.xml"/><Relationship Id="rId7" Type="http://schemas.openxmlformats.org/officeDocument/2006/relationships/tags" Target="../tags/tag913.xml"/><Relationship Id="rId6" Type="http://schemas.openxmlformats.org/officeDocument/2006/relationships/tags" Target="../tags/tag912.xml"/><Relationship Id="rId5" Type="http://schemas.openxmlformats.org/officeDocument/2006/relationships/tags" Target="../tags/tag911.xml"/><Relationship Id="rId4" Type="http://schemas.openxmlformats.org/officeDocument/2006/relationships/image" Target="../media/image170.png"/><Relationship Id="rId3" Type="http://schemas.openxmlformats.org/officeDocument/2006/relationships/tags" Target="../tags/tag910.xml"/><Relationship Id="rId2" Type="http://schemas.openxmlformats.org/officeDocument/2006/relationships/image" Target="../media/image169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919.xml"/><Relationship Id="rId14" Type="http://schemas.openxmlformats.org/officeDocument/2006/relationships/tags" Target="../tags/tag918.xml"/><Relationship Id="rId13" Type="http://schemas.openxmlformats.org/officeDocument/2006/relationships/tags" Target="../tags/tag917.xml"/><Relationship Id="rId12" Type="http://schemas.openxmlformats.org/officeDocument/2006/relationships/image" Target="../media/image172.png"/><Relationship Id="rId11" Type="http://schemas.openxmlformats.org/officeDocument/2006/relationships/tags" Target="../tags/tag916.xml"/><Relationship Id="rId10" Type="http://schemas.openxmlformats.org/officeDocument/2006/relationships/image" Target="../media/image171.jpeg"/><Relationship Id="rId1" Type="http://schemas.openxmlformats.org/officeDocument/2006/relationships/tags" Target="../tags/tag909.xml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tags" Target="../tags/tag926.xml"/><Relationship Id="rId8" Type="http://schemas.openxmlformats.org/officeDocument/2006/relationships/tags" Target="../tags/tag925.xml"/><Relationship Id="rId7" Type="http://schemas.openxmlformats.org/officeDocument/2006/relationships/tags" Target="../tags/tag924.xml"/><Relationship Id="rId6" Type="http://schemas.openxmlformats.org/officeDocument/2006/relationships/tags" Target="../tags/tag923.xml"/><Relationship Id="rId5" Type="http://schemas.openxmlformats.org/officeDocument/2006/relationships/tags" Target="../tags/tag922.xml"/><Relationship Id="rId4" Type="http://schemas.openxmlformats.org/officeDocument/2006/relationships/image" Target="../media/image174.png"/><Relationship Id="rId3" Type="http://schemas.openxmlformats.org/officeDocument/2006/relationships/tags" Target="../tags/tag92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935.xml"/><Relationship Id="rId20" Type="http://schemas.openxmlformats.org/officeDocument/2006/relationships/tags" Target="../tags/tag934.xml"/><Relationship Id="rId2" Type="http://schemas.openxmlformats.org/officeDocument/2006/relationships/image" Target="../media/image173.png"/><Relationship Id="rId19" Type="http://schemas.openxmlformats.org/officeDocument/2006/relationships/tags" Target="../tags/tag933.xml"/><Relationship Id="rId18" Type="http://schemas.openxmlformats.org/officeDocument/2006/relationships/tags" Target="../tags/tag932.xml"/><Relationship Id="rId17" Type="http://schemas.openxmlformats.org/officeDocument/2006/relationships/tags" Target="../tags/tag931.xml"/><Relationship Id="rId16" Type="http://schemas.openxmlformats.org/officeDocument/2006/relationships/tags" Target="../tags/tag930.xml"/><Relationship Id="rId15" Type="http://schemas.openxmlformats.org/officeDocument/2006/relationships/image" Target="../media/image134.png"/><Relationship Id="rId14" Type="http://schemas.openxmlformats.org/officeDocument/2006/relationships/tags" Target="../tags/tag929.xml"/><Relationship Id="rId13" Type="http://schemas.openxmlformats.org/officeDocument/2006/relationships/image" Target="../media/image176.jpeg"/><Relationship Id="rId12" Type="http://schemas.openxmlformats.org/officeDocument/2006/relationships/tags" Target="../tags/tag928.xml"/><Relationship Id="rId11" Type="http://schemas.openxmlformats.org/officeDocument/2006/relationships/image" Target="../media/image175.png"/><Relationship Id="rId10" Type="http://schemas.openxmlformats.org/officeDocument/2006/relationships/tags" Target="../tags/tag927.xml"/><Relationship Id="rId1" Type="http://schemas.openxmlformats.org/officeDocument/2006/relationships/tags" Target="../tags/tag920.xml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tags" Target="../tags/tag942.xml"/><Relationship Id="rId8" Type="http://schemas.openxmlformats.org/officeDocument/2006/relationships/tags" Target="../tags/tag941.xml"/><Relationship Id="rId7" Type="http://schemas.openxmlformats.org/officeDocument/2006/relationships/tags" Target="../tags/tag940.xml"/><Relationship Id="rId6" Type="http://schemas.openxmlformats.org/officeDocument/2006/relationships/tags" Target="../tags/tag939.xml"/><Relationship Id="rId5" Type="http://schemas.openxmlformats.org/officeDocument/2006/relationships/tags" Target="../tags/tag938.xml"/><Relationship Id="rId4" Type="http://schemas.openxmlformats.org/officeDocument/2006/relationships/image" Target="../media/image178.png"/><Relationship Id="rId3" Type="http://schemas.openxmlformats.org/officeDocument/2006/relationships/tags" Target="../tags/tag937.xml"/><Relationship Id="rId2" Type="http://schemas.openxmlformats.org/officeDocument/2006/relationships/image" Target="../media/image177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949.xml"/><Relationship Id="rId17" Type="http://schemas.openxmlformats.org/officeDocument/2006/relationships/tags" Target="../tags/tag948.xml"/><Relationship Id="rId16" Type="http://schemas.openxmlformats.org/officeDocument/2006/relationships/tags" Target="../tags/tag947.xml"/><Relationship Id="rId15" Type="http://schemas.openxmlformats.org/officeDocument/2006/relationships/tags" Target="../tags/tag946.xml"/><Relationship Id="rId14" Type="http://schemas.openxmlformats.org/officeDocument/2006/relationships/tags" Target="../tags/tag945.xml"/><Relationship Id="rId13" Type="http://schemas.openxmlformats.org/officeDocument/2006/relationships/tags" Target="../tags/tag944.xml"/><Relationship Id="rId12" Type="http://schemas.openxmlformats.org/officeDocument/2006/relationships/image" Target="../media/image134.png"/><Relationship Id="rId11" Type="http://schemas.openxmlformats.org/officeDocument/2006/relationships/tags" Target="../tags/tag943.xml"/><Relationship Id="rId10" Type="http://schemas.openxmlformats.org/officeDocument/2006/relationships/image" Target="../media/image179.jpeg"/><Relationship Id="rId1" Type="http://schemas.openxmlformats.org/officeDocument/2006/relationships/tags" Target="../tags/tag93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951.xml"/><Relationship Id="rId1" Type="http://schemas.openxmlformats.org/officeDocument/2006/relationships/tags" Target="../tags/tag950.xml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tags" Target="../tags/tag958.xml"/><Relationship Id="rId8" Type="http://schemas.openxmlformats.org/officeDocument/2006/relationships/tags" Target="../tags/tag957.xml"/><Relationship Id="rId7" Type="http://schemas.openxmlformats.org/officeDocument/2006/relationships/tags" Target="../tags/tag956.xml"/><Relationship Id="rId6" Type="http://schemas.openxmlformats.org/officeDocument/2006/relationships/tags" Target="../tags/tag955.xml"/><Relationship Id="rId5" Type="http://schemas.openxmlformats.org/officeDocument/2006/relationships/tags" Target="../tags/tag954.xml"/><Relationship Id="rId4" Type="http://schemas.openxmlformats.org/officeDocument/2006/relationships/image" Target="../media/image181.png"/><Relationship Id="rId3" Type="http://schemas.openxmlformats.org/officeDocument/2006/relationships/tags" Target="../tags/tag953.xml"/><Relationship Id="rId2" Type="http://schemas.openxmlformats.org/officeDocument/2006/relationships/image" Target="../media/image180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962.xml"/><Relationship Id="rId12" Type="http://schemas.openxmlformats.org/officeDocument/2006/relationships/tags" Target="../tags/tag961.xml"/><Relationship Id="rId11" Type="http://schemas.openxmlformats.org/officeDocument/2006/relationships/tags" Target="../tags/tag960.xml"/><Relationship Id="rId10" Type="http://schemas.openxmlformats.org/officeDocument/2006/relationships/tags" Target="../tags/tag959.xml"/><Relationship Id="rId1" Type="http://schemas.openxmlformats.org/officeDocument/2006/relationships/tags" Target="../tags/tag952.xml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tags" Target="../tags/tag969.xml"/><Relationship Id="rId8" Type="http://schemas.openxmlformats.org/officeDocument/2006/relationships/tags" Target="../tags/tag968.xml"/><Relationship Id="rId7" Type="http://schemas.openxmlformats.org/officeDocument/2006/relationships/tags" Target="../tags/tag967.xml"/><Relationship Id="rId6" Type="http://schemas.openxmlformats.org/officeDocument/2006/relationships/tags" Target="../tags/tag966.xml"/><Relationship Id="rId5" Type="http://schemas.openxmlformats.org/officeDocument/2006/relationships/tags" Target="../tags/tag965.xml"/><Relationship Id="rId4" Type="http://schemas.openxmlformats.org/officeDocument/2006/relationships/image" Target="../media/image183.png"/><Relationship Id="rId3" Type="http://schemas.openxmlformats.org/officeDocument/2006/relationships/tags" Target="../tags/tag964.xml"/><Relationship Id="rId2" Type="http://schemas.openxmlformats.org/officeDocument/2006/relationships/image" Target="../media/image182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972.xml"/><Relationship Id="rId11" Type="http://schemas.openxmlformats.org/officeDocument/2006/relationships/tags" Target="../tags/tag971.xml"/><Relationship Id="rId10" Type="http://schemas.openxmlformats.org/officeDocument/2006/relationships/tags" Target="../tags/tag970.xml"/><Relationship Id="rId1" Type="http://schemas.openxmlformats.org/officeDocument/2006/relationships/tags" Target="../tags/tag963.xml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tags" Target="../tags/tag979.xml"/><Relationship Id="rId8" Type="http://schemas.openxmlformats.org/officeDocument/2006/relationships/tags" Target="../tags/tag978.xml"/><Relationship Id="rId7" Type="http://schemas.openxmlformats.org/officeDocument/2006/relationships/tags" Target="../tags/tag977.xml"/><Relationship Id="rId6" Type="http://schemas.openxmlformats.org/officeDocument/2006/relationships/tags" Target="../tags/tag976.xml"/><Relationship Id="rId5" Type="http://schemas.openxmlformats.org/officeDocument/2006/relationships/tags" Target="../tags/tag975.xml"/><Relationship Id="rId4" Type="http://schemas.openxmlformats.org/officeDocument/2006/relationships/image" Target="../media/image185.png"/><Relationship Id="rId3" Type="http://schemas.openxmlformats.org/officeDocument/2006/relationships/tags" Target="../tags/tag974.xml"/><Relationship Id="rId2" Type="http://schemas.openxmlformats.org/officeDocument/2006/relationships/image" Target="../media/image184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982.xml"/><Relationship Id="rId11" Type="http://schemas.openxmlformats.org/officeDocument/2006/relationships/tags" Target="../tags/tag981.xml"/><Relationship Id="rId10" Type="http://schemas.openxmlformats.org/officeDocument/2006/relationships/tags" Target="../tags/tag980.xml"/><Relationship Id="rId1" Type="http://schemas.openxmlformats.org/officeDocument/2006/relationships/tags" Target="../tags/tag973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tags" Target="../tags/tag989.xml"/><Relationship Id="rId8" Type="http://schemas.openxmlformats.org/officeDocument/2006/relationships/tags" Target="../tags/tag988.xml"/><Relationship Id="rId7" Type="http://schemas.openxmlformats.org/officeDocument/2006/relationships/tags" Target="../tags/tag987.xml"/><Relationship Id="rId6" Type="http://schemas.openxmlformats.org/officeDocument/2006/relationships/tags" Target="../tags/tag986.xml"/><Relationship Id="rId5" Type="http://schemas.openxmlformats.org/officeDocument/2006/relationships/tags" Target="../tags/tag985.xml"/><Relationship Id="rId4" Type="http://schemas.openxmlformats.org/officeDocument/2006/relationships/image" Target="../media/image187.png"/><Relationship Id="rId3" Type="http://schemas.openxmlformats.org/officeDocument/2006/relationships/tags" Target="../tags/tag984.xml"/><Relationship Id="rId2" Type="http://schemas.openxmlformats.org/officeDocument/2006/relationships/image" Target="../media/image186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992.xml"/><Relationship Id="rId11" Type="http://schemas.openxmlformats.org/officeDocument/2006/relationships/tags" Target="../tags/tag991.xml"/><Relationship Id="rId10" Type="http://schemas.openxmlformats.org/officeDocument/2006/relationships/tags" Target="../tags/tag990.xml"/><Relationship Id="rId1" Type="http://schemas.openxmlformats.org/officeDocument/2006/relationships/tags" Target="../tags/tag983.xml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tags" Target="../tags/tag999.xml"/><Relationship Id="rId8" Type="http://schemas.openxmlformats.org/officeDocument/2006/relationships/tags" Target="../tags/tag998.xml"/><Relationship Id="rId7" Type="http://schemas.openxmlformats.org/officeDocument/2006/relationships/tags" Target="../tags/tag997.xml"/><Relationship Id="rId6" Type="http://schemas.openxmlformats.org/officeDocument/2006/relationships/tags" Target="../tags/tag996.xml"/><Relationship Id="rId5" Type="http://schemas.openxmlformats.org/officeDocument/2006/relationships/tags" Target="../tags/tag995.xml"/><Relationship Id="rId4" Type="http://schemas.openxmlformats.org/officeDocument/2006/relationships/image" Target="../media/image189.png"/><Relationship Id="rId3" Type="http://schemas.openxmlformats.org/officeDocument/2006/relationships/tags" Target="../tags/tag994.xml"/><Relationship Id="rId2" Type="http://schemas.openxmlformats.org/officeDocument/2006/relationships/image" Target="../media/image188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02.xml"/><Relationship Id="rId11" Type="http://schemas.openxmlformats.org/officeDocument/2006/relationships/tags" Target="../tags/tag1001.xml"/><Relationship Id="rId10" Type="http://schemas.openxmlformats.org/officeDocument/2006/relationships/tags" Target="../tags/tag1000.xml"/><Relationship Id="rId1" Type="http://schemas.openxmlformats.org/officeDocument/2006/relationships/tags" Target="../tags/tag993.xml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tags" Target="../tags/tag1009.xml"/><Relationship Id="rId8" Type="http://schemas.openxmlformats.org/officeDocument/2006/relationships/tags" Target="../tags/tag1008.xml"/><Relationship Id="rId7" Type="http://schemas.openxmlformats.org/officeDocument/2006/relationships/tags" Target="../tags/tag1007.xml"/><Relationship Id="rId6" Type="http://schemas.openxmlformats.org/officeDocument/2006/relationships/tags" Target="../tags/tag1006.xml"/><Relationship Id="rId5" Type="http://schemas.openxmlformats.org/officeDocument/2006/relationships/tags" Target="../tags/tag1005.xml"/><Relationship Id="rId4" Type="http://schemas.openxmlformats.org/officeDocument/2006/relationships/image" Target="../media/image191.png"/><Relationship Id="rId3" Type="http://schemas.openxmlformats.org/officeDocument/2006/relationships/tags" Target="../tags/tag1004.xml"/><Relationship Id="rId2" Type="http://schemas.openxmlformats.org/officeDocument/2006/relationships/image" Target="../media/image19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10.xml"/><Relationship Id="rId1" Type="http://schemas.openxmlformats.org/officeDocument/2006/relationships/tags" Target="../tags/tag100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image" Target="../media/image28.png"/><Relationship Id="rId3" Type="http://schemas.openxmlformats.org/officeDocument/2006/relationships/tags" Target="../tags/tag257.xml"/><Relationship Id="rId2" Type="http://schemas.openxmlformats.org/officeDocument/2006/relationships/image" Target="../media/image2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63.xml"/><Relationship Id="rId1" Type="http://schemas.openxmlformats.org/officeDocument/2006/relationships/tags" Target="../tags/tag256.xml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tags" Target="../tags/tag1017.xml"/><Relationship Id="rId8" Type="http://schemas.openxmlformats.org/officeDocument/2006/relationships/tags" Target="../tags/tag1016.xml"/><Relationship Id="rId7" Type="http://schemas.openxmlformats.org/officeDocument/2006/relationships/tags" Target="../tags/tag1015.xml"/><Relationship Id="rId6" Type="http://schemas.openxmlformats.org/officeDocument/2006/relationships/tags" Target="../tags/tag1014.xml"/><Relationship Id="rId5" Type="http://schemas.openxmlformats.org/officeDocument/2006/relationships/tags" Target="../tags/tag1013.xml"/><Relationship Id="rId4" Type="http://schemas.openxmlformats.org/officeDocument/2006/relationships/image" Target="../media/image193.png"/><Relationship Id="rId3" Type="http://schemas.openxmlformats.org/officeDocument/2006/relationships/tags" Target="../tags/tag1012.xml"/><Relationship Id="rId2" Type="http://schemas.openxmlformats.org/officeDocument/2006/relationships/image" Target="../media/image19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18.xml"/><Relationship Id="rId1" Type="http://schemas.openxmlformats.org/officeDocument/2006/relationships/tags" Target="../tags/tag1011.xml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tags" Target="../tags/tag1025.xml"/><Relationship Id="rId8" Type="http://schemas.openxmlformats.org/officeDocument/2006/relationships/tags" Target="../tags/tag1024.xml"/><Relationship Id="rId7" Type="http://schemas.openxmlformats.org/officeDocument/2006/relationships/tags" Target="../tags/tag1023.xml"/><Relationship Id="rId6" Type="http://schemas.openxmlformats.org/officeDocument/2006/relationships/tags" Target="../tags/tag1022.xml"/><Relationship Id="rId5" Type="http://schemas.openxmlformats.org/officeDocument/2006/relationships/tags" Target="../tags/tag1021.xml"/><Relationship Id="rId4" Type="http://schemas.openxmlformats.org/officeDocument/2006/relationships/image" Target="../media/image195.png"/><Relationship Id="rId3" Type="http://schemas.openxmlformats.org/officeDocument/2006/relationships/tags" Target="../tags/tag1020.xml"/><Relationship Id="rId2" Type="http://schemas.openxmlformats.org/officeDocument/2006/relationships/image" Target="../media/image19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26.xml"/><Relationship Id="rId1" Type="http://schemas.openxmlformats.org/officeDocument/2006/relationships/tags" Target="../tags/tag1019.xml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tags" Target="../tags/tag1033.xml"/><Relationship Id="rId8" Type="http://schemas.openxmlformats.org/officeDocument/2006/relationships/tags" Target="../tags/tag1032.xml"/><Relationship Id="rId7" Type="http://schemas.openxmlformats.org/officeDocument/2006/relationships/tags" Target="../tags/tag1031.xml"/><Relationship Id="rId6" Type="http://schemas.openxmlformats.org/officeDocument/2006/relationships/tags" Target="../tags/tag1030.xml"/><Relationship Id="rId5" Type="http://schemas.openxmlformats.org/officeDocument/2006/relationships/tags" Target="../tags/tag1029.xml"/><Relationship Id="rId4" Type="http://schemas.openxmlformats.org/officeDocument/2006/relationships/image" Target="../media/image197.png"/><Relationship Id="rId3" Type="http://schemas.openxmlformats.org/officeDocument/2006/relationships/tags" Target="../tags/tag1028.xml"/><Relationship Id="rId2" Type="http://schemas.openxmlformats.org/officeDocument/2006/relationships/image" Target="../media/image19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34.xml"/><Relationship Id="rId1" Type="http://schemas.openxmlformats.org/officeDocument/2006/relationships/tags" Target="../tags/tag1027.xml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tags" Target="../tags/tag1041.xml"/><Relationship Id="rId8" Type="http://schemas.openxmlformats.org/officeDocument/2006/relationships/tags" Target="../tags/tag1040.xml"/><Relationship Id="rId7" Type="http://schemas.openxmlformats.org/officeDocument/2006/relationships/tags" Target="../tags/tag1039.xml"/><Relationship Id="rId6" Type="http://schemas.openxmlformats.org/officeDocument/2006/relationships/tags" Target="../tags/tag1038.xml"/><Relationship Id="rId5" Type="http://schemas.openxmlformats.org/officeDocument/2006/relationships/tags" Target="../tags/tag1037.xml"/><Relationship Id="rId4" Type="http://schemas.openxmlformats.org/officeDocument/2006/relationships/image" Target="../media/image199.png"/><Relationship Id="rId3" Type="http://schemas.openxmlformats.org/officeDocument/2006/relationships/tags" Target="../tags/tag1036.xml"/><Relationship Id="rId2" Type="http://schemas.openxmlformats.org/officeDocument/2006/relationships/image" Target="../media/image19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42.xml"/><Relationship Id="rId1" Type="http://schemas.openxmlformats.org/officeDocument/2006/relationships/tags" Target="../tags/tag1035.xml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tags" Target="../tags/tag1049.xml"/><Relationship Id="rId8" Type="http://schemas.openxmlformats.org/officeDocument/2006/relationships/tags" Target="../tags/tag1048.xml"/><Relationship Id="rId7" Type="http://schemas.openxmlformats.org/officeDocument/2006/relationships/tags" Target="../tags/tag1047.xml"/><Relationship Id="rId6" Type="http://schemas.openxmlformats.org/officeDocument/2006/relationships/tags" Target="../tags/tag1046.xml"/><Relationship Id="rId5" Type="http://schemas.openxmlformats.org/officeDocument/2006/relationships/tags" Target="../tags/tag1045.xml"/><Relationship Id="rId4" Type="http://schemas.openxmlformats.org/officeDocument/2006/relationships/image" Target="../media/image201.png"/><Relationship Id="rId3" Type="http://schemas.openxmlformats.org/officeDocument/2006/relationships/tags" Target="../tags/tag1044.xml"/><Relationship Id="rId2" Type="http://schemas.openxmlformats.org/officeDocument/2006/relationships/image" Target="../media/image200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50.xml"/><Relationship Id="rId1" Type="http://schemas.openxmlformats.org/officeDocument/2006/relationships/tags" Target="../tags/tag1043.xml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tags" Target="../tags/tag1056.xml"/><Relationship Id="rId8" Type="http://schemas.openxmlformats.org/officeDocument/2006/relationships/image" Target="../media/image172.png"/><Relationship Id="rId7" Type="http://schemas.openxmlformats.org/officeDocument/2006/relationships/tags" Target="../tags/tag1055.xml"/><Relationship Id="rId6" Type="http://schemas.openxmlformats.org/officeDocument/2006/relationships/tags" Target="../tags/tag1054.xml"/><Relationship Id="rId5" Type="http://schemas.openxmlformats.org/officeDocument/2006/relationships/tags" Target="../tags/tag1053.xml"/><Relationship Id="rId4" Type="http://schemas.openxmlformats.org/officeDocument/2006/relationships/image" Target="../media/image203.png"/><Relationship Id="rId3" Type="http://schemas.openxmlformats.org/officeDocument/2006/relationships/tags" Target="../tags/tag1052.xml"/><Relationship Id="rId2" Type="http://schemas.openxmlformats.org/officeDocument/2006/relationships/image" Target="../media/image202.png"/><Relationship Id="rId18" Type="http://schemas.openxmlformats.org/officeDocument/2006/relationships/slideLayout" Target="../slideLayouts/slideLayout5.xml"/><Relationship Id="rId17" Type="http://schemas.openxmlformats.org/officeDocument/2006/relationships/tags" Target="../tags/tag1064.xml"/><Relationship Id="rId16" Type="http://schemas.openxmlformats.org/officeDocument/2006/relationships/tags" Target="../tags/tag1063.xml"/><Relationship Id="rId15" Type="http://schemas.openxmlformats.org/officeDocument/2006/relationships/tags" Target="../tags/tag1062.xml"/><Relationship Id="rId14" Type="http://schemas.openxmlformats.org/officeDocument/2006/relationships/tags" Target="../tags/tag1061.xml"/><Relationship Id="rId13" Type="http://schemas.openxmlformats.org/officeDocument/2006/relationships/tags" Target="../tags/tag1060.xml"/><Relationship Id="rId12" Type="http://schemas.openxmlformats.org/officeDocument/2006/relationships/tags" Target="../tags/tag1059.xml"/><Relationship Id="rId11" Type="http://schemas.openxmlformats.org/officeDocument/2006/relationships/tags" Target="../tags/tag1058.xml"/><Relationship Id="rId10" Type="http://schemas.openxmlformats.org/officeDocument/2006/relationships/tags" Target="../tags/tag1057.xml"/><Relationship Id="rId1" Type="http://schemas.openxmlformats.org/officeDocument/2006/relationships/tags" Target="../tags/tag1051.xml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1070.xml"/><Relationship Id="rId5" Type="http://schemas.openxmlformats.org/officeDocument/2006/relationships/tags" Target="../tags/tag1069.xml"/><Relationship Id="rId4" Type="http://schemas.openxmlformats.org/officeDocument/2006/relationships/tags" Target="../tags/tag1068.xml"/><Relationship Id="rId3" Type="http://schemas.openxmlformats.org/officeDocument/2006/relationships/tags" Target="../tags/tag1067.xml"/><Relationship Id="rId2" Type="http://schemas.openxmlformats.org/officeDocument/2006/relationships/tags" Target="../tags/tag1066.xml"/><Relationship Id="rId1" Type="http://schemas.openxmlformats.org/officeDocument/2006/relationships/tags" Target="../tags/tag1065.xml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tags" Target="../tags/tag1077.xml"/><Relationship Id="rId8" Type="http://schemas.openxmlformats.org/officeDocument/2006/relationships/tags" Target="../tags/tag1076.xml"/><Relationship Id="rId7" Type="http://schemas.openxmlformats.org/officeDocument/2006/relationships/tags" Target="../tags/tag1075.xml"/><Relationship Id="rId6" Type="http://schemas.openxmlformats.org/officeDocument/2006/relationships/tags" Target="../tags/tag1074.xml"/><Relationship Id="rId5" Type="http://schemas.openxmlformats.org/officeDocument/2006/relationships/tags" Target="../tags/tag1073.xml"/><Relationship Id="rId4" Type="http://schemas.openxmlformats.org/officeDocument/2006/relationships/image" Target="../media/image205.png"/><Relationship Id="rId3" Type="http://schemas.openxmlformats.org/officeDocument/2006/relationships/tags" Target="../tags/tag1072.xml"/><Relationship Id="rId2" Type="http://schemas.openxmlformats.org/officeDocument/2006/relationships/image" Target="../media/image204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084.xml"/><Relationship Id="rId17" Type="http://schemas.openxmlformats.org/officeDocument/2006/relationships/tags" Target="../tags/tag1083.xml"/><Relationship Id="rId16" Type="http://schemas.openxmlformats.org/officeDocument/2006/relationships/tags" Target="../tags/tag1082.xml"/><Relationship Id="rId15" Type="http://schemas.openxmlformats.org/officeDocument/2006/relationships/tags" Target="../tags/tag1081.xml"/><Relationship Id="rId14" Type="http://schemas.openxmlformats.org/officeDocument/2006/relationships/tags" Target="../tags/tag1080.xml"/><Relationship Id="rId13" Type="http://schemas.openxmlformats.org/officeDocument/2006/relationships/tags" Target="../tags/tag1079.xml"/><Relationship Id="rId12" Type="http://schemas.openxmlformats.org/officeDocument/2006/relationships/image" Target="../media/image134.png"/><Relationship Id="rId11" Type="http://schemas.openxmlformats.org/officeDocument/2006/relationships/tags" Target="../tags/tag1078.xml"/><Relationship Id="rId10" Type="http://schemas.openxmlformats.org/officeDocument/2006/relationships/image" Target="../media/image206.jpeg"/><Relationship Id="rId1" Type="http://schemas.openxmlformats.org/officeDocument/2006/relationships/tags" Target="../tags/tag1071.xml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1090.xml"/><Relationship Id="rId7" Type="http://schemas.openxmlformats.org/officeDocument/2006/relationships/tags" Target="../tags/tag1089.xml"/><Relationship Id="rId6" Type="http://schemas.openxmlformats.org/officeDocument/2006/relationships/tags" Target="../tags/tag1088.xml"/><Relationship Id="rId5" Type="http://schemas.openxmlformats.org/officeDocument/2006/relationships/tags" Target="../tags/tag1087.xml"/><Relationship Id="rId4" Type="http://schemas.openxmlformats.org/officeDocument/2006/relationships/image" Target="../media/image208.png"/><Relationship Id="rId3" Type="http://schemas.openxmlformats.org/officeDocument/2006/relationships/tags" Target="../tags/tag1086.xml"/><Relationship Id="rId2" Type="http://schemas.openxmlformats.org/officeDocument/2006/relationships/image" Target="../media/image207.png"/><Relationship Id="rId1" Type="http://schemas.openxmlformats.org/officeDocument/2006/relationships/tags" Target="../tags/tag1085.xml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1096.xml"/><Relationship Id="rId7" Type="http://schemas.openxmlformats.org/officeDocument/2006/relationships/tags" Target="../tags/tag1095.xml"/><Relationship Id="rId6" Type="http://schemas.openxmlformats.org/officeDocument/2006/relationships/tags" Target="../tags/tag1094.xml"/><Relationship Id="rId5" Type="http://schemas.openxmlformats.org/officeDocument/2006/relationships/tags" Target="../tags/tag1093.xml"/><Relationship Id="rId4" Type="http://schemas.openxmlformats.org/officeDocument/2006/relationships/image" Target="../media/image208.png"/><Relationship Id="rId3" Type="http://schemas.openxmlformats.org/officeDocument/2006/relationships/tags" Target="../tags/tag1092.xml"/><Relationship Id="rId2" Type="http://schemas.openxmlformats.org/officeDocument/2006/relationships/image" Target="../media/image207.png"/><Relationship Id="rId1" Type="http://schemas.openxmlformats.org/officeDocument/2006/relationships/tags" Target="../tags/tag10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1000"/>
              <a:t>中国现代文学史</a:t>
            </a:r>
            <a:endParaRPr lang="zh-CN" altLang="en-US" sz="11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45286" y="2414778"/>
            <a:ext cx="3462654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不属于孙犁作品的是（</a:t>
            </a:r>
            <a:r>
              <a:rPr sz="2400" spc="-63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1612900">
              <a:lnSpc>
                <a:spcPct val="150000"/>
              </a:lnSpc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《荷花淀》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《嘱咐》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《光荣》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《漳河水》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42899" y="408812"/>
            <a:ext cx="2760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2500" b="1" spc="-10" dirty="0">
                <a:latin typeface="微软雅黑" panose="020B0503020204020204" charset="-122"/>
                <a:cs typeface="微软雅黑" panose="020B0503020204020204" charset="-122"/>
              </a:rPr>
              <a:t>4.2.3	</a:t>
            </a:r>
            <a:r>
              <a:rPr sz="2500" b="1" spc="-5" dirty="0">
                <a:latin typeface="微软雅黑" panose="020B0503020204020204" charset="-122"/>
                <a:cs typeface="微软雅黑" panose="020B0503020204020204" charset="-122"/>
              </a:rPr>
              <a:t>王蒙</a:t>
            </a:r>
            <a:r>
              <a:rPr sz="25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b="1" spc="-5" dirty="0">
                <a:latin typeface="微软雅黑" panose="020B0503020204020204" charset="-122"/>
                <a:cs typeface="微软雅黑" panose="020B0503020204020204" charset="-122"/>
              </a:rPr>
              <a:t>茹志鹃</a:t>
            </a:r>
            <a:endParaRPr sz="2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78739" y="918209"/>
            <a:ext cx="3820795" cy="108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（七）茹志鹃与《百合花》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《百合花》艺术特色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78740" y="2065020"/>
            <a:ext cx="11570335" cy="222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不是正面描写激烈的战斗过程，而是取战争中的一朵“浪花”</a:t>
            </a:r>
            <a:r>
              <a:rPr sz="2400" b="1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从侧面来表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现战争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Font typeface="΢"/>
              <a:buAutoNum type="arabicPlain"/>
              <a:tabLst>
                <a:tab pos="80137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善于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细节的描写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，来表现主题和刻画人物形象。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Font typeface="΢"/>
              <a:buAutoNum type="arabicPlain"/>
              <a:tabLst>
                <a:tab pos="802005" algn="l"/>
              </a:tabLst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人物心理描写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细腻准确，富于层次感。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144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艺术风格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清新、俊逸。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3996690" y="1555241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683513" y="0"/>
                </a:moveTo>
                <a:lnTo>
                  <a:pt x="0" y="0"/>
                </a:lnTo>
                <a:lnTo>
                  <a:pt x="0" y="504444"/>
                </a:lnTo>
                <a:lnTo>
                  <a:pt x="683513" y="504444"/>
                </a:lnTo>
                <a:lnTo>
                  <a:pt x="935736" y="252222"/>
                </a:lnTo>
                <a:lnTo>
                  <a:pt x="6835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3996690" y="1555241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0" y="0"/>
                </a:moveTo>
                <a:lnTo>
                  <a:pt x="683513" y="0"/>
                </a:lnTo>
                <a:lnTo>
                  <a:pt x="935736" y="252222"/>
                </a:lnTo>
                <a:lnTo>
                  <a:pt x="683513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3"/>
            </p:custDataLst>
          </p:nvPr>
        </p:nvSpPr>
        <p:spPr>
          <a:xfrm>
            <a:off x="4235577" y="15994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>
            <p:custDataLst>
              <p:tags r:id="rId14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  <p:custDataLst>
              <p:tags r:id="rId15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6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>
            <p:custDataLst>
              <p:tags r:id="rId6"/>
            </p:custDataLst>
          </p:nvPr>
        </p:nvSpPr>
        <p:spPr>
          <a:xfrm>
            <a:off x="288036" y="0"/>
            <a:ext cx="11382756" cy="6423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>
            <p:custDataLst>
              <p:tags r:id="rId8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  <p:custDataLst>
              <p:tags r:id="rId9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0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50240" y="1507362"/>
            <a:ext cx="1064958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1404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</a:t>
            </a:r>
            <a:r>
              <a:rPr sz="1800" b="1" spc="-15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通过“我”、“通讯员”、“新媳妇”三者之间的生活片断的描写，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揭示了军民的血肉关系是赢得革命战争胜利保证的主题的小说是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>
            <p:custDataLst>
              <p:tags r:id="rId7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650240" y="2604897"/>
            <a:ext cx="3361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李辈的《李双双小传》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C.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冯德英的《苦菜花》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10"/>
            </p:custDataLst>
          </p:nvPr>
        </p:nvSpPr>
        <p:spPr>
          <a:xfrm>
            <a:off x="5213730" y="2604897"/>
            <a:ext cx="394716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马烽的《我的第一个上级》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90" dirty="0">
                <a:latin typeface="微软雅黑" panose="020B0503020204020204" charset="-122"/>
                <a:cs typeface="微软雅黑" panose="020B0503020204020204" charset="-122"/>
              </a:rPr>
              <a:t>D.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茹志鹃的《百合花》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840739" y="1494917"/>
            <a:ext cx="1004189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1404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通过“我”、“通讯员”、“新媳妇”三者之间的生活片断的描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写，揭示了军民的血肉关系是赢得革命战争胜利保证的主题的小说是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>
            <p:custDataLst>
              <p:tags r:id="rId7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840739" y="2593191"/>
            <a:ext cx="336232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李辈的《李双双小传》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C.冯德英的《苦菜花》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10"/>
            </p:custDataLst>
          </p:nvPr>
        </p:nvSpPr>
        <p:spPr>
          <a:xfrm>
            <a:off x="5404230" y="2593191"/>
            <a:ext cx="3947160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马烽的《我的第一个上级》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7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D.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茹志鹃的《百合花》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50240" y="1723771"/>
            <a:ext cx="742569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茹志鹃小说《百合花》刻画的两个主要人物形象是（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4678045">
              <a:lnSpc>
                <a:spcPct val="15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新媳妇与卫生员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小通讯员与新媳妇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C:“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我”与小通讯员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“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我”与卫生员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7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50240" y="1723771"/>
            <a:ext cx="742569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茹志鹃小说《百合花》刻画的两个主要人物形象是（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4632325">
              <a:lnSpc>
                <a:spcPct val="15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新媳妇与卫生员 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小通讯员与新媳妇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C:“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我”与小通讯员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“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我”与卫生员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7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50240" y="1906651"/>
            <a:ext cx="10473690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共和国成立初期，王蒙从事共青团工作。他当时创作的很有影响的小说有（</a:t>
            </a:r>
            <a:r>
              <a:rPr sz="2400" spc="-6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布礼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8014335">
              <a:lnSpc>
                <a:spcPct val="2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《风筝飘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带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《青春万岁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《恋爱的季节》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《组织部新来的青年人》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7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50240" y="1906651"/>
            <a:ext cx="10473690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共和国成立初期，王蒙从事共青团工作。他当时创作的很有影响的小说有（</a:t>
            </a:r>
            <a:r>
              <a:rPr sz="2400" spc="-6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布礼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8014335">
              <a:lnSpc>
                <a:spcPct val="2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《风筝飘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带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青春万岁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《恋爱的季节》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《组织部新来的青年</a:t>
            </a:r>
            <a:r>
              <a:rPr sz="2400" b="1" spc="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7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50240" y="1574419"/>
            <a:ext cx="459867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刘世吾这一人物形象出自（</a:t>
            </a:r>
            <a:r>
              <a:rPr sz="2400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240790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邓友梅的《在悬崖上》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宗璞的《红豆》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陆文夫的《小巷深处》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王蒙的《组织部新来的青年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人》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7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50240" y="1574419"/>
            <a:ext cx="463550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刘世吾这一人物形象出自（</a:t>
            </a:r>
            <a:r>
              <a:rPr sz="2400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277620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邓友梅的《在悬崖上》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宗璞的《红豆》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陆文夫的《小巷深处》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王蒙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《组织部新来的青年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7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45286" y="2414778"/>
            <a:ext cx="3462654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不属于孙犁作品的是（</a:t>
            </a:r>
            <a:r>
              <a:rPr sz="2400" spc="-63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1590040">
              <a:lnSpc>
                <a:spcPct val="150000"/>
              </a:lnSpc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《荷花淀》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《嘱咐》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《光荣》 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spc="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漳河水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07796" y="548462"/>
            <a:ext cx="33477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3000" b="1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spc="-5" dirty="0">
                <a:latin typeface="微软雅黑" panose="020B0503020204020204" charset="-122"/>
                <a:cs typeface="微软雅黑" panose="020B0503020204020204" charset="-122"/>
              </a:rPr>
              <a:t>李季、阮章竞</a:t>
            </a:r>
            <a:endParaRPr sz="3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>
            <p:custDataLst>
              <p:tags r:id="rId7"/>
            </p:custDataLst>
          </p:nvPr>
        </p:nvSpPr>
        <p:spPr>
          <a:xfrm>
            <a:off x="9088363" y="102576"/>
            <a:ext cx="3012602" cy="8239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>
            <p:custDataLst>
              <p:tags r:id="rId9"/>
            </p:custDataLst>
          </p:nvPr>
        </p:nvSpPr>
        <p:spPr>
          <a:xfrm>
            <a:off x="538987" y="116585"/>
            <a:ext cx="1725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四、李季</a:t>
            </a:r>
            <a:r>
              <a:rPr sz="1400" spc="-35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阮章竞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>
            <p:custDataLst>
              <p:tags r:id="rId10"/>
            </p:custDataLst>
          </p:nvPr>
        </p:nvSpPr>
        <p:spPr>
          <a:xfrm>
            <a:off x="6140958" y="1351025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685799" y="0"/>
                </a:moveTo>
                <a:lnTo>
                  <a:pt x="0" y="0"/>
                </a:lnTo>
                <a:lnTo>
                  <a:pt x="0" y="502920"/>
                </a:lnTo>
                <a:lnTo>
                  <a:pt x="685799" y="502920"/>
                </a:lnTo>
                <a:lnTo>
                  <a:pt x="937260" y="251460"/>
                </a:lnTo>
                <a:lnTo>
                  <a:pt x="68579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6140958" y="1351025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0" y="0"/>
                </a:moveTo>
                <a:lnTo>
                  <a:pt x="685799" y="0"/>
                </a:lnTo>
                <a:lnTo>
                  <a:pt x="937260" y="251460"/>
                </a:lnTo>
                <a:lnTo>
                  <a:pt x="685799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>
            <p:custDataLst>
              <p:tags r:id="rId12"/>
            </p:custDataLst>
          </p:nvPr>
        </p:nvSpPr>
        <p:spPr>
          <a:xfrm>
            <a:off x="118059" y="1407033"/>
            <a:ext cx="11787505" cy="422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、作者简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：李季，出生于河南省唐河县。</a:t>
            </a:r>
            <a:r>
              <a:rPr sz="2400" b="1" spc="16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b="1" baseline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</a:t>
            </a:r>
            <a:endParaRPr sz="3600" b="1" baseline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200000"/>
              </a:lnSpc>
              <a:spcBef>
                <a:spcPts val="575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、代表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长篇叙事诗《王贵与李香香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（延安文艺整风后解放区最早出现的、富有代 表性，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“民族形式”的史诗）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6350" algn="just">
              <a:lnSpc>
                <a:spcPct val="200000"/>
              </a:lnSpc>
              <a:spcBef>
                <a:spcPts val="58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、主题思想：运用民歌形式来表现陕北人民悲惨生活和斗争经历的一个尝试，获得了巨 大的成功，</a:t>
            </a:r>
            <a:r>
              <a:rPr sz="2400" b="1" spc="-5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被茅盾誉为“是一个卓绝的创造，就说它是‘民族形式’的史诗，似乎也不 算过份”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>
            <p:custDataLst>
              <p:tags r:id="rId13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  <p:custDataLst>
              <p:tags r:id="rId14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>
            <p:custDataLst>
              <p:tags r:id="rId1"/>
            </p:custDataLst>
          </p:nvPr>
        </p:nvSpPr>
        <p:spPr>
          <a:xfrm>
            <a:off x="9550" y="933450"/>
            <a:ext cx="5821680" cy="4999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indent="161290" algn="r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公元一九三0年，有一件伤心事出在三边。 人人都说三边有三宝，穷人多来富人少；  一眼望不尽的老黄沙，那块地不属财主家？ 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一九二九年雨水少，庄稼就象炭火烤。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marR="5080" indent="304800" algn="r">
              <a:lnSpc>
                <a:spcPct val="15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瞎子摸黑路难上难，穷汉就怕闹荒年。 荒年怕尾不怕头，第二年的春荒人人愁。 掏完了苦菜上树梢，遍地不见绿苗苗。  百草吃尽吃树杆，捣碎树杆磨面面。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9525" algn="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二三月饿死人装棺材，五六月饿死没人理！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>
            <p:custDataLst>
              <p:tags r:id="rId2"/>
            </p:custDataLst>
          </p:nvPr>
        </p:nvSpPr>
        <p:spPr>
          <a:xfrm>
            <a:off x="7432802" y="2341879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>
            <p:custDataLst>
              <p:tags r:id="rId3"/>
            </p:custDataLst>
          </p:nvPr>
        </p:nvSpPr>
        <p:spPr>
          <a:xfrm>
            <a:off x="6125336" y="699597"/>
            <a:ext cx="6197600" cy="555117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窑里粮食霉个遍，崔二爷粮食吃不完。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 marR="309880">
              <a:lnSpc>
                <a:spcPct val="150000"/>
              </a:lnSpc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穷汉饿得皮包骨，崔二爷心狠见死他不救。 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4"/>
              </a:rPr>
              <a:t>风吹大树嘶啦啦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响，崔二爷有钱当保长。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 marR="5080" algn="just">
              <a:lnSpc>
                <a:spcPct val="150000"/>
              </a:lnSpc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一个算盘九十一颗珠，崔二爷牛羊没有数数。 三十里草地二十里沙，那一群牛羊不属他家？ 烟洞里冒烟飞满天，崔二爷他有半个天；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 marR="614680">
              <a:lnSpc>
                <a:spcPct val="150000"/>
              </a:lnSpc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县长跟前说上一句话，刮风下雨都由他。 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天气越冷风越紧，人越有钱心越狠！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天旱庄稼没收成，庄户人家皱眉头；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打不下粮食吃不成饭，崔二爷的租子也难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5903976" y="947927"/>
            <a:ext cx="0" cy="5273040"/>
          </a:xfrm>
          <a:custGeom>
            <a:avLst/>
            <a:gdLst/>
            <a:ahLst/>
            <a:cxnLst/>
            <a:rect l="l" t="t" r="r" b="b"/>
            <a:pathLst>
              <a:path h="5273040">
                <a:moveTo>
                  <a:pt x="0" y="0"/>
                </a:moveTo>
                <a:lnTo>
                  <a:pt x="0" y="5272582"/>
                </a:lnTo>
              </a:path>
            </a:pathLst>
          </a:custGeom>
          <a:ln w="57912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182116" y="450341"/>
            <a:ext cx="3295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《王贵与李香香》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7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7" name="object 7"/>
          <p:cNvSpPr txBox="1"/>
          <p:nvPr>
            <p:custDataLst>
              <p:tags r:id="rId9"/>
            </p:custDataLst>
          </p:nvPr>
        </p:nvSpPr>
        <p:spPr>
          <a:xfrm>
            <a:off x="382320" y="112902"/>
            <a:ext cx="1725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四、李季</a:t>
            </a:r>
            <a:r>
              <a:rPr sz="1400" spc="-355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阮章竞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63600" y="542366"/>
            <a:ext cx="3122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b="1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10" dirty="0">
                <a:latin typeface="微软雅黑" panose="020B0503020204020204" charset="-122"/>
                <a:cs typeface="微软雅黑" panose="020B0503020204020204" charset="-122"/>
              </a:rPr>
              <a:t>李季、阮章竞</a:t>
            </a:r>
            <a:endParaRPr b="1" spc="-1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18059" y="1157096"/>
            <a:ext cx="2265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700" b="1" dirty="0">
                <a:latin typeface="微软雅黑" panose="020B0503020204020204" charset="-122"/>
                <a:cs typeface="微软雅黑" panose="020B0503020204020204" charset="-122"/>
              </a:rPr>
              <a:t>主要成就：</a:t>
            </a:r>
            <a:endParaRPr sz="27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18059" y="1938604"/>
            <a:ext cx="12118340" cy="3797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7755" indent="-856615">
              <a:lnSpc>
                <a:spcPct val="100000"/>
              </a:lnSpc>
              <a:spcBef>
                <a:spcPts val="105"/>
              </a:spcBef>
              <a:buSzPct val="96000"/>
              <a:buAutoNum type="arabicPlain"/>
              <a:tabLst>
                <a:tab pos="1088390" algn="l"/>
              </a:tabLst>
            </a:pP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信天游</a:t>
            </a:r>
            <a:r>
              <a:rPr sz="26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64895" indent="-856615">
              <a:lnSpc>
                <a:spcPct val="100000"/>
              </a:lnSpc>
              <a:spcBef>
                <a:spcPts val="2465"/>
              </a:spcBef>
              <a:buSzPct val="96000"/>
              <a:buAutoNum type="arabicPlain"/>
              <a:tabLst>
                <a:tab pos="1065530" algn="l"/>
              </a:tabLst>
            </a:pP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它为信天游增添了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表现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r>
              <a:rPr sz="26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967105" algn="r">
              <a:lnSpc>
                <a:spcPct val="100000"/>
              </a:lnSpc>
              <a:spcBef>
                <a:spcPts val="2180"/>
              </a:spcBef>
            </a:pP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信天游多用来表现</a:t>
            </a:r>
            <a:r>
              <a:rPr sz="26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男女爱</a:t>
            </a:r>
            <a:r>
              <a:rPr sz="2600" b="1" spc="-2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</a:t>
            </a:r>
            <a:r>
              <a:rPr sz="26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r>
              <a:rPr sz="26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6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sz="26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</a:t>
            </a:r>
            <a:r>
              <a:rPr sz="26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和革</a:t>
            </a:r>
            <a:r>
              <a:rPr sz="2600" b="1" spc="-2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</a:t>
            </a:r>
            <a:r>
              <a:rPr sz="26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</a:t>
            </a:r>
            <a:r>
              <a:rPr sz="26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</a:t>
            </a:r>
            <a:r>
              <a:rPr sz="26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</a:t>
            </a:r>
            <a:r>
              <a:rPr sz="26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6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了一</a:t>
            </a:r>
            <a:r>
              <a:rPr sz="26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起</a:t>
            </a:r>
            <a:r>
              <a:rPr sz="26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2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5980" marR="1035685" indent="-855980" algn="r">
              <a:lnSpc>
                <a:spcPct val="100000"/>
              </a:lnSpc>
              <a:spcBef>
                <a:spcPts val="2190"/>
              </a:spcBef>
              <a:buSzPct val="96000"/>
              <a:buAutoNum type="arabicPlain" startAt="3"/>
              <a:tabLst>
                <a:tab pos="855980" algn="l"/>
              </a:tabLst>
            </a:pP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给信天游增添了一</a:t>
            </a:r>
            <a:r>
              <a:rPr sz="26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些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新的</a:t>
            </a:r>
            <a:r>
              <a:rPr sz="26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汇，</a:t>
            </a:r>
            <a:r>
              <a:rPr sz="26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</a:t>
            </a:r>
            <a:r>
              <a:rPr sz="26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统的</a:t>
            </a:r>
            <a:r>
              <a:rPr sz="26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术形</a:t>
            </a:r>
            <a:r>
              <a:rPr sz="26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式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</a:t>
            </a:r>
            <a:r>
              <a:rPr sz="2600" b="1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代感。</a:t>
            </a:r>
            <a:endParaRPr sz="2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24865">
              <a:lnSpc>
                <a:spcPct val="100000"/>
              </a:lnSpc>
              <a:spcBef>
                <a:spcPts val="206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诗中的“红旗”、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革命”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“同志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、“赤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卫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军”、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少先队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、“自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结婚”。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340360">
              <a:lnSpc>
                <a:spcPct val="150000"/>
              </a:lnSpc>
              <a:spcBef>
                <a:spcPts val="580"/>
              </a:spcBef>
              <a:buSzPct val="96000"/>
              <a:buAutoNum type="arabicPlain" startAt="4"/>
              <a:tabLst>
                <a:tab pos="868680" algn="l"/>
              </a:tabLst>
            </a:pP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体现了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《在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延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安文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座谈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</a:t>
            </a:r>
            <a:r>
              <a:rPr sz="26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话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6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</a:t>
            </a:r>
            <a:r>
              <a:rPr sz="26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文艺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众化</a:t>
            </a:r>
            <a:r>
              <a:rPr sz="26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民族化 </a:t>
            </a:r>
            <a:r>
              <a:rPr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的精神。</a:t>
            </a:r>
            <a:endParaRPr sz="2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088363" y="102576"/>
            <a:ext cx="3012602" cy="8239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2463545" y="1233677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59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2463545" y="1233677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59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3"/>
            </p:custDataLst>
          </p:nvPr>
        </p:nvSpPr>
        <p:spPr>
          <a:xfrm>
            <a:off x="2702432" y="127723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>
            <p:custDataLst>
              <p:tags r:id="rId14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  <p:custDataLst>
              <p:tags r:id="rId15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2" name="object 12"/>
          <p:cNvSpPr txBox="1"/>
          <p:nvPr>
            <p:custDataLst>
              <p:tags r:id="rId16"/>
            </p:custDataLst>
          </p:nvPr>
        </p:nvSpPr>
        <p:spPr>
          <a:xfrm>
            <a:off x="470103" y="170129"/>
            <a:ext cx="1725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四、李</a:t>
            </a:r>
            <a:r>
              <a:rPr sz="1400" spc="5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季</a:t>
            </a:r>
            <a:r>
              <a:rPr sz="1400" spc="-375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阮章竞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754481" y="1798701"/>
            <a:ext cx="246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名词解释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：信天游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754481" y="2462860"/>
            <a:ext cx="11177905" cy="193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260" indent="-798195">
              <a:lnSpc>
                <a:spcPct val="100000"/>
              </a:lnSpc>
              <a:spcBef>
                <a:spcPts val="100"/>
              </a:spcBef>
              <a:buSzPct val="96000"/>
              <a:buFont typeface="΢"/>
              <a:buAutoNum type="arabicPlain"/>
              <a:tabLst>
                <a:tab pos="81089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信天游是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陕北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一种抒情兴味非常浓重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民歌形式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00000"/>
              </a:lnSpc>
              <a:spcBef>
                <a:spcPts val="580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它的特点在于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比兴手法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的广泛运用，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两句一段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，歌者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叙事或抒情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，往往采用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唱方式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，以一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件事为中心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叙事和抒情达到完美的统一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。显示了极强的表现力。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3380994" y="170764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4"/>
                </a:lnTo>
                <a:lnTo>
                  <a:pt x="685038" y="504444"/>
                </a:lnTo>
                <a:lnTo>
                  <a:pt x="937259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3380994" y="170764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59" y="252222"/>
                </a:lnTo>
                <a:lnTo>
                  <a:pt x="685038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>
            <p:custDataLst>
              <p:tags r:id="rId10"/>
            </p:custDataLst>
          </p:nvPr>
        </p:nvSpPr>
        <p:spPr>
          <a:xfrm>
            <a:off x="3620515" y="17518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>
            <p:custDataLst>
              <p:tags r:id="rId11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  <p:custDataLst>
              <p:tags r:id="rId12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0" name="object 10"/>
          <p:cNvSpPr txBox="1"/>
          <p:nvPr>
            <p:custDataLst>
              <p:tags r:id="rId13"/>
            </p:custDataLst>
          </p:nvPr>
        </p:nvSpPr>
        <p:spPr>
          <a:xfrm>
            <a:off x="382320" y="112902"/>
            <a:ext cx="1725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四、李季</a:t>
            </a:r>
            <a:r>
              <a:rPr sz="1400" spc="-355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阮章竞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73963" y="464058"/>
            <a:ext cx="30143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2700" b="1" spc="-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b="1" dirty="0">
                <a:latin typeface="微软雅黑" panose="020B0503020204020204" charset="-122"/>
                <a:cs typeface="微软雅黑" panose="020B0503020204020204" charset="-122"/>
              </a:rPr>
              <a:t>李季、阮章竞</a:t>
            </a:r>
            <a:endParaRPr sz="27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264058" y="1247394"/>
            <a:ext cx="1166812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、作者简介：阮章竞，出生于广东省中山县。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、主要作品：大型话剧《未熟的庄稼》、独幕话剧《糖菜夫妻》、大型歌剧《赤叶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tabLst>
                <a:tab pos="1134935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河》、长诗《圈套》</a:t>
            </a:r>
            <a:r>
              <a:rPr sz="2400" b="1"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长篇叙事诗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《漳河水》（三位农村妇女，解放区的妇女解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	）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、代表作：《漳河水》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10431780" y="4561332"/>
            <a:ext cx="1551431" cy="18943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>
            <p:custDataLst>
              <p:tags r:id="rId10"/>
            </p:custDataLst>
          </p:nvPr>
        </p:nvSpPr>
        <p:spPr>
          <a:xfrm>
            <a:off x="9088363" y="102576"/>
            <a:ext cx="3012602" cy="8239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2"/>
            </p:custDataLst>
          </p:nvPr>
        </p:nvSpPr>
        <p:spPr>
          <a:xfrm>
            <a:off x="6771893" y="715518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90" h="504825">
                <a:moveTo>
                  <a:pt x="683513" y="0"/>
                </a:moveTo>
                <a:lnTo>
                  <a:pt x="0" y="0"/>
                </a:lnTo>
                <a:lnTo>
                  <a:pt x="0" y="504444"/>
                </a:lnTo>
                <a:lnTo>
                  <a:pt x="683513" y="504444"/>
                </a:lnTo>
                <a:lnTo>
                  <a:pt x="935735" y="252222"/>
                </a:lnTo>
                <a:lnTo>
                  <a:pt x="68351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3"/>
            </p:custDataLst>
          </p:nvPr>
        </p:nvSpPr>
        <p:spPr>
          <a:xfrm>
            <a:off x="6771893" y="715518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90" h="504825">
                <a:moveTo>
                  <a:pt x="0" y="0"/>
                </a:moveTo>
                <a:lnTo>
                  <a:pt x="683513" y="0"/>
                </a:lnTo>
                <a:lnTo>
                  <a:pt x="935735" y="252222"/>
                </a:lnTo>
                <a:lnTo>
                  <a:pt x="683513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4"/>
            </p:custDataLst>
          </p:nvPr>
        </p:nvSpPr>
        <p:spPr>
          <a:xfrm>
            <a:off x="7010527" y="7597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>
            <p:custDataLst>
              <p:tags r:id="rId15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  <p:custDataLst>
              <p:tags r:id="rId16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2" name="object 12"/>
          <p:cNvSpPr txBox="1"/>
          <p:nvPr>
            <p:custDataLst>
              <p:tags r:id="rId17"/>
            </p:custDataLst>
          </p:nvPr>
        </p:nvSpPr>
        <p:spPr>
          <a:xfrm>
            <a:off x="382320" y="112902"/>
            <a:ext cx="1725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四、李季</a:t>
            </a:r>
            <a:r>
              <a:rPr sz="1400" spc="-355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阮章竞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97432" y="464058"/>
            <a:ext cx="30162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2700" b="1" spc="-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b="1" dirty="0">
                <a:latin typeface="微软雅黑" panose="020B0503020204020204" charset="-122"/>
                <a:cs typeface="微软雅黑" panose="020B0503020204020204" charset="-122"/>
              </a:rPr>
              <a:t>李季、阮章竞</a:t>
            </a:r>
            <a:endParaRPr sz="27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287832" y="1140713"/>
            <a:ext cx="4140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4、《漳河水》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艺术特色：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469188" y="1835911"/>
            <a:ext cx="996696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260" indent="-798195">
              <a:lnSpc>
                <a:spcPct val="100000"/>
              </a:lnSpc>
              <a:spcBef>
                <a:spcPts val="100"/>
              </a:spcBef>
              <a:buSzPct val="96000"/>
              <a:buAutoNum type="arabicPlain"/>
              <a:tabLst>
                <a:tab pos="810895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形式上：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《漳河水》也是吸取“民歌体”的创作形式。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0895" marR="5080" indent="-810895">
              <a:lnSpc>
                <a:spcPts val="4900"/>
              </a:lnSpc>
              <a:spcBef>
                <a:spcPts val="495"/>
              </a:spcBef>
              <a:buSzPct val="96000"/>
              <a:buAutoNum type="arabicPlain"/>
              <a:tabLst>
                <a:tab pos="810895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表现手法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：根据女主人公不同的个性、命运来安排场景、渲染气氛。 对比中丰富了诗歌的表现手法，也增添了艺术感染力。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0260" indent="-798195">
              <a:lnSpc>
                <a:spcPct val="100000"/>
              </a:lnSpc>
              <a:spcBef>
                <a:spcPts val="1515"/>
              </a:spcBef>
              <a:buSzPct val="96000"/>
              <a:buAutoNum type="arabicPlain"/>
              <a:tabLst>
                <a:tab pos="810895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体裁上：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古典诗词和民歌的融合。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10431780" y="4561332"/>
            <a:ext cx="1551431" cy="18943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9088363" y="102576"/>
            <a:ext cx="3012602" cy="8239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3"/>
            </p:custDataLst>
          </p:nvPr>
        </p:nvSpPr>
        <p:spPr>
          <a:xfrm>
            <a:off x="4597146" y="968502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59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4"/>
            </p:custDataLst>
          </p:nvPr>
        </p:nvSpPr>
        <p:spPr>
          <a:xfrm>
            <a:off x="4597146" y="968502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59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>
            <p:custDataLst>
              <p:tags r:id="rId15"/>
            </p:custDataLst>
          </p:nvPr>
        </p:nvSpPr>
        <p:spPr>
          <a:xfrm>
            <a:off x="5895594" y="968502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59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>
            <p:custDataLst>
              <p:tags r:id="rId16"/>
            </p:custDataLst>
          </p:nvPr>
        </p:nvSpPr>
        <p:spPr>
          <a:xfrm>
            <a:off x="5895594" y="968502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0" y="0"/>
                </a:moveTo>
                <a:lnTo>
                  <a:pt x="685800" y="0"/>
                </a:lnTo>
                <a:lnTo>
                  <a:pt x="937259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>
            <p:custDataLst>
              <p:tags r:id="rId17"/>
            </p:custDataLst>
          </p:nvPr>
        </p:nvSpPr>
        <p:spPr>
          <a:xfrm>
            <a:off x="4836414" y="1010869"/>
            <a:ext cx="1629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1275" algn="l"/>
              </a:tabLst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>
            <p:custDataLst>
              <p:tags r:id="rId18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  <p:custDataLst>
              <p:tags r:id="rId19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5" name="object 15"/>
          <p:cNvSpPr txBox="1"/>
          <p:nvPr>
            <p:custDataLst>
              <p:tags r:id="rId20"/>
            </p:custDataLst>
          </p:nvPr>
        </p:nvSpPr>
        <p:spPr>
          <a:xfrm>
            <a:off x="382320" y="112902"/>
            <a:ext cx="1725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四、李季</a:t>
            </a:r>
            <a:r>
              <a:rPr sz="1400" spc="-355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阮章竞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355725" y="510540"/>
            <a:ext cx="868743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《漳河水》取材于太行山区漳河两岸人民的斗争生活，深刻地反映了以荷荷、苓苓、紫金英这三个农村妇女为代表的中国劳动妇女，在新旧两个社会里的不同生活道路和不同的历史命运。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诗共分为三个部分，第一部“往日”，描写的是荷荷、苓苓和紫金英三人在旧社会里“想找个如意郎君”愿望的破灭；第二部“解放”，描写的是解放以后荷荷等三人也获得了自由和解放，她们在劳动中不断地成长起来；第三部“长青树”，描写的是苓苓的有严重大男子主义的丈夫二老怪的转变过程，并以漳河边的长青树象征着妇女翻身解放，在家庭、社会上树立了自己的地位。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诗紧紧地围绕着荷荷、苓苓、紫金英这三个妇女展开描写，表现她们从幻想、哀怨到觉醒、斗争的转变过程，从而反映了当时广大农村妇女争取自由解放、幸福生活的思想发展历程。诗中深刻地刻画出荷荷、苓苓、紫金英这三个不同性格的妇女形象，她们的生活道路和思想历程，在我国妇女解放运动中具有十分典型的意义。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1166571" y="540511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《漳河水》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>
            <p:custDataLst>
              <p:tags r:id="rId7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028801" y="1103862"/>
            <a:ext cx="3576320" cy="265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spc="-10" dirty="0">
                <a:ea typeface="微软雅黑" panose="020B0503020204020204" charset="-122"/>
              </a:rPr>
              <a:t>漳河水，九十九道湾， </a:t>
            </a:r>
            <a:r>
              <a:rPr b="1" spc="-5" dirty="0">
                <a:ea typeface="微软雅黑" panose="020B0503020204020204" charset="-122"/>
              </a:rPr>
              <a:t>层层树，重重山，</a:t>
            </a:r>
            <a:endParaRPr b="1" spc="-5" dirty="0">
              <a:ea typeface="微软雅黑" panose="020B0503020204020204" charset="-122"/>
            </a:endParaRPr>
          </a:p>
          <a:p>
            <a:pPr marL="12700" marR="715010">
              <a:lnSpc>
                <a:spcPts val="5040"/>
              </a:lnSpc>
              <a:spcBef>
                <a:spcPts val="450"/>
              </a:spcBef>
            </a:pPr>
            <a:r>
              <a:rPr b="1" spc="-5" dirty="0">
                <a:ea typeface="微软雅黑" panose="020B0503020204020204" charset="-122"/>
              </a:rPr>
              <a:t>层层绿树重重雾， 重重高山云断路。</a:t>
            </a:r>
            <a:endParaRPr b="1" spc="-5" dirty="0">
              <a:ea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10"/>
            </p:custDataLst>
          </p:nvPr>
        </p:nvSpPr>
        <p:spPr>
          <a:xfrm>
            <a:off x="1028801" y="3665372"/>
            <a:ext cx="3576320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清晨天，云霞红红艳， 艳艳红天掉在河里面， 漳水染成桃花片，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唱一道小曲过漳河沿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11"/>
            </p:custDataLst>
          </p:nvPr>
        </p:nvSpPr>
        <p:spPr>
          <a:xfrm>
            <a:off x="5618226" y="1167870"/>
            <a:ext cx="3576320" cy="324358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三个姑娘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漳河水，水流长，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漳河边上有三个姑娘： 一个荷荷一个苓苓，  一个名叫紫金英。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>
            <p:custDataLst>
              <p:tags r:id="rId12"/>
            </p:custDataLst>
          </p:nvPr>
        </p:nvSpPr>
        <p:spPr>
          <a:xfrm>
            <a:off x="382320" y="112902"/>
            <a:ext cx="1725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四、李季</a:t>
            </a:r>
            <a:r>
              <a:rPr sz="1400" spc="-355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阮章竞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9528809" y="6381699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056843" y="397255"/>
            <a:ext cx="1765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知 识 框</a:t>
            </a:r>
            <a:r>
              <a:rPr b="1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架</a:t>
            </a:r>
            <a:endParaRPr b="1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955547" y="1876138"/>
            <a:ext cx="8920602" cy="38495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10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41680" y="1422908"/>
            <a:ext cx="3576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名词解释：</a:t>
            </a:r>
            <a:r>
              <a:rPr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《漳河水》</a:t>
            </a:r>
            <a:endParaRPr b="1" spc="-5" dirty="0">
              <a:solidFill>
                <a:srgbClr val="C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741680" y="2144979"/>
            <a:ext cx="11000105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答案：①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阮章竞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于20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纪40年代创作的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长篇叙事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，吸取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“民歌体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的营养，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在新诗形式上进行了探索；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②讲述了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漳河边三位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性格各异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年轻女子翻身前后的不同命运及各自的斗争历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歌颂了党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领导下人民革命的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胜利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4400550" y="1408938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4400550" y="1408938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>
            <p:custDataLst>
              <p:tags r:id="rId10"/>
            </p:custDataLst>
          </p:nvPr>
        </p:nvSpPr>
        <p:spPr>
          <a:xfrm>
            <a:off x="4639817" y="145249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>
            <p:custDataLst>
              <p:tags r:id="rId11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  <p:custDataLst>
              <p:tags r:id="rId12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0" name="object 10"/>
          <p:cNvSpPr txBox="1"/>
          <p:nvPr>
            <p:custDataLst>
              <p:tags r:id="rId13"/>
            </p:custDataLst>
          </p:nvPr>
        </p:nvSpPr>
        <p:spPr>
          <a:xfrm>
            <a:off x="382320" y="112902"/>
            <a:ext cx="1725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3.3.4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四、李季</a:t>
            </a:r>
            <a:r>
              <a:rPr sz="1400" spc="-355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阮章竞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529209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阮章竞《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漳河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水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》长诗的主人公是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3070225" algn="just">
              <a:lnSpc>
                <a:spcPct val="15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一位农村妇女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二位农村妇女 </a:t>
            </a:r>
            <a:r>
              <a:rPr sz="2400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三位农村妇女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四位农村妇女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529209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阮章竞《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漳河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水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》长诗的主人公是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3070225" algn="just">
              <a:lnSpc>
                <a:spcPct val="15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一位农村妇女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二位农村妇女 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三位农村妇女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四位农村妇女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3462654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《漳河水》的题材是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6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410845">
              <a:lnSpc>
                <a:spcPct val="15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解放区的妇女解放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北方乡村的农民暴动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88900">
              <a:lnSpc>
                <a:spcPct val="15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大革命时期的农民运动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抗战时期的工人斗争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3462654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《漳河水》的题材是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6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解放区的妇女解放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88900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北方乡村的农民暴动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大革命时期的农民运动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抗战时期的工人斗争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529209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运用陕北民歌信天游形式的诗歌是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2544445">
              <a:lnSpc>
                <a:spcPct val="141000"/>
              </a:lnSpc>
              <a:spcBef>
                <a:spcPts val="1825"/>
              </a:spcBef>
            </a:pPr>
            <a:r>
              <a:rPr sz="3600" spc="-7" baseline="-2000" dirty="0">
                <a:latin typeface="Arial" panose="020B0604020202020204"/>
                <a:cs typeface="Arial" panose="020B0604020202020204"/>
              </a:rPr>
              <a:t>A</a:t>
            </a:r>
            <a:r>
              <a:rPr sz="3600" spc="7" baseline="-20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《王贵与李香香》  </a:t>
            </a:r>
            <a:r>
              <a:rPr sz="2400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《漳河水》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441700">
              <a:lnSpc>
                <a:spcPct val="15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《白毛女》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《刘胡兰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529209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运用陕北民歌信天游形式的诗歌是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spc="-7" baseline="-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《王贵与李香香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441700" algn="just">
              <a:lnSpc>
                <a:spcPts val="4320"/>
              </a:lnSpc>
              <a:spcBef>
                <a:spcPts val="12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《漳河水》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《白毛女》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《刘胡兰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9255125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延安文艺整风后解放区最早出现的、富有代表性的长篇叙事诗是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7421880">
              <a:lnSpc>
                <a:spcPct val="15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《火把》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《赶车传》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6490335">
              <a:lnSpc>
                <a:spcPct val="15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《王贵与李香香》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《漳河水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9255125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延安文艺整风后解放区最早出现的、富有代表性的长篇叙事诗是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7421880">
              <a:lnSpc>
                <a:spcPct val="15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《火把》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《赶车传》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《王贵与李香香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《漳河水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8848725" cy="365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下列符合叙事长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诗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《王贵与李香香》的表述是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对信天游形式的继承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577080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为民歌形式增添新的表现主题  </a:t>
            </a:r>
            <a:r>
              <a:rPr sz="2400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广泛运用比兴手法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学习古典诗词的艺术形式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体现《在延安文艺座谈会上的讲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话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》的文艺大众化、民族化精神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56919" y="479805"/>
            <a:ext cx="1701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3.3.3</a:t>
            </a:r>
            <a:r>
              <a:rPr b="1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孙犁</a:t>
            </a:r>
            <a:endParaRPr b="1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18059" y="1174750"/>
            <a:ext cx="11786870" cy="407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、作者简介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孙犁，原名孙树勋。“荷花淀派”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、文学特点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侧重于从人的心灵、情感和生活诗意的层面上表现人物性格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、代表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  <a:tabLst>
                <a:tab pos="820928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农村生活和斗争的小说：《荷花淀》（水生嫂）、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《嘱咐》	《芦花荡》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52495">
              <a:lnSpc>
                <a:spcPct val="100000"/>
              </a:lnSpc>
              <a:spcBef>
                <a:spcPts val="2015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《光荣》（原生、秀梅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58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、内容：以他的家乡冀中平原农村为背景，描写了抗日战争和解放战争中，冀中地区人 们的斗争生活。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9137904" y="59537"/>
            <a:ext cx="2944134" cy="7938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>
            <p:custDataLst>
              <p:tags r:id="rId10"/>
            </p:custDataLst>
          </p:nvPr>
        </p:nvSpPr>
        <p:spPr>
          <a:xfrm>
            <a:off x="2800350" y="436626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2800350" y="436626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>
            <p:custDataLst>
              <p:tags r:id="rId12"/>
            </p:custDataLst>
          </p:nvPr>
        </p:nvSpPr>
        <p:spPr>
          <a:xfrm>
            <a:off x="3038982" y="479882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>
            <p:custDataLst>
              <p:tags r:id="rId13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  <p:custDataLst>
              <p:tags r:id="rId14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894154"/>
            <a:ext cx="8908415" cy="365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下列符合叙事长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诗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《王贵与李香香》的表述是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对信天游形式的继承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636770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为民歌形式增添新的表现主题  </a:t>
            </a: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广泛运用比兴手法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学习古典诗词的艺术形式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体现《在延安文艺座谈会上的讲</a:t>
            </a:r>
            <a:r>
              <a:rPr sz="2400" b="1" spc="-2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话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》的文艺大众化、民族化精神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9050" algn="l"/>
              </a:tabLst>
            </a:pPr>
            <a:r>
              <a:rPr spc="-5" dirty="0"/>
              <a:t>第四章</a:t>
            </a:r>
            <a:r>
              <a:rPr spc="-5" dirty="0"/>
              <a:t>	</a:t>
            </a:r>
            <a:r>
              <a:rPr spc="-5" dirty="0"/>
              <a:t>50至70年代文学</a:t>
            </a:r>
            <a:endParaRPr spc="-5" dirty="0"/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4772659" y="3013074"/>
            <a:ext cx="2647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（1949-1977）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2503558" y="4320333"/>
            <a:ext cx="7216794" cy="9271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  <p:custDataLst>
              <p:tags r:id="rId10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  <p:custDataLst>
              <p:tags r:id="rId11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166571" y="525272"/>
            <a:ext cx="57638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5235" algn="l"/>
              </a:tabLst>
            </a:pPr>
            <a:r>
              <a:rPr sz="2500" spc="-5" dirty="0"/>
              <a:t>第四章	</a:t>
            </a:r>
            <a:r>
              <a:rPr sz="2500" spc="-10" dirty="0"/>
              <a:t>50~70</a:t>
            </a:r>
            <a:r>
              <a:rPr sz="2500" spc="-5" dirty="0"/>
              <a:t>年代文学（1949-1977）</a:t>
            </a:r>
            <a:endParaRPr sz="2500"/>
          </a:p>
        </p:txBody>
      </p:sp>
      <p:sp>
        <p:nvSpPr>
          <p:cNvPr id="6" name="object 6"/>
          <p:cNvSpPr/>
          <p:nvPr>
            <p:custDataLst>
              <p:tags r:id="rId7"/>
            </p:custDataLst>
          </p:nvPr>
        </p:nvSpPr>
        <p:spPr>
          <a:xfrm>
            <a:off x="1098803" y="1365558"/>
            <a:ext cx="7988670" cy="48416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>
            <p:custDataLst>
              <p:tags r:id="rId9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10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07796" y="339978"/>
            <a:ext cx="16535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时代背景</a:t>
            </a:r>
            <a:endParaRPr sz="3200"/>
          </a:p>
        </p:txBody>
      </p:sp>
      <p:sp>
        <p:nvSpPr>
          <p:cNvPr id="7" name="object 7"/>
          <p:cNvSpPr txBox="1"/>
          <p:nvPr>
            <p:custDataLst>
              <p:tags r:id="rId7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3878707" y="1375663"/>
            <a:ext cx="5594350" cy="484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新中国成立前第一次文代会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7645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年代中期三大文艺斗争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305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1956年“百花齐放百家争鸣”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18745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1957</a:t>
            </a:r>
            <a:r>
              <a:rPr sz="2800" b="1" spc="-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年整风反右斗争扩大化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18745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1958-1960“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修正主义文艺思想”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1962-1966文革序幕，左倾思潮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166571" y="525272"/>
            <a:ext cx="18002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2525" algn="l"/>
              </a:tabLst>
            </a:pPr>
            <a:r>
              <a:rPr sz="2500" spc="-5" dirty="0"/>
              <a:t>第一节</a:t>
            </a:r>
            <a:r>
              <a:rPr sz="2500" spc="-5" dirty="0"/>
              <a:t>	</a:t>
            </a:r>
            <a:r>
              <a:rPr sz="2500" spc="-5" dirty="0"/>
              <a:t>概述</a:t>
            </a:r>
            <a:endParaRPr sz="2500"/>
          </a:p>
        </p:txBody>
      </p:sp>
      <p:sp>
        <p:nvSpPr>
          <p:cNvPr id="6" name="object 6"/>
          <p:cNvSpPr/>
          <p:nvPr>
            <p:custDataLst>
              <p:tags r:id="rId7"/>
            </p:custDataLst>
          </p:nvPr>
        </p:nvSpPr>
        <p:spPr>
          <a:xfrm>
            <a:off x="365500" y="1280280"/>
            <a:ext cx="11447870" cy="4794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>
            <p:custDataLst>
              <p:tags r:id="rId9"/>
            </p:custDataLst>
          </p:nvPr>
        </p:nvSpPr>
        <p:spPr>
          <a:xfrm>
            <a:off x="514908" y="168655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4.1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10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  <p:custDataLst>
              <p:tags r:id="rId11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00811" y="343027"/>
            <a:ext cx="395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3355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第一</a:t>
            </a:r>
            <a:r>
              <a:rPr b="1" spc="-5" dirty="0">
                <a:latin typeface="Microsoft JhengHei" panose="020B0604030504040204" charset="-120"/>
                <a:cs typeface="Microsoft JhengHei" panose="020B0604030504040204" charset="-120"/>
              </a:rPr>
              <a:t>节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b="1" spc="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十七年文学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概述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8"/>
            </p:custDataLst>
          </p:nvPr>
        </p:nvSpPr>
        <p:spPr>
          <a:xfrm>
            <a:off x="303072" y="1287017"/>
            <a:ext cx="11138535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一、基本情况：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、概念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：1949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年至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1966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年“文革”爆发，一般称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十七年文</a:t>
            </a:r>
            <a:r>
              <a:rPr sz="28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2、特点：1）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革命现实主义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8369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2）左倾思潮干扰，发展轨迹曲折起伏。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29792" y="471678"/>
            <a:ext cx="395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3355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第一</a:t>
            </a:r>
            <a:r>
              <a:rPr b="1" spc="-5" dirty="0">
                <a:latin typeface="Microsoft JhengHei" panose="020B0604030504040204" charset="-120"/>
                <a:cs typeface="Microsoft JhengHei" panose="020B0604030504040204" charset="-120"/>
              </a:rPr>
              <a:t>节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b="1" spc="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十七年文</a:t>
            </a:r>
            <a:r>
              <a:rPr b="1" spc="1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概述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>
            <p:custDataLst>
              <p:tags r:id="rId7"/>
            </p:custDataLst>
          </p:nvPr>
        </p:nvSpPr>
        <p:spPr>
          <a:xfrm>
            <a:off x="6700266" y="3038094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20">
                <a:moveTo>
                  <a:pt x="684276" y="0"/>
                </a:moveTo>
                <a:lnTo>
                  <a:pt x="0" y="0"/>
                </a:lnTo>
                <a:lnTo>
                  <a:pt x="0" y="502919"/>
                </a:lnTo>
                <a:lnTo>
                  <a:pt x="684276" y="502919"/>
                </a:lnTo>
                <a:lnTo>
                  <a:pt x="935735" y="251459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6700266" y="3038094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20">
                <a:moveTo>
                  <a:pt x="0" y="0"/>
                </a:moveTo>
                <a:lnTo>
                  <a:pt x="684276" y="0"/>
                </a:lnTo>
                <a:lnTo>
                  <a:pt x="935735" y="251459"/>
                </a:lnTo>
                <a:lnTo>
                  <a:pt x="68427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2801873" y="1480566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4"/>
                </a:lnTo>
                <a:lnTo>
                  <a:pt x="685038" y="504444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0"/>
            </p:custDataLst>
          </p:nvPr>
        </p:nvSpPr>
        <p:spPr>
          <a:xfrm>
            <a:off x="2801873" y="1480566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>
            <p:custDataLst>
              <p:tags r:id="rId11"/>
            </p:custDataLst>
          </p:nvPr>
        </p:nvSpPr>
        <p:spPr>
          <a:xfrm>
            <a:off x="918082" y="1630172"/>
            <a:ext cx="10355580" cy="336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9042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二、文代会：	</a:t>
            </a:r>
            <a:r>
              <a:rPr sz="3600" b="1" baseline="16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endParaRPr sz="3600" b="1" baseline="16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2650" indent="-484505">
              <a:lnSpc>
                <a:spcPct val="100000"/>
              </a:lnSpc>
              <a:spcBef>
                <a:spcPts val="2880"/>
              </a:spcBef>
              <a:buSzPct val="96000"/>
              <a:buAutoNum type="arabicPlain"/>
              <a:tabLst>
                <a:tab pos="88328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“中华全国文学艺术工作者代表大会”（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文代会）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/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2650" indent="-484505">
              <a:lnSpc>
                <a:spcPct val="100000"/>
              </a:lnSpc>
              <a:spcBef>
                <a:spcPts val="5"/>
              </a:spcBef>
              <a:buSzPct val="96000"/>
              <a:buAutoNum type="arabicPlain"/>
              <a:tabLst>
                <a:tab pos="883285" algn="l"/>
                <a:tab pos="598805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时间地点：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新中国成立前夕，北平。	</a:t>
            </a: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93445" indent="-493395">
              <a:lnSpc>
                <a:spcPct val="100000"/>
              </a:lnSpc>
              <a:spcBef>
                <a:spcPts val="2865"/>
              </a:spcBef>
              <a:buSzPct val="96000"/>
              <a:buAutoNum type="arabicPlain"/>
              <a:tabLst>
                <a:tab pos="89408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重要意义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：标志着在经历了新民主主义革命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9077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文艺工作即将进入社会主义革命和社会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义建设的新阶段。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  <p:custDataLst>
              <p:tags r:id="rId12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>
            <p:custDataLst>
              <p:tags r:id="rId6"/>
            </p:custDataLst>
          </p:nvPr>
        </p:nvSpPr>
        <p:spPr>
          <a:xfrm>
            <a:off x="2357501" y="196608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639445" y="855980"/>
            <a:ext cx="5075555" cy="11182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年代中期文艺三大论争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10807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（一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	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《武训xùn传》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的讨论。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639572" y="2136140"/>
            <a:ext cx="9555480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72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全国性的批判运动，政治干预文艺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7745" marR="2663825" indent="-995680">
              <a:lnSpc>
                <a:spcPct val="15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（二）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《红楼梦》研究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。俞平伯</a:t>
            </a:r>
            <a:r>
              <a:rPr sz="2400" b="1"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</a:t>
            </a:r>
            <a:r>
              <a:rPr sz="2400" b="1" spc="-8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李希凡、蓝翎。 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7745" marR="2663825" indent="-995680">
              <a:lnSpc>
                <a:spcPct val="150000"/>
              </a:lnSpc>
              <a:spcBef>
                <a:spcPts val="5"/>
              </a:spcBef>
            </a:pPr>
            <a:endParaRPr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7745" marR="2663825" indent="-995680">
              <a:lnSpc>
                <a:spcPct val="15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（三）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反胡风集团的斗争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7745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胡风《对文艺问题的意见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→“粉碎胡风反革命集团”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934447" y="845947"/>
            <a:ext cx="1309116" cy="1993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7004" y="393954"/>
            <a:ext cx="395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3355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第一</a:t>
            </a:r>
            <a:r>
              <a:rPr b="1" spc="-5" dirty="0">
                <a:latin typeface="Microsoft JhengHei" panose="020B0604030504040204" charset="-120"/>
                <a:cs typeface="Microsoft JhengHei" panose="020B0604030504040204" charset="-120"/>
              </a:rPr>
              <a:t>节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b="1" spc="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十七年文学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概述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5289041" y="820674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3"/>
            </p:custDataLst>
          </p:nvPr>
        </p:nvSpPr>
        <p:spPr>
          <a:xfrm>
            <a:off x="5289041" y="820674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>
            <p:custDataLst>
              <p:tags r:id="rId14"/>
            </p:custDataLst>
          </p:nvPr>
        </p:nvSpPr>
        <p:spPr>
          <a:xfrm>
            <a:off x="5528564" y="86334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  <p:custDataLst>
              <p:tags r:id="rId15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6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988567" y="1364691"/>
            <a:ext cx="9961880" cy="3752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四、“双百方针”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310"/>
              </a:spcBef>
            </a:pP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、时间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：1956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、事件：毛泽东同志在最高国务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议上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百花齐放，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家争鸣</a:t>
            </a:r>
            <a:r>
              <a:rPr sz="2200" b="1" u="heavy" spc="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的方针。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、积极影响：出现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干预社会现实</a:t>
            </a:r>
            <a:r>
              <a:rPr sz="22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描写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情人</a:t>
            </a:r>
            <a:r>
              <a:rPr sz="2200" b="1" u="heavy" spc="10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，文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理论</a:t>
            </a:r>
            <a:r>
              <a:rPr sz="2200" b="1" spc="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摆脱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教条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、主要作品：</a:t>
            </a:r>
            <a:r>
              <a:rPr sz="22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秦兆阳《现实主义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——广阔的道路》、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30705">
              <a:lnSpc>
                <a:spcPct val="100000"/>
              </a:lnSpc>
            </a:pP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钱谷融《论“文学是人学”》、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2806954" y="5346293"/>
            <a:ext cx="2814320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钟惦斐《电影的锣鼓》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8535923" y="3747515"/>
            <a:ext cx="2211324" cy="2593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729792" y="325958"/>
            <a:ext cx="395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3355" algn="l"/>
              </a:tabLst>
            </a:pP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第一</a:t>
            </a:r>
            <a:r>
              <a:rPr b="1" spc="-5" dirty="0">
                <a:latin typeface="Microsoft JhengHei" panose="020B0604030504040204" charset="-120"/>
                <a:cs typeface="Microsoft JhengHei" panose="020B0604030504040204" charset="-120"/>
              </a:rPr>
              <a:t>节	</a:t>
            </a:r>
            <a:r>
              <a:rPr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十七年文</a:t>
            </a:r>
            <a:r>
              <a:rPr b="1" spc="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概述</a:t>
            </a:r>
            <a:endParaRPr b="1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910589" y="5045202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683513" y="0"/>
                </a:moveTo>
                <a:lnTo>
                  <a:pt x="0" y="0"/>
                </a:lnTo>
                <a:lnTo>
                  <a:pt x="0" y="504444"/>
                </a:lnTo>
                <a:lnTo>
                  <a:pt x="683513" y="504444"/>
                </a:lnTo>
                <a:lnTo>
                  <a:pt x="935735" y="252222"/>
                </a:lnTo>
                <a:lnTo>
                  <a:pt x="68351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910589" y="5045202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0" y="0"/>
                </a:moveTo>
                <a:lnTo>
                  <a:pt x="683513" y="0"/>
                </a:lnTo>
                <a:lnTo>
                  <a:pt x="935735" y="252222"/>
                </a:lnTo>
                <a:lnTo>
                  <a:pt x="683513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3"/>
            </p:custDataLst>
          </p:nvPr>
        </p:nvSpPr>
        <p:spPr>
          <a:xfrm>
            <a:off x="1148892" y="509028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  <p:custDataLst>
              <p:tags r:id="rId14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>
            <p:custDataLst>
              <p:tags r:id="rId6"/>
            </p:custDataLst>
          </p:nvPr>
        </p:nvSpPr>
        <p:spPr>
          <a:xfrm>
            <a:off x="1610741" y="1554607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988567" y="1175765"/>
            <a:ext cx="10928350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64195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五、反右斗争扩大化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8130540" algn="r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）时间：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1957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7338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）事件：整风反右斗争的严重扩大化，大批作家、理论家被划为“右派分子”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，大批优秀作品被视为“毒草”。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482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结果：创作积极性受挫，“左”倾教条恶性膨胀。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98093" y="387477"/>
            <a:ext cx="395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3355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第一</a:t>
            </a:r>
            <a:r>
              <a:rPr b="1" spc="-5" dirty="0">
                <a:latin typeface="Microsoft JhengHei" panose="020B0604030504040204" charset="-120"/>
                <a:cs typeface="Microsoft JhengHei" panose="020B0604030504040204" charset="-120"/>
              </a:rPr>
              <a:t>节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b="1" spc="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十七年文</a:t>
            </a:r>
            <a:r>
              <a:rPr b="1" spc="-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概述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04800" y="721360"/>
            <a:ext cx="114185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幸亏是这些青年妇女，白洋淀长大的，她们摇的小船飞快。小船活像离开了水皮的一条打跳的梭鱼。她们从小跟这小船打交道，驶起来，就像织布穿梭，缝衣透针一般快。假如敌人追上了，就跳到水里去死吧!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后面大船来的飞快。那明明白白是鬼子！这几个青年妇女咬紧牙制止住心跳，摇橹的手并没有慌，水在两旁大声哗哗，哗哗，哗哗哗!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“往荷花淀里摇！那里水浅，大船过不去。”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她们奔着那不知道有几亩大小的荷花淀去，那一望无边际的密密层层的大荷叶，迎着阳光舒展开，就像铜墙铁壁一样。粉色荷花箭高高地挺出来，是监视白洋淀的哨兵吧!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她们向荷花淀里摇，最后，努力的一摇，小船窜进了荷花淀。几只野鸭扑楞楞飞起，尖声惊叫，掠着水面飞走了。就在她们的耳边响起一排枪声!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个荷花淀全震荡起来。她们想，陷在敌人的埋伏里了，一准要死了，一齐翻身跳到水里去。渐渐听清楚枪声只是向着外面，她们才又扒着船帮露出头来。她们看见不远的地方，那宽厚肥大的荷叶下面，有一个人的脸，下半截身子长在水里。荷花变成人了？那不是我们的水生吗？又往左右看去，不久各人就找到了各人丈夫的脸，啊！原来是他们!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但是那些隐蔽在大荷叶下面的战士们，正在聚精会神瞄着敌人射击，半眼也没有看她们。枪声清脆，三五排枪过后，他们投出了手榴弹，冲出了荷花淀。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手榴弹把敌人那只大船击沉，一切都沉下去了。水面上只剩下一团烟硝火药气味。战士们就在那里大声欢笑着，打捞战利品。他们又开始了沉到水底捞出大鱼来的拿手戏。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235102" y="1287017"/>
            <a:ext cx="10575290" cy="264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六、“十七年”文学的主要特征：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、风格：“革命现实主义和革命浪漫主义相结合”→革命现实主义为主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、不足：真实性受损，不能写劳动人民精神的创伤，不能表现社会中的阴暗面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3、后果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理想化乃至空想化，导致浮夸风</a:t>
            </a:r>
            <a:r>
              <a:rPr lang="zh-CN"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400" b="1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235102" y="4213605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七、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台湾文学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235102" y="4944821"/>
            <a:ext cx="1160907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台湾现代主义文学思潮很活跃，最初登场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诗歌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开始，分别创办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“蓝星诗社”“创世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纪”诗社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29792" y="332308"/>
            <a:ext cx="395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3355" algn="l"/>
              </a:tabLst>
            </a:pP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第一</a:t>
            </a:r>
            <a:r>
              <a:rPr b="1" spc="-5" dirty="0">
                <a:latin typeface="Microsoft JhengHei" panose="020B0604030504040204" charset="-120"/>
                <a:cs typeface="Microsoft JhengHei" panose="020B0604030504040204" charset="-120"/>
              </a:rPr>
              <a:t>节	</a:t>
            </a:r>
            <a:r>
              <a:rPr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十七年文</a:t>
            </a:r>
            <a:r>
              <a:rPr b="1" spc="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概述</a:t>
            </a:r>
            <a:endParaRPr b="1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>
            <p:custDataLst>
              <p:tags r:id="rId10"/>
            </p:custDataLst>
          </p:nvPr>
        </p:nvSpPr>
        <p:spPr>
          <a:xfrm>
            <a:off x="2184654" y="4225290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20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59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1"/>
            </p:custDataLst>
          </p:nvPr>
        </p:nvSpPr>
        <p:spPr>
          <a:xfrm>
            <a:off x="2184654" y="4225290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20">
                <a:moveTo>
                  <a:pt x="0" y="0"/>
                </a:moveTo>
                <a:lnTo>
                  <a:pt x="685800" y="0"/>
                </a:lnTo>
                <a:lnTo>
                  <a:pt x="937259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2"/>
            </p:custDataLst>
          </p:nvPr>
        </p:nvSpPr>
        <p:spPr>
          <a:xfrm>
            <a:off x="2424176" y="426910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  <p:custDataLst>
              <p:tags r:id="rId13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4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3135248" y="6537146"/>
            <a:ext cx="592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听够课程</a:t>
            </a:r>
            <a:r>
              <a:rPr sz="2400" spc="-1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4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个小时</a:t>
            </a:r>
            <a:r>
              <a:rPr sz="2000" spc="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400" spc="-1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</a:t>
            </a:r>
            <a:r>
              <a:rPr sz="24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勤</a:t>
            </a:r>
            <a:r>
              <a:rPr sz="20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，中途</a:t>
            </a:r>
            <a:r>
              <a:rPr sz="20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不</a:t>
            </a:r>
            <a:r>
              <a:rPr sz="20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能退出</a:t>
            </a:r>
            <a:r>
              <a:rPr sz="20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0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0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</a:t>
            </a:r>
            <a:r>
              <a:rPr sz="20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！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9489185" y="6481673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45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120395" y="460248"/>
            <a:ext cx="11780520" cy="5716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  <p:custDataLst>
      <p:tags r:id="rId10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527809"/>
            <a:ext cx="10117455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baseline="-20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50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年代前期，文艺领域开展了一系列思想批判运动，其中规模较大的有（）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400" spc="-1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对电影《武训传》的讨论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对《电影的锣鼓》的批判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对俞平伯《红楼梦》研究的批判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对胡风文艺思想的斗争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E: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对新编历史剧《海瑞罢官》的批判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527809"/>
            <a:ext cx="10117455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baseline="-20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50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年代前期，文艺领域开展了一系列思想批判运动，其中规模较大的有（）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对电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影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《武训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传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》的讨论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对《电影的锣鼓》的批判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对俞平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伯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《红楼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梦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》研究的批判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对胡风文艺思想的斗争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E: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对新编历史剧《海瑞罢官》的批判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378457"/>
            <a:ext cx="1008380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“中华全国文学艺术工作者代表大会”（第一次文代会）召开的地点是（）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149080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延安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北平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149080">
              <a:lnSpc>
                <a:spcPts val="432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上海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重庆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378457"/>
            <a:ext cx="1008380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“中华全国文学艺术工作者代表大会”（第一次文代会）召开的地点是（）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延安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128760" algn="just">
              <a:lnSpc>
                <a:spcPct val="150000"/>
              </a:lnSpc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北平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上海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重庆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378457"/>
            <a:ext cx="923798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中华全国文学艺术工作者代表大会</a:t>
            </a:r>
            <a:r>
              <a:rPr sz="3600" baseline="-2000" dirty="0">
                <a:latin typeface="Arial" panose="020B0604020202020204"/>
                <a:cs typeface="Arial" panose="020B0604020202020204"/>
              </a:rPr>
              <a:t>(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第一次文代会</a:t>
            </a:r>
            <a:r>
              <a:rPr sz="3600" baseline="-200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召开的时间是</a:t>
            </a:r>
            <a:r>
              <a:rPr sz="2400" spc="-5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延安时期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6795135">
              <a:lnSpc>
                <a:spcPct val="150000"/>
              </a:lnSpc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新中国成立前夕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C:50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年代前期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D:50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年代中期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378457"/>
            <a:ext cx="923798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中华全国文学艺术工作者代表大会</a:t>
            </a:r>
            <a:r>
              <a:rPr sz="3600" baseline="-2000" dirty="0">
                <a:latin typeface="Arial" panose="020B0604020202020204"/>
                <a:cs typeface="Arial" panose="020B0604020202020204"/>
              </a:rPr>
              <a:t>(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第一次文代会</a:t>
            </a:r>
            <a:r>
              <a:rPr sz="3600" baseline="-200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召开的时间是</a:t>
            </a:r>
            <a:r>
              <a:rPr sz="2400" spc="-5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延安时期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6750685">
              <a:lnSpc>
                <a:spcPct val="150000"/>
              </a:lnSpc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新中国成立前夕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C:50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年代前期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D:50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年代中期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710690"/>
            <a:ext cx="8105140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baseline="-2000" dirty="0">
                <a:latin typeface="Arial" panose="020B0604020202020204"/>
                <a:cs typeface="Arial" panose="020B0604020202020204"/>
              </a:rPr>
              <a:t>50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年代中期至</a:t>
            </a:r>
            <a:r>
              <a:rPr sz="3600" spc="-15" baseline="-2000" dirty="0">
                <a:latin typeface="Arial" panose="020B0604020202020204"/>
                <a:cs typeface="Arial" panose="020B0604020202020204"/>
              </a:rPr>
              <a:t>60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年代，引领台湾现代主义文学思潮的是（</a:t>
            </a:r>
            <a:r>
              <a:rPr sz="2400" spc="-5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600" spc="-15" baseline="-2000" dirty="0">
                <a:latin typeface="Arial" panose="020B0604020202020204"/>
                <a:cs typeface="Arial" panose="020B0604020202020204"/>
              </a:rPr>
              <a:t>A</a:t>
            </a:r>
            <a:r>
              <a:rPr sz="3600" baseline="-20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诗歌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7169785" algn="just">
              <a:lnSpc>
                <a:spcPts val="5760"/>
              </a:lnSpc>
              <a:spcBef>
                <a:spcPts val="5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散文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小说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戏剧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710690"/>
            <a:ext cx="8105140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baseline="-2000" dirty="0">
                <a:latin typeface="Arial" panose="020B0604020202020204"/>
                <a:cs typeface="Arial" panose="020B0604020202020204"/>
              </a:rPr>
              <a:t>50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年代中期至</a:t>
            </a:r>
            <a:r>
              <a:rPr sz="3600" spc="-15" baseline="-2000" dirty="0">
                <a:latin typeface="Arial" panose="020B0604020202020204"/>
                <a:cs typeface="Arial" panose="020B0604020202020204"/>
              </a:rPr>
              <a:t>60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年代，引领台湾现代主义文学思潮的是（</a:t>
            </a:r>
            <a:r>
              <a:rPr sz="2400" spc="-5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600" b="1" spc="-15" baseline="-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baseline="-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诗歌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7169785" algn="just">
              <a:lnSpc>
                <a:spcPts val="5760"/>
              </a:lnSpc>
              <a:spcBef>
                <a:spcPts val="5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散文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小说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戏剧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305511" y="1498427"/>
            <a:ext cx="11913870" cy="45910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801370" indent="-789305">
              <a:lnSpc>
                <a:spcPct val="100000"/>
              </a:lnSpc>
              <a:spcBef>
                <a:spcPts val="1545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孙犁擅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以散文的手法来写小说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，虽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抗战生活为题材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，却不以厮杀的情节取胜，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而是以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简单的线索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串联几个场景，加以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精雕细琢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，从中发掘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生活的诗意和人情美的光华。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130175">
              <a:lnSpc>
                <a:spcPct val="150000"/>
              </a:lnSpc>
              <a:spcBef>
                <a:spcPts val="575"/>
              </a:spcBef>
              <a:buSzPct val="96000"/>
              <a:buAutoNum type="arabicPlain" startAt="2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孙犁的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景物描写非常出色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，不仅洋溢着冀中平原的泥土气息和水淀荷花的幽幽清香 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而且与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人的心境、情节的发展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相契合。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语言非常优美，清新自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，人物语言也达到了高 度的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个性化和口语</a:t>
            </a:r>
            <a:r>
              <a:rPr sz="24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130810">
              <a:lnSpc>
                <a:spcPct val="150000"/>
              </a:lnSpc>
              <a:spcBef>
                <a:spcPts val="575"/>
              </a:spcBef>
              <a:buSzPct val="96000"/>
              <a:buAutoNum type="arabicPlain" startAt="2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孙犁的小说以其美的特质与独特的艺术风格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解放区小说中占有特殊的位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。以他 为首，后来有一批作家如刘绍棠、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韩映山、丛维熙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等，追随其创作风格，在五六十年代 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形成了被称之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“荷花淀派”的小说流派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>
            <p:custDataLst>
              <p:tags r:id="rId7"/>
            </p:custDataLst>
          </p:nvPr>
        </p:nvSpPr>
        <p:spPr>
          <a:xfrm>
            <a:off x="5092446" y="480822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19"/>
                </a:lnTo>
                <a:lnTo>
                  <a:pt x="684276" y="502919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5092446" y="480822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37387" y="474979"/>
            <a:ext cx="4824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05960" algn="l"/>
              </a:tabLst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孙犁小说的总体创作特色：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>
            <p:custDataLst>
              <p:tags r:id="rId10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  <p:custDataLst>
              <p:tags r:id="rId11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378457"/>
            <a:ext cx="5512435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《论“文学是人学”》一文的作者是（）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272280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秦兆阳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钱谷融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272280">
              <a:lnSpc>
                <a:spcPts val="432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钟惦斐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王蒙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378457"/>
            <a:ext cx="5512435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《论“文学是人学”》一文的作者是（）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秦兆阳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250690" algn="just">
              <a:lnSpc>
                <a:spcPct val="150000"/>
              </a:lnSpc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钱谷融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钟惦斐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王蒙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378457"/>
            <a:ext cx="5816600" cy="3251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下列诗社中，由台湾诗人发起组织的有（）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中国新诗社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B:“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创世纪”诗社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272280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湖畔诗社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蓝星诗社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风车诗社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572211" y="1378457"/>
            <a:ext cx="5816600" cy="3251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下列诗社中，由台湾诗人发起组织的有（）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484245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中国新诗社 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B:“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创世纪”诗社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湖畔诗社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蓝星诗社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风车诗社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99136" y="1378457"/>
            <a:ext cx="11085195" cy="3251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五十年代，文艺领域开展了一系列思想批判运动。其中规模较大的有三次，即（</a:t>
            </a:r>
            <a:r>
              <a:rPr sz="2400" spc="-6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7118350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关于电影《武训传》的讨论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对《红楼梦》研究的批判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对胡风文艺思想的斗争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对王实味的批判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批判“黑八论”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99136" y="1378457"/>
            <a:ext cx="11085195" cy="3251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五十年代，文艺领域开展了一系列思想批判运动。其中规模较大的有三次，即（</a:t>
            </a:r>
            <a:r>
              <a:rPr sz="2400" spc="-6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7066280">
              <a:lnSpc>
                <a:spcPts val="4320"/>
              </a:lnSpc>
              <a:spcBef>
                <a:spcPts val="120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关于电影《武训传》的讨论  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对《红楼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梦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》研究的批判 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对胡风文艺思想的斗争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对王实味的批判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批判“黑八论”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>
            <p:custDataLst>
              <p:tags r:id="rId6"/>
            </p:custDataLst>
          </p:nvPr>
        </p:nvSpPr>
        <p:spPr>
          <a:xfrm>
            <a:off x="11364468" y="36576"/>
            <a:ext cx="523240" cy="186055"/>
          </a:xfrm>
          <a:custGeom>
            <a:avLst/>
            <a:gdLst/>
            <a:ahLst/>
            <a:cxnLst/>
            <a:rect l="l" t="t" r="r" b="b"/>
            <a:pathLst>
              <a:path w="523240" h="186054">
                <a:moveTo>
                  <a:pt x="0" y="185927"/>
                </a:moveTo>
                <a:lnTo>
                  <a:pt x="522731" y="185927"/>
                </a:lnTo>
                <a:lnTo>
                  <a:pt x="522731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12192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>
            <p:custDataLst>
              <p:tags r:id="rId7"/>
            </p:custDataLst>
          </p:nvPr>
        </p:nvSpPr>
        <p:spPr>
          <a:xfrm>
            <a:off x="9476231" y="22859"/>
            <a:ext cx="2715768" cy="1703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85266" y="319531"/>
            <a:ext cx="2662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8655" algn="l"/>
              </a:tabLst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4.1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第一节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b="1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10"/>
            </p:custDataLst>
          </p:nvPr>
        </p:nvSpPr>
        <p:spPr>
          <a:xfrm>
            <a:off x="577392" y="1187018"/>
            <a:ext cx="10335260" cy="433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（一）“十七年”文学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4795" indent="-252730">
              <a:lnSpc>
                <a:spcPct val="100000"/>
              </a:lnSpc>
              <a:spcBef>
                <a:spcPts val="5"/>
              </a:spcBef>
              <a:buSzPct val="96000"/>
              <a:buAutoNum type="arabicPeriod"/>
              <a:tabLst>
                <a:tab pos="26543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风格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：“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革命现实主义和革命浪漫主义相结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”→革命现实主义为主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4795" indent="-252730">
              <a:lnSpc>
                <a:spcPct val="100000"/>
              </a:lnSpc>
              <a:spcBef>
                <a:spcPts val="2015"/>
              </a:spcBef>
              <a:buSzPct val="96000"/>
              <a:buAutoNum type="arabicPeriod"/>
              <a:tabLst>
                <a:tab pos="265430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不足：真实性受损，不能写劳动人民精神的创伤，不能表现社会中的阴暗面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4795" indent="-252730">
              <a:lnSpc>
                <a:spcPct val="100000"/>
              </a:lnSpc>
              <a:spcBef>
                <a:spcPts val="2020"/>
              </a:spcBef>
              <a:buSzPct val="96000"/>
              <a:buAutoNum type="arabicPeriod"/>
              <a:tabLst>
                <a:tab pos="26543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后果：理想化乃至空想化，导致浮夸风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4795" indent="-252730">
              <a:lnSpc>
                <a:spcPct val="100000"/>
              </a:lnSpc>
              <a:spcBef>
                <a:spcPts val="2020"/>
              </a:spcBef>
              <a:buSzPct val="96000"/>
              <a:buAutoNum type="arabicPeriod"/>
              <a:tabLst>
                <a:tab pos="265430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教训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①劫难的根本原因：“左”倾思潮；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26135">
              <a:lnSpc>
                <a:spcPct val="100000"/>
              </a:lnSpc>
              <a:spcBef>
                <a:spcPts val="201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②政治对文艺的过多干预；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26135">
              <a:lnSpc>
                <a:spcPct val="100000"/>
              </a:lnSpc>
              <a:spcBef>
                <a:spcPts val="202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③民主才能保证文艺健康发展。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7734300" y="3569208"/>
            <a:ext cx="4099559" cy="28864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>
            <p:custDataLst>
              <p:tags r:id="rId13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  <p:custDataLst>
              <p:tags r:id="rId14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5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83132" y="1029969"/>
            <a:ext cx="4142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7780" algn="l"/>
              </a:tabLst>
            </a:pPr>
            <a:r>
              <a:rPr spc="-5" dirty="0"/>
              <a:t>第二节</a:t>
            </a:r>
            <a:r>
              <a:rPr spc="-5" dirty="0"/>
              <a:t>	</a:t>
            </a:r>
            <a:r>
              <a:rPr spc="-5" dirty="0"/>
              <a:t>“十七年”的小说</a:t>
            </a:r>
            <a:endParaRPr spc="-5" dirty="0"/>
          </a:p>
        </p:txBody>
      </p:sp>
      <p:sp>
        <p:nvSpPr>
          <p:cNvPr id="6" name="object 6"/>
          <p:cNvSpPr/>
          <p:nvPr>
            <p:custDataLst>
              <p:tags r:id="rId7"/>
            </p:custDataLst>
          </p:nvPr>
        </p:nvSpPr>
        <p:spPr>
          <a:xfrm>
            <a:off x="486378" y="2061972"/>
            <a:ext cx="11604164" cy="415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>
            <p:custDataLst>
              <p:tags r:id="rId9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10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>
            <p:custDataLst>
              <p:tags r:id="rId6"/>
            </p:custDataLst>
          </p:nvPr>
        </p:nvSpPr>
        <p:spPr>
          <a:xfrm>
            <a:off x="10780776" y="111252"/>
            <a:ext cx="1283335" cy="250190"/>
          </a:xfrm>
          <a:custGeom>
            <a:avLst/>
            <a:gdLst/>
            <a:ahLst/>
            <a:cxnLst/>
            <a:rect l="l" t="t" r="r" b="b"/>
            <a:pathLst>
              <a:path w="1283334" h="250190">
                <a:moveTo>
                  <a:pt x="0" y="249936"/>
                </a:moveTo>
                <a:lnTo>
                  <a:pt x="1283207" y="249936"/>
                </a:lnTo>
                <a:lnTo>
                  <a:pt x="1283207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12191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27049" y="386283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8655" algn="l"/>
              </a:tabLst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4.2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10" dirty="0">
                <a:latin typeface="微软雅黑" panose="020B0503020204020204" charset="-122"/>
                <a:cs typeface="微软雅黑" panose="020B0503020204020204" charset="-122"/>
              </a:rPr>
              <a:t>第二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节	</a:t>
            </a:r>
            <a:r>
              <a:rPr b="1" spc="-10" dirty="0">
                <a:latin typeface="微软雅黑" panose="020B0503020204020204" charset="-122"/>
                <a:cs typeface="微软雅黑" panose="020B0503020204020204" charset="-122"/>
              </a:rPr>
              <a:t>“十七年”的小说</a:t>
            </a:r>
            <a:endParaRPr b="1" spc="-1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78739" y="1033398"/>
            <a:ext cx="18091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21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.1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9"/>
            </p:custDataLst>
          </p:nvPr>
        </p:nvSpPr>
        <p:spPr>
          <a:xfrm>
            <a:off x="78739" y="1728038"/>
            <a:ext cx="12275185" cy="407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（一）历史题材：反映民主革命斗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争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——主旋律“革命英雄主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义”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7655" indent="-275590">
              <a:lnSpc>
                <a:spcPct val="100000"/>
              </a:lnSpc>
              <a:spcBef>
                <a:spcPts val="2020"/>
              </a:spcBef>
              <a:buClr>
                <a:srgbClr val="000000"/>
              </a:buClr>
              <a:buSzPct val="96000"/>
              <a:buAutoNum type="arabicPeriod"/>
              <a:tabLst>
                <a:tab pos="28829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解放战争：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短篇：峻青《黎明的河边》，茹志鹃《百合花》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  <a:tabLst>
                <a:tab pos="638175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长篇：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杜鹏程《保卫延安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、吴强《红日》、	曲波《</a:t>
            </a:r>
            <a:r>
              <a:rPr sz="24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林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海雪原》、罗广斌</a:t>
            </a:r>
            <a:r>
              <a:rPr sz="2400" b="1" spc="-8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益言《红岩》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7655" indent="-275590">
              <a:lnSpc>
                <a:spcPct val="100000"/>
              </a:lnSpc>
              <a:spcBef>
                <a:spcPts val="2020"/>
              </a:spcBef>
              <a:buClr>
                <a:srgbClr val="000000"/>
              </a:buClr>
              <a:buSzPct val="96000"/>
              <a:buAutoNum type="arabicPeriod" startAt="2"/>
              <a:tabLst>
                <a:tab pos="28829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抗日战争：孙犁《风云初记》（滹沱河畔的抗日风云）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、知侠《铁道游击队》、冯志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《敌后武工队》、冯德英《苦菜花》、李英儒《野火春风斗古城》、杨沫《青春之歌》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8290" marR="702310" indent="-288290">
              <a:lnSpc>
                <a:spcPct val="170000"/>
              </a:lnSpc>
              <a:buSzPct val="96000"/>
              <a:buAutoNum type="arabicPeriod" startAt="3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抗美援朝：杨朔《三千里江山》、陆国柱《上甘岭》、路翎《洼地上的“战役”》、 姚雪垠《李自成》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10"/>
            </p:custDataLst>
          </p:nvPr>
        </p:nvSpPr>
        <p:spPr>
          <a:xfrm>
            <a:off x="9247631" y="152400"/>
            <a:ext cx="2944368" cy="17754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2230373" y="1015746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19"/>
                </a:lnTo>
                <a:lnTo>
                  <a:pt x="684276" y="502919"/>
                </a:lnTo>
                <a:lnTo>
                  <a:pt x="935736" y="251459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3"/>
            </p:custDataLst>
          </p:nvPr>
        </p:nvSpPr>
        <p:spPr>
          <a:xfrm>
            <a:off x="2230373" y="1015746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59"/>
                </a:lnTo>
                <a:lnTo>
                  <a:pt x="68427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>
            <p:custDataLst>
              <p:tags r:id="rId14"/>
            </p:custDataLst>
          </p:nvPr>
        </p:nvSpPr>
        <p:spPr>
          <a:xfrm>
            <a:off x="2468372" y="105956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>
            <p:custDataLst>
              <p:tags r:id="rId15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  <p:custDataLst>
              <p:tags r:id="rId16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3" name="object 13"/>
          <p:cNvSpPr txBox="1"/>
          <p:nvPr>
            <p:custDataLst>
              <p:tags r:id="rId17"/>
            </p:custDataLst>
          </p:nvPr>
        </p:nvSpPr>
        <p:spPr>
          <a:xfrm>
            <a:off x="343001" y="137921"/>
            <a:ext cx="97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1一、概述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61796" y="359105"/>
            <a:ext cx="4794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8655" algn="l"/>
              </a:tabLst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4.2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10" dirty="0">
                <a:latin typeface="微软雅黑" panose="020B0503020204020204" charset="-122"/>
                <a:cs typeface="微软雅黑" panose="020B0503020204020204" charset="-122"/>
              </a:rPr>
              <a:t>第二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节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“十七年”的小说</a:t>
            </a:r>
            <a:endParaRPr b="1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18059" y="1159890"/>
            <a:ext cx="2159000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4.2.1	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（二）现实生活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18059" y="2659760"/>
            <a:ext cx="11556365" cy="276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30">
              <a:lnSpc>
                <a:spcPct val="100000"/>
              </a:lnSpc>
              <a:spcBef>
                <a:spcPts val="100"/>
              </a:spcBef>
              <a:buSzPct val="96000"/>
              <a:buFont typeface="΢"/>
              <a:buAutoNum type="arabicPeriod"/>
              <a:tabLst>
                <a:tab pos="26543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土改：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烽《一架弹花机》、赵树理《登记》、康濯《水滴石穿》、高晓声《解约》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166370">
              <a:lnSpc>
                <a:spcPct val="200000"/>
              </a:lnSpc>
              <a:spcBef>
                <a:spcPts val="580"/>
              </a:spcBef>
              <a:buClr>
                <a:srgbClr val="000000"/>
              </a:buClr>
              <a:buSzPct val="96000"/>
              <a:buFont typeface="΢"/>
              <a:buAutoNum type="arabicPeriod"/>
              <a:tabLst>
                <a:tab pos="26543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农业合作化：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秦兆阳《农村散记》康濯《春种秋收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西戎《宋老大进城》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马烽《三 年早知道》</a:t>
            </a:r>
            <a:r>
              <a:rPr sz="2400" b="1" spc="-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赵树理《三里湾》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周立波《山乡巨变》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柳青《创业史》（梁三老汉）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7655" indent="-275590">
              <a:lnSpc>
                <a:spcPct val="100000"/>
              </a:lnSpc>
              <a:buSzPct val="96000"/>
              <a:buAutoNum type="arabicPeriod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工业建设：周立波《铁水奔流》、艾芜《百炼成钢》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2558033" y="1782317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2558033" y="1782317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3"/>
            </p:custDataLst>
          </p:nvPr>
        </p:nvSpPr>
        <p:spPr>
          <a:xfrm>
            <a:off x="2797301" y="18261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>
            <p:custDataLst>
              <p:tags r:id="rId14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  <p:custDataLst>
              <p:tags r:id="rId15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2" name="object 12"/>
          <p:cNvSpPr txBox="1"/>
          <p:nvPr>
            <p:custDataLst>
              <p:tags r:id="rId16"/>
            </p:custDataLst>
          </p:nvPr>
        </p:nvSpPr>
        <p:spPr>
          <a:xfrm>
            <a:off x="343001" y="137921"/>
            <a:ext cx="97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1一、概述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089152" y="1740534"/>
            <a:ext cx="6815455" cy="365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孙犁描写冀中白洋淀农村生活和斗争的小说有（</a:t>
            </a:r>
            <a:r>
              <a:rPr sz="2400" spc="-62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4982845">
              <a:lnSpc>
                <a:spcPct val="150000"/>
              </a:lnSpc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《嘱咐》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《赤叶河》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《我的两家房东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966335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《荷花淀》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E: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《芦花荡》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61796" y="375869"/>
            <a:ext cx="4794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8655" algn="l"/>
              </a:tabLst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4.2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10" dirty="0">
                <a:latin typeface="微软雅黑" panose="020B0503020204020204" charset="-122"/>
                <a:cs typeface="微软雅黑" panose="020B0503020204020204" charset="-122"/>
              </a:rPr>
              <a:t>第二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节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“十七年”的小说</a:t>
            </a:r>
            <a:endParaRPr b="1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18059" y="1015110"/>
            <a:ext cx="243395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4.2.1	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（二）现实生活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“百花文学”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18059" y="2697479"/>
            <a:ext cx="11483975" cy="244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正视现实矛盾，大胆干预生活</a:t>
            </a:r>
            <a:r>
              <a:rPr sz="2400" b="1" spc="-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王蒙《组织部新来的青年人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刘绍棠《田野落 霞》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、李国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《改选》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marR="310515" indent="-801370">
              <a:lnSpc>
                <a:spcPts val="4900"/>
              </a:lnSpc>
              <a:spcBef>
                <a:spcPts val="495"/>
              </a:spcBef>
              <a:buClr>
                <a:srgbClr val="000000"/>
              </a:buClr>
              <a:buSzPct val="96000"/>
              <a:buFont typeface="΢"/>
              <a:buAutoNum type="arabicPlain"/>
              <a:tabLst>
                <a:tab pos="80137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冲破人性禁区，描写内心世界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：陆文夫《小巷深处》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邓友梅《在悬崖上》、 宗璞pú《红豆》、萧也牧《我们夫妇之间》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2823210" y="2155698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19"/>
                </a:lnTo>
                <a:lnTo>
                  <a:pt x="684276" y="502919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2823210" y="2155698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3"/>
            </p:custDataLst>
          </p:nvPr>
        </p:nvSpPr>
        <p:spPr>
          <a:xfrm>
            <a:off x="3061842" y="219925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>
            <p:custDataLst>
              <p:tags r:id="rId14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  <p:custDataLst>
              <p:tags r:id="rId15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2" name="object 12"/>
          <p:cNvSpPr txBox="1"/>
          <p:nvPr>
            <p:custDataLst>
              <p:tags r:id="rId16"/>
            </p:custDataLst>
          </p:nvPr>
        </p:nvSpPr>
        <p:spPr>
          <a:xfrm>
            <a:off x="343001" y="137921"/>
            <a:ext cx="97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1一、概述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28878" y="375869"/>
            <a:ext cx="479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7385" algn="l"/>
              </a:tabLst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4.2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10" dirty="0">
                <a:latin typeface="微软雅黑" panose="020B0503020204020204" charset="-122"/>
                <a:cs typeface="微软雅黑" panose="020B0503020204020204" charset="-122"/>
              </a:rPr>
              <a:t>第二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节	</a:t>
            </a:r>
            <a:r>
              <a:rPr b="1" spc="-10" dirty="0">
                <a:latin typeface="微软雅黑" panose="020B0503020204020204" charset="-122"/>
                <a:cs typeface="微软雅黑" panose="020B0503020204020204" charset="-122"/>
              </a:rPr>
              <a:t>“十七年”的小说</a:t>
            </a:r>
            <a:endParaRPr b="1" spc="-1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18059" y="1015110"/>
            <a:ext cx="155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1	概述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18059" y="1773758"/>
            <a:ext cx="3378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“十七年”小说的缺点：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9"/>
            </p:custDataLst>
          </p:nvPr>
        </p:nvSpPr>
        <p:spPr>
          <a:xfrm>
            <a:off x="118059" y="2578989"/>
            <a:ext cx="9044305" cy="204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735" indent="-788670">
              <a:lnSpc>
                <a:spcPct val="100000"/>
              </a:lnSpc>
              <a:spcBef>
                <a:spcPts val="100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简单、机械地理解文艺与政治的关系</a:t>
            </a:r>
            <a:r>
              <a:rPr sz="2400" b="1" spc="-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文艺直接服务于社会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΢"/>
              <a:buAutoNum type="arabicPlain"/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735" indent="-788670">
              <a:lnSpc>
                <a:spcPct val="100000"/>
              </a:lnSpc>
              <a:spcBef>
                <a:spcPts val="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从抽象的政治出发</a:t>
            </a:r>
            <a:r>
              <a:rPr sz="2400" b="1"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文学模式偏向公式化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和概念化；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΢"/>
              <a:buAutoNum type="arabicPlain"/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735" indent="-788670">
              <a:lnSpc>
                <a:spcPct val="100000"/>
              </a:lnSpc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现实主义的理解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比较狭隘，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批判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10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3777234" y="1639061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683513" y="0"/>
                </a:moveTo>
                <a:lnTo>
                  <a:pt x="0" y="0"/>
                </a:lnTo>
                <a:lnTo>
                  <a:pt x="0" y="504443"/>
                </a:lnTo>
                <a:lnTo>
                  <a:pt x="683513" y="504443"/>
                </a:lnTo>
                <a:lnTo>
                  <a:pt x="935736" y="252222"/>
                </a:lnTo>
                <a:lnTo>
                  <a:pt x="6835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3"/>
            </p:custDataLst>
          </p:nvPr>
        </p:nvSpPr>
        <p:spPr>
          <a:xfrm>
            <a:off x="3777234" y="1639061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0" y="0"/>
                </a:moveTo>
                <a:lnTo>
                  <a:pt x="683513" y="0"/>
                </a:lnTo>
                <a:lnTo>
                  <a:pt x="935736" y="252222"/>
                </a:lnTo>
                <a:lnTo>
                  <a:pt x="683513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>
            <p:custDataLst>
              <p:tags r:id="rId14"/>
            </p:custDataLst>
          </p:nvPr>
        </p:nvSpPr>
        <p:spPr>
          <a:xfrm>
            <a:off x="4016121" y="168325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>
            <p:custDataLst>
              <p:tags r:id="rId15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  <p:custDataLst>
              <p:tags r:id="rId16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3" name="object 13"/>
          <p:cNvSpPr txBox="1"/>
          <p:nvPr>
            <p:custDataLst>
              <p:tags r:id="rId17"/>
            </p:custDataLst>
          </p:nvPr>
        </p:nvSpPr>
        <p:spPr>
          <a:xfrm>
            <a:off x="343001" y="137921"/>
            <a:ext cx="97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1一、概述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47471" y="444754"/>
            <a:ext cx="479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7385" algn="l"/>
              </a:tabLst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第二节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“十七年”的小说</a:t>
            </a:r>
            <a:endParaRPr b="1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57683" y="1044955"/>
            <a:ext cx="216154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（二）现实生活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5.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台湾小说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57683" y="2288794"/>
            <a:ext cx="1178750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1370" indent="-789305">
              <a:lnSpc>
                <a:spcPct val="100000"/>
              </a:lnSpc>
              <a:spcBef>
                <a:spcPts val="100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浓郁的现代主义文学色彩，如：白先勇、王文兴、欧阳子等；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570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浓郁的乡土气息和现实主义意味，如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林海音《城南旧事》（少女英子北平旧人旧 事）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陈映真（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人道主义情怀、批判意识和民族主义精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神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、黄春明等；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127635">
              <a:lnSpc>
                <a:spcPct val="150000"/>
              </a:lnSpc>
              <a:spcBef>
                <a:spcPts val="580"/>
              </a:spcBef>
              <a:buSzPct val="96000"/>
              <a:buAutoNum type="arabicPlain"/>
              <a:tabLst>
                <a:tab pos="802005" algn="l"/>
                <a:tab pos="921258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海外中国人生活的作品，如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於yū梨华（留学生题材：《又见棕榈又见棕榈》《雪地 上的星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星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》《考验》）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、聂华苓等；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2015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通俗文学作品，如琼瑶。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6.香港小说：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金庸“新派武侠小说”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2192273" y="1555241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683513" y="0"/>
                </a:moveTo>
                <a:lnTo>
                  <a:pt x="0" y="0"/>
                </a:lnTo>
                <a:lnTo>
                  <a:pt x="0" y="504444"/>
                </a:lnTo>
                <a:lnTo>
                  <a:pt x="683513" y="504444"/>
                </a:lnTo>
                <a:lnTo>
                  <a:pt x="935736" y="252222"/>
                </a:lnTo>
                <a:lnTo>
                  <a:pt x="68351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2192273" y="1555241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0" y="0"/>
                </a:moveTo>
                <a:lnTo>
                  <a:pt x="683513" y="0"/>
                </a:lnTo>
                <a:lnTo>
                  <a:pt x="935736" y="252222"/>
                </a:lnTo>
                <a:lnTo>
                  <a:pt x="683513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3"/>
            </p:custDataLst>
          </p:nvPr>
        </p:nvSpPr>
        <p:spPr>
          <a:xfrm>
            <a:off x="2430526" y="15994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>
            <p:custDataLst>
              <p:tags r:id="rId14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  <p:custDataLst>
              <p:tags r:id="rId15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12" name="object 12"/>
          <p:cNvSpPr txBox="1"/>
          <p:nvPr>
            <p:custDataLst>
              <p:tags r:id="rId16"/>
            </p:custDataLst>
          </p:nvPr>
        </p:nvSpPr>
        <p:spPr>
          <a:xfrm>
            <a:off x="343001" y="137921"/>
            <a:ext cx="97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5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dirty="0">
                <a:solidFill>
                  <a:srgbClr val="808080"/>
                </a:solidFill>
                <a:latin typeface="微软雅黑" panose="020B0503020204020204" charset="-122"/>
                <a:cs typeface="微软雅黑" panose="020B0503020204020204" charset="-122"/>
              </a:rPr>
              <a:t>1一、概述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439623" y="1606041"/>
            <a:ext cx="886460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“用抒情的笔调，再现了滹沱河畔的抗日风云”的长篇小说是（）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6710045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《风云初记》  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《苦菜花》 </a:t>
            </a:r>
            <a:r>
              <a:rPr sz="2400" spc="-1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spc="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《青春之歌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《敌后武工队》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439623" y="1606041"/>
            <a:ext cx="886460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“用抒情的笔调，再现了滹沱河畔的抗日风云”的长篇小说是（）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6685915">
              <a:lnSpc>
                <a:spcPct val="15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《风云初记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  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《苦菜花》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《青春之歌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《敌后武工队》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237894" y="2057908"/>
            <a:ext cx="4377055" cy="27025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台湾杰出的乡土文学作家是（</a:t>
            </a:r>
            <a:r>
              <a:rPr sz="2400" spc="-63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138170" algn="just">
              <a:lnSpc>
                <a:spcPts val="4320"/>
              </a:lnSpc>
              <a:spcBef>
                <a:spcPts val="12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陈映真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白先勇 </a:t>
            </a:r>
            <a:r>
              <a:rPr sz="2400" spc="-1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余光中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聂华苓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237894" y="2057908"/>
            <a:ext cx="4377055" cy="27025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台湾杰出的乡土文学作家是（</a:t>
            </a:r>
            <a:r>
              <a:rPr sz="2400" spc="-63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115945" algn="just">
              <a:lnSpc>
                <a:spcPts val="4320"/>
              </a:lnSpc>
              <a:spcBef>
                <a:spcPts val="125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陈映真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白先勇 </a:t>
            </a:r>
            <a:r>
              <a:rPr sz="2400" spc="-1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余光中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聂华苓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247294" y="2057908"/>
            <a:ext cx="11389995" cy="27025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长篇小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说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《保卫延安》、《红日》、《林海雪原》、《红岩》反映的历史时期是（</a:t>
            </a:r>
            <a:r>
              <a:rPr sz="2400" spc="-61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251950">
              <a:lnSpc>
                <a:spcPts val="4320"/>
              </a:lnSpc>
              <a:spcBef>
                <a:spcPts val="12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解放战争时期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抗日战争时期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第一次国内革命战争时期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抗美援朝战争时期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247294" y="2057908"/>
            <a:ext cx="11389995" cy="27025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长篇小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说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《保卫延安》、《红日》、《林海雪原》、《红岩》反映的历史时期是（</a:t>
            </a:r>
            <a:r>
              <a:rPr sz="2400" spc="-61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解放战争时期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抗日战争时期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第一次国内革命战争时期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抗美援朝战争时期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61136" y="1958340"/>
            <a:ext cx="10084435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林海音的小说《城南旧事》以少女英子的视角，描写二、三十年代的一些故 人旧事。小说中的故事发生在（</a:t>
            </a:r>
            <a:r>
              <a:rPr sz="2400" spc="-54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166225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台北  </a:t>
            </a:r>
            <a:r>
              <a:rPr sz="2400" spc="-1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上海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149715">
              <a:lnSpc>
                <a:spcPts val="4320"/>
              </a:lnSpc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北平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香港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089152" y="1740534"/>
            <a:ext cx="6815455" cy="365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孙犁描写冀中白洋淀农村生活和斗争的小说有（</a:t>
            </a:r>
            <a:r>
              <a:rPr sz="2400" spc="-62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《嘱咐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《赤叶河》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《我的两家房东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944110">
              <a:lnSpc>
                <a:spcPct val="150000"/>
              </a:lnSpc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《荷花淀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  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《芦花荡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5958734" y="2799956"/>
            <a:ext cx="4671448" cy="25121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  <p:custDataLst>
              <p:tags r:id="rId10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  <p:custDataLst>
              <p:tags r:id="rId11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61136" y="1958340"/>
            <a:ext cx="10084435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林海音的小说《城南旧事》以少女英子的视角，描写二、三十年代的一些故 人旧事。小说中的故事发生在（</a:t>
            </a:r>
            <a:r>
              <a:rPr sz="2400" spc="-54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166225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台北  </a:t>
            </a:r>
            <a:r>
              <a:rPr sz="2400" spc="-1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上海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北平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香港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069339" y="2070353"/>
            <a:ext cx="6351270" cy="27025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反映农业合作化的代表性长篇小说是（</a:t>
            </a:r>
            <a:r>
              <a:rPr sz="2400" spc="-58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33045">
              <a:lnSpc>
                <a:spcPts val="4320"/>
              </a:lnSpc>
              <a:spcBef>
                <a:spcPts val="12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《三里湾》、《山乡巨变》、《创业史》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《红旗谱》、《创业史》、《山乡巨变》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《创业史》、《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山乡巨</a:t>
            </a:r>
            <a:r>
              <a:rPr sz="2400" spc="-1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》、《百炼成钢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《三千里江山》、《三里湾》、《山乡巨变</a:t>
            </a:r>
            <a:r>
              <a:rPr sz="18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069339" y="2070353"/>
            <a:ext cx="6351270" cy="27025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反映农业合作化的代表性长篇小说是（</a:t>
            </a:r>
            <a:r>
              <a:rPr sz="2400" spc="-58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33045">
              <a:lnSpc>
                <a:spcPts val="4320"/>
              </a:lnSpc>
              <a:spcBef>
                <a:spcPts val="125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《三里湾》、《山乡巨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》、《创业史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《红旗谱》、《创业史》、《山乡巨变》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《创业史》、《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山乡巨</a:t>
            </a:r>
            <a:r>
              <a:rPr sz="2400" spc="-1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》、《百炼成钢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《三千里江山》、《三里湾》、《山乡巨变</a:t>
            </a:r>
            <a:r>
              <a:rPr sz="18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680415" y="1987758"/>
            <a:ext cx="9779000" cy="383412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以“人道主义情怀、批判意识和民族主义精神”为其小说世界核心的台湾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乡土文学作家是（</a:t>
            </a:r>
            <a:r>
              <a:rPr sz="2400" spc="-54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8539480" algn="just">
              <a:lnSpc>
                <a:spcPct val="150000"/>
              </a:lnSpc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陈映真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欧阳子 </a:t>
            </a:r>
            <a:r>
              <a:rPr sz="2400" spc="-1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白先勇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余光中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680415" y="1987758"/>
            <a:ext cx="9779000" cy="383412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以“人道主义情怀、批判意识和民族主义精神”为其小说世界核心的台湾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乡土文学作家是（</a:t>
            </a:r>
            <a:r>
              <a:rPr sz="2400" spc="-54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 marR="8517890" algn="just">
              <a:lnSpc>
                <a:spcPct val="150000"/>
              </a:lnSpc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陈映真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欧阳子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白先勇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余光中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680415" y="1987758"/>
            <a:ext cx="9661525" cy="383412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600" spc="-7" baseline="-2000" dirty="0">
                <a:latin typeface="Arial" panose="020B0604020202020204"/>
                <a:cs typeface="Arial" panose="020B0604020202020204"/>
              </a:rPr>
              <a:t>1956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2400" spc="-5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400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双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百</a:t>
            </a:r>
            <a:r>
              <a:rPr sz="2400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”方针提出后，出现了一批干预生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2400" spc="-5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突破人性禁区的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小说创作，其中有（</a:t>
            </a:r>
            <a:r>
              <a:rPr sz="2400" spc="-5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4445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王蒙的《组织部新来的青年人》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赵树理的《登记》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宗璞的《红豆》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邓友梅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《在悬崖上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李凖的《李双双小传》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38412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680415" y="1987758"/>
            <a:ext cx="9661525" cy="383412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600" spc="-7" baseline="-2000" dirty="0">
                <a:latin typeface="Arial" panose="020B0604020202020204"/>
                <a:cs typeface="Arial" panose="020B0604020202020204"/>
              </a:rPr>
              <a:t>1956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2400" spc="-5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400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双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百</a:t>
            </a:r>
            <a:r>
              <a:rPr sz="2400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”方针提出后，出现了一批干预生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2400" spc="-5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突破人性禁区的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小说创作，其中有（</a:t>
            </a:r>
            <a:r>
              <a:rPr sz="2400" spc="-5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王蒙的《组织部新来的青年人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赵树理的《登记》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宗璞的《红豆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邓友梅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《在悬崖上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李凖的《李双双小传》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69365" y="351485"/>
            <a:ext cx="3594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4.2.2</a:t>
            </a:r>
            <a:r>
              <a:rPr sz="24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几部重要的长篇小说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243941" y="1094613"/>
            <a:ext cx="11607800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（一）吴强《红日》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57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思想内容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：1946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年到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1947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年，华东战场涟水、莱芜、孟良崮（gù）三个相互衔接的 战役，并以孟良崮战役为重点，形象地概括了华东野战军粉碎敌人重点进攻，变战略防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860526" y="2776474"/>
            <a:ext cx="30734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御为战略进攻的历程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9"/>
            </p:custDataLst>
          </p:nvPr>
        </p:nvSpPr>
        <p:spPr>
          <a:xfrm>
            <a:off x="243941" y="3345941"/>
            <a:ext cx="11418570" cy="296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95"/>
              </a:spcBef>
              <a:buSzPct val="96000"/>
              <a:buAutoNum type="arabicPeriod" startAt="2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主要人物：沈振新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张灵甫（蒋介石麾下出色的干将）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、陈毅、粟裕、李仙洲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7655" indent="-275590">
              <a:lnSpc>
                <a:spcPct val="100000"/>
              </a:lnSpc>
              <a:spcBef>
                <a:spcPts val="2115"/>
              </a:spcBef>
              <a:buSzPct val="96000"/>
              <a:buAutoNum type="arabicPeriod" startAt="2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艺术特征：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2020"/>
              </a:spcBef>
              <a:buSzPct val="96000"/>
              <a:buFont typeface="΢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将历史纪实与艺术创造相结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，表现广阔的战争画面和生活图景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201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生活化个性化地表现人物性格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89940">
              <a:lnSpc>
                <a:spcPct val="100000"/>
              </a:lnSpc>
              <a:spcBef>
                <a:spcPts val="2015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“不是写战史，却又写了战史；写了战史，但又不是战史”。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>
            <p:custDataLst>
              <p:tags r:id="rId10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2"/>
            </p:custDataLst>
          </p:nvPr>
        </p:nvSpPr>
        <p:spPr>
          <a:xfrm>
            <a:off x="4836414" y="2775966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4"/>
                </a:lnTo>
                <a:lnTo>
                  <a:pt x="685038" y="504444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>
            <p:custDataLst>
              <p:tags r:id="rId13"/>
            </p:custDataLst>
          </p:nvPr>
        </p:nvSpPr>
        <p:spPr>
          <a:xfrm>
            <a:off x="4836414" y="2775966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>
            <p:custDataLst>
              <p:tags r:id="rId14"/>
            </p:custDataLst>
          </p:nvPr>
        </p:nvSpPr>
        <p:spPr>
          <a:xfrm>
            <a:off x="5076190" y="282041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>
            <p:custDataLst>
              <p:tags r:id="rId15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  <p:custDataLst>
              <p:tags r:id="rId16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7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64260" y="343916"/>
            <a:ext cx="39300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（二）罗广斌、杨益言《红岩》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1256" y="998931"/>
            <a:ext cx="80149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ea typeface="微软雅黑" panose="020B0503020204020204" charset="-122"/>
              </a:rPr>
              <a:t>1.基本信</a:t>
            </a:r>
            <a:r>
              <a:rPr sz="2400" b="1" dirty="0">
                <a:ea typeface="微软雅黑" panose="020B0503020204020204" charset="-122"/>
              </a:rPr>
              <a:t>息</a:t>
            </a:r>
            <a:r>
              <a:rPr sz="2400" b="1" spc="-5" dirty="0">
                <a:ea typeface="微软雅黑" panose="020B0503020204020204" charset="-122"/>
              </a:rPr>
              <a:t>：《红岩》1961年出版，作者罗广斌、杨益言。</a:t>
            </a:r>
            <a:endParaRPr sz="2400" b="1">
              <a:ea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9891065" y="5092007"/>
            <a:ext cx="304800" cy="402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51256" y="1694434"/>
            <a:ext cx="10861040" cy="451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30">
              <a:lnSpc>
                <a:spcPct val="100000"/>
              </a:lnSpc>
              <a:spcBef>
                <a:spcPts val="100"/>
              </a:spcBef>
              <a:buSzPct val="96000"/>
              <a:buFont typeface="΢"/>
              <a:buAutoNum type="arabicPeriod" startAt="2"/>
              <a:tabLst>
                <a:tab pos="265430" algn="l"/>
              </a:tabLst>
            </a:pPr>
            <a:r>
              <a:rPr b="1" dirty="0">
                <a:ea typeface="微软雅黑" panose="020B0503020204020204" charset="-122"/>
              </a:rPr>
              <a:t>思想内容：以白公馆和渣滓洞为主线，交叉写华</a:t>
            </a:r>
            <a:r>
              <a:rPr b="1" spc="5" dirty="0">
                <a:ea typeface="微软雅黑" panose="020B0503020204020204" charset="-122"/>
              </a:rPr>
              <a:t>蓥</a:t>
            </a:r>
            <a:r>
              <a:rPr b="1" dirty="0">
                <a:ea typeface="微软雅黑" panose="020B0503020204020204" charset="-122"/>
              </a:rPr>
              <a:t>(yíng)山游击队、地下斗争、</a:t>
            </a:r>
            <a:endParaRPr b="1" dirty="0">
              <a:ea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b="1" spc="-5" dirty="0">
                <a:ea typeface="微软雅黑" panose="020B0503020204020204" charset="-122"/>
              </a:rPr>
              <a:t>农村起义，</a:t>
            </a:r>
            <a:endParaRPr b="1" spc="-5" dirty="0">
              <a:ea typeface="微软雅黑" panose="020B0503020204020204" charset="-122"/>
            </a:endParaRPr>
          </a:p>
          <a:p>
            <a:pPr marL="1097915">
              <a:lnSpc>
                <a:spcPct val="100000"/>
              </a:lnSpc>
              <a:spcBef>
                <a:spcPts val="2595"/>
              </a:spcBef>
            </a:pPr>
            <a:r>
              <a:rPr b="1" dirty="0">
                <a:ea typeface="微软雅黑" panose="020B0503020204020204" charset="-122"/>
              </a:rPr>
              <a:t>是一部反映黎明前光明与黑暗最后决</a:t>
            </a:r>
            <a:r>
              <a:rPr b="1" spc="5" dirty="0">
                <a:ea typeface="微软雅黑" panose="020B0503020204020204" charset="-122"/>
              </a:rPr>
              <a:t>战</a:t>
            </a:r>
            <a:r>
              <a:rPr b="1" dirty="0">
                <a:ea typeface="微软雅黑" panose="020B0503020204020204" charset="-122"/>
              </a:rPr>
              <a:t>的长篇小说。</a:t>
            </a:r>
            <a:r>
              <a:rPr b="1" spc="-5" dirty="0">
                <a:ea typeface="微软雅黑" panose="020B0503020204020204" charset="-122"/>
              </a:rPr>
              <a:t>1948~1949</a:t>
            </a:r>
            <a:r>
              <a:rPr b="1" dirty="0">
                <a:ea typeface="微软雅黑" panose="020B0503020204020204" charset="-122"/>
              </a:rPr>
              <a:t>。</a:t>
            </a:r>
            <a:endParaRPr b="1" dirty="0">
              <a:ea typeface="微软雅黑" panose="020B0503020204020204" charset="-122"/>
            </a:endParaRPr>
          </a:p>
          <a:p>
            <a:pPr marL="264795" indent="-252730">
              <a:lnSpc>
                <a:spcPct val="100000"/>
              </a:lnSpc>
              <a:spcBef>
                <a:spcPts val="2590"/>
              </a:spcBef>
              <a:buSzPct val="96000"/>
              <a:buFont typeface="΢"/>
              <a:buAutoNum type="arabicPeriod" startAt="3"/>
              <a:tabLst>
                <a:tab pos="265430" algn="l"/>
              </a:tabLst>
            </a:pPr>
            <a:r>
              <a:rPr b="1" spc="-5" dirty="0">
                <a:ea typeface="微软雅黑" panose="020B0503020204020204" charset="-122"/>
              </a:rPr>
              <a:t>主要人</a:t>
            </a:r>
            <a:r>
              <a:rPr b="1" dirty="0">
                <a:ea typeface="微软雅黑" panose="020B0503020204020204" charset="-122"/>
              </a:rPr>
              <a:t>物</a:t>
            </a:r>
            <a:r>
              <a:rPr b="1" spc="-5" dirty="0">
                <a:ea typeface="微软雅黑" panose="020B0503020204020204" charset="-122"/>
              </a:rPr>
              <a:t>：许云峰、江姐、双枪老太婆</a:t>
            </a:r>
            <a:r>
              <a:rPr b="1" dirty="0">
                <a:ea typeface="微软雅黑" panose="020B0503020204020204" charset="-122"/>
              </a:rPr>
              <a:t>……</a:t>
            </a:r>
            <a:endParaRPr b="1" dirty="0">
              <a:ea typeface="微软雅黑" panose="020B0503020204020204" charset="-122"/>
            </a:endParaRPr>
          </a:p>
          <a:p>
            <a:pPr marL="287655" indent="-275590">
              <a:lnSpc>
                <a:spcPct val="100000"/>
              </a:lnSpc>
              <a:spcBef>
                <a:spcPts val="2595"/>
              </a:spcBef>
              <a:buSzPct val="96000"/>
              <a:buAutoNum type="arabicPeriod" startAt="3"/>
              <a:tabLst>
                <a:tab pos="288290" algn="l"/>
              </a:tabLst>
            </a:pPr>
            <a:r>
              <a:rPr b="1" dirty="0">
                <a:ea typeface="微软雅黑" panose="020B0503020204020204" charset="-122"/>
              </a:rPr>
              <a:t>艺术特征：</a:t>
            </a:r>
            <a:endParaRPr b="1" dirty="0">
              <a:ea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2595"/>
              </a:spcBef>
              <a:buSzPct val="96000"/>
              <a:buAutoNum type="arabicPlain"/>
              <a:tabLst>
                <a:tab pos="801370" algn="l"/>
              </a:tabLst>
            </a:pPr>
            <a:r>
              <a:rPr b="1" dirty="0">
                <a:ea typeface="微软雅黑" panose="020B0503020204020204" charset="-122"/>
              </a:rPr>
              <a:t>小说通过尖锐复杂的矛盾冲突和惊心动魄的斗争场面刻画人物形象</a:t>
            </a:r>
            <a:endParaRPr b="1" dirty="0">
              <a:ea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2590"/>
              </a:spcBef>
              <a:buSzPct val="96000"/>
              <a:buAutoNum type="arabicPlain"/>
              <a:tabLst>
                <a:tab pos="801370" algn="l"/>
              </a:tabLst>
            </a:pPr>
            <a:r>
              <a:rPr b="1" dirty="0">
                <a:ea typeface="微软雅黑" panose="020B0503020204020204" charset="-122"/>
              </a:rPr>
              <a:t>采用了多线索的网状结构方式。</a:t>
            </a:r>
            <a:endParaRPr b="1" dirty="0">
              <a:ea typeface="微软雅黑" panose="020B0503020204020204" charset="-122"/>
            </a:endParaRPr>
          </a:p>
        </p:txBody>
      </p:sp>
      <p:sp>
        <p:nvSpPr>
          <p:cNvPr id="10" name="object 10"/>
          <p:cNvSpPr/>
          <p:nvPr>
            <p:custDataLst>
              <p:tags r:id="rId10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>
            <p:custDataLst>
              <p:tags r:id="rId12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  <p:custDataLst>
              <p:tags r:id="rId13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4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63245" y="1132840"/>
            <a:ext cx="108273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1948年，在国民党统治下的重庆处在黎明前最黑暗的时刻。为了配合工人运动，重庆地下党工运书记许云峰命甫志高建立沙坪书店，作为地下党的备用联络站。甫志高为了表现自己，不顾联络站的保密性质，擅自扩大书店规模，销售进步书刊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天，区委书记江姐要去华蓥山根据地，甫志高到码头为江姐送行，江姐嘱咐他要注意隐蔽，他嘴上答应，心里却不以为然。江姐到离根据地不远的一座县城时，发现自己的丈夫、华蓥山纵队政委彭松涛的人头被高挂城头。见到纵队司令员“双枪老太婆”后，她忍住悲痛，坚决要求到丈夫生前战斗的地方工作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甫志高又自作主张吸收了一名叫郑克昌的青年人入店工作，许云峰知道情况后大吃一惊，几经分析发现郑克昌形迹可疑，便让甫志高通知所有人员迅速转移。甫志高却根本不听劝告，反认为许云峰嫉妒自己的工作成绩，结果被捕并成了可耻的叛徒。由于他的告密，许云峰、成岗、余新江和刘思扬等人很快相继被捕。特务头子徐鹏飞得意忘形，妄图借此将重庆地下党一网打尽。然而，他使尽各种伎俩，都没能从许云峰等人身上得到任何所需的东西。凶残的敌人为了得到口供，疯狂地折磨被捕的共产党员，给他们食用霉烂的食物，并且在炎热的夏天限制饮水数量，妄图用炎热、蚊虫、饥饿和干渴动摇革命者的意志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711274"/>
            <a:ext cx="5901690" cy="335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“原生”和“秀梅”出自于孙犁的小说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8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068445">
              <a:lnSpc>
                <a:spcPct val="200000"/>
              </a:lnSpc>
              <a:spcBef>
                <a:spcPts val="30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《荷花淀》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《嘱咐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《光荣》 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《麦收》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47801" y="491998"/>
            <a:ext cx="2814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（三）梁斌《红旗谱》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50977" y="1034541"/>
            <a:ext cx="11598275" cy="36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ea typeface="微软雅黑" panose="020B0503020204020204" charset="-122"/>
              </a:rPr>
              <a:t>1.</a:t>
            </a:r>
            <a:r>
              <a:rPr sz="2300" b="1" dirty="0">
                <a:ea typeface="微软雅黑" panose="020B0503020204020204" charset="-122"/>
              </a:rPr>
              <a:t>作者简介：梁斌，主要</a:t>
            </a:r>
            <a:r>
              <a:rPr sz="2300" b="1" spc="-15" dirty="0">
                <a:ea typeface="微软雅黑" panose="020B0503020204020204" charset="-122"/>
              </a:rPr>
              <a:t>作</a:t>
            </a:r>
            <a:r>
              <a:rPr sz="2300" b="1" dirty="0">
                <a:ea typeface="微软雅黑" panose="020B0503020204020204" charset="-122"/>
              </a:rPr>
              <a:t>品有</a:t>
            </a:r>
            <a:r>
              <a:rPr sz="2300" b="1" spc="-15" dirty="0">
                <a:ea typeface="微软雅黑" panose="020B0503020204020204" charset="-122"/>
              </a:rPr>
              <a:t>《</a:t>
            </a:r>
            <a:r>
              <a:rPr sz="2300" b="1" dirty="0">
                <a:ea typeface="微软雅黑" panose="020B0503020204020204" charset="-122"/>
              </a:rPr>
              <a:t>红旗</a:t>
            </a:r>
            <a:r>
              <a:rPr sz="2300" b="1" spc="-15" dirty="0">
                <a:ea typeface="微软雅黑" panose="020B0503020204020204" charset="-122"/>
              </a:rPr>
              <a:t>谱</a:t>
            </a:r>
            <a:r>
              <a:rPr sz="2300" b="1" dirty="0">
                <a:ea typeface="微软雅黑" panose="020B0503020204020204" charset="-122"/>
              </a:rPr>
              <a:t>》</a:t>
            </a:r>
            <a:r>
              <a:rPr sz="2300" b="1" spc="-5" dirty="0">
                <a:ea typeface="微软雅黑" panose="020B0503020204020204" charset="-122"/>
              </a:rPr>
              <a:t>（1957），</a:t>
            </a:r>
            <a:r>
              <a:rPr sz="2300" b="1" dirty="0">
                <a:ea typeface="微软雅黑" panose="020B0503020204020204" charset="-122"/>
              </a:rPr>
              <a:t>《</a:t>
            </a:r>
            <a:r>
              <a:rPr sz="2300" b="1" spc="-15" dirty="0">
                <a:ea typeface="微软雅黑" panose="020B0503020204020204" charset="-122"/>
              </a:rPr>
              <a:t>播</a:t>
            </a:r>
            <a:r>
              <a:rPr sz="2300" b="1" dirty="0">
                <a:ea typeface="微软雅黑" panose="020B0503020204020204" charset="-122"/>
              </a:rPr>
              <a:t>火记</a:t>
            </a:r>
            <a:r>
              <a:rPr sz="2300" b="1" spc="-15" dirty="0">
                <a:ea typeface="微软雅黑" panose="020B0503020204020204" charset="-122"/>
              </a:rPr>
              <a:t>》</a:t>
            </a:r>
            <a:r>
              <a:rPr sz="2300" b="1" spc="-5" dirty="0">
                <a:ea typeface="微软雅黑" panose="020B0503020204020204" charset="-122"/>
              </a:rPr>
              <a:t>（1963），</a:t>
            </a:r>
            <a:r>
              <a:rPr sz="2300" b="1" dirty="0">
                <a:ea typeface="微软雅黑" panose="020B0503020204020204" charset="-122"/>
              </a:rPr>
              <a:t>《烽</a:t>
            </a:r>
            <a:r>
              <a:rPr sz="2300" b="1" spc="-15" dirty="0">
                <a:ea typeface="微软雅黑" panose="020B0503020204020204" charset="-122"/>
              </a:rPr>
              <a:t>烟</a:t>
            </a:r>
            <a:r>
              <a:rPr sz="2300" b="1" dirty="0">
                <a:ea typeface="微软雅黑" panose="020B0503020204020204" charset="-122"/>
              </a:rPr>
              <a:t>图》</a:t>
            </a:r>
            <a:endParaRPr sz="2300" b="1">
              <a:ea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50977" y="1524965"/>
            <a:ext cx="11661775" cy="4827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（1983）。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6225" indent="-264160">
              <a:lnSpc>
                <a:spcPct val="100000"/>
              </a:lnSpc>
              <a:spcBef>
                <a:spcPts val="1660"/>
              </a:spcBef>
              <a:buSzPct val="96000"/>
              <a:buAutoNum type="arabicPeriod" startAt="2"/>
              <a:tabLst>
                <a:tab pos="276860" algn="l"/>
              </a:tabLst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思想内容：《红旗谱》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一部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有民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族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风格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农民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革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命斗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争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的史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126490">
              <a:lnSpc>
                <a:spcPct val="100000"/>
              </a:lnSpc>
              <a:spcBef>
                <a:spcPts val="1655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描写了锁井镇朱老忠、严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志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和两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三代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冯老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兰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（冯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兰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池）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家两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农民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革命英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雄谱系，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126490">
              <a:lnSpc>
                <a:spcPct val="100000"/>
              </a:lnSpc>
              <a:spcBef>
                <a:spcPts val="1655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反映了他们由单枪匹马的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发反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到有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织有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导的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觉斗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争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的过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6225" indent="-264160">
              <a:lnSpc>
                <a:spcPct val="100000"/>
              </a:lnSpc>
              <a:spcBef>
                <a:spcPts val="1660"/>
              </a:spcBef>
              <a:buSzPct val="96000"/>
              <a:buAutoNum type="arabicPeriod" startAt="3"/>
              <a:tabLst>
                <a:tab pos="276860" algn="l"/>
              </a:tabLst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人物形象：朱老忠</a:t>
            </a:r>
            <a:r>
              <a:rPr sz="23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新旧交替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期农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英雄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象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6225" indent="-264160">
              <a:lnSpc>
                <a:spcPct val="100000"/>
              </a:lnSpc>
              <a:spcBef>
                <a:spcPts val="1655"/>
              </a:spcBef>
              <a:buSzPct val="96000"/>
              <a:buAutoNum type="arabicPeriod" startAt="3"/>
              <a:tabLst>
                <a:tab pos="276860" algn="l"/>
              </a:tabLst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艺术成就：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70890" indent="-758825">
              <a:lnSpc>
                <a:spcPct val="100000"/>
              </a:lnSpc>
              <a:spcBef>
                <a:spcPts val="1655"/>
              </a:spcBef>
              <a:buSzPct val="96000"/>
              <a:buAutoNum type="arabicPlain"/>
              <a:tabLst>
                <a:tab pos="771525" algn="l"/>
              </a:tabLst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塑造了性格鲜明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族文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心理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点的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物形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象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70255" indent="-758190">
              <a:lnSpc>
                <a:spcPct val="100000"/>
              </a:lnSpc>
              <a:spcBef>
                <a:spcPts val="1660"/>
              </a:spcBef>
              <a:buSzPct val="96000"/>
              <a:buAutoNum type="arabicPlain"/>
              <a:tabLst>
                <a:tab pos="770890" algn="l"/>
              </a:tabLst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借鉴了中国古典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回体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说的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作技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巧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，故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性强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故事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对独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525000" y="4523232"/>
            <a:ext cx="2627376" cy="13152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9614916" y="111252"/>
            <a:ext cx="2537460" cy="14432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>
            <p:custDataLst>
              <p:tags r:id="rId13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  <p:custDataLst>
              <p:tags r:id="rId14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5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79500" y="319532"/>
            <a:ext cx="36633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微软雅黑" panose="020B0503020204020204" charset="-122"/>
                <a:cs typeface="微软雅黑" panose="020B0503020204020204" charset="-122"/>
              </a:rPr>
              <a:t>（四）杨沫《青春之歌》</a:t>
            </a:r>
            <a:endParaRPr sz="2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87248" y="1052829"/>
            <a:ext cx="12055475" cy="186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100"/>
              </a:spcBef>
              <a:buSzPct val="96000"/>
              <a:buAutoNum type="arabicPeriod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基本信息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作者杨沫，出版于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1958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2405" marR="5080" indent="-180340">
              <a:lnSpc>
                <a:spcPts val="5480"/>
              </a:lnSpc>
              <a:spcBef>
                <a:spcPts val="605"/>
              </a:spcBef>
              <a:buSzPct val="96000"/>
              <a:buAutoNum type="arabicPeriod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思想内容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当代文学史上第一部描写学生运动、塑造革命知识分子形象的优秀长篇小说 以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林道</a:t>
            </a:r>
            <a:r>
              <a:rPr sz="2400" b="1" spc="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的生活轨迹为主线，写了一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小资产阶级知识分子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林道静如何走上革命道路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87248" y="3064890"/>
            <a:ext cx="459740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并成为无产阶级战士的曲折过程。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艺术成就：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9"/>
            </p:custDataLst>
          </p:nvPr>
        </p:nvSpPr>
        <p:spPr>
          <a:xfrm>
            <a:off x="187248" y="4455032"/>
            <a:ext cx="9043035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735" indent="-788670">
              <a:lnSpc>
                <a:spcPct val="100000"/>
              </a:lnSpc>
              <a:spcBef>
                <a:spcPts val="100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塑造了一个从个性解放到献身社会解放的青年知识分子形象，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4820">
              <a:lnSpc>
                <a:spcPct val="100000"/>
              </a:lnSpc>
              <a:spcBef>
                <a:spcPts val="259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使其成为了一代知识分子的教科书。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2590"/>
              </a:spcBef>
              <a:buSzPct val="96000"/>
              <a:buAutoNum type="arabicPlain" startAt="2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抒情笔调，轻柔情愫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10"/>
            </p:custDataLst>
          </p:nvPr>
        </p:nvSpPr>
        <p:spPr>
          <a:xfrm>
            <a:off x="9415271" y="4126977"/>
            <a:ext cx="2776727" cy="2731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9797795" y="4459223"/>
            <a:ext cx="2394204" cy="2002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4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>
            <p:custDataLst>
              <p:tags r:id="rId16"/>
            </p:custDataLst>
          </p:nvPr>
        </p:nvSpPr>
        <p:spPr>
          <a:xfrm>
            <a:off x="4911090" y="2926842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20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>
            <p:custDataLst>
              <p:tags r:id="rId17"/>
            </p:custDataLst>
          </p:nvPr>
        </p:nvSpPr>
        <p:spPr>
          <a:xfrm>
            <a:off x="4911090" y="2926842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20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>
            <p:custDataLst>
              <p:tags r:id="rId18"/>
            </p:custDataLst>
          </p:nvPr>
        </p:nvSpPr>
        <p:spPr>
          <a:xfrm>
            <a:off x="5149977" y="297040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>
            <p:custDataLst>
              <p:tags r:id="rId19"/>
            </p:custDataLst>
          </p:nvPr>
        </p:nvSpPr>
        <p:spPr>
          <a:xfrm>
            <a:off x="9489185" y="6468390"/>
            <a:ext cx="2940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5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84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20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2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31368" y="407669"/>
            <a:ext cx="3576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（五）柳青《创业史》</a:t>
            </a:r>
            <a:endParaRPr b="1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78739" y="1675892"/>
            <a:ext cx="11715750" cy="1734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95"/>
              </a:spcBef>
              <a:buSzPct val="96000"/>
              <a:buAutoNum type="arabicPeriod"/>
              <a:tabLst>
                <a:tab pos="33464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基本信息：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作者柳青。另创作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《种谷记</a:t>
            </a:r>
            <a:r>
              <a:rPr sz="28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、《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铜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墙铁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壁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40000"/>
              </a:lnSpc>
              <a:spcBef>
                <a:spcPts val="670"/>
              </a:spcBef>
              <a:buSzPct val="96000"/>
              <a:buAutoNum type="arabicPeriod"/>
              <a:tabLst>
                <a:tab pos="33464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思想内容：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描写了农业合作化前后农村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杂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的社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尖锐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激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烈的 矛盾斗争，反映了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农村社会主义改</a:t>
            </a:r>
            <a:r>
              <a:rPr sz="2800" b="1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造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的过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</a:t>
            </a: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78740" y="3639185"/>
            <a:ext cx="9777095" cy="251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95"/>
              </a:spcBef>
              <a:buSzPct val="96000"/>
              <a:buAutoNum type="arabicPeriod" startAt="3"/>
              <a:tabLst>
                <a:tab pos="33464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主要人物：梁生宝、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梁三老汉</a:t>
            </a:r>
            <a:r>
              <a:rPr sz="28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郭世福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姚士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杰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、郭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振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山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4010" indent="-321945">
              <a:lnSpc>
                <a:spcPct val="100000"/>
              </a:lnSpc>
              <a:spcBef>
                <a:spcPts val="2020"/>
              </a:spcBef>
              <a:buSzPct val="96000"/>
              <a:buAutoNum type="arabicPeriod" startAt="3"/>
              <a:tabLst>
                <a:tab pos="33464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艺术特色：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32180" indent="-920115">
              <a:lnSpc>
                <a:spcPct val="100000"/>
              </a:lnSpc>
              <a:spcBef>
                <a:spcPts val="2015"/>
              </a:spcBef>
              <a:buSzPct val="96000"/>
              <a:buAutoNum type="arabicPlain"/>
              <a:tabLst>
                <a:tab pos="932815" algn="l"/>
              </a:tabLst>
            </a:pP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宏大的结构与精细的描写相结合；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32180" indent="-920115">
              <a:lnSpc>
                <a:spcPct val="100000"/>
              </a:lnSpc>
              <a:spcBef>
                <a:spcPts val="2020"/>
              </a:spcBef>
              <a:buSzPct val="96000"/>
              <a:buAutoNum type="arabicPlain"/>
              <a:tabLst>
                <a:tab pos="932815" algn="l"/>
              </a:tabLst>
            </a:pPr>
            <a:r>
              <a:rPr sz="2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深刻的心理刻画与哲理的议论相结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557004" y="4878323"/>
            <a:ext cx="2401824" cy="15194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3"/>
            </p:custDataLst>
          </p:nvPr>
        </p:nvSpPr>
        <p:spPr>
          <a:xfrm>
            <a:off x="9615678" y="3473958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20">
                <a:moveTo>
                  <a:pt x="684276" y="0"/>
                </a:moveTo>
                <a:lnTo>
                  <a:pt x="0" y="0"/>
                </a:lnTo>
                <a:lnTo>
                  <a:pt x="0" y="502919"/>
                </a:lnTo>
                <a:lnTo>
                  <a:pt x="684276" y="502919"/>
                </a:lnTo>
                <a:lnTo>
                  <a:pt x="935736" y="251459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4"/>
            </p:custDataLst>
          </p:nvPr>
        </p:nvSpPr>
        <p:spPr>
          <a:xfrm>
            <a:off x="9615678" y="3473958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20">
                <a:moveTo>
                  <a:pt x="0" y="0"/>
                </a:moveTo>
                <a:lnTo>
                  <a:pt x="684276" y="0"/>
                </a:lnTo>
                <a:lnTo>
                  <a:pt x="935736" y="251459"/>
                </a:lnTo>
                <a:lnTo>
                  <a:pt x="68427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>
            <p:custDataLst>
              <p:tags r:id="rId15"/>
            </p:custDataLst>
          </p:nvPr>
        </p:nvSpPr>
        <p:spPr>
          <a:xfrm>
            <a:off x="9854945" y="351815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>
            <p:custDataLst>
              <p:tags r:id="rId16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  <p:custDataLst>
              <p:tags r:id="rId17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8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383030" y="1494790"/>
            <a:ext cx="813181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梁三老汉勤劳、朴实、善良等，他收养梁生宝，像亲生儿子一样对待他；买来的童养媳妇死了，“老汉趴在炕边嚎啕大哭，哭得连旁人都伤了心”。他对待改霞的态度，体现了他身上保守、固执的一面。他身上有庄稼人最朴实的发家立业的愿望，希望依靠自己的双手勤劳致富。而在那个时代，拥有的土地的多少，很大程度上就代表了拥有财富的多少。因此，土改分地，梁三老汉得到十来亩稻地，面对土地，多年来没有实现的发家致富的愿望又一次从心底萌芽了。“他每天东跑西颠，用手掌帮助耳轮，这里听听，那里听听。他拄着棍子，在到处插了写着字的木橛子的稻地里，这里看看，那里看看。”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29564" y="1422908"/>
            <a:ext cx="6418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简析柳青《创业史》中梁三老汉的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形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象：</a:t>
            </a:r>
            <a:endParaRPr b="1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429564" y="2198319"/>
            <a:ext cx="11753215" cy="304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①中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老一代农民的典型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，具有</a:t>
            </a:r>
            <a:r>
              <a:rPr sz="28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、狭隘，保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守的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小生产者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②具有普通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农民勤劳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、善良，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朴实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质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00000"/>
              </a:lnSpc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性格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具有明显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的二重性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内心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充</a:t>
            </a:r>
            <a:r>
              <a:rPr sz="28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矛盾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是因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动摇</a:t>
            </a:r>
            <a:r>
              <a:rPr sz="2800" b="1" spc="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集体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益与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人发 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之间的中间人物。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>
            <p:custDataLst>
              <p:tags r:id="rId8"/>
            </p:custDataLst>
          </p:nvPr>
        </p:nvSpPr>
        <p:spPr>
          <a:xfrm>
            <a:off x="7509509" y="1408938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7509509" y="1408938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>
            <p:custDataLst>
              <p:tags r:id="rId10"/>
            </p:custDataLst>
          </p:nvPr>
        </p:nvSpPr>
        <p:spPr>
          <a:xfrm>
            <a:off x="7748396" y="145249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>
            <p:custDataLst>
              <p:tags r:id="rId11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  <p:custDataLst>
              <p:tags r:id="rId12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3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650240" y="1690242"/>
            <a:ext cx="851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1204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长篇小说《保卫延安》、《红日》、《林海雪原》、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10"/>
            </p:custDataLst>
          </p:nvPr>
        </p:nvSpPr>
        <p:spPr>
          <a:xfrm>
            <a:off x="650240" y="2055749"/>
            <a:ext cx="48361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451802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《红岩》反映的历史时期是（	）  A．解放战争时期 C．第一次国内革命战争时期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>
            <p:custDataLst>
              <p:tags r:id="rId11"/>
            </p:custDataLst>
          </p:nvPr>
        </p:nvSpPr>
        <p:spPr>
          <a:xfrm>
            <a:off x="5222875" y="2604897"/>
            <a:ext cx="3000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404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抗日战争时期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．抗美援朝战争时期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422859" y="1666113"/>
            <a:ext cx="851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1204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长篇小说《保卫延安》、《红日》、《林海雪原》、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422859" y="2031492"/>
            <a:ext cx="483616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451802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《红岩》反映的历史时期是（	） 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A．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解放战争时期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C．第一次国内革命战争时期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10"/>
            </p:custDataLst>
          </p:nvPr>
        </p:nvSpPr>
        <p:spPr>
          <a:xfrm>
            <a:off x="4995417" y="2580893"/>
            <a:ext cx="3000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404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抗日战争时期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．抗美援朝战争时期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840739" y="1397970"/>
            <a:ext cx="851789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【1304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以林道静的生活轨迹为主线，探索民主革命时期青年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知识分子道路问题的长篇小说是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840739" y="2496185"/>
            <a:ext cx="327787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A．《苦菜花》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《野火春风斗古城》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10"/>
            </p:custDataLst>
          </p:nvPr>
        </p:nvSpPr>
        <p:spPr>
          <a:xfrm>
            <a:off x="5041519" y="2496185"/>
            <a:ext cx="2703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3060">
              <a:lnSpc>
                <a:spcPct val="150000"/>
              </a:lnSpc>
              <a:spcBef>
                <a:spcPts val="100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．《青春之歌》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《小城春秋》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650240" y="1633219"/>
            <a:ext cx="851789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1304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以林道静的生活轨迹为主线，探索民主革命时期青年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知识分子道路问题的长篇小说是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650240" y="2729819"/>
            <a:ext cx="3278504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A．《苦菜花》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C．《野火春风斗古城》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10"/>
            </p:custDataLst>
          </p:nvPr>
        </p:nvSpPr>
        <p:spPr>
          <a:xfrm>
            <a:off x="4851019" y="2729819"/>
            <a:ext cx="272161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4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B．《青春之歌》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《小城春秋》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310132" y="1908175"/>
            <a:ext cx="864489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把蒋介石麾下的干将张灵甫的形象刻画得个性鲜明的作品是（</a:t>
            </a:r>
            <a:r>
              <a:rPr sz="2400" spc="-62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678045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罗广斌、杨益言的《红岩》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吴强的《红日》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梁斌的《红旗谱》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杜鹏程的《保卫延安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09066" y="36131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971499" y="1711274"/>
            <a:ext cx="5901690" cy="335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“原生”和“秀梅”出自于孙犁的小说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58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068445">
              <a:lnSpc>
                <a:spcPct val="200000"/>
              </a:lnSpc>
              <a:spcBef>
                <a:spcPts val="30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《荷花淀》  </a:t>
            </a: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《嘱咐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《光荣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sz="2400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《麦收》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310132" y="1908175"/>
            <a:ext cx="864489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把蒋介石麾下的干将张灵甫的形象刻画得个性鲜明的作品是（</a:t>
            </a:r>
            <a:r>
              <a:rPr sz="2400" spc="-62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罗广斌、杨益言的《红岩》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吴强的《红日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梁斌的《红旗谱》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1F2C3C"/>
                </a:solidFill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杜鹏程的《保卫延安</a:t>
            </a:r>
            <a:r>
              <a:rPr sz="2400" dirty="0">
                <a:solidFill>
                  <a:srgbClr val="1F2C3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310132" y="1908175"/>
            <a:ext cx="4377055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梁三老汉这一人物形象出自（</a:t>
            </a:r>
            <a:r>
              <a:rPr sz="2400" spc="-6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《创业史》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222500">
              <a:lnSpc>
                <a:spcPct val="15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《铁木前传》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《三里湾》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《山乡巨变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310132" y="1908175"/>
            <a:ext cx="4377055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梁三老汉这一人物形象出自（</a:t>
            </a:r>
            <a:r>
              <a:rPr sz="2400" spc="-6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《创业史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222500">
              <a:lnSpc>
                <a:spcPct val="15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《铁木前传》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《三里湾》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《山乡巨变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310132" y="1908175"/>
            <a:ext cx="872871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把蒋介石麾下的干将张灵甫的形象刻画得个性鲜明的作品是（</a:t>
            </a:r>
            <a:r>
              <a:rPr sz="2400" spc="-6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761865">
              <a:lnSpc>
                <a:spcPts val="4320"/>
              </a:lnSpc>
              <a:spcBef>
                <a:spcPts val="1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罗广斌、杨益言的《红岩》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吴强的《红日》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梁斌的《红旗谱》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杜鹏程的《保卫延安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40739" y="420751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  <p:custDataLst>
              <p:tags r:id="rId8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6" name="object 6"/>
          <p:cNvSpPr txBox="1"/>
          <p:nvPr>
            <p:custDataLst>
              <p:tags r:id="rId9"/>
            </p:custDataLst>
          </p:nvPr>
        </p:nvSpPr>
        <p:spPr>
          <a:xfrm>
            <a:off x="1310132" y="1908175"/>
            <a:ext cx="8728710" cy="27019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把蒋介石麾下的干将张灵甫的形象刻画得个性鲜明的作品是（</a:t>
            </a:r>
            <a:r>
              <a:rPr sz="2400" spc="-6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罗广斌、杨益言的《红岩》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吴强的《红日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梁斌的《红旗谱》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杜鹏程的《保卫延安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custDataLst>
              <p:tags r:id="rId6"/>
            </p:custDataLst>
          </p:nvPr>
        </p:nvSpPr>
        <p:spPr>
          <a:xfrm>
            <a:off x="752348" y="535685"/>
            <a:ext cx="264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4.2.3	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王蒙</a:t>
            </a:r>
            <a:r>
              <a:rPr sz="2400" b="1" spc="-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茹志鹃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>
            <p:custDataLst>
              <p:tags r:id="rId7"/>
            </p:custDataLst>
          </p:nvPr>
        </p:nvSpPr>
        <p:spPr>
          <a:xfrm>
            <a:off x="10130028" y="111252"/>
            <a:ext cx="2022348" cy="1150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>
            <p:custDataLst>
              <p:tags r:id="rId9"/>
            </p:custDataLst>
          </p:nvPr>
        </p:nvSpPr>
        <p:spPr>
          <a:xfrm>
            <a:off x="3681221" y="435101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>
            <p:custDataLst>
              <p:tags r:id="rId10"/>
            </p:custDataLst>
          </p:nvPr>
        </p:nvSpPr>
        <p:spPr>
          <a:xfrm>
            <a:off x="3681221" y="435101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>
            <p:custDataLst>
              <p:tags r:id="rId11"/>
            </p:custDataLst>
          </p:nvPr>
        </p:nvSpPr>
        <p:spPr>
          <a:xfrm>
            <a:off x="3919854" y="47866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>
            <p:custDataLst>
              <p:tags r:id="rId12"/>
            </p:custDataLst>
          </p:nvPr>
        </p:nvSpPr>
        <p:spPr>
          <a:xfrm>
            <a:off x="6096761" y="1914905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3"/>
            </p:custDataLst>
          </p:nvPr>
        </p:nvSpPr>
        <p:spPr>
          <a:xfrm>
            <a:off x="6096761" y="1914905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>
            <p:custDataLst>
              <p:tags r:id="rId14"/>
            </p:custDataLst>
          </p:nvPr>
        </p:nvSpPr>
        <p:spPr>
          <a:xfrm>
            <a:off x="79959" y="1193749"/>
            <a:ext cx="12227560" cy="513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.作者简介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蒙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放初</a:t>
            </a: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青团</a:t>
            </a: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作小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4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青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春万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岁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》、《组织部新来的青年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626808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《组织部新来的青年</a:t>
            </a:r>
            <a:r>
              <a:rPr sz="24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》中的刘世吾形象：	</a:t>
            </a:r>
            <a:r>
              <a:rPr sz="3600" b="1" baseline="-7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endParaRPr sz="3600" b="1" baseline="-7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39470" indent="-789305">
              <a:lnSpc>
                <a:spcPct val="100000"/>
              </a:lnSpc>
              <a:spcBef>
                <a:spcPts val="1270"/>
              </a:spcBef>
              <a:buSzPct val="96000"/>
              <a:buAutoNum type="arabicPlain"/>
              <a:tabLst>
                <a:tab pos="8401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刘世吾是一</a:t>
            </a:r>
            <a:r>
              <a:rPr sz="24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性格复杂、充满矛盾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官僚主义者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" marR="280035">
              <a:lnSpc>
                <a:spcPct val="150000"/>
              </a:lnSpc>
              <a:spcBef>
                <a:spcPts val="575"/>
              </a:spcBef>
              <a:buSzPct val="96000"/>
              <a:buAutoNum type="arabicPlain"/>
              <a:tabLst>
                <a:tab pos="83883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参加革命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多年，曾经热情地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献身于人民解放事业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。但由于生活环境和社会地位的变化，他对事业和生活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丧失了热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，不断用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世俗的现实否定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曾为之奋斗的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理想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，成熟的外 表下掩盖着可怕的冷漠与圆滑。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" marR="280035" algn="just">
              <a:lnSpc>
                <a:spcPct val="150000"/>
              </a:lnSpc>
              <a:spcBef>
                <a:spcPts val="575"/>
              </a:spcBef>
              <a:buSzPct val="96000"/>
              <a:buAutoNum type="arabicPlain"/>
              <a:tabLst>
                <a:tab pos="83883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这是一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年代中期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那些曾经创造了新的生活，结果却不能为新生活激动的、意志 严重衰退的时代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落伍者的艺术典型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。在这一人物身上，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寄托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作者对理想、激情、人生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 问题的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>
            <p:custDataLst>
              <p:tags r:id="rId15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  <p:custDataLst>
              <p:tags r:id="rId16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7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44145" y="0"/>
            <a:ext cx="11609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林震坐在一角，远远地隔着灯光看报，刘世吾用烟卷在空中划着圆圈， 诚恳地说： “相信我的话吧，没错。年轻人都这样，最初互相美化，慢慢发现了 缺点，就觉得都很平凡。不要作不切实际的要求，没有遗弃，没有虐待， 没有发现他政治上、品质上的问题，怎么能说生活不下去呢？才四年嘛。 你的许多想法是从苏联电影里学来的，</a:t>
            </a:r>
            <a:r>
              <a:rPr lang="zh-CN" altLang="en-US" b="1">
                <a:solidFill>
                  <a:srgbClr val="FF0000"/>
                </a:solidFill>
              </a:rPr>
              <a:t>实际上，就那么回事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30505" y="1276350"/>
            <a:ext cx="11163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刘世吾把茶杯一放：“当然，想象总是好的，实际呢，就那么回事。 问题不在有没有缺点，而在什么是主导的。我们区委的工作，包括组织部 的工作，成绩是基本的呢，还是缺点是基本的？显然成绩是基本的，缺点 是前进中的缺点。” 走出办公室以后，林震有一种奇怪的感觉：和刘世吾谈话似乎可以消 食化气，而他自己的那些肯定的判断，明确的意见，却变得模糊不清了。 他更加惶惑了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56235" y="2829560"/>
            <a:ext cx="10098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五月中旬，《北京日报》以显明的标题登出揭发王清泉官僚主义作风 的群众来信。署名“麻袋厂一群工人”的信，愤怒地要求领导上处理这一 问题。《北京日报》编者也在按语中指出：…….有关领导部门应迅速作认 真的检查……” 赵慧文首先发现了，她叫林震来看。林震兴奋得手发抖，看了半天连 不成句子，他想：“好！终于揭出来了！还是党报有力量！”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80670" y="4255135"/>
            <a:ext cx="10938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他把报纸拿给刘世吾看，刘世吾仔细地看了几遍，然后抖一抖报纸， 客观地说：</a:t>
            </a:r>
            <a:r>
              <a:rPr lang="zh-CN" altLang="en-US" b="1">
                <a:solidFill>
                  <a:srgbClr val="FF0000"/>
                </a:solidFill>
              </a:rPr>
              <a:t>“好，开刀了！”</a:t>
            </a:r>
            <a:r>
              <a:rPr lang="zh-CN" altLang="en-US"/>
              <a:t> 这时，区委书记周润祥走进来，他问：“王清泉的情况你们了解不？” </a:t>
            </a:r>
            <a:r>
              <a:rPr lang="zh-CN" altLang="en-US" b="1">
                <a:solidFill>
                  <a:srgbClr val="FF0000"/>
                </a:solidFill>
              </a:rPr>
              <a:t>刘世吾不慌不忙地说：“麻袋厂支部的一些不健康的情况那是确实存 在的。</a:t>
            </a:r>
            <a:r>
              <a:rPr lang="zh-CN" altLang="en-US"/>
              <a:t>过去，我们就了解过，最近我亲自找王清泉谈过话，同时小林同志 也去了解过。”他转身向林震：“小林，你谈谈王清泉的情况吧。”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44145" y="5659120"/>
            <a:ext cx="121348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经过党报的揭发与区委书记的过问，</a:t>
            </a:r>
            <a:r>
              <a:rPr lang="zh-CN" altLang="en-US" b="1">
                <a:solidFill>
                  <a:srgbClr val="FF0000"/>
                </a:solidFill>
              </a:rPr>
              <a:t>刘世吾以出乎林震意料之外的 雷厉风行的精神处理了麻袋厂的问题。刘世吾一下决心，就可以把工作做 得很出色。</a:t>
            </a:r>
            <a:r>
              <a:rPr lang="zh-CN" altLang="en-US"/>
              <a:t>他把其他工作交代给别人，连日与林震一起下到麻袋厂去。他 深入车间，详细调查了王清泉工作的一切情况，征询工人群众的一切意见。 然后，与各有关部门进行了联系，只用了一个多星期的时间，就对王清泉 作了处理——党内和行政都予以撤职处分。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42899" y="408812"/>
            <a:ext cx="2760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2500" b="1" spc="-10" dirty="0">
                <a:latin typeface="微软雅黑" panose="020B0503020204020204" charset="-122"/>
                <a:cs typeface="微软雅黑" panose="020B0503020204020204" charset="-122"/>
              </a:rPr>
              <a:t>4.2.3	</a:t>
            </a:r>
            <a:r>
              <a:rPr sz="2500" b="1" spc="-5" dirty="0">
                <a:latin typeface="微软雅黑" panose="020B0503020204020204" charset="-122"/>
                <a:cs typeface="微软雅黑" panose="020B0503020204020204" charset="-122"/>
              </a:rPr>
              <a:t>王蒙</a:t>
            </a:r>
            <a:r>
              <a:rPr sz="25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b="1" spc="-5" dirty="0">
                <a:latin typeface="微软雅黑" panose="020B0503020204020204" charset="-122"/>
                <a:cs typeface="微软雅黑" panose="020B0503020204020204" charset="-122"/>
              </a:rPr>
              <a:t>茹志鹃</a:t>
            </a:r>
            <a:endParaRPr sz="2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>
            <p:custDataLst>
              <p:tags r:id="rId7"/>
            </p:custDataLst>
          </p:nvPr>
        </p:nvSpPr>
        <p:spPr>
          <a:xfrm>
            <a:off x="126898" y="916304"/>
            <a:ext cx="1168273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（七）茹志鹃与《百合花》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7655" indent="-275590">
              <a:lnSpc>
                <a:spcPct val="100000"/>
              </a:lnSpc>
              <a:buSzPct val="96000"/>
              <a:buAutoNum type="arabicPeriod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茹志鹃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：1958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年发表成名作短篇小说《百合花》，形成“清新、俊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逸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的艺术风格。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΢"/>
              <a:buAutoNum type="arabicPeriod"/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7655" indent="-275590">
              <a:lnSpc>
                <a:spcPct val="100000"/>
              </a:lnSpc>
              <a:spcBef>
                <a:spcPts val="5"/>
              </a:spcBef>
              <a:buSzPct val="96000"/>
              <a:buAutoNum type="arabicPeriod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《百合花》思想内容</a:t>
            </a:r>
            <a:r>
              <a:rPr sz="2400" b="1"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取材于人民解放战争赞美了英雄战士与人民群众的高贵品质，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揭示了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军民的血肉关系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是赢得革命战争胜利保证的主题。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8"/>
            </p:custDataLst>
          </p:nvPr>
        </p:nvSpPr>
        <p:spPr>
          <a:xfrm>
            <a:off x="126898" y="4103877"/>
            <a:ext cx="7418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主要人物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我”、</a:t>
            </a:r>
            <a:r>
              <a:rPr sz="32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“通讯员”、“新媳妇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>
            <p:custDataLst>
              <p:tags r:id="rId9"/>
            </p:custDataLst>
          </p:nvPr>
        </p:nvSpPr>
        <p:spPr>
          <a:xfrm>
            <a:off x="9995916" y="4201667"/>
            <a:ext cx="1569720" cy="2253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>
            <p:custDataLst>
              <p:tags r:id="rId11"/>
            </p:custDataLst>
          </p:nvPr>
        </p:nvSpPr>
        <p:spPr>
          <a:xfrm>
            <a:off x="9634335" y="117723"/>
            <a:ext cx="2498621" cy="1410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3"/>
            </p:custDataLst>
          </p:nvPr>
        </p:nvSpPr>
        <p:spPr>
          <a:xfrm>
            <a:off x="7794497" y="3950970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90" h="504825">
                <a:moveTo>
                  <a:pt x="683513" y="0"/>
                </a:moveTo>
                <a:lnTo>
                  <a:pt x="0" y="0"/>
                </a:lnTo>
                <a:lnTo>
                  <a:pt x="0" y="504443"/>
                </a:lnTo>
                <a:lnTo>
                  <a:pt x="683513" y="504443"/>
                </a:lnTo>
                <a:lnTo>
                  <a:pt x="935735" y="252221"/>
                </a:lnTo>
                <a:lnTo>
                  <a:pt x="68351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14"/>
            </p:custDataLst>
          </p:nvPr>
        </p:nvSpPr>
        <p:spPr>
          <a:xfrm>
            <a:off x="7794497" y="3950970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90" h="504825">
                <a:moveTo>
                  <a:pt x="0" y="0"/>
                </a:moveTo>
                <a:lnTo>
                  <a:pt x="683513" y="0"/>
                </a:lnTo>
                <a:lnTo>
                  <a:pt x="935735" y="252221"/>
                </a:lnTo>
                <a:lnTo>
                  <a:pt x="683513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>
            <p:custDataLst>
              <p:tags r:id="rId15"/>
            </p:custDataLst>
          </p:nvPr>
        </p:nvSpPr>
        <p:spPr>
          <a:xfrm>
            <a:off x="8033384" y="399567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>
            <p:custDataLst>
              <p:tags r:id="rId16"/>
            </p:custDataLst>
          </p:nvPr>
        </p:nvSpPr>
        <p:spPr>
          <a:xfrm>
            <a:off x="9476485" y="6468390"/>
            <a:ext cx="31940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  <p:custDataLst>
              <p:tags r:id="rId17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</p:spTree>
    <p:custDataLst>
      <p:tags r:id="rId18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>
            <p:custDataLst>
              <p:tags r:id="rId6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8" name="文本框 7"/>
          <p:cNvSpPr txBox="1"/>
          <p:nvPr/>
        </p:nvSpPr>
        <p:spPr>
          <a:xfrm>
            <a:off x="1001395" y="127000"/>
            <a:ext cx="9304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一九四六年的中秋。 这天打海岸的部队决定晚上总攻。我们文工团创作室的几个同志，就 由主攻团的团长分派到各个战斗连去帮助工作。大概因为我是个女同志吧！ 团长对我抓了半天后脑勺，最后才叫一个通讯员送我到前沿包扎所去。 包扎所就包扎所吧！反正不叫我进保险箱就行。我背上背包，跟通讯 员走了。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500" y="1488440"/>
            <a:ext cx="10514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“你多大了？”“十九。” “参加革命几年了？”“一年。” “你怎么参加革命的？”我问到这里自己觉得这不像是谈话，倒有些像 审讯。不过我还是禁不住地要问。 “大军北撤时我自己跟来的。” “家里还有什么人呢？” “娘，爹，弟弟妹妹，还有一个姑姑也住在我家里。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“你还没娶媳妇吧？” “……”他飞红了脸，更加忸怩起来，两只手不停地数摸着腰皮带上的 扣眼。半响他才低下了头，憨憨地笑了一下，摇了摇头。我还想问他有没 有对象，但看到他这样子，只得把嘴里的话，又咽了下去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650" y="3150235"/>
            <a:ext cx="115176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</a:t>
            </a:r>
            <a:r>
              <a:rPr lang="zh-CN" altLang="en-US"/>
              <a:t>。。。。。。。。。。。。</a:t>
            </a:r>
            <a:endParaRPr lang="zh-CN" altLang="en-US"/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通讯员乘这机会，颇不服气地对我说道： “我刚才也是说的这几句话，她就是不借，你看怪吧！” 我赶忙白了他一眼，不叫他再说。可是来不及了，那个媳妇抱了被子， 已经在房门口了。被子一拿出来，我方才明白她刚才为什么不肯借的道理 了。这原来是一条里外全新的新花被子，被面是假洋缎的，枣红底，上面 撒满白色百合花。她好像是在故意气通讯员，把被子朝我面前一送，说： “抱去吧。”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刚走出门不远，就有人告诉我们，刚才那位年轻媳妇，是刚过门三天 的新娘子，这条被子就是她唯一的嫁妆。我听了，心里便有些过意不去， 通讯员也皱起了眉，默默地看着手里的被子。我想他听了这样的话一定会 有同感吧！果然，他一边走，一边跟我嘟哝起来了。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>
            <p:custDataLst>
              <p:tags r:id="rId3"/>
            </p:custDataLst>
          </p:nvPr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>
            <p:custDataLst>
              <p:tags r:id="rId5"/>
            </p:custDataLst>
          </p:nvPr>
        </p:nvSpPr>
        <p:spPr>
          <a:xfrm>
            <a:off x="0" y="6571488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44248" y="0"/>
                </a:moveTo>
                <a:lnTo>
                  <a:pt x="47746" y="0"/>
                </a:lnTo>
                <a:lnTo>
                  <a:pt x="29161" y="3751"/>
                </a:lnTo>
                <a:lnTo>
                  <a:pt x="13984" y="13984"/>
                </a:lnTo>
                <a:lnTo>
                  <a:pt x="3752" y="29162"/>
                </a:lnTo>
                <a:lnTo>
                  <a:pt x="0" y="47751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47751"/>
                </a:lnTo>
                <a:lnTo>
                  <a:pt x="12188253" y="29162"/>
                </a:lnTo>
                <a:lnTo>
                  <a:pt x="12178030" y="13984"/>
                </a:lnTo>
                <a:lnTo>
                  <a:pt x="12162853" y="3751"/>
                </a:lnTo>
                <a:lnTo>
                  <a:pt x="121442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>
            <p:custDataLst>
              <p:tags r:id="rId6"/>
            </p:custDataLst>
          </p:nvPr>
        </p:nvSpPr>
        <p:spPr>
          <a:xfrm>
            <a:off x="9516109" y="6368416"/>
            <a:ext cx="45339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5"/>
              </a:spcBef>
            </a:pPr>
            <a:fld id="{81D60167-4931-47E6-BA6A-407CBD079E47}" type="slidenum">
              <a:rPr sz="1800" dirty="0">
                <a:latin typeface="微软雅黑" panose="020B0503020204020204" charset="-122"/>
                <a:cs typeface="微软雅黑" panose="020B0503020204020204" charset="-122"/>
              </a:rPr>
            </a:fld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  <p:custDataLst>
              <p:tags r:id="rId7"/>
            </p:custDataLst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/>
              <a:t>听够课程</a:t>
            </a:r>
            <a:r>
              <a:rPr sz="2400" spc="-15" dirty="0">
                <a:solidFill>
                  <a:srgbClr val="C00000"/>
                </a:solidFill>
              </a:rPr>
              <a:t>两</a:t>
            </a:r>
            <a:r>
              <a:rPr sz="2400" dirty="0">
                <a:solidFill>
                  <a:srgbClr val="C00000"/>
                </a:solidFill>
              </a:rPr>
              <a:t>个小时</a:t>
            </a:r>
            <a:r>
              <a:rPr spc="10" dirty="0"/>
              <a:t>为</a:t>
            </a:r>
            <a:r>
              <a:rPr sz="2400" spc="-15" dirty="0">
                <a:solidFill>
                  <a:srgbClr val="C00000"/>
                </a:solidFill>
              </a:rPr>
              <a:t>全</a:t>
            </a:r>
            <a:r>
              <a:rPr sz="2400" dirty="0">
                <a:solidFill>
                  <a:srgbClr val="C00000"/>
                </a:solidFill>
              </a:rPr>
              <a:t>勤</a:t>
            </a:r>
            <a:r>
              <a:rPr dirty="0"/>
              <a:t>，中途</a:t>
            </a:r>
            <a:r>
              <a:rPr spc="-15" dirty="0"/>
              <a:t>不</a:t>
            </a:r>
            <a:r>
              <a:rPr dirty="0"/>
              <a:t>能退出</a:t>
            </a:r>
            <a:r>
              <a:rPr spc="-15" dirty="0"/>
              <a:t>，</a:t>
            </a:r>
            <a:r>
              <a:rPr dirty="0"/>
              <a:t>加</a:t>
            </a:r>
            <a:r>
              <a:rPr spc="-15" dirty="0"/>
              <a:t>油</a:t>
            </a:r>
            <a:r>
              <a:rPr dirty="0"/>
              <a:t>！</a:t>
            </a:r>
            <a:endParaRPr sz="2400"/>
          </a:p>
        </p:txBody>
      </p:sp>
      <p:sp>
        <p:nvSpPr>
          <p:cNvPr id="8" name="文本框 7"/>
          <p:cNvSpPr txBox="1"/>
          <p:nvPr/>
        </p:nvSpPr>
        <p:spPr>
          <a:xfrm>
            <a:off x="1093470" y="803910"/>
            <a:ext cx="109035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。。。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新媳妇端着水站在床前，短促地“啊”了一声。我急拨开 他们上前一看，我看见了一张十分年轻稚气的圆脸，原来棕红的脸色，现已 变得灰黄。他安详地合着眼，军装的肩头上，露着那个大洞，一片布还挂在 那里。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“这都是为了我们，……”那个担架员负罪地说道：“我们十多副担架 挤在一个小巷子里，准备往前运动，这位同志走在我们后面，可谁知道狗 日的反动派不知从哪个屋顶上撂下颗手榴弹来，手榴弹就在我们人缝里冒 着烟乱转，这时这位同志叫我们快趴下，他自己就一下扑在那个东西上 了。” …… 新媳妇又短促地“啊”了一声。我强忍着眼泪，给那些担架 员说了些话，打发他们走了。我回转身看见新媳妇已轻轻移过一盏油灯， 解开他的衣服，她刚才那种忸怩羞涩已经完全消失，只是庄严而虔诚地给 他拭着身子，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这位高大而又年轻的小通讯员无声地躺在那里。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我过去一摸，果然手都冰冷了。 新媳妇却像什么也没看见，什么也没听到，依然拿着针，细细地、密密地 缝着那个破洞。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我实在看不下去了，低声地说：“不要缝了。”她却对我 异样地瞟了一眼，低下头，还是一针一针地缝。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我想拉开她，我想推开这 沉重的氛围，我想看见他坐起来，看见他羞涩地笑。但我无意中碰到了身 边一个什么东西，伸手一摸，是他给我开的饭，两个干硬的馒头。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卫生员让人抬了一口棺材来，动手揭掉他身上的被子，要把他放进棺材 去。新媳妇这时脸发白，劈手夺过被子，狠狠地瞪了他们一眼。自己动手 把半条被子平展展地铺在棺材底，半条盖在他身上。卫生员为难地说： “被子……是借老百姓的。” “是我的—”她气汹汹地嚷了半句，就扭过脸去。在月光下，我看见她 眼里晶莹发亮，我也看见那条枣红底色上洒满白色百合花的被子，这象征 纯洁与感情的花，盖上了这位平常的青年人的脸。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00.xml><?xml version="1.0" encoding="utf-8"?>
<p:tagLst xmlns:p="http://schemas.openxmlformats.org/presentationml/2006/main">
  <p:tag name="KSO_WM_FULL_TEXT_BEAUTIFY_COPY_ID" val="7"/>
</p:tagLst>
</file>

<file path=ppt/tags/tag1001.xml><?xml version="1.0" encoding="utf-8"?>
<p:tagLst xmlns:p="http://schemas.openxmlformats.org/presentationml/2006/main">
  <p:tag name="KSO_WM_FULL_TEXT_BEAUTIFY_COPY_ID" val="8"/>
</p:tagLst>
</file>

<file path=ppt/tags/tag1002.xml><?xml version="1.0" encoding="utf-8"?>
<p:tagLst xmlns:p="http://schemas.openxmlformats.org/presentationml/2006/main">
  <p:tag name="KSO_WM_FULL_TEXT_BEAUTIFY_COPY_ID" val="150995289"/>
</p:tagLst>
</file>

<file path=ppt/tags/tag1003.xml><?xml version="1.0" encoding="utf-8"?>
<p:tagLst xmlns:p="http://schemas.openxmlformats.org/presentationml/2006/main">
  <p:tag name="KSO_WM_FULL_TEXT_BEAUTIFY_COPY_ID" val="2"/>
</p:tagLst>
</file>

<file path=ppt/tags/tag1004.xml><?xml version="1.0" encoding="utf-8"?>
<p:tagLst xmlns:p="http://schemas.openxmlformats.org/presentationml/2006/main">
  <p:tag name="KSO_WM_FULL_TEXT_BEAUTIFY_COPY_ID" val="3"/>
</p:tagLst>
</file>

<file path=ppt/tags/tag1005.xml><?xml version="1.0" encoding="utf-8"?>
<p:tagLst xmlns:p="http://schemas.openxmlformats.org/presentationml/2006/main">
  <p:tag name="KSO_WM_FULL_TEXT_BEAUTIFY_COPY_ID" val="4"/>
</p:tagLst>
</file>

<file path=ppt/tags/tag1006.xml><?xml version="1.0" encoding="utf-8"?>
<p:tagLst xmlns:p="http://schemas.openxmlformats.org/presentationml/2006/main">
  <p:tag name="KSO_WM_FULL_TEXT_BEAUTIFY_COPY_ID" val="5"/>
</p:tagLst>
</file>

<file path=ppt/tags/tag1007.xml><?xml version="1.0" encoding="utf-8"?>
<p:tagLst xmlns:p="http://schemas.openxmlformats.org/presentationml/2006/main">
  <p:tag name="KSO_WM_FULL_TEXT_BEAUTIFY_COPY_ID" val="7"/>
</p:tagLst>
</file>

<file path=ppt/tags/tag1008.xml><?xml version="1.0" encoding="utf-8"?>
<p:tagLst xmlns:p="http://schemas.openxmlformats.org/presentationml/2006/main">
  <p:tag name="KSO_WM_FULL_TEXT_BEAUTIFY_COPY_ID" val="8"/>
</p:tagLst>
</file>

<file path=ppt/tags/tag1009.xml><?xml version="1.0" encoding="utf-8"?>
<p:tagLst xmlns:p="http://schemas.openxmlformats.org/presentationml/2006/main">
  <p:tag name="KSO_WM_FULL_TEXT_BEAUTIFY_COPY_ID" val="6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FULL_TEXT_BEAUTIFY_COPY_ID" val="150995290"/>
</p:tagLst>
</file>

<file path=ppt/tags/tag1011.xml><?xml version="1.0" encoding="utf-8"?>
<p:tagLst xmlns:p="http://schemas.openxmlformats.org/presentationml/2006/main">
  <p:tag name="KSO_WM_FULL_TEXT_BEAUTIFY_COPY_ID" val="2"/>
</p:tagLst>
</file>

<file path=ppt/tags/tag1012.xml><?xml version="1.0" encoding="utf-8"?>
<p:tagLst xmlns:p="http://schemas.openxmlformats.org/presentationml/2006/main">
  <p:tag name="KSO_WM_FULL_TEXT_BEAUTIFY_COPY_ID" val="3"/>
</p:tagLst>
</file>

<file path=ppt/tags/tag1013.xml><?xml version="1.0" encoding="utf-8"?>
<p:tagLst xmlns:p="http://schemas.openxmlformats.org/presentationml/2006/main">
  <p:tag name="KSO_WM_FULL_TEXT_BEAUTIFY_COPY_ID" val="4"/>
</p:tagLst>
</file>

<file path=ppt/tags/tag1014.xml><?xml version="1.0" encoding="utf-8"?>
<p:tagLst xmlns:p="http://schemas.openxmlformats.org/presentationml/2006/main">
  <p:tag name="KSO_WM_FULL_TEXT_BEAUTIFY_COPY_ID" val="5"/>
</p:tagLst>
</file>

<file path=ppt/tags/tag1015.xml><?xml version="1.0" encoding="utf-8"?>
<p:tagLst xmlns:p="http://schemas.openxmlformats.org/presentationml/2006/main">
  <p:tag name="KSO_WM_FULL_TEXT_BEAUTIFY_COPY_ID" val="7"/>
</p:tagLst>
</file>

<file path=ppt/tags/tag1016.xml><?xml version="1.0" encoding="utf-8"?>
<p:tagLst xmlns:p="http://schemas.openxmlformats.org/presentationml/2006/main">
  <p:tag name="KSO_WM_FULL_TEXT_BEAUTIFY_COPY_ID" val="8"/>
</p:tagLst>
</file>

<file path=ppt/tags/tag1017.xml><?xml version="1.0" encoding="utf-8"?>
<p:tagLst xmlns:p="http://schemas.openxmlformats.org/presentationml/2006/main">
  <p:tag name="KSO_WM_FULL_TEXT_BEAUTIFY_COPY_ID" val="6"/>
</p:tagLst>
</file>

<file path=ppt/tags/tag1018.xml><?xml version="1.0" encoding="utf-8"?>
<p:tagLst xmlns:p="http://schemas.openxmlformats.org/presentationml/2006/main">
  <p:tag name="KSO_WM_FULL_TEXT_BEAUTIFY_COPY_ID" val="150995291"/>
</p:tagLst>
</file>

<file path=ppt/tags/tag1019.xml><?xml version="1.0" encoding="utf-8"?>
<p:tagLst xmlns:p="http://schemas.openxmlformats.org/presentationml/2006/main">
  <p:tag name="KSO_WM_FULL_TEXT_BEAUTIFY_COPY_ID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0.xml><?xml version="1.0" encoding="utf-8"?>
<p:tagLst xmlns:p="http://schemas.openxmlformats.org/presentationml/2006/main">
  <p:tag name="KSO_WM_FULL_TEXT_BEAUTIFY_COPY_ID" val="3"/>
</p:tagLst>
</file>

<file path=ppt/tags/tag1021.xml><?xml version="1.0" encoding="utf-8"?>
<p:tagLst xmlns:p="http://schemas.openxmlformats.org/presentationml/2006/main">
  <p:tag name="KSO_WM_FULL_TEXT_BEAUTIFY_COPY_ID" val="4"/>
</p:tagLst>
</file>

<file path=ppt/tags/tag1022.xml><?xml version="1.0" encoding="utf-8"?>
<p:tagLst xmlns:p="http://schemas.openxmlformats.org/presentationml/2006/main">
  <p:tag name="KSO_WM_FULL_TEXT_BEAUTIFY_COPY_ID" val="5"/>
</p:tagLst>
</file>

<file path=ppt/tags/tag1023.xml><?xml version="1.0" encoding="utf-8"?>
<p:tagLst xmlns:p="http://schemas.openxmlformats.org/presentationml/2006/main">
  <p:tag name="KSO_WM_FULL_TEXT_BEAUTIFY_COPY_ID" val="7"/>
</p:tagLst>
</file>

<file path=ppt/tags/tag1024.xml><?xml version="1.0" encoding="utf-8"?>
<p:tagLst xmlns:p="http://schemas.openxmlformats.org/presentationml/2006/main">
  <p:tag name="KSO_WM_FULL_TEXT_BEAUTIFY_COPY_ID" val="8"/>
</p:tagLst>
</file>

<file path=ppt/tags/tag1025.xml><?xml version="1.0" encoding="utf-8"?>
<p:tagLst xmlns:p="http://schemas.openxmlformats.org/presentationml/2006/main">
  <p:tag name="KSO_WM_FULL_TEXT_BEAUTIFY_COPY_ID" val="6"/>
</p:tagLst>
</file>

<file path=ppt/tags/tag1026.xml><?xml version="1.0" encoding="utf-8"?>
<p:tagLst xmlns:p="http://schemas.openxmlformats.org/presentationml/2006/main">
  <p:tag name="KSO_WM_FULL_TEXT_BEAUTIFY_COPY_ID" val="150995292"/>
</p:tagLst>
</file>

<file path=ppt/tags/tag1027.xml><?xml version="1.0" encoding="utf-8"?>
<p:tagLst xmlns:p="http://schemas.openxmlformats.org/presentationml/2006/main">
  <p:tag name="KSO_WM_FULL_TEXT_BEAUTIFY_COPY_ID" val="2"/>
</p:tagLst>
</file>

<file path=ppt/tags/tag1028.xml><?xml version="1.0" encoding="utf-8"?>
<p:tagLst xmlns:p="http://schemas.openxmlformats.org/presentationml/2006/main">
  <p:tag name="KSO_WM_FULL_TEXT_BEAUTIFY_COPY_ID" val="3"/>
</p:tagLst>
</file>

<file path=ppt/tags/tag1029.xml><?xml version="1.0" encoding="utf-8"?>
<p:tagLst xmlns:p="http://schemas.openxmlformats.org/presentationml/2006/main">
  <p:tag name="KSO_WM_FULL_TEXT_BEAUTIFY_COPY_ID" val="4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0.xml><?xml version="1.0" encoding="utf-8"?>
<p:tagLst xmlns:p="http://schemas.openxmlformats.org/presentationml/2006/main">
  <p:tag name="KSO_WM_FULL_TEXT_BEAUTIFY_COPY_ID" val="5"/>
</p:tagLst>
</file>

<file path=ppt/tags/tag1031.xml><?xml version="1.0" encoding="utf-8"?>
<p:tagLst xmlns:p="http://schemas.openxmlformats.org/presentationml/2006/main">
  <p:tag name="KSO_WM_FULL_TEXT_BEAUTIFY_COPY_ID" val="7"/>
</p:tagLst>
</file>

<file path=ppt/tags/tag1032.xml><?xml version="1.0" encoding="utf-8"?>
<p:tagLst xmlns:p="http://schemas.openxmlformats.org/presentationml/2006/main">
  <p:tag name="KSO_WM_FULL_TEXT_BEAUTIFY_COPY_ID" val="8"/>
</p:tagLst>
</file>

<file path=ppt/tags/tag1033.xml><?xml version="1.0" encoding="utf-8"?>
<p:tagLst xmlns:p="http://schemas.openxmlformats.org/presentationml/2006/main">
  <p:tag name="KSO_WM_FULL_TEXT_BEAUTIFY_COPY_ID" val="6"/>
</p:tagLst>
</file>

<file path=ppt/tags/tag1034.xml><?xml version="1.0" encoding="utf-8"?>
<p:tagLst xmlns:p="http://schemas.openxmlformats.org/presentationml/2006/main">
  <p:tag name="KSO_WM_FULL_TEXT_BEAUTIFY_COPY_ID" val="150995293"/>
</p:tagLst>
</file>

<file path=ppt/tags/tag1035.xml><?xml version="1.0" encoding="utf-8"?>
<p:tagLst xmlns:p="http://schemas.openxmlformats.org/presentationml/2006/main">
  <p:tag name="KSO_WM_FULL_TEXT_BEAUTIFY_COPY_ID" val="2"/>
</p:tagLst>
</file>

<file path=ppt/tags/tag1036.xml><?xml version="1.0" encoding="utf-8"?>
<p:tagLst xmlns:p="http://schemas.openxmlformats.org/presentationml/2006/main">
  <p:tag name="KSO_WM_FULL_TEXT_BEAUTIFY_COPY_ID" val="3"/>
</p:tagLst>
</file>

<file path=ppt/tags/tag1037.xml><?xml version="1.0" encoding="utf-8"?>
<p:tagLst xmlns:p="http://schemas.openxmlformats.org/presentationml/2006/main">
  <p:tag name="KSO_WM_FULL_TEXT_BEAUTIFY_COPY_ID" val="4"/>
</p:tagLst>
</file>

<file path=ppt/tags/tag1038.xml><?xml version="1.0" encoding="utf-8"?>
<p:tagLst xmlns:p="http://schemas.openxmlformats.org/presentationml/2006/main">
  <p:tag name="KSO_WM_FULL_TEXT_BEAUTIFY_COPY_ID" val="5"/>
</p:tagLst>
</file>

<file path=ppt/tags/tag1039.xml><?xml version="1.0" encoding="utf-8"?>
<p:tagLst xmlns:p="http://schemas.openxmlformats.org/presentationml/2006/main">
  <p:tag name="KSO_WM_FULL_TEXT_BEAUTIFY_COPY_ID" val="7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0.xml><?xml version="1.0" encoding="utf-8"?>
<p:tagLst xmlns:p="http://schemas.openxmlformats.org/presentationml/2006/main">
  <p:tag name="KSO_WM_FULL_TEXT_BEAUTIFY_COPY_ID" val="8"/>
</p:tagLst>
</file>

<file path=ppt/tags/tag1041.xml><?xml version="1.0" encoding="utf-8"?>
<p:tagLst xmlns:p="http://schemas.openxmlformats.org/presentationml/2006/main">
  <p:tag name="KSO_WM_FULL_TEXT_BEAUTIFY_COPY_ID" val="6"/>
</p:tagLst>
</file>

<file path=ppt/tags/tag1042.xml><?xml version="1.0" encoding="utf-8"?>
<p:tagLst xmlns:p="http://schemas.openxmlformats.org/presentationml/2006/main">
  <p:tag name="KSO_WM_FULL_TEXT_BEAUTIFY_COPY_ID" val="150995294"/>
</p:tagLst>
</file>

<file path=ppt/tags/tag1043.xml><?xml version="1.0" encoding="utf-8"?>
<p:tagLst xmlns:p="http://schemas.openxmlformats.org/presentationml/2006/main">
  <p:tag name="KSO_WM_FULL_TEXT_BEAUTIFY_COPY_ID" val="2"/>
</p:tagLst>
</file>

<file path=ppt/tags/tag1044.xml><?xml version="1.0" encoding="utf-8"?>
<p:tagLst xmlns:p="http://schemas.openxmlformats.org/presentationml/2006/main">
  <p:tag name="KSO_WM_FULL_TEXT_BEAUTIFY_COPY_ID" val="3"/>
</p:tagLst>
</file>

<file path=ppt/tags/tag1045.xml><?xml version="1.0" encoding="utf-8"?>
<p:tagLst xmlns:p="http://schemas.openxmlformats.org/presentationml/2006/main">
  <p:tag name="KSO_WM_FULL_TEXT_BEAUTIFY_COPY_ID" val="4"/>
</p:tagLst>
</file>

<file path=ppt/tags/tag1046.xml><?xml version="1.0" encoding="utf-8"?>
<p:tagLst xmlns:p="http://schemas.openxmlformats.org/presentationml/2006/main">
  <p:tag name="KSO_WM_FULL_TEXT_BEAUTIFY_COPY_ID" val="5"/>
</p:tagLst>
</file>

<file path=ppt/tags/tag1047.xml><?xml version="1.0" encoding="utf-8"?>
<p:tagLst xmlns:p="http://schemas.openxmlformats.org/presentationml/2006/main">
  <p:tag name="KSO_WM_FULL_TEXT_BEAUTIFY_COPY_ID" val="7"/>
</p:tagLst>
</file>

<file path=ppt/tags/tag1048.xml><?xml version="1.0" encoding="utf-8"?>
<p:tagLst xmlns:p="http://schemas.openxmlformats.org/presentationml/2006/main">
  <p:tag name="KSO_WM_FULL_TEXT_BEAUTIFY_COPY_ID" val="8"/>
</p:tagLst>
</file>

<file path=ppt/tags/tag1049.xml><?xml version="1.0" encoding="utf-8"?>
<p:tagLst xmlns:p="http://schemas.openxmlformats.org/presentationml/2006/main">
  <p:tag name="KSO_WM_FULL_TEXT_BEAUTIFY_COPY_ID" val="6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050.xml><?xml version="1.0" encoding="utf-8"?>
<p:tagLst xmlns:p="http://schemas.openxmlformats.org/presentationml/2006/main">
  <p:tag name="KSO_WM_FULL_TEXT_BEAUTIFY_COPY_ID" val="150995295"/>
</p:tagLst>
</file>

<file path=ppt/tags/tag1051.xml><?xml version="1.0" encoding="utf-8"?>
<p:tagLst xmlns:p="http://schemas.openxmlformats.org/presentationml/2006/main">
  <p:tag name="KSO_WM_FULL_TEXT_BEAUTIFY_COPY_ID" val="2"/>
</p:tagLst>
</file>

<file path=ppt/tags/tag1052.xml><?xml version="1.0" encoding="utf-8"?>
<p:tagLst xmlns:p="http://schemas.openxmlformats.org/presentationml/2006/main">
  <p:tag name="KSO_WM_FULL_TEXT_BEAUTIFY_COPY_ID" val="3"/>
</p:tagLst>
</file>

<file path=ppt/tags/tag1053.xml><?xml version="1.0" encoding="utf-8"?>
<p:tagLst xmlns:p="http://schemas.openxmlformats.org/presentationml/2006/main">
  <p:tag name="KSO_WM_FULL_TEXT_BEAUTIFY_COPY_ID" val="4"/>
</p:tagLst>
</file>

<file path=ppt/tags/tag1054.xml><?xml version="1.0" encoding="utf-8"?>
<p:tagLst xmlns:p="http://schemas.openxmlformats.org/presentationml/2006/main">
  <p:tag name="KSO_WM_FULL_TEXT_BEAUTIFY_COPY_ID" val="5"/>
</p:tagLst>
</file>

<file path=ppt/tags/tag1055.xml><?xml version="1.0" encoding="utf-8"?>
<p:tagLst xmlns:p="http://schemas.openxmlformats.org/presentationml/2006/main">
  <p:tag name="KSO_WM_FULL_TEXT_BEAUTIFY_COPY_ID" val="6"/>
</p:tagLst>
</file>

<file path=ppt/tags/tag1056.xml><?xml version="1.0" encoding="utf-8"?>
<p:tagLst xmlns:p="http://schemas.openxmlformats.org/presentationml/2006/main">
  <p:tag name="KSO_WM_FULL_TEXT_BEAUTIFY_COPY_ID" val="7"/>
</p:tagLst>
</file>

<file path=ppt/tags/tag1057.xml><?xml version="1.0" encoding="utf-8"?>
<p:tagLst xmlns:p="http://schemas.openxmlformats.org/presentationml/2006/main">
  <p:tag name="KSO_WM_FULL_TEXT_BEAUTIFY_COPY_ID" val="8"/>
</p:tagLst>
</file>

<file path=ppt/tags/tag1058.xml><?xml version="1.0" encoding="utf-8"?>
<p:tagLst xmlns:p="http://schemas.openxmlformats.org/presentationml/2006/main">
  <p:tag name="KSO_WM_FULL_TEXT_BEAUTIFY_COPY_ID" val="9"/>
</p:tagLst>
</file>

<file path=ppt/tags/tag1059.xml><?xml version="1.0" encoding="utf-8"?>
<p:tagLst xmlns:p="http://schemas.openxmlformats.org/presentationml/2006/main">
  <p:tag name="KSO_WM_FULL_TEXT_BEAUTIFY_COPY_ID" val="10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60.xml><?xml version="1.0" encoding="utf-8"?>
<p:tagLst xmlns:p="http://schemas.openxmlformats.org/presentationml/2006/main">
  <p:tag name="KSO_WM_FULL_TEXT_BEAUTIFY_COPY_ID" val="11"/>
</p:tagLst>
</file>

<file path=ppt/tags/tag1061.xml><?xml version="1.0" encoding="utf-8"?>
<p:tagLst xmlns:p="http://schemas.openxmlformats.org/presentationml/2006/main">
  <p:tag name="KSO_WM_FULL_TEXT_BEAUTIFY_COPY_ID" val="12"/>
</p:tagLst>
</file>

<file path=ppt/tags/tag1062.xml><?xml version="1.0" encoding="utf-8"?>
<p:tagLst xmlns:p="http://schemas.openxmlformats.org/presentationml/2006/main">
  <p:tag name="KSO_WM_FULL_TEXT_BEAUTIFY_COPY_ID" val="13"/>
</p:tagLst>
</file>

<file path=ppt/tags/tag1063.xml><?xml version="1.0" encoding="utf-8"?>
<p:tagLst xmlns:p="http://schemas.openxmlformats.org/presentationml/2006/main">
  <p:tag name="KSO_WM_FULL_TEXT_BEAUTIFY_COPY_ID" val="14"/>
</p:tagLst>
</file>

<file path=ppt/tags/tag1064.xml><?xml version="1.0" encoding="utf-8"?>
<p:tagLst xmlns:p="http://schemas.openxmlformats.org/presentationml/2006/main">
  <p:tag name="KSO_WM_FULL_TEXT_BEAUTIFY_COPY_ID" val="150995296"/>
</p:tagLst>
</file>

<file path=ppt/tags/tag1065.xml><?xml version="1.0" encoding="utf-8"?>
<p:tagLst xmlns:p="http://schemas.openxmlformats.org/presentationml/2006/main">
  <p:tag name="KSO_WM_FULL_TEXT_BEAUTIFY_COPY_ID" val="4"/>
</p:tagLst>
</file>

<file path=ppt/tags/tag1066.xml><?xml version="1.0" encoding="utf-8"?>
<p:tagLst xmlns:p="http://schemas.openxmlformats.org/presentationml/2006/main">
  <p:tag name="KSO_WM_FULL_TEXT_BEAUTIFY_COPY_ID" val="5"/>
</p:tagLst>
</file>

<file path=ppt/tags/tag1067.xml><?xml version="1.0" encoding="utf-8"?>
<p:tagLst xmlns:p="http://schemas.openxmlformats.org/presentationml/2006/main">
  <p:tag name="KSO_WM_FULL_TEXT_BEAUTIFY_COPY_ID" val="6"/>
</p:tagLst>
</file>

<file path=ppt/tags/tag1068.xml><?xml version="1.0" encoding="utf-8"?>
<p:tagLst xmlns:p="http://schemas.openxmlformats.org/presentationml/2006/main">
  <p:tag name="KSO_WM_FULL_TEXT_BEAUTIFY_COPY_ID" val="7"/>
</p:tagLst>
</file>

<file path=ppt/tags/tag1069.xml><?xml version="1.0" encoding="utf-8"?>
<p:tagLst xmlns:p="http://schemas.openxmlformats.org/presentationml/2006/main">
  <p:tag name="KSO_WM_FULL_TEXT_BEAUTIFY_COPY_ID" val="8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24"/>
</p:tagLst>
</file>

<file path=ppt/tags/tag1071.xml><?xml version="1.0" encoding="utf-8"?>
<p:tagLst xmlns:p="http://schemas.openxmlformats.org/presentationml/2006/main">
  <p:tag name="KSO_WM_FULL_TEXT_BEAUTIFY_COPY_ID" val="2"/>
</p:tagLst>
</file>

<file path=ppt/tags/tag1072.xml><?xml version="1.0" encoding="utf-8"?>
<p:tagLst xmlns:p="http://schemas.openxmlformats.org/presentationml/2006/main">
  <p:tag name="KSO_WM_FULL_TEXT_BEAUTIFY_COPY_ID" val="3"/>
</p:tagLst>
</file>

<file path=ppt/tags/tag1073.xml><?xml version="1.0" encoding="utf-8"?>
<p:tagLst xmlns:p="http://schemas.openxmlformats.org/presentationml/2006/main">
  <p:tag name="KSO_WM_FULL_TEXT_BEAUTIFY_COPY_ID" val="4"/>
</p:tagLst>
</file>

<file path=ppt/tags/tag1074.xml><?xml version="1.0" encoding="utf-8"?>
<p:tagLst xmlns:p="http://schemas.openxmlformats.org/presentationml/2006/main">
  <p:tag name="KSO_WM_FULL_TEXT_BEAUTIFY_COPY_ID" val="5"/>
</p:tagLst>
</file>

<file path=ppt/tags/tag1075.xml><?xml version="1.0" encoding="utf-8"?>
<p:tagLst xmlns:p="http://schemas.openxmlformats.org/presentationml/2006/main">
  <p:tag name="KSO_WM_FULL_TEXT_BEAUTIFY_COPY_ID" val="6"/>
</p:tagLst>
</file>

<file path=ppt/tags/tag1076.xml><?xml version="1.0" encoding="utf-8"?>
<p:tagLst xmlns:p="http://schemas.openxmlformats.org/presentationml/2006/main">
  <p:tag name="KSO_WM_FULL_TEXT_BEAUTIFY_COPY_ID" val="7"/>
</p:tagLst>
</file>

<file path=ppt/tags/tag1077.xml><?xml version="1.0" encoding="utf-8"?>
<p:tagLst xmlns:p="http://schemas.openxmlformats.org/presentationml/2006/main">
  <p:tag name="KSO_WM_FULL_TEXT_BEAUTIFY_COPY_ID" val="8"/>
</p:tagLst>
</file>

<file path=ppt/tags/tag1078.xml><?xml version="1.0" encoding="utf-8"?>
<p:tagLst xmlns:p="http://schemas.openxmlformats.org/presentationml/2006/main">
  <p:tag name="KSO_WM_FULL_TEXT_BEAUTIFY_COPY_ID" val="9"/>
</p:tagLst>
</file>

<file path=ppt/tags/tag1079.xml><?xml version="1.0" encoding="utf-8"?>
<p:tagLst xmlns:p="http://schemas.openxmlformats.org/presentationml/2006/main">
  <p:tag name="KSO_WM_FULL_TEXT_BEAUTIFY_COPY_ID" val="10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0.xml><?xml version="1.0" encoding="utf-8"?>
<p:tagLst xmlns:p="http://schemas.openxmlformats.org/presentationml/2006/main">
  <p:tag name="KSO_WM_FULL_TEXT_BEAUTIFY_COPY_ID" val="11"/>
</p:tagLst>
</file>

<file path=ppt/tags/tag1081.xml><?xml version="1.0" encoding="utf-8"?>
<p:tagLst xmlns:p="http://schemas.openxmlformats.org/presentationml/2006/main">
  <p:tag name="KSO_WM_FULL_TEXT_BEAUTIFY_COPY_ID" val="12"/>
</p:tagLst>
</file>

<file path=ppt/tags/tag1082.xml><?xml version="1.0" encoding="utf-8"?>
<p:tagLst xmlns:p="http://schemas.openxmlformats.org/presentationml/2006/main">
  <p:tag name="KSO_WM_FULL_TEXT_BEAUTIFY_COPY_ID" val="13"/>
</p:tagLst>
</file>

<file path=ppt/tags/tag1083.xml><?xml version="1.0" encoding="utf-8"?>
<p:tagLst xmlns:p="http://schemas.openxmlformats.org/presentationml/2006/main">
  <p:tag name="KSO_WM_FULL_TEXT_BEAUTIFY_COPY_ID" val="14"/>
</p:tagLst>
</file>

<file path=ppt/tags/tag1084.xml><?xml version="1.0" encoding="utf-8"?>
<p:tagLst xmlns:p="http://schemas.openxmlformats.org/presentationml/2006/main">
  <p:tag name="KSO_WM_FULL_TEXT_BEAUTIFY_COPY_ID" val="150995297"/>
</p:tagLst>
</file>

<file path=ppt/tags/tag1085.xml><?xml version="1.0" encoding="utf-8"?>
<p:tagLst xmlns:p="http://schemas.openxmlformats.org/presentationml/2006/main">
  <p:tag name="KSO_WM_FULL_TEXT_BEAUTIFY_COPY_ID" val="2"/>
</p:tagLst>
</file>

<file path=ppt/tags/tag1086.xml><?xml version="1.0" encoding="utf-8"?>
<p:tagLst xmlns:p="http://schemas.openxmlformats.org/presentationml/2006/main">
  <p:tag name="KSO_WM_FULL_TEXT_BEAUTIFY_COPY_ID" val="3"/>
</p:tagLst>
</file>

<file path=ppt/tags/tag1087.xml><?xml version="1.0" encoding="utf-8"?>
<p:tagLst xmlns:p="http://schemas.openxmlformats.org/presentationml/2006/main">
  <p:tag name="KSO_WM_FULL_TEXT_BEAUTIFY_COPY_ID" val="4"/>
</p:tagLst>
</file>

<file path=ppt/tags/tag1088.xml><?xml version="1.0" encoding="utf-8"?>
<p:tagLst xmlns:p="http://schemas.openxmlformats.org/presentationml/2006/main">
  <p:tag name="KSO_WM_FULL_TEXT_BEAUTIFY_COPY_ID" val="6"/>
</p:tagLst>
</file>

<file path=ppt/tags/tag1089.xml><?xml version="1.0" encoding="utf-8"?>
<p:tagLst xmlns:p="http://schemas.openxmlformats.org/presentationml/2006/main">
  <p:tag name="KSO_WM_FULL_TEXT_BEAUTIFY_COPY_ID" val="7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0.xml><?xml version="1.0" encoding="utf-8"?>
<p:tagLst xmlns:p="http://schemas.openxmlformats.org/presentationml/2006/main">
  <p:tag name="KSO_WM_FULL_TEXT_BEAUTIFY_COPY_ID" val="150995519"/>
</p:tagLst>
</file>

<file path=ppt/tags/tag1091.xml><?xml version="1.0" encoding="utf-8"?>
<p:tagLst xmlns:p="http://schemas.openxmlformats.org/presentationml/2006/main">
  <p:tag name="KSO_WM_FULL_TEXT_BEAUTIFY_COPY_ID" val="2"/>
</p:tagLst>
</file>

<file path=ppt/tags/tag1092.xml><?xml version="1.0" encoding="utf-8"?>
<p:tagLst xmlns:p="http://schemas.openxmlformats.org/presentationml/2006/main">
  <p:tag name="KSO_WM_FULL_TEXT_BEAUTIFY_COPY_ID" val="3"/>
</p:tagLst>
</file>

<file path=ppt/tags/tag1093.xml><?xml version="1.0" encoding="utf-8"?>
<p:tagLst xmlns:p="http://schemas.openxmlformats.org/presentationml/2006/main">
  <p:tag name="KSO_WM_FULL_TEXT_BEAUTIFY_COPY_ID" val="4"/>
</p:tagLst>
</file>

<file path=ppt/tags/tag1094.xml><?xml version="1.0" encoding="utf-8"?>
<p:tagLst xmlns:p="http://schemas.openxmlformats.org/presentationml/2006/main">
  <p:tag name="KSO_WM_FULL_TEXT_BEAUTIFY_COPY_ID" val="6"/>
</p:tagLst>
</file>

<file path=ppt/tags/tag1095.xml><?xml version="1.0" encoding="utf-8"?>
<p:tagLst xmlns:p="http://schemas.openxmlformats.org/presentationml/2006/main">
  <p:tag name="KSO_WM_FULL_TEXT_BEAUTIFY_COPY_ID" val="7"/>
</p:tagLst>
</file>

<file path=ppt/tags/tag1096.xml><?xml version="1.0" encoding="utf-8"?>
<p:tagLst xmlns:p="http://schemas.openxmlformats.org/presentationml/2006/main">
  <p:tag name="KSO_WM_FULL_TEXT_BEAUTIFY_COPY_ID" val="150995299"/>
</p:tagLst>
</file>

<file path=ppt/tags/tag1097.xml><?xml version="1.0" encoding="utf-8"?>
<p:tagLst xmlns:p="http://schemas.openxmlformats.org/presentationml/2006/main">
  <p:tag name="KSO_WM_FULL_TEXT_BEAUTIFY_COPY_ID" val="2"/>
</p:tagLst>
</file>

<file path=ppt/tags/tag1098.xml><?xml version="1.0" encoding="utf-8"?>
<p:tagLst xmlns:p="http://schemas.openxmlformats.org/presentationml/2006/main">
  <p:tag name="KSO_WM_FULL_TEXT_BEAUTIFY_COPY_ID" val="3"/>
</p:tagLst>
</file>

<file path=ppt/tags/tag1099.xml><?xml version="1.0" encoding="utf-8"?>
<p:tagLst xmlns:p="http://schemas.openxmlformats.org/presentationml/2006/main">
  <p:tag name="KSO_WM_FULL_TEXT_BEAUTIFY_COPY_ID" val="4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00.xml><?xml version="1.0" encoding="utf-8"?>
<p:tagLst xmlns:p="http://schemas.openxmlformats.org/presentationml/2006/main">
  <p:tag name="KSO_WM_FULL_TEXT_BEAUTIFY_COPY_ID" val="5"/>
</p:tagLst>
</file>

<file path=ppt/tags/tag1101.xml><?xml version="1.0" encoding="utf-8"?>
<p:tagLst xmlns:p="http://schemas.openxmlformats.org/presentationml/2006/main">
  <p:tag name="KSO_WM_FULL_TEXT_BEAUTIFY_COPY_ID" val="6"/>
</p:tagLst>
</file>

<file path=ppt/tags/tag1102.xml><?xml version="1.0" encoding="utf-8"?>
<p:tagLst xmlns:p="http://schemas.openxmlformats.org/presentationml/2006/main">
  <p:tag name="KSO_WM_FULL_TEXT_BEAUTIFY_COPY_ID" val="7"/>
</p:tagLst>
</file>

<file path=ppt/tags/tag1103.xml><?xml version="1.0" encoding="utf-8"?>
<p:tagLst xmlns:p="http://schemas.openxmlformats.org/presentationml/2006/main">
  <p:tag name="KSO_WM_FULL_TEXT_BEAUTIFY_COPY_ID" val="8"/>
</p:tagLst>
</file>

<file path=ppt/tags/tag1104.xml><?xml version="1.0" encoding="utf-8"?>
<p:tagLst xmlns:p="http://schemas.openxmlformats.org/presentationml/2006/main">
  <p:tag name="KSO_WM_FULL_TEXT_BEAUTIFY_COPY_ID" val="9"/>
</p:tagLst>
</file>

<file path=ppt/tags/tag1105.xml><?xml version="1.0" encoding="utf-8"?>
<p:tagLst xmlns:p="http://schemas.openxmlformats.org/presentationml/2006/main">
  <p:tag name="KSO_WM_FULL_TEXT_BEAUTIFY_COPY_ID" val="10"/>
</p:tagLst>
</file>

<file path=ppt/tags/tag1106.xml><?xml version="1.0" encoding="utf-8"?>
<p:tagLst xmlns:p="http://schemas.openxmlformats.org/presentationml/2006/main">
  <p:tag name="KSO_WM_FULL_TEXT_BEAUTIFY_COPY_ID" val="11"/>
</p:tagLst>
</file>

<file path=ppt/tags/tag1107.xml><?xml version="1.0" encoding="utf-8"?>
<p:tagLst xmlns:p="http://schemas.openxmlformats.org/presentationml/2006/main">
  <p:tag name="KSO_WM_FULL_TEXT_BEAUTIFY_COPY_ID" val="12"/>
</p:tagLst>
</file>

<file path=ppt/tags/tag1108.xml><?xml version="1.0" encoding="utf-8"?>
<p:tagLst xmlns:p="http://schemas.openxmlformats.org/presentationml/2006/main">
  <p:tag name="KSO_WM_FULL_TEXT_BEAUTIFY_COPY_ID" val="13"/>
</p:tagLst>
</file>

<file path=ppt/tags/tag1109.xml><?xml version="1.0" encoding="utf-8"?>
<p:tagLst xmlns:p="http://schemas.openxmlformats.org/presentationml/2006/main">
  <p:tag name="KSO_WM_FULL_TEXT_BEAUTIFY_COPY_ID" val="150995298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0.xml><?xml version="1.0" encoding="utf-8"?>
<p:tagLst xmlns:p="http://schemas.openxmlformats.org/presentationml/2006/main">
  <p:tag name="KSO_WM_FULL_TEXT_BEAUTIFY_COPY_ID" val="2"/>
</p:tagLst>
</file>

<file path=ppt/tags/tag1111.xml><?xml version="1.0" encoding="utf-8"?>
<p:tagLst xmlns:p="http://schemas.openxmlformats.org/presentationml/2006/main">
  <p:tag name="KSO_WM_FULL_TEXT_BEAUTIFY_COPY_ID" val="3"/>
</p:tagLst>
</file>

<file path=ppt/tags/tag1112.xml><?xml version="1.0" encoding="utf-8"?>
<p:tagLst xmlns:p="http://schemas.openxmlformats.org/presentationml/2006/main">
  <p:tag name="KSO_WM_FULL_TEXT_BEAUTIFY_COPY_ID" val="4"/>
</p:tagLst>
</file>

<file path=ppt/tags/tag1113.xml><?xml version="1.0" encoding="utf-8"?>
<p:tagLst xmlns:p="http://schemas.openxmlformats.org/presentationml/2006/main">
  <p:tag name="KSO_WM_FULL_TEXT_BEAUTIFY_COPY_ID" val="5"/>
</p:tagLst>
</file>

<file path=ppt/tags/tag1114.xml><?xml version="1.0" encoding="utf-8"?>
<p:tagLst xmlns:p="http://schemas.openxmlformats.org/presentationml/2006/main">
  <p:tag name="KSO_WM_FULL_TEXT_BEAUTIFY_COPY_ID" val="6"/>
</p:tagLst>
</file>

<file path=ppt/tags/tag1115.xml><?xml version="1.0" encoding="utf-8"?>
<p:tagLst xmlns:p="http://schemas.openxmlformats.org/presentationml/2006/main">
  <p:tag name="KSO_WM_FULL_TEXT_BEAUTIFY_COPY_ID" val="7"/>
</p:tagLst>
</file>

<file path=ppt/tags/tag1116.xml><?xml version="1.0" encoding="utf-8"?>
<p:tagLst xmlns:p="http://schemas.openxmlformats.org/presentationml/2006/main">
  <p:tag name="KSO_WM_FULL_TEXT_BEAUTIFY_COPY_ID" val="150995299"/>
</p:tagLst>
</file>

<file path=ppt/tags/tag1117.xml><?xml version="1.0" encoding="utf-8"?>
<p:tagLst xmlns:p="http://schemas.openxmlformats.org/presentationml/2006/main">
  <p:tag name="KSO_WM_FULL_TEXT_BEAUTIFY_COPY_ID" val="2"/>
</p:tagLst>
</file>

<file path=ppt/tags/tag1118.xml><?xml version="1.0" encoding="utf-8"?>
<p:tagLst xmlns:p="http://schemas.openxmlformats.org/presentationml/2006/main">
  <p:tag name="KSO_WM_FULL_TEXT_BEAUTIFY_COPY_ID" val="3"/>
</p:tagLst>
</file>

<file path=ppt/tags/tag1119.xml><?xml version="1.0" encoding="utf-8"?>
<p:tagLst xmlns:p="http://schemas.openxmlformats.org/presentationml/2006/main">
  <p:tag name="KSO_WM_FULL_TEXT_BEAUTIFY_COPY_ID" val="4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0.xml><?xml version="1.0" encoding="utf-8"?>
<p:tagLst xmlns:p="http://schemas.openxmlformats.org/presentationml/2006/main">
  <p:tag name="KSO_WM_FULL_TEXT_BEAUTIFY_COPY_ID" val="5"/>
</p:tagLst>
</file>

<file path=ppt/tags/tag1121.xml><?xml version="1.0" encoding="utf-8"?>
<p:tagLst xmlns:p="http://schemas.openxmlformats.org/presentationml/2006/main">
  <p:tag name="KSO_WM_FULL_TEXT_BEAUTIFY_COPY_ID" val="9"/>
</p:tagLst>
</file>

<file path=ppt/tags/tag1122.xml><?xml version="1.0" encoding="utf-8"?>
<p:tagLst xmlns:p="http://schemas.openxmlformats.org/presentationml/2006/main">
  <p:tag name="KSO_WM_FULL_TEXT_BEAUTIFY_COPY_ID" val="10"/>
</p:tagLst>
</file>

<file path=ppt/tags/tag1123.xml><?xml version="1.0" encoding="utf-8"?>
<p:tagLst xmlns:p="http://schemas.openxmlformats.org/presentationml/2006/main">
  <p:tag name="KSO_WM_FULL_TEXT_BEAUTIFY_COPY_ID" val="6"/>
</p:tagLst>
</file>

<file path=ppt/tags/tag1124.xml><?xml version="1.0" encoding="utf-8"?>
<p:tagLst xmlns:p="http://schemas.openxmlformats.org/presentationml/2006/main">
  <p:tag name="KSO_WM_FULL_TEXT_BEAUTIFY_COPY_ID" val="7"/>
</p:tagLst>
</file>

<file path=ppt/tags/tag1125.xml><?xml version="1.0" encoding="utf-8"?>
<p:tagLst xmlns:p="http://schemas.openxmlformats.org/presentationml/2006/main">
  <p:tag name="KSO_WM_FULL_TEXT_BEAUTIFY_COPY_ID" val="8"/>
</p:tagLst>
</file>

<file path=ppt/tags/tag1126.xml><?xml version="1.0" encoding="utf-8"?>
<p:tagLst xmlns:p="http://schemas.openxmlformats.org/presentationml/2006/main">
  <p:tag name="KSO_WM_FULL_TEXT_BEAUTIFY_COPY_ID" val="150995300"/>
</p:tagLst>
</file>

<file path=ppt/tags/tag1127.xml><?xml version="1.0" encoding="utf-8"?>
<p:tagLst xmlns:p="http://schemas.openxmlformats.org/presentationml/2006/main">
  <p:tag name="KSO_WM_FULL_TEXT_BEAUTIFY_COPY_ID" val="2"/>
</p:tagLst>
</file>

<file path=ppt/tags/tag1128.xml><?xml version="1.0" encoding="utf-8"?>
<p:tagLst xmlns:p="http://schemas.openxmlformats.org/presentationml/2006/main">
  <p:tag name="KSO_WM_FULL_TEXT_BEAUTIFY_COPY_ID" val="3"/>
</p:tagLst>
</file>

<file path=ppt/tags/tag1129.xml><?xml version="1.0" encoding="utf-8"?>
<p:tagLst xmlns:p="http://schemas.openxmlformats.org/presentationml/2006/main">
  <p:tag name="KSO_WM_FULL_TEXT_BEAUTIFY_COPY_ID" val="4"/>
</p:tagLst>
</file>

<file path=ppt/tags/tag1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30.xml><?xml version="1.0" encoding="utf-8"?>
<p:tagLst xmlns:p="http://schemas.openxmlformats.org/presentationml/2006/main">
  <p:tag name="KSO_WM_FULL_TEXT_BEAUTIFY_COPY_ID" val="5"/>
</p:tagLst>
</file>

<file path=ppt/tags/tag1131.xml><?xml version="1.0" encoding="utf-8"?>
<p:tagLst xmlns:p="http://schemas.openxmlformats.org/presentationml/2006/main">
  <p:tag name="KSO_WM_FULL_TEXT_BEAUTIFY_COPY_ID" val="9"/>
</p:tagLst>
</file>

<file path=ppt/tags/tag1132.xml><?xml version="1.0" encoding="utf-8"?>
<p:tagLst xmlns:p="http://schemas.openxmlformats.org/presentationml/2006/main">
  <p:tag name="KSO_WM_FULL_TEXT_BEAUTIFY_COPY_ID" val="10"/>
</p:tagLst>
</file>

<file path=ppt/tags/tag1133.xml><?xml version="1.0" encoding="utf-8"?>
<p:tagLst xmlns:p="http://schemas.openxmlformats.org/presentationml/2006/main">
  <p:tag name="KSO_WM_FULL_TEXT_BEAUTIFY_COPY_ID" val="6"/>
</p:tagLst>
</file>

<file path=ppt/tags/tag1134.xml><?xml version="1.0" encoding="utf-8"?>
<p:tagLst xmlns:p="http://schemas.openxmlformats.org/presentationml/2006/main">
  <p:tag name="KSO_WM_FULL_TEXT_BEAUTIFY_COPY_ID" val="7"/>
</p:tagLst>
</file>

<file path=ppt/tags/tag1135.xml><?xml version="1.0" encoding="utf-8"?>
<p:tagLst xmlns:p="http://schemas.openxmlformats.org/presentationml/2006/main">
  <p:tag name="KSO_WM_FULL_TEXT_BEAUTIFY_COPY_ID" val="8"/>
</p:tagLst>
</file>

<file path=ppt/tags/tag1136.xml><?xml version="1.0" encoding="utf-8"?>
<p:tagLst xmlns:p="http://schemas.openxmlformats.org/presentationml/2006/main">
  <p:tag name="KSO_WM_FULL_TEXT_BEAUTIFY_COPY_ID" val="150995301"/>
</p:tagLst>
</file>

<file path=ppt/tags/tag1137.xml><?xml version="1.0" encoding="utf-8"?>
<p:tagLst xmlns:p="http://schemas.openxmlformats.org/presentationml/2006/main">
  <p:tag name="KSO_WM_FULL_TEXT_BEAUTIFY_COPY_ID" val="2"/>
</p:tagLst>
</file>

<file path=ppt/tags/tag1138.xml><?xml version="1.0" encoding="utf-8"?>
<p:tagLst xmlns:p="http://schemas.openxmlformats.org/presentationml/2006/main">
  <p:tag name="KSO_WM_FULL_TEXT_BEAUTIFY_COPY_ID" val="3"/>
</p:tagLst>
</file>

<file path=ppt/tags/tag1139.xml><?xml version="1.0" encoding="utf-8"?>
<p:tagLst xmlns:p="http://schemas.openxmlformats.org/presentationml/2006/main">
  <p:tag name="KSO_WM_FULL_TEXT_BEAUTIFY_COPY_ID" val="4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40.xml><?xml version="1.0" encoding="utf-8"?>
<p:tagLst xmlns:p="http://schemas.openxmlformats.org/presentationml/2006/main">
  <p:tag name="KSO_WM_FULL_TEXT_BEAUTIFY_COPY_ID" val="5"/>
</p:tagLst>
</file>

<file path=ppt/tags/tag1141.xml><?xml version="1.0" encoding="utf-8"?>
<p:tagLst xmlns:p="http://schemas.openxmlformats.org/presentationml/2006/main">
  <p:tag name="KSO_WM_FULL_TEXT_BEAUTIFY_COPY_ID" val="7"/>
</p:tagLst>
</file>

<file path=ppt/tags/tag1142.xml><?xml version="1.0" encoding="utf-8"?>
<p:tagLst xmlns:p="http://schemas.openxmlformats.org/presentationml/2006/main">
  <p:tag name="KSO_WM_FULL_TEXT_BEAUTIFY_COPY_ID" val="8"/>
</p:tagLst>
</file>

<file path=ppt/tags/tag1143.xml><?xml version="1.0" encoding="utf-8"?>
<p:tagLst xmlns:p="http://schemas.openxmlformats.org/presentationml/2006/main">
  <p:tag name="KSO_WM_FULL_TEXT_BEAUTIFY_COPY_ID" val="6"/>
</p:tagLst>
</file>

<file path=ppt/tags/tag1144.xml><?xml version="1.0" encoding="utf-8"?>
<p:tagLst xmlns:p="http://schemas.openxmlformats.org/presentationml/2006/main">
  <p:tag name="KSO_WM_FULL_TEXT_BEAUTIFY_COPY_ID" val="150995302"/>
</p:tagLst>
</file>

<file path=ppt/tags/tag1145.xml><?xml version="1.0" encoding="utf-8"?>
<p:tagLst xmlns:p="http://schemas.openxmlformats.org/presentationml/2006/main">
  <p:tag name="KSO_WM_FULL_TEXT_BEAUTIFY_COPY_ID" val="2"/>
</p:tagLst>
</file>

<file path=ppt/tags/tag1146.xml><?xml version="1.0" encoding="utf-8"?>
<p:tagLst xmlns:p="http://schemas.openxmlformats.org/presentationml/2006/main">
  <p:tag name="KSO_WM_FULL_TEXT_BEAUTIFY_COPY_ID" val="3"/>
</p:tagLst>
</file>

<file path=ppt/tags/tag1147.xml><?xml version="1.0" encoding="utf-8"?>
<p:tagLst xmlns:p="http://schemas.openxmlformats.org/presentationml/2006/main">
  <p:tag name="KSO_WM_FULL_TEXT_BEAUTIFY_COPY_ID" val="4"/>
</p:tagLst>
</file>

<file path=ppt/tags/tag1148.xml><?xml version="1.0" encoding="utf-8"?>
<p:tagLst xmlns:p="http://schemas.openxmlformats.org/presentationml/2006/main">
  <p:tag name="KSO_WM_FULL_TEXT_BEAUTIFY_COPY_ID" val="5"/>
</p:tagLst>
</file>

<file path=ppt/tags/tag1149.xml><?xml version="1.0" encoding="utf-8"?>
<p:tagLst xmlns:p="http://schemas.openxmlformats.org/presentationml/2006/main">
  <p:tag name="KSO_WM_FULL_TEXT_BEAUTIFY_COPY_ID" val="7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0.xml><?xml version="1.0" encoding="utf-8"?>
<p:tagLst xmlns:p="http://schemas.openxmlformats.org/presentationml/2006/main">
  <p:tag name="KSO_WM_FULL_TEXT_BEAUTIFY_COPY_ID" val="8"/>
</p:tagLst>
</file>

<file path=ppt/tags/tag1151.xml><?xml version="1.0" encoding="utf-8"?>
<p:tagLst xmlns:p="http://schemas.openxmlformats.org/presentationml/2006/main">
  <p:tag name="KSO_WM_FULL_TEXT_BEAUTIFY_COPY_ID" val="6"/>
</p:tagLst>
</file>

<file path=ppt/tags/tag1152.xml><?xml version="1.0" encoding="utf-8"?>
<p:tagLst xmlns:p="http://schemas.openxmlformats.org/presentationml/2006/main">
  <p:tag name="KSO_WM_FULL_TEXT_BEAUTIFY_COPY_ID" val="150995303"/>
</p:tagLst>
</file>

<file path=ppt/tags/tag1153.xml><?xml version="1.0" encoding="utf-8"?>
<p:tagLst xmlns:p="http://schemas.openxmlformats.org/presentationml/2006/main">
  <p:tag name="KSO_WM_FULL_TEXT_BEAUTIFY_COPY_ID" val="2"/>
</p:tagLst>
</file>

<file path=ppt/tags/tag1154.xml><?xml version="1.0" encoding="utf-8"?>
<p:tagLst xmlns:p="http://schemas.openxmlformats.org/presentationml/2006/main">
  <p:tag name="KSO_WM_FULL_TEXT_BEAUTIFY_COPY_ID" val="3"/>
</p:tagLst>
</file>

<file path=ppt/tags/tag1155.xml><?xml version="1.0" encoding="utf-8"?>
<p:tagLst xmlns:p="http://schemas.openxmlformats.org/presentationml/2006/main">
  <p:tag name="KSO_WM_FULL_TEXT_BEAUTIFY_COPY_ID" val="4"/>
</p:tagLst>
</file>

<file path=ppt/tags/tag1156.xml><?xml version="1.0" encoding="utf-8"?>
<p:tagLst xmlns:p="http://schemas.openxmlformats.org/presentationml/2006/main">
  <p:tag name="KSO_WM_FULL_TEXT_BEAUTIFY_COPY_ID" val="5"/>
</p:tagLst>
</file>

<file path=ppt/tags/tag1157.xml><?xml version="1.0" encoding="utf-8"?>
<p:tagLst xmlns:p="http://schemas.openxmlformats.org/presentationml/2006/main">
  <p:tag name="KSO_WM_FULL_TEXT_BEAUTIFY_COPY_ID" val="7"/>
</p:tagLst>
</file>

<file path=ppt/tags/tag1158.xml><?xml version="1.0" encoding="utf-8"?>
<p:tagLst xmlns:p="http://schemas.openxmlformats.org/presentationml/2006/main">
  <p:tag name="KSO_WM_FULL_TEXT_BEAUTIFY_COPY_ID" val="8"/>
</p:tagLst>
</file>

<file path=ppt/tags/tag1159.xml><?xml version="1.0" encoding="utf-8"?>
<p:tagLst xmlns:p="http://schemas.openxmlformats.org/presentationml/2006/main">
  <p:tag name="KSO_WM_FULL_TEXT_BEAUTIFY_COPY_ID" val="6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0.xml><?xml version="1.0" encoding="utf-8"?>
<p:tagLst xmlns:p="http://schemas.openxmlformats.org/presentationml/2006/main">
  <p:tag name="KSO_WM_FULL_TEXT_BEAUTIFY_COPY_ID" val="150995304"/>
</p:tagLst>
</file>

<file path=ppt/tags/tag1161.xml><?xml version="1.0" encoding="utf-8"?>
<p:tagLst xmlns:p="http://schemas.openxmlformats.org/presentationml/2006/main">
  <p:tag name="KSO_WM_FULL_TEXT_BEAUTIFY_COPY_ID" val="2"/>
</p:tagLst>
</file>

<file path=ppt/tags/tag1162.xml><?xml version="1.0" encoding="utf-8"?>
<p:tagLst xmlns:p="http://schemas.openxmlformats.org/presentationml/2006/main">
  <p:tag name="KSO_WM_FULL_TEXT_BEAUTIFY_COPY_ID" val="3"/>
</p:tagLst>
</file>

<file path=ppt/tags/tag1163.xml><?xml version="1.0" encoding="utf-8"?>
<p:tagLst xmlns:p="http://schemas.openxmlformats.org/presentationml/2006/main">
  <p:tag name="KSO_WM_FULL_TEXT_BEAUTIFY_COPY_ID" val="4"/>
</p:tagLst>
</file>

<file path=ppt/tags/tag1164.xml><?xml version="1.0" encoding="utf-8"?>
<p:tagLst xmlns:p="http://schemas.openxmlformats.org/presentationml/2006/main">
  <p:tag name="KSO_WM_FULL_TEXT_BEAUTIFY_COPY_ID" val="5"/>
</p:tagLst>
</file>

<file path=ppt/tags/tag1165.xml><?xml version="1.0" encoding="utf-8"?>
<p:tagLst xmlns:p="http://schemas.openxmlformats.org/presentationml/2006/main">
  <p:tag name="KSO_WM_FULL_TEXT_BEAUTIFY_COPY_ID" val="7"/>
</p:tagLst>
</file>

<file path=ppt/tags/tag1166.xml><?xml version="1.0" encoding="utf-8"?>
<p:tagLst xmlns:p="http://schemas.openxmlformats.org/presentationml/2006/main">
  <p:tag name="KSO_WM_FULL_TEXT_BEAUTIFY_COPY_ID" val="8"/>
</p:tagLst>
</file>

<file path=ppt/tags/tag1167.xml><?xml version="1.0" encoding="utf-8"?>
<p:tagLst xmlns:p="http://schemas.openxmlformats.org/presentationml/2006/main">
  <p:tag name="KSO_WM_FULL_TEXT_BEAUTIFY_COPY_ID" val="6"/>
</p:tagLst>
</file>

<file path=ppt/tags/tag1168.xml><?xml version="1.0" encoding="utf-8"?>
<p:tagLst xmlns:p="http://schemas.openxmlformats.org/presentationml/2006/main">
  <p:tag name="KSO_WM_FULL_TEXT_BEAUTIFY_COPY_ID" val="150995305"/>
</p:tagLst>
</file>

<file path=ppt/tags/tag1169.xml><?xml version="1.0" encoding="utf-8"?>
<p:tagLst xmlns:p="http://schemas.openxmlformats.org/presentationml/2006/main">
  <p:tag name="KSO_WM_FULL_TEXT_BEAUTIFY_COPY_ID" val="2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0.xml><?xml version="1.0" encoding="utf-8"?>
<p:tagLst xmlns:p="http://schemas.openxmlformats.org/presentationml/2006/main">
  <p:tag name="KSO_WM_FULL_TEXT_BEAUTIFY_COPY_ID" val="3"/>
</p:tagLst>
</file>

<file path=ppt/tags/tag1171.xml><?xml version="1.0" encoding="utf-8"?>
<p:tagLst xmlns:p="http://schemas.openxmlformats.org/presentationml/2006/main">
  <p:tag name="KSO_WM_FULL_TEXT_BEAUTIFY_COPY_ID" val="4"/>
</p:tagLst>
</file>

<file path=ppt/tags/tag1172.xml><?xml version="1.0" encoding="utf-8"?>
<p:tagLst xmlns:p="http://schemas.openxmlformats.org/presentationml/2006/main">
  <p:tag name="KSO_WM_FULL_TEXT_BEAUTIFY_COPY_ID" val="5"/>
</p:tagLst>
</file>

<file path=ppt/tags/tag1173.xml><?xml version="1.0" encoding="utf-8"?>
<p:tagLst xmlns:p="http://schemas.openxmlformats.org/presentationml/2006/main">
  <p:tag name="KSO_WM_FULL_TEXT_BEAUTIFY_COPY_ID" val="7"/>
</p:tagLst>
</file>

<file path=ppt/tags/tag1174.xml><?xml version="1.0" encoding="utf-8"?>
<p:tagLst xmlns:p="http://schemas.openxmlformats.org/presentationml/2006/main">
  <p:tag name="KSO_WM_FULL_TEXT_BEAUTIFY_COPY_ID" val="8"/>
</p:tagLst>
</file>

<file path=ppt/tags/tag1175.xml><?xml version="1.0" encoding="utf-8"?>
<p:tagLst xmlns:p="http://schemas.openxmlformats.org/presentationml/2006/main">
  <p:tag name="KSO_WM_FULL_TEXT_BEAUTIFY_COPY_ID" val="6"/>
</p:tagLst>
</file>

<file path=ppt/tags/tag1176.xml><?xml version="1.0" encoding="utf-8"?>
<p:tagLst xmlns:p="http://schemas.openxmlformats.org/presentationml/2006/main">
  <p:tag name="KSO_WM_FULL_TEXT_BEAUTIFY_COPY_ID" val="150995306"/>
</p:tagLst>
</file>

<file path=ppt/tags/tag1177.xml><?xml version="1.0" encoding="utf-8"?>
<p:tagLst xmlns:p="http://schemas.openxmlformats.org/presentationml/2006/main">
  <p:tag name="KSO_WM_FULL_TEXT_BEAUTIFY_COPY_ID" val="2"/>
</p:tagLst>
</file>

<file path=ppt/tags/tag1178.xml><?xml version="1.0" encoding="utf-8"?>
<p:tagLst xmlns:p="http://schemas.openxmlformats.org/presentationml/2006/main">
  <p:tag name="KSO_WM_FULL_TEXT_BEAUTIFY_COPY_ID" val="3"/>
</p:tagLst>
</file>

<file path=ppt/tags/tag1179.xml><?xml version="1.0" encoding="utf-8"?>
<p:tagLst xmlns:p="http://schemas.openxmlformats.org/presentationml/2006/main">
  <p:tag name="KSO_WM_FULL_TEXT_BEAUTIFY_COPY_ID" val="4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0.xml><?xml version="1.0" encoding="utf-8"?>
<p:tagLst xmlns:p="http://schemas.openxmlformats.org/presentationml/2006/main">
  <p:tag name="KSO_WM_FULL_TEXT_BEAUTIFY_COPY_ID" val="5"/>
</p:tagLst>
</file>

<file path=ppt/tags/tag1181.xml><?xml version="1.0" encoding="utf-8"?>
<p:tagLst xmlns:p="http://schemas.openxmlformats.org/presentationml/2006/main">
  <p:tag name="KSO_WM_FULL_TEXT_BEAUTIFY_COPY_ID" val="7"/>
</p:tagLst>
</file>

<file path=ppt/tags/tag1182.xml><?xml version="1.0" encoding="utf-8"?>
<p:tagLst xmlns:p="http://schemas.openxmlformats.org/presentationml/2006/main">
  <p:tag name="KSO_WM_FULL_TEXT_BEAUTIFY_COPY_ID" val="8"/>
</p:tagLst>
</file>

<file path=ppt/tags/tag1183.xml><?xml version="1.0" encoding="utf-8"?>
<p:tagLst xmlns:p="http://schemas.openxmlformats.org/presentationml/2006/main">
  <p:tag name="KSO_WM_FULL_TEXT_BEAUTIFY_COPY_ID" val="6"/>
</p:tagLst>
</file>

<file path=ppt/tags/tag1184.xml><?xml version="1.0" encoding="utf-8"?>
<p:tagLst xmlns:p="http://schemas.openxmlformats.org/presentationml/2006/main">
  <p:tag name="KSO_WM_FULL_TEXT_BEAUTIFY_COPY_ID" val="150995307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98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98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SHOW_EDIT_AREA_INDICATION" val="0"/>
  <p:tag name="KSO_WM_TEMPLATE_THUMBS_INDEX" val="1、4、7、8、9、13、17、18、19、20、21、22、23、24、2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98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98_25*a*1"/>
  <p:tag name="KSO_WM_TEMPLATE_CATEGORY" val="custom"/>
  <p:tag name="KSO_WM_TEMPLATE_INDEX" val="20202598"/>
  <p:tag name="KSO_WM_UNIT_LAYERLEVEL" val="1"/>
  <p:tag name="KSO_WM_TAG_VERSION" val="1.0"/>
  <p:tag name="KSO_WM_BEAUTIFY_FLAG" val="#wm#"/>
  <p:tag name="KSO_WM_UNIT_PRESET_TEXT" val="谢谢观看"/>
  <p:tag name="KSO_WM_FULL_TEXT_BEAUTIFY_COPY_ID" val="14"/>
</p:tagLst>
</file>

<file path=ppt/tags/tag198.xml><?xml version="1.0" encoding="utf-8"?>
<p:tagLst xmlns:p="http://schemas.openxmlformats.org/presentationml/2006/main">
  <p:tag name="KSO_WM_SLIDE_ID" val="custom20202598_2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5"/>
  <p:tag name="KSO_WM_TAG_VERSION" val="1.0"/>
  <p:tag name="KSO_WM_BEAUTIFY_FLAG" val="#wm#"/>
  <p:tag name="KSO_WM_TEMPLATE_CATEGORY" val="custom"/>
  <p:tag name="KSO_WM_TEMPLATE_INDEX" val="20202598"/>
  <p:tag name="KSO_WM_SLIDE_LAYOUT" val="a"/>
  <p:tag name="KSO_WM_SLIDE_LAYOUT_CNT" val="1"/>
  <p:tag name="KSO_WM_FULL_TEXT_BEAUTIFY_COPY_ID" val="150995309"/>
</p:tagLst>
</file>

<file path=ppt/tags/tag199.xml><?xml version="1.0" encoding="utf-8"?>
<p:tagLst xmlns:p="http://schemas.openxmlformats.org/presentationml/2006/main">
  <p:tag name="KSO_WM_FULL_TEXT_BEAUTIFY_COPY_ID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FULL_TEXT_BEAUTIFY_COPY_ID" val="3"/>
</p:tagLst>
</file>

<file path=ppt/tags/tag201.xml><?xml version="1.0" encoding="utf-8"?>
<p:tagLst xmlns:p="http://schemas.openxmlformats.org/presentationml/2006/main">
  <p:tag name="KSO_WM_FULL_TEXT_BEAUTIFY_COPY_ID" val="4"/>
</p:tagLst>
</file>

<file path=ppt/tags/tag202.xml><?xml version="1.0" encoding="utf-8"?>
<p:tagLst xmlns:p="http://schemas.openxmlformats.org/presentationml/2006/main">
  <p:tag name="KSO_WM_FULL_TEXT_BEAUTIFY_COPY_ID" val="5"/>
</p:tagLst>
</file>

<file path=ppt/tags/tag203.xml><?xml version="1.0" encoding="utf-8"?>
<p:tagLst xmlns:p="http://schemas.openxmlformats.org/presentationml/2006/main">
  <p:tag name="KSO_WM_FULL_TEXT_BEAUTIFY_COPY_ID" val="6"/>
</p:tagLst>
</file>

<file path=ppt/tags/tag204.xml><?xml version="1.0" encoding="utf-8"?>
<p:tagLst xmlns:p="http://schemas.openxmlformats.org/presentationml/2006/main">
  <p:tag name="KSO_WM_FULL_TEXT_BEAUTIFY_COPY_ID" val="7"/>
</p:tagLst>
</file>

<file path=ppt/tags/tag205.xml><?xml version="1.0" encoding="utf-8"?>
<p:tagLst xmlns:p="http://schemas.openxmlformats.org/presentationml/2006/main">
  <p:tag name="KSO_WM_FULL_TEXT_BEAUTIFY_COPY_ID" val="8"/>
</p:tagLst>
</file>

<file path=ppt/tags/tag206.xml><?xml version="1.0" encoding="utf-8"?>
<p:tagLst xmlns:p="http://schemas.openxmlformats.org/presentationml/2006/main">
  <p:tag name="KSO_WM_FULL_TEXT_BEAUTIFY_COPY_ID" val="150995207"/>
</p:tagLst>
</file>

<file path=ppt/tags/tag207.xml><?xml version="1.0" encoding="utf-8"?>
<p:tagLst xmlns:p="http://schemas.openxmlformats.org/presentationml/2006/main">
  <p:tag name="KSO_WM_FULL_TEXT_BEAUTIFY_COPY_ID" val="2"/>
</p:tagLst>
</file>

<file path=ppt/tags/tag208.xml><?xml version="1.0" encoding="utf-8"?>
<p:tagLst xmlns:p="http://schemas.openxmlformats.org/presentationml/2006/main">
  <p:tag name="KSO_WM_FULL_TEXT_BEAUTIFY_COPY_ID" val="3"/>
</p:tagLst>
</file>

<file path=ppt/tags/tag209.xml><?xml version="1.0" encoding="utf-8"?>
<p:tagLst xmlns:p="http://schemas.openxmlformats.org/presentationml/2006/main">
  <p:tag name="KSO_WM_FULL_TEXT_BEAUTIFY_COPY_ID" val="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FULL_TEXT_BEAUTIFY_COPY_ID" val="5"/>
</p:tagLst>
</file>

<file path=ppt/tags/tag211.xml><?xml version="1.0" encoding="utf-8"?>
<p:tagLst xmlns:p="http://schemas.openxmlformats.org/presentationml/2006/main">
  <p:tag name="KSO_WM_FULL_TEXT_BEAUTIFY_COPY_ID" val="6"/>
</p:tagLst>
</file>

<file path=ppt/tags/tag212.xml><?xml version="1.0" encoding="utf-8"?>
<p:tagLst xmlns:p="http://schemas.openxmlformats.org/presentationml/2006/main">
  <p:tag name="KSO_WM_FULL_TEXT_BEAUTIFY_COPY_ID" val="7"/>
</p:tagLst>
</file>

<file path=ppt/tags/tag213.xml><?xml version="1.0" encoding="utf-8"?>
<p:tagLst xmlns:p="http://schemas.openxmlformats.org/presentationml/2006/main">
  <p:tag name="KSO_WM_FULL_TEXT_BEAUTIFY_COPY_ID" val="8"/>
</p:tagLst>
</file>

<file path=ppt/tags/tag214.xml><?xml version="1.0" encoding="utf-8"?>
<p:tagLst xmlns:p="http://schemas.openxmlformats.org/presentationml/2006/main">
  <p:tag name="KSO_WM_FULL_TEXT_BEAUTIFY_COPY_ID" val="9"/>
</p:tagLst>
</file>

<file path=ppt/tags/tag215.xml><?xml version="1.0" encoding="utf-8"?>
<p:tagLst xmlns:p="http://schemas.openxmlformats.org/presentationml/2006/main">
  <p:tag name="KSO_WM_FULL_TEXT_BEAUTIFY_COPY_ID" val="10"/>
</p:tagLst>
</file>

<file path=ppt/tags/tag216.xml><?xml version="1.0" encoding="utf-8"?>
<p:tagLst xmlns:p="http://schemas.openxmlformats.org/presentationml/2006/main">
  <p:tag name="KSO_WM_FULL_TEXT_BEAUTIFY_COPY_ID" val="11"/>
</p:tagLst>
</file>

<file path=ppt/tags/tag217.xml><?xml version="1.0" encoding="utf-8"?>
<p:tagLst xmlns:p="http://schemas.openxmlformats.org/presentationml/2006/main">
  <p:tag name="KSO_WM_FULL_TEXT_BEAUTIFY_COPY_ID" val="12"/>
</p:tagLst>
</file>

<file path=ppt/tags/tag218.xml><?xml version="1.0" encoding="utf-8"?>
<p:tagLst xmlns:p="http://schemas.openxmlformats.org/presentationml/2006/main">
  <p:tag name="KSO_WM_FULL_TEXT_BEAUTIFY_COPY_ID" val="150995208"/>
</p:tagLst>
</file>

<file path=ppt/tags/tag219.xml><?xml version="1.0" encoding="utf-8"?>
<p:tagLst xmlns:p="http://schemas.openxmlformats.org/presentationml/2006/main">
  <p:tag name="KSO_WM_FULL_TEXT_BEAUTIFY_COPY_ID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12"/>
</p:tagLst>
</file>

<file path=ppt/tags/tag221.xml><?xml version="1.0" encoding="utf-8"?>
<p:tagLst xmlns:p="http://schemas.openxmlformats.org/presentationml/2006/main">
  <p:tag name="KSO_WM_FULL_TEXT_BEAUTIFY_COPY_ID" val="2"/>
</p:tagLst>
</file>

<file path=ppt/tags/tag222.xml><?xml version="1.0" encoding="utf-8"?>
<p:tagLst xmlns:p="http://schemas.openxmlformats.org/presentationml/2006/main">
  <p:tag name="KSO_WM_FULL_TEXT_BEAUTIFY_COPY_ID" val="3"/>
</p:tagLst>
</file>

<file path=ppt/tags/tag223.xml><?xml version="1.0" encoding="utf-8"?>
<p:tagLst xmlns:p="http://schemas.openxmlformats.org/presentationml/2006/main">
  <p:tag name="KSO_WM_FULL_TEXT_BEAUTIFY_COPY_ID" val="4"/>
</p:tagLst>
</file>

<file path=ppt/tags/tag224.xml><?xml version="1.0" encoding="utf-8"?>
<p:tagLst xmlns:p="http://schemas.openxmlformats.org/presentationml/2006/main">
  <p:tag name="KSO_WM_FULL_TEXT_BEAUTIFY_COPY_ID" val="5"/>
</p:tagLst>
</file>

<file path=ppt/tags/tag225.xml><?xml version="1.0" encoding="utf-8"?>
<p:tagLst xmlns:p="http://schemas.openxmlformats.org/presentationml/2006/main">
  <p:tag name="KSO_WM_FULL_TEXT_BEAUTIFY_COPY_ID" val="6"/>
</p:tagLst>
</file>

<file path=ppt/tags/tag226.xml><?xml version="1.0" encoding="utf-8"?>
<p:tagLst xmlns:p="http://schemas.openxmlformats.org/presentationml/2006/main">
  <p:tag name="KSO_WM_FULL_TEXT_BEAUTIFY_COPY_ID" val="7"/>
</p:tagLst>
</file>

<file path=ppt/tags/tag227.xml><?xml version="1.0" encoding="utf-8"?>
<p:tagLst xmlns:p="http://schemas.openxmlformats.org/presentationml/2006/main">
  <p:tag name="KSO_WM_FULL_TEXT_BEAUTIFY_COPY_ID" val="8"/>
</p:tagLst>
</file>

<file path=ppt/tags/tag228.xml><?xml version="1.0" encoding="utf-8"?>
<p:tagLst xmlns:p="http://schemas.openxmlformats.org/presentationml/2006/main">
  <p:tag name="KSO_WM_FULL_TEXT_BEAUTIFY_COPY_ID" val="9"/>
</p:tagLst>
</file>

<file path=ppt/tags/tag229.xml><?xml version="1.0" encoding="utf-8"?>
<p:tagLst xmlns:p="http://schemas.openxmlformats.org/presentationml/2006/main">
  <p:tag name="KSO_WM_FULL_TEXT_BEAUTIFY_COPY_ID" val="1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BK_DARK_LIGHT" val="2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FULL_TEXT_BEAUTIFY_COPY_ID" val="150995209"/>
</p:tagLst>
</file>

<file path=ppt/tags/tag231.xml><?xml version="1.0" encoding="utf-8"?>
<p:tagLst xmlns:p="http://schemas.openxmlformats.org/presentationml/2006/main">
  <p:tag name="KSO_WM_FULL_TEXT_BEAUTIFY_COPY_ID" val="2"/>
</p:tagLst>
</file>

<file path=ppt/tags/tag232.xml><?xml version="1.0" encoding="utf-8"?>
<p:tagLst xmlns:p="http://schemas.openxmlformats.org/presentationml/2006/main">
  <p:tag name="KSO_WM_FULL_TEXT_BEAUTIFY_COPY_ID" val="3"/>
</p:tagLst>
</file>

<file path=ppt/tags/tag233.xml><?xml version="1.0" encoding="utf-8"?>
<p:tagLst xmlns:p="http://schemas.openxmlformats.org/presentationml/2006/main">
  <p:tag name="KSO_WM_FULL_TEXT_BEAUTIFY_COPY_ID" val="4"/>
</p:tagLst>
</file>

<file path=ppt/tags/tag234.xml><?xml version="1.0" encoding="utf-8"?>
<p:tagLst xmlns:p="http://schemas.openxmlformats.org/presentationml/2006/main">
  <p:tag name="KSO_WM_FULL_TEXT_BEAUTIFY_COPY_ID" val="5"/>
</p:tagLst>
</file>

<file path=ppt/tags/tag235.xml><?xml version="1.0" encoding="utf-8"?>
<p:tagLst xmlns:p="http://schemas.openxmlformats.org/presentationml/2006/main">
  <p:tag name="KSO_WM_FULL_TEXT_BEAUTIFY_COPY_ID" val="7"/>
</p:tagLst>
</file>

<file path=ppt/tags/tag236.xml><?xml version="1.0" encoding="utf-8"?>
<p:tagLst xmlns:p="http://schemas.openxmlformats.org/presentationml/2006/main">
  <p:tag name="KSO_WM_FULL_TEXT_BEAUTIFY_COPY_ID" val="8"/>
</p:tagLst>
</file>

<file path=ppt/tags/tag237.xml><?xml version="1.0" encoding="utf-8"?>
<p:tagLst xmlns:p="http://schemas.openxmlformats.org/presentationml/2006/main">
  <p:tag name="KSO_WM_FULL_TEXT_BEAUTIFY_COPY_ID" val="6"/>
</p:tagLst>
</file>

<file path=ppt/tags/tag238.xml><?xml version="1.0" encoding="utf-8"?>
<p:tagLst xmlns:p="http://schemas.openxmlformats.org/presentationml/2006/main">
  <p:tag name="KSO_WM_FULL_TEXT_BEAUTIFY_COPY_ID" val="150995210"/>
</p:tagLst>
</file>

<file path=ppt/tags/tag239.xml><?xml version="1.0" encoding="utf-8"?>
<p:tagLst xmlns:p="http://schemas.openxmlformats.org/presentationml/2006/main">
  <p:tag name="KSO_WM_FULL_TEXT_BEAUTIFY_COPY_ID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FULL_TEXT_BEAUTIFY_COPY_ID" val="3"/>
</p:tagLst>
</file>

<file path=ppt/tags/tag241.xml><?xml version="1.0" encoding="utf-8"?>
<p:tagLst xmlns:p="http://schemas.openxmlformats.org/presentationml/2006/main">
  <p:tag name="KSO_WM_FULL_TEXT_BEAUTIFY_COPY_ID" val="4"/>
</p:tagLst>
</file>

<file path=ppt/tags/tag242.xml><?xml version="1.0" encoding="utf-8"?>
<p:tagLst xmlns:p="http://schemas.openxmlformats.org/presentationml/2006/main">
  <p:tag name="KSO_WM_FULL_TEXT_BEAUTIFY_COPY_ID" val="5"/>
</p:tagLst>
</file>

<file path=ppt/tags/tag243.xml><?xml version="1.0" encoding="utf-8"?>
<p:tagLst xmlns:p="http://schemas.openxmlformats.org/presentationml/2006/main">
  <p:tag name="KSO_WM_FULL_TEXT_BEAUTIFY_COPY_ID" val="6"/>
</p:tagLst>
</file>

<file path=ppt/tags/tag244.xml><?xml version="1.0" encoding="utf-8"?>
<p:tagLst xmlns:p="http://schemas.openxmlformats.org/presentationml/2006/main">
  <p:tag name="KSO_WM_FULL_TEXT_BEAUTIFY_COPY_ID" val="7"/>
</p:tagLst>
</file>

<file path=ppt/tags/tag245.xml><?xml version="1.0" encoding="utf-8"?>
<p:tagLst xmlns:p="http://schemas.openxmlformats.org/presentationml/2006/main">
  <p:tag name="KSO_WM_FULL_TEXT_BEAUTIFY_COPY_ID" val="8"/>
</p:tagLst>
</file>

<file path=ppt/tags/tag246.xml><?xml version="1.0" encoding="utf-8"?>
<p:tagLst xmlns:p="http://schemas.openxmlformats.org/presentationml/2006/main">
  <p:tag name="KSO_WM_FULL_TEXT_BEAUTIFY_COPY_ID" val="9"/>
</p:tagLst>
</file>

<file path=ppt/tags/tag247.xml><?xml version="1.0" encoding="utf-8"?>
<p:tagLst xmlns:p="http://schemas.openxmlformats.org/presentationml/2006/main">
  <p:tag name="KSO_WM_FULL_TEXT_BEAUTIFY_COPY_ID" val="150995211"/>
</p:tagLst>
</file>

<file path=ppt/tags/tag248.xml><?xml version="1.0" encoding="utf-8"?>
<p:tagLst xmlns:p="http://schemas.openxmlformats.org/presentationml/2006/main">
  <p:tag name="KSO_WM_FULL_TEXT_BEAUTIFY_COPY_ID" val="2"/>
</p:tagLst>
</file>

<file path=ppt/tags/tag249.xml><?xml version="1.0" encoding="utf-8"?>
<p:tagLst xmlns:p="http://schemas.openxmlformats.org/presentationml/2006/main">
  <p:tag name="KSO_WM_FULL_TEXT_BEAUTIFY_COPY_ID" val="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FULL_TEXT_BEAUTIFY_COPY_ID" val="4"/>
</p:tagLst>
</file>

<file path=ppt/tags/tag251.xml><?xml version="1.0" encoding="utf-8"?>
<p:tagLst xmlns:p="http://schemas.openxmlformats.org/presentationml/2006/main">
  <p:tag name="KSO_WM_FULL_TEXT_BEAUTIFY_COPY_ID" val="5"/>
</p:tagLst>
</file>

<file path=ppt/tags/tag252.xml><?xml version="1.0" encoding="utf-8"?>
<p:tagLst xmlns:p="http://schemas.openxmlformats.org/presentationml/2006/main">
  <p:tag name="KSO_WM_FULL_TEXT_BEAUTIFY_COPY_ID" val="7"/>
</p:tagLst>
</file>

<file path=ppt/tags/tag253.xml><?xml version="1.0" encoding="utf-8"?>
<p:tagLst xmlns:p="http://schemas.openxmlformats.org/presentationml/2006/main">
  <p:tag name="KSO_WM_FULL_TEXT_BEAUTIFY_COPY_ID" val="8"/>
</p:tagLst>
</file>

<file path=ppt/tags/tag254.xml><?xml version="1.0" encoding="utf-8"?>
<p:tagLst xmlns:p="http://schemas.openxmlformats.org/presentationml/2006/main">
  <p:tag name="KSO_WM_FULL_TEXT_BEAUTIFY_COPY_ID" val="6"/>
</p:tagLst>
</file>

<file path=ppt/tags/tag255.xml><?xml version="1.0" encoding="utf-8"?>
<p:tagLst xmlns:p="http://schemas.openxmlformats.org/presentationml/2006/main">
  <p:tag name="KSO_WM_FULL_TEXT_BEAUTIFY_COPY_ID" val="150995212"/>
</p:tagLst>
</file>

<file path=ppt/tags/tag256.xml><?xml version="1.0" encoding="utf-8"?>
<p:tagLst xmlns:p="http://schemas.openxmlformats.org/presentationml/2006/main">
  <p:tag name="KSO_WM_FULL_TEXT_BEAUTIFY_COPY_ID" val="2"/>
</p:tagLst>
</file>

<file path=ppt/tags/tag257.xml><?xml version="1.0" encoding="utf-8"?>
<p:tagLst xmlns:p="http://schemas.openxmlformats.org/presentationml/2006/main">
  <p:tag name="KSO_WM_FULL_TEXT_BEAUTIFY_COPY_ID" val="3"/>
</p:tagLst>
</file>

<file path=ppt/tags/tag258.xml><?xml version="1.0" encoding="utf-8"?>
<p:tagLst xmlns:p="http://schemas.openxmlformats.org/presentationml/2006/main">
  <p:tag name="KSO_WM_FULL_TEXT_BEAUTIFY_COPY_ID" val="4"/>
</p:tagLst>
</file>

<file path=ppt/tags/tag259.xml><?xml version="1.0" encoding="utf-8"?>
<p:tagLst xmlns:p="http://schemas.openxmlformats.org/presentationml/2006/main">
  <p:tag name="KSO_WM_FULL_TEXT_BEAUTIFY_COPY_ID" val="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FULL_TEXT_BEAUTIFY_COPY_ID" val="7"/>
</p:tagLst>
</file>

<file path=ppt/tags/tag261.xml><?xml version="1.0" encoding="utf-8"?>
<p:tagLst xmlns:p="http://schemas.openxmlformats.org/presentationml/2006/main">
  <p:tag name="KSO_WM_FULL_TEXT_BEAUTIFY_COPY_ID" val="8"/>
</p:tagLst>
</file>

<file path=ppt/tags/tag262.xml><?xml version="1.0" encoding="utf-8"?>
<p:tagLst xmlns:p="http://schemas.openxmlformats.org/presentationml/2006/main">
  <p:tag name="KSO_WM_FULL_TEXT_BEAUTIFY_COPY_ID" val="6"/>
</p:tagLst>
</file>

<file path=ppt/tags/tag263.xml><?xml version="1.0" encoding="utf-8"?>
<p:tagLst xmlns:p="http://schemas.openxmlformats.org/presentationml/2006/main">
  <p:tag name="KSO_WM_FULL_TEXT_BEAUTIFY_COPY_ID" val="150995213"/>
</p:tagLst>
</file>

<file path=ppt/tags/tag264.xml><?xml version="1.0" encoding="utf-8"?>
<p:tagLst xmlns:p="http://schemas.openxmlformats.org/presentationml/2006/main">
  <p:tag name="KSO_WM_FULL_TEXT_BEAUTIFY_COPY_ID" val="2"/>
</p:tagLst>
</file>

<file path=ppt/tags/tag265.xml><?xml version="1.0" encoding="utf-8"?>
<p:tagLst xmlns:p="http://schemas.openxmlformats.org/presentationml/2006/main">
  <p:tag name="KSO_WM_FULL_TEXT_BEAUTIFY_COPY_ID" val="3"/>
</p:tagLst>
</file>

<file path=ppt/tags/tag266.xml><?xml version="1.0" encoding="utf-8"?>
<p:tagLst xmlns:p="http://schemas.openxmlformats.org/presentationml/2006/main">
  <p:tag name="KSO_WM_FULL_TEXT_BEAUTIFY_COPY_ID" val="4"/>
</p:tagLst>
</file>

<file path=ppt/tags/tag267.xml><?xml version="1.0" encoding="utf-8"?>
<p:tagLst xmlns:p="http://schemas.openxmlformats.org/presentationml/2006/main">
  <p:tag name="KSO_WM_FULL_TEXT_BEAUTIFY_COPY_ID" val="5"/>
</p:tagLst>
</file>

<file path=ppt/tags/tag268.xml><?xml version="1.0" encoding="utf-8"?>
<p:tagLst xmlns:p="http://schemas.openxmlformats.org/presentationml/2006/main">
  <p:tag name="KSO_WM_FULL_TEXT_BEAUTIFY_COPY_ID" val="7"/>
</p:tagLst>
</file>

<file path=ppt/tags/tag269.xml><?xml version="1.0" encoding="utf-8"?>
<p:tagLst xmlns:p="http://schemas.openxmlformats.org/presentationml/2006/main">
  <p:tag name="KSO_WM_FULL_TEXT_BEAUTIFY_COPY_ID" val="8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FULL_TEXT_BEAUTIFY_COPY_ID" val="6"/>
</p:tagLst>
</file>

<file path=ppt/tags/tag271.xml><?xml version="1.0" encoding="utf-8"?>
<p:tagLst xmlns:p="http://schemas.openxmlformats.org/presentationml/2006/main">
  <p:tag name="KSO_WM_FULL_TEXT_BEAUTIFY_COPY_ID" val="150995214"/>
</p:tagLst>
</file>

<file path=ppt/tags/tag272.xml><?xml version="1.0" encoding="utf-8"?>
<p:tagLst xmlns:p="http://schemas.openxmlformats.org/presentationml/2006/main">
  <p:tag name="KSO_WM_FULL_TEXT_BEAUTIFY_COPY_ID" val="2"/>
</p:tagLst>
</file>

<file path=ppt/tags/tag273.xml><?xml version="1.0" encoding="utf-8"?>
<p:tagLst xmlns:p="http://schemas.openxmlformats.org/presentationml/2006/main">
  <p:tag name="KSO_WM_FULL_TEXT_BEAUTIFY_COPY_ID" val="3"/>
</p:tagLst>
</file>

<file path=ppt/tags/tag274.xml><?xml version="1.0" encoding="utf-8"?>
<p:tagLst xmlns:p="http://schemas.openxmlformats.org/presentationml/2006/main">
  <p:tag name="KSO_WM_FULL_TEXT_BEAUTIFY_COPY_ID" val="4"/>
</p:tagLst>
</file>

<file path=ppt/tags/tag275.xml><?xml version="1.0" encoding="utf-8"?>
<p:tagLst xmlns:p="http://schemas.openxmlformats.org/presentationml/2006/main">
  <p:tag name="KSO_WM_FULL_TEXT_BEAUTIFY_COPY_ID" val="5"/>
</p:tagLst>
</file>

<file path=ppt/tags/tag276.xml><?xml version="1.0" encoding="utf-8"?>
<p:tagLst xmlns:p="http://schemas.openxmlformats.org/presentationml/2006/main">
  <p:tag name="KSO_WM_FULL_TEXT_BEAUTIFY_COPY_ID" val="7"/>
</p:tagLst>
</file>

<file path=ppt/tags/tag277.xml><?xml version="1.0" encoding="utf-8"?>
<p:tagLst xmlns:p="http://schemas.openxmlformats.org/presentationml/2006/main">
  <p:tag name="KSO_WM_FULL_TEXT_BEAUTIFY_COPY_ID" val="8"/>
</p:tagLst>
</file>

<file path=ppt/tags/tag278.xml><?xml version="1.0" encoding="utf-8"?>
<p:tagLst xmlns:p="http://schemas.openxmlformats.org/presentationml/2006/main">
  <p:tag name="KSO_WM_FULL_TEXT_BEAUTIFY_COPY_ID" val="6"/>
</p:tagLst>
</file>

<file path=ppt/tags/tag279.xml><?xml version="1.0" encoding="utf-8"?>
<p:tagLst xmlns:p="http://schemas.openxmlformats.org/presentationml/2006/main">
  <p:tag name="KSO_WM_FULL_TEXT_BEAUTIFY_COPY_ID" val="15099521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FULL_TEXT_BEAUTIFY_COPY_ID" val="2"/>
</p:tagLst>
</file>

<file path=ppt/tags/tag281.xml><?xml version="1.0" encoding="utf-8"?>
<p:tagLst xmlns:p="http://schemas.openxmlformats.org/presentationml/2006/main">
  <p:tag name="KSO_WM_FULL_TEXT_BEAUTIFY_COPY_ID" val="3"/>
</p:tagLst>
</file>

<file path=ppt/tags/tag282.xml><?xml version="1.0" encoding="utf-8"?>
<p:tagLst xmlns:p="http://schemas.openxmlformats.org/presentationml/2006/main">
  <p:tag name="KSO_WM_FULL_TEXT_BEAUTIFY_COPY_ID" val="4"/>
</p:tagLst>
</file>

<file path=ppt/tags/tag283.xml><?xml version="1.0" encoding="utf-8"?>
<p:tagLst xmlns:p="http://schemas.openxmlformats.org/presentationml/2006/main">
  <p:tag name="KSO_WM_FULL_TEXT_BEAUTIFY_COPY_ID" val="5"/>
</p:tagLst>
</file>

<file path=ppt/tags/tag284.xml><?xml version="1.0" encoding="utf-8"?>
<p:tagLst xmlns:p="http://schemas.openxmlformats.org/presentationml/2006/main">
  <p:tag name="KSO_WM_FULL_TEXT_BEAUTIFY_COPY_ID" val="6"/>
</p:tagLst>
</file>

<file path=ppt/tags/tag285.xml><?xml version="1.0" encoding="utf-8"?>
<p:tagLst xmlns:p="http://schemas.openxmlformats.org/presentationml/2006/main">
  <p:tag name="KSO_WM_FULL_TEXT_BEAUTIFY_COPY_ID" val="7"/>
</p:tagLst>
</file>

<file path=ppt/tags/tag286.xml><?xml version="1.0" encoding="utf-8"?>
<p:tagLst xmlns:p="http://schemas.openxmlformats.org/presentationml/2006/main">
  <p:tag name="KSO_WM_FULL_TEXT_BEAUTIFY_COPY_ID" val="8"/>
</p:tagLst>
</file>

<file path=ppt/tags/tag287.xml><?xml version="1.0" encoding="utf-8"?>
<p:tagLst xmlns:p="http://schemas.openxmlformats.org/presentationml/2006/main">
  <p:tag name="KSO_WM_FULL_TEXT_BEAUTIFY_COPY_ID" val="9"/>
</p:tagLst>
</file>

<file path=ppt/tags/tag288.xml><?xml version="1.0" encoding="utf-8"?>
<p:tagLst xmlns:p="http://schemas.openxmlformats.org/presentationml/2006/main">
  <p:tag name="KSO_WM_FULL_TEXT_BEAUTIFY_COPY_ID" val="10"/>
</p:tagLst>
</file>

<file path=ppt/tags/tag289.xml><?xml version="1.0" encoding="utf-8"?>
<p:tagLst xmlns:p="http://schemas.openxmlformats.org/presentationml/2006/main">
  <p:tag name="KSO_WM_FULL_TEXT_BEAUTIFY_COPY_ID" val="1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FULL_TEXT_BEAUTIFY_COPY_ID" val="12"/>
</p:tagLst>
</file>

<file path=ppt/tags/tag291.xml><?xml version="1.0" encoding="utf-8"?>
<p:tagLst xmlns:p="http://schemas.openxmlformats.org/presentationml/2006/main">
  <p:tag name="KSO_WM_FULL_TEXT_BEAUTIFY_COPY_ID" val="150995216"/>
</p:tagLst>
</file>

<file path=ppt/tags/tag292.xml><?xml version="1.0" encoding="utf-8"?>
<p:tagLst xmlns:p="http://schemas.openxmlformats.org/presentationml/2006/main">
  <p:tag name="KSO_WM_FULL_TEXT_BEAUTIFY_COPY_ID" val="2"/>
</p:tagLst>
</file>

<file path=ppt/tags/tag293.xml><?xml version="1.0" encoding="utf-8"?>
<p:tagLst xmlns:p="http://schemas.openxmlformats.org/presentationml/2006/main">
  <p:tag name="KSO_WM_FULL_TEXT_BEAUTIFY_COPY_ID" val="3"/>
</p:tagLst>
</file>

<file path=ppt/tags/tag294.xml><?xml version="1.0" encoding="utf-8"?>
<p:tagLst xmlns:p="http://schemas.openxmlformats.org/presentationml/2006/main">
  <p:tag name="KSO_WM_FULL_TEXT_BEAUTIFY_COPY_ID" val="4"/>
</p:tagLst>
</file>

<file path=ppt/tags/tag295.xml><?xml version="1.0" encoding="utf-8"?>
<p:tagLst xmlns:p="http://schemas.openxmlformats.org/presentationml/2006/main">
  <p:tag name="KSO_WM_FULL_TEXT_BEAUTIFY_COPY_ID" val="5"/>
</p:tagLst>
</file>

<file path=ppt/tags/tag296.xml><?xml version="1.0" encoding="utf-8"?>
<p:tagLst xmlns:p="http://schemas.openxmlformats.org/presentationml/2006/main">
  <p:tag name="KSO_WM_FULL_TEXT_BEAUTIFY_COPY_ID" val="6"/>
</p:tagLst>
</file>

<file path=ppt/tags/tag297.xml><?xml version="1.0" encoding="utf-8"?>
<p:tagLst xmlns:p="http://schemas.openxmlformats.org/presentationml/2006/main">
  <p:tag name="KSO_WM_FULL_TEXT_BEAUTIFY_COPY_ID" val="8"/>
</p:tagLst>
</file>

<file path=ppt/tags/tag298.xml><?xml version="1.0" encoding="utf-8"?>
<p:tagLst xmlns:p="http://schemas.openxmlformats.org/presentationml/2006/main">
  <p:tag name="KSO_WM_FULL_TEXT_BEAUTIFY_COPY_ID" val="9"/>
</p:tagLst>
</file>

<file path=ppt/tags/tag299.xml><?xml version="1.0" encoding="utf-8"?>
<p:tagLst xmlns:p="http://schemas.openxmlformats.org/presentationml/2006/main">
  <p:tag name="KSO_WM_FULL_TEXT_BEAUTIFY_COPY_ID" val="7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FULL_TEXT_BEAUTIFY_COPY_ID" val="150995217"/>
</p:tagLst>
</file>

<file path=ppt/tags/tag301.xml><?xml version="1.0" encoding="utf-8"?>
<p:tagLst xmlns:p="http://schemas.openxmlformats.org/presentationml/2006/main">
  <p:tag name="KSO_WM_FULL_TEXT_BEAUTIFY_COPY_ID" val="2"/>
</p:tagLst>
</file>

<file path=ppt/tags/tag302.xml><?xml version="1.0" encoding="utf-8"?>
<p:tagLst xmlns:p="http://schemas.openxmlformats.org/presentationml/2006/main">
  <p:tag name="KSO_WM_FULL_TEXT_BEAUTIFY_COPY_ID" val="3"/>
</p:tagLst>
</file>

<file path=ppt/tags/tag303.xml><?xml version="1.0" encoding="utf-8"?>
<p:tagLst xmlns:p="http://schemas.openxmlformats.org/presentationml/2006/main">
  <p:tag name="KSO_WM_FULL_TEXT_BEAUTIFY_COPY_ID" val="4"/>
</p:tagLst>
</file>

<file path=ppt/tags/tag304.xml><?xml version="1.0" encoding="utf-8"?>
<p:tagLst xmlns:p="http://schemas.openxmlformats.org/presentationml/2006/main">
  <p:tag name="KSO_WM_FULL_TEXT_BEAUTIFY_COPY_ID" val="5"/>
</p:tagLst>
</file>

<file path=ppt/tags/tag305.xml><?xml version="1.0" encoding="utf-8"?>
<p:tagLst xmlns:p="http://schemas.openxmlformats.org/presentationml/2006/main">
  <p:tag name="KSO_WM_FULL_TEXT_BEAUTIFY_COPY_ID" val="6"/>
</p:tagLst>
</file>

<file path=ppt/tags/tag306.xml><?xml version="1.0" encoding="utf-8"?>
<p:tagLst xmlns:p="http://schemas.openxmlformats.org/presentationml/2006/main">
  <p:tag name="KSO_WM_FULL_TEXT_BEAUTIFY_COPY_ID" val="7"/>
</p:tagLst>
</file>

<file path=ppt/tags/tag307.xml><?xml version="1.0" encoding="utf-8"?>
<p:tagLst xmlns:p="http://schemas.openxmlformats.org/presentationml/2006/main">
  <p:tag name="KSO_WM_FULL_TEXT_BEAUTIFY_COPY_ID" val="8"/>
</p:tagLst>
</file>

<file path=ppt/tags/tag308.xml><?xml version="1.0" encoding="utf-8"?>
<p:tagLst xmlns:p="http://schemas.openxmlformats.org/presentationml/2006/main">
  <p:tag name="KSO_WM_FULL_TEXT_BEAUTIFY_COPY_ID" val="9"/>
</p:tagLst>
</file>

<file path=ppt/tags/tag309.xml><?xml version="1.0" encoding="utf-8"?>
<p:tagLst xmlns:p="http://schemas.openxmlformats.org/presentationml/2006/main">
  <p:tag name="KSO_WM_FULL_TEXT_BEAUTIFY_COPY_ID" val="1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FULL_TEXT_BEAUTIFY_COPY_ID" val="11"/>
</p:tagLst>
</file>

<file path=ppt/tags/tag311.xml><?xml version="1.0" encoding="utf-8"?>
<p:tagLst xmlns:p="http://schemas.openxmlformats.org/presentationml/2006/main">
  <p:tag name="KSO_WM_FULL_TEXT_BEAUTIFY_COPY_ID" val="13"/>
</p:tagLst>
</file>

<file path=ppt/tags/tag312.xml><?xml version="1.0" encoding="utf-8"?>
<p:tagLst xmlns:p="http://schemas.openxmlformats.org/presentationml/2006/main">
  <p:tag name="KSO_WM_FULL_TEXT_BEAUTIFY_COPY_ID" val="14"/>
</p:tagLst>
</file>

<file path=ppt/tags/tag313.xml><?xml version="1.0" encoding="utf-8"?>
<p:tagLst xmlns:p="http://schemas.openxmlformats.org/presentationml/2006/main">
  <p:tag name="KSO_WM_FULL_TEXT_BEAUTIFY_COPY_ID" val="12"/>
</p:tagLst>
</file>

<file path=ppt/tags/tag314.xml><?xml version="1.0" encoding="utf-8"?>
<p:tagLst xmlns:p="http://schemas.openxmlformats.org/presentationml/2006/main">
  <p:tag name="KSO_WM_FULL_TEXT_BEAUTIFY_COPY_ID" val="150995218"/>
</p:tagLst>
</file>

<file path=ppt/tags/tag315.xml><?xml version="1.0" encoding="utf-8"?>
<p:tagLst xmlns:p="http://schemas.openxmlformats.org/presentationml/2006/main">
  <p:tag name="KSO_WM_FULL_TEXT_BEAUTIFY_COPY_ID" val="2"/>
</p:tagLst>
</file>

<file path=ppt/tags/tag316.xml><?xml version="1.0" encoding="utf-8"?>
<p:tagLst xmlns:p="http://schemas.openxmlformats.org/presentationml/2006/main">
  <p:tag name="KSO_WM_FULL_TEXT_BEAUTIFY_COPY_ID" val="3"/>
</p:tagLst>
</file>

<file path=ppt/tags/tag317.xml><?xml version="1.0" encoding="utf-8"?>
<p:tagLst xmlns:p="http://schemas.openxmlformats.org/presentationml/2006/main">
  <p:tag name="KSO_WM_FULL_TEXT_BEAUTIFY_COPY_ID" val="4"/>
</p:tagLst>
</file>

<file path=ppt/tags/tag318.xml><?xml version="1.0" encoding="utf-8"?>
<p:tagLst xmlns:p="http://schemas.openxmlformats.org/presentationml/2006/main">
  <p:tag name="KSO_WM_FULL_TEXT_BEAUTIFY_COPY_ID" val="5"/>
</p:tagLst>
</file>

<file path=ppt/tags/tag319.xml><?xml version="1.0" encoding="utf-8"?>
<p:tagLst xmlns:p="http://schemas.openxmlformats.org/presentationml/2006/main">
  <p:tag name="KSO_WM_FULL_TEXT_BEAUTIFY_COPY_ID" val="6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FULL_TEXT_BEAUTIFY_COPY_ID" val="7"/>
</p:tagLst>
</file>

<file path=ppt/tags/tag321.xml><?xml version="1.0" encoding="utf-8"?>
<p:tagLst xmlns:p="http://schemas.openxmlformats.org/presentationml/2006/main">
  <p:tag name="KSO_WM_FULL_TEXT_BEAUTIFY_COPY_ID" val="8"/>
</p:tagLst>
</file>

<file path=ppt/tags/tag322.xml><?xml version="1.0" encoding="utf-8"?>
<p:tagLst xmlns:p="http://schemas.openxmlformats.org/presentationml/2006/main">
  <p:tag name="KSO_WM_FULL_TEXT_BEAUTIFY_COPY_ID" val="9"/>
</p:tagLst>
</file>

<file path=ppt/tags/tag323.xml><?xml version="1.0" encoding="utf-8"?>
<p:tagLst xmlns:p="http://schemas.openxmlformats.org/presentationml/2006/main">
  <p:tag name="KSO_WM_FULL_TEXT_BEAUTIFY_COPY_ID" val="11"/>
</p:tagLst>
</file>

<file path=ppt/tags/tag324.xml><?xml version="1.0" encoding="utf-8"?>
<p:tagLst xmlns:p="http://schemas.openxmlformats.org/presentationml/2006/main">
  <p:tag name="KSO_WM_FULL_TEXT_BEAUTIFY_COPY_ID" val="12"/>
</p:tagLst>
</file>

<file path=ppt/tags/tag325.xml><?xml version="1.0" encoding="utf-8"?>
<p:tagLst xmlns:p="http://schemas.openxmlformats.org/presentationml/2006/main">
  <p:tag name="KSO_WM_FULL_TEXT_BEAUTIFY_COPY_ID" val="10"/>
</p:tagLst>
</file>

<file path=ppt/tags/tag326.xml><?xml version="1.0" encoding="utf-8"?>
<p:tagLst xmlns:p="http://schemas.openxmlformats.org/presentationml/2006/main">
  <p:tag name="KSO_WM_FULL_TEXT_BEAUTIFY_COPY_ID" val="150995219"/>
</p:tagLst>
</file>

<file path=ppt/tags/tag327.xml><?xml version="1.0" encoding="utf-8"?>
<p:tagLst xmlns:p="http://schemas.openxmlformats.org/presentationml/2006/main">
  <p:tag name="KSO_WM_FULL_TEXT_BEAUTIFY_COPY_ID" val="2"/>
</p:tagLst>
</file>

<file path=ppt/tags/tag328.xml><?xml version="1.0" encoding="utf-8"?>
<p:tagLst xmlns:p="http://schemas.openxmlformats.org/presentationml/2006/main">
  <p:tag name="KSO_WM_FULL_TEXT_BEAUTIFY_COPY_ID" val="3"/>
</p:tagLst>
</file>

<file path=ppt/tags/tag329.xml><?xml version="1.0" encoding="utf-8"?>
<p:tagLst xmlns:p="http://schemas.openxmlformats.org/presentationml/2006/main">
  <p:tag name="KSO_WM_FULL_TEXT_BEAUTIFY_COPY_ID" val="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FULL_TEXT_BEAUTIFY_COPY_ID" val="5"/>
</p:tagLst>
</file>

<file path=ppt/tags/tag331.xml><?xml version="1.0" encoding="utf-8"?>
<p:tagLst xmlns:p="http://schemas.openxmlformats.org/presentationml/2006/main">
  <p:tag name="KSO_WM_FULL_TEXT_BEAUTIFY_COPY_ID" val="6"/>
</p:tagLst>
</file>

<file path=ppt/tags/tag332.xml><?xml version="1.0" encoding="utf-8"?>
<p:tagLst xmlns:p="http://schemas.openxmlformats.org/presentationml/2006/main">
  <p:tag name="KSO_WM_FULL_TEXT_BEAUTIFY_COPY_ID" val="7"/>
</p:tagLst>
</file>

<file path=ppt/tags/tag333.xml><?xml version="1.0" encoding="utf-8"?>
<p:tagLst xmlns:p="http://schemas.openxmlformats.org/presentationml/2006/main">
  <p:tag name="KSO_WM_FULL_TEXT_BEAUTIFY_COPY_ID" val="8"/>
</p:tagLst>
</file>

<file path=ppt/tags/tag334.xml><?xml version="1.0" encoding="utf-8"?>
<p:tagLst xmlns:p="http://schemas.openxmlformats.org/presentationml/2006/main">
  <p:tag name="KSO_WM_FULL_TEXT_BEAUTIFY_COPY_ID" val="9"/>
</p:tagLst>
</file>

<file path=ppt/tags/tag335.xml><?xml version="1.0" encoding="utf-8"?>
<p:tagLst xmlns:p="http://schemas.openxmlformats.org/presentationml/2006/main">
  <p:tag name="KSO_WM_FULL_TEXT_BEAUTIFY_COPY_ID" val="10"/>
</p:tagLst>
</file>

<file path=ppt/tags/tag336.xml><?xml version="1.0" encoding="utf-8"?>
<p:tagLst xmlns:p="http://schemas.openxmlformats.org/presentationml/2006/main">
  <p:tag name="KSO_WM_FULL_TEXT_BEAUTIFY_COPY_ID" val="11"/>
</p:tagLst>
</file>

<file path=ppt/tags/tag337.xml><?xml version="1.0" encoding="utf-8"?>
<p:tagLst xmlns:p="http://schemas.openxmlformats.org/presentationml/2006/main">
  <p:tag name="KSO_WM_FULL_TEXT_BEAUTIFY_COPY_ID" val="13"/>
</p:tagLst>
</file>

<file path=ppt/tags/tag338.xml><?xml version="1.0" encoding="utf-8"?>
<p:tagLst xmlns:p="http://schemas.openxmlformats.org/presentationml/2006/main">
  <p:tag name="KSO_WM_FULL_TEXT_BEAUTIFY_COPY_ID" val="14"/>
</p:tagLst>
</file>

<file path=ppt/tags/tag339.xml><?xml version="1.0" encoding="utf-8"?>
<p:tagLst xmlns:p="http://schemas.openxmlformats.org/presentationml/2006/main">
  <p:tag name="KSO_WM_FULL_TEXT_BEAUTIFY_COPY_ID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FULL_TEXT_BEAUTIFY_COPY_ID" val="150995220"/>
</p:tagLst>
</file>

<file path=ppt/tags/tag341.xml><?xml version="1.0" encoding="utf-8"?>
<p:tagLst xmlns:p="http://schemas.openxmlformats.org/presentationml/2006/main">
  <p:tag name="KSO_WM_FULL_TEXT_BEAUTIFY_COPY_ID" val="2"/>
</p:tagLst>
</file>

<file path=ppt/tags/tag342.xml><?xml version="1.0" encoding="utf-8"?>
<p:tagLst xmlns:p="http://schemas.openxmlformats.org/presentationml/2006/main">
  <p:tag name="KSO_WM_FULL_TEXT_BEAUTIFY_COPY_ID" val="3"/>
</p:tagLst>
</file>

<file path=ppt/tags/tag343.xml><?xml version="1.0" encoding="utf-8"?>
<p:tagLst xmlns:p="http://schemas.openxmlformats.org/presentationml/2006/main">
  <p:tag name="KSO_WM_FULL_TEXT_BEAUTIFY_COPY_ID" val="4"/>
</p:tagLst>
</file>

<file path=ppt/tags/tag344.xml><?xml version="1.0" encoding="utf-8"?>
<p:tagLst xmlns:p="http://schemas.openxmlformats.org/presentationml/2006/main">
  <p:tag name="KSO_WM_FULL_TEXT_BEAUTIFY_COPY_ID" val="5"/>
</p:tagLst>
</file>

<file path=ppt/tags/tag345.xml><?xml version="1.0" encoding="utf-8"?>
<p:tagLst xmlns:p="http://schemas.openxmlformats.org/presentationml/2006/main">
  <p:tag name="KSO_WM_FULL_TEXT_BEAUTIFY_COPY_ID" val="6"/>
</p:tagLst>
</file>

<file path=ppt/tags/tag346.xml><?xml version="1.0" encoding="utf-8"?>
<p:tagLst xmlns:p="http://schemas.openxmlformats.org/presentationml/2006/main">
  <p:tag name="KSO_WM_FULL_TEXT_BEAUTIFY_COPY_ID" val="7"/>
</p:tagLst>
</file>

<file path=ppt/tags/tag347.xml><?xml version="1.0" encoding="utf-8"?>
<p:tagLst xmlns:p="http://schemas.openxmlformats.org/presentationml/2006/main">
  <p:tag name="KSO_WM_FULL_TEXT_BEAUTIFY_COPY_ID" val="8"/>
</p:tagLst>
</file>

<file path=ppt/tags/tag348.xml><?xml version="1.0" encoding="utf-8"?>
<p:tagLst xmlns:p="http://schemas.openxmlformats.org/presentationml/2006/main">
  <p:tag name="KSO_WM_FULL_TEXT_BEAUTIFY_COPY_ID" val="9"/>
</p:tagLst>
</file>

<file path=ppt/tags/tag349.xml><?xml version="1.0" encoding="utf-8"?>
<p:tagLst xmlns:p="http://schemas.openxmlformats.org/presentationml/2006/main">
  <p:tag name="KSO_WM_FULL_TEXT_BEAUTIFY_COPY_ID" val="1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FULL_TEXT_BEAUTIFY_COPY_ID" val="11"/>
</p:tagLst>
</file>

<file path=ppt/tags/tag351.xml><?xml version="1.0" encoding="utf-8"?>
<p:tagLst xmlns:p="http://schemas.openxmlformats.org/presentationml/2006/main">
  <p:tag name="KSO_WM_FULL_TEXT_BEAUTIFY_COPY_ID" val="12"/>
</p:tagLst>
</file>

<file path=ppt/tags/tag352.xml><?xml version="1.0" encoding="utf-8"?>
<p:tagLst xmlns:p="http://schemas.openxmlformats.org/presentationml/2006/main">
  <p:tag name="KSO_WM_FULL_TEXT_BEAUTIFY_COPY_ID" val="13"/>
</p:tagLst>
</file>

<file path=ppt/tags/tag353.xml><?xml version="1.0" encoding="utf-8"?>
<p:tagLst xmlns:p="http://schemas.openxmlformats.org/presentationml/2006/main">
  <p:tag name="KSO_WM_FULL_TEXT_BEAUTIFY_COPY_ID" val="14"/>
</p:tagLst>
</file>

<file path=ppt/tags/tag354.xml><?xml version="1.0" encoding="utf-8"?>
<p:tagLst xmlns:p="http://schemas.openxmlformats.org/presentationml/2006/main">
  <p:tag name="KSO_WM_FULL_TEXT_BEAUTIFY_COPY_ID" val="16"/>
</p:tagLst>
</file>

<file path=ppt/tags/tag355.xml><?xml version="1.0" encoding="utf-8"?>
<p:tagLst xmlns:p="http://schemas.openxmlformats.org/presentationml/2006/main">
  <p:tag name="KSO_WM_FULL_TEXT_BEAUTIFY_COPY_ID" val="17"/>
</p:tagLst>
</file>

<file path=ppt/tags/tag356.xml><?xml version="1.0" encoding="utf-8"?>
<p:tagLst xmlns:p="http://schemas.openxmlformats.org/presentationml/2006/main">
  <p:tag name="KSO_WM_FULL_TEXT_BEAUTIFY_COPY_ID" val="15"/>
</p:tagLst>
</file>

<file path=ppt/tags/tag357.xml><?xml version="1.0" encoding="utf-8"?>
<p:tagLst xmlns:p="http://schemas.openxmlformats.org/presentationml/2006/main">
  <p:tag name="KSO_WM_FULL_TEXT_BEAUTIFY_COPY_ID" val="150995221"/>
</p:tagLst>
</file>

<file path=ppt/tags/tag358.xml><?xml version="1.0" encoding="utf-8"?>
<p:tagLst xmlns:p="http://schemas.openxmlformats.org/presentationml/2006/main">
  <p:tag name="KSO_WM_FULL_TEXT_BEAUTIFY_COPY_ID" val="2"/>
</p:tagLst>
</file>

<file path=ppt/tags/tag3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1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FULL_TEXT_BEAUTIFY_COPY_ID" val="2"/>
</p:tagLst>
</file>

<file path=ppt/tags/tag361.xml><?xml version="1.0" encoding="utf-8"?>
<p:tagLst xmlns:p="http://schemas.openxmlformats.org/presentationml/2006/main">
  <p:tag name="KSO_WM_FULL_TEXT_BEAUTIFY_COPY_ID" val="3"/>
</p:tagLst>
</file>

<file path=ppt/tags/tag362.xml><?xml version="1.0" encoding="utf-8"?>
<p:tagLst xmlns:p="http://schemas.openxmlformats.org/presentationml/2006/main">
  <p:tag name="KSO_WM_FULL_TEXT_BEAUTIFY_COPY_ID" val="4"/>
</p:tagLst>
</file>

<file path=ppt/tags/tag363.xml><?xml version="1.0" encoding="utf-8"?>
<p:tagLst xmlns:p="http://schemas.openxmlformats.org/presentationml/2006/main">
  <p:tag name="KSO_WM_FULL_TEXT_BEAUTIFY_COPY_ID" val="5"/>
</p:tagLst>
</file>

<file path=ppt/tags/tag364.xml><?xml version="1.0" encoding="utf-8"?>
<p:tagLst xmlns:p="http://schemas.openxmlformats.org/presentationml/2006/main">
  <p:tag name="KSO_WM_FULL_TEXT_BEAUTIFY_COPY_ID" val="10"/>
</p:tagLst>
</file>

<file path=ppt/tags/tag365.xml><?xml version="1.0" encoding="utf-8"?>
<p:tagLst xmlns:p="http://schemas.openxmlformats.org/presentationml/2006/main">
  <p:tag name="KSO_WM_FULL_TEXT_BEAUTIFY_COPY_ID" val="11"/>
</p:tagLst>
</file>

<file path=ppt/tags/tag366.xml><?xml version="1.0" encoding="utf-8"?>
<p:tagLst xmlns:p="http://schemas.openxmlformats.org/presentationml/2006/main">
  <p:tag name="KSO_WM_FULL_TEXT_BEAUTIFY_COPY_ID" val="6"/>
</p:tagLst>
</file>

<file path=ppt/tags/tag367.xml><?xml version="1.0" encoding="utf-8"?>
<p:tagLst xmlns:p="http://schemas.openxmlformats.org/presentationml/2006/main">
  <p:tag name="KSO_WM_FULL_TEXT_BEAUTIFY_COPY_ID" val="7"/>
</p:tagLst>
</file>

<file path=ppt/tags/tag368.xml><?xml version="1.0" encoding="utf-8"?>
<p:tagLst xmlns:p="http://schemas.openxmlformats.org/presentationml/2006/main">
  <p:tag name="KSO_WM_FULL_TEXT_BEAUTIFY_COPY_ID" val="8"/>
</p:tagLst>
</file>

<file path=ppt/tags/tag369.xml><?xml version="1.0" encoding="utf-8"?>
<p:tagLst xmlns:p="http://schemas.openxmlformats.org/presentationml/2006/main">
  <p:tag name="KSO_WM_FULL_TEXT_BEAUTIFY_COPY_ID" val="9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FULL_TEXT_BEAUTIFY_COPY_ID" val="150995222"/>
</p:tagLst>
</file>

<file path=ppt/tags/tag371.xml><?xml version="1.0" encoding="utf-8"?>
<p:tagLst xmlns:p="http://schemas.openxmlformats.org/presentationml/2006/main">
  <p:tag name="KSO_WM_FULL_TEXT_BEAUTIFY_COPY_ID" val="2"/>
</p:tagLst>
</file>

<file path=ppt/tags/tag372.xml><?xml version="1.0" encoding="utf-8"?>
<p:tagLst xmlns:p="http://schemas.openxmlformats.org/presentationml/2006/main">
  <p:tag name="KSO_WM_FULL_TEXT_BEAUTIFY_COPY_ID" val="3"/>
</p:tagLst>
</file>

<file path=ppt/tags/tag373.xml><?xml version="1.0" encoding="utf-8"?>
<p:tagLst xmlns:p="http://schemas.openxmlformats.org/presentationml/2006/main">
  <p:tag name="KSO_WM_FULL_TEXT_BEAUTIFY_COPY_ID" val="4"/>
</p:tagLst>
</file>

<file path=ppt/tags/tag374.xml><?xml version="1.0" encoding="utf-8"?>
<p:tagLst xmlns:p="http://schemas.openxmlformats.org/presentationml/2006/main">
  <p:tag name="KSO_WM_FULL_TEXT_BEAUTIFY_COPY_ID" val="5"/>
</p:tagLst>
</file>

<file path=ppt/tags/tag375.xml><?xml version="1.0" encoding="utf-8"?>
<p:tagLst xmlns:p="http://schemas.openxmlformats.org/presentationml/2006/main">
  <p:tag name="KSO_WM_FULL_TEXT_BEAUTIFY_COPY_ID" val="6"/>
</p:tagLst>
</file>

<file path=ppt/tags/tag376.xml><?xml version="1.0" encoding="utf-8"?>
<p:tagLst xmlns:p="http://schemas.openxmlformats.org/presentationml/2006/main">
  <p:tag name="KSO_WM_FULL_TEXT_BEAUTIFY_COPY_ID" val="7"/>
</p:tagLst>
</file>

<file path=ppt/tags/tag377.xml><?xml version="1.0" encoding="utf-8"?>
<p:tagLst xmlns:p="http://schemas.openxmlformats.org/presentationml/2006/main">
  <p:tag name="KSO_WM_FULL_TEXT_BEAUTIFY_COPY_ID" val="8"/>
</p:tagLst>
</file>

<file path=ppt/tags/tag378.xml><?xml version="1.0" encoding="utf-8"?>
<p:tagLst xmlns:p="http://schemas.openxmlformats.org/presentationml/2006/main">
  <p:tag name="KSO_WM_FULL_TEXT_BEAUTIFY_COPY_ID" val="9"/>
</p:tagLst>
</file>

<file path=ppt/tags/tag379.xml><?xml version="1.0" encoding="utf-8"?>
<p:tagLst xmlns:p="http://schemas.openxmlformats.org/presentationml/2006/main">
  <p:tag name="KSO_WM_FULL_TEXT_BEAUTIFY_COPY_ID" val="1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FULL_TEXT_BEAUTIFY_COPY_ID" val="12"/>
</p:tagLst>
</file>

<file path=ppt/tags/tag381.xml><?xml version="1.0" encoding="utf-8"?>
<p:tagLst xmlns:p="http://schemas.openxmlformats.org/presentationml/2006/main">
  <p:tag name="KSO_WM_FULL_TEXT_BEAUTIFY_COPY_ID" val="10"/>
</p:tagLst>
</file>

<file path=ppt/tags/tag382.xml><?xml version="1.0" encoding="utf-8"?>
<p:tagLst xmlns:p="http://schemas.openxmlformats.org/presentationml/2006/main">
  <p:tag name="KSO_WM_FULL_TEXT_BEAUTIFY_COPY_ID" val="150995223"/>
</p:tagLst>
</file>

<file path=ppt/tags/tag383.xml><?xml version="1.0" encoding="utf-8"?>
<p:tagLst xmlns:p="http://schemas.openxmlformats.org/presentationml/2006/main">
  <p:tag name="KSO_WM_FULL_TEXT_BEAUTIFY_COPY_ID" val="2"/>
</p:tagLst>
</file>

<file path=ppt/tags/tag384.xml><?xml version="1.0" encoding="utf-8"?>
<p:tagLst xmlns:p="http://schemas.openxmlformats.org/presentationml/2006/main">
  <p:tag name="KSO_WM_FULL_TEXT_BEAUTIFY_COPY_ID" val="3"/>
</p:tagLst>
</file>

<file path=ppt/tags/tag385.xml><?xml version="1.0" encoding="utf-8"?>
<p:tagLst xmlns:p="http://schemas.openxmlformats.org/presentationml/2006/main">
  <p:tag name="KSO_WM_FULL_TEXT_BEAUTIFY_COPY_ID" val="4"/>
</p:tagLst>
</file>

<file path=ppt/tags/tag386.xml><?xml version="1.0" encoding="utf-8"?>
<p:tagLst xmlns:p="http://schemas.openxmlformats.org/presentationml/2006/main">
  <p:tag name="KSO_WM_FULL_TEXT_BEAUTIFY_COPY_ID" val="5"/>
</p:tagLst>
</file>

<file path=ppt/tags/tag387.xml><?xml version="1.0" encoding="utf-8"?>
<p:tagLst xmlns:p="http://schemas.openxmlformats.org/presentationml/2006/main">
  <p:tag name="KSO_WM_FULL_TEXT_BEAUTIFY_COPY_ID" val="7"/>
</p:tagLst>
</file>

<file path=ppt/tags/tag388.xml><?xml version="1.0" encoding="utf-8"?>
<p:tagLst xmlns:p="http://schemas.openxmlformats.org/presentationml/2006/main">
  <p:tag name="KSO_WM_FULL_TEXT_BEAUTIFY_COPY_ID" val="8"/>
</p:tagLst>
</file>

<file path=ppt/tags/tag389.xml><?xml version="1.0" encoding="utf-8"?>
<p:tagLst xmlns:p="http://schemas.openxmlformats.org/presentationml/2006/main">
  <p:tag name="KSO_WM_FULL_TEXT_BEAUTIFY_COPY_ID" val="6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FULL_TEXT_BEAUTIFY_COPY_ID" val="150995224"/>
</p:tagLst>
</file>

<file path=ppt/tags/tag391.xml><?xml version="1.0" encoding="utf-8"?>
<p:tagLst xmlns:p="http://schemas.openxmlformats.org/presentationml/2006/main">
  <p:tag name="KSO_WM_FULL_TEXT_BEAUTIFY_COPY_ID" val="2"/>
</p:tagLst>
</file>

<file path=ppt/tags/tag392.xml><?xml version="1.0" encoding="utf-8"?>
<p:tagLst xmlns:p="http://schemas.openxmlformats.org/presentationml/2006/main">
  <p:tag name="KSO_WM_FULL_TEXT_BEAUTIFY_COPY_ID" val="3"/>
</p:tagLst>
</file>

<file path=ppt/tags/tag393.xml><?xml version="1.0" encoding="utf-8"?>
<p:tagLst xmlns:p="http://schemas.openxmlformats.org/presentationml/2006/main">
  <p:tag name="KSO_WM_FULL_TEXT_BEAUTIFY_COPY_ID" val="4"/>
</p:tagLst>
</file>

<file path=ppt/tags/tag394.xml><?xml version="1.0" encoding="utf-8"?>
<p:tagLst xmlns:p="http://schemas.openxmlformats.org/presentationml/2006/main">
  <p:tag name="KSO_WM_FULL_TEXT_BEAUTIFY_COPY_ID" val="5"/>
</p:tagLst>
</file>

<file path=ppt/tags/tag395.xml><?xml version="1.0" encoding="utf-8"?>
<p:tagLst xmlns:p="http://schemas.openxmlformats.org/presentationml/2006/main">
  <p:tag name="KSO_WM_FULL_TEXT_BEAUTIFY_COPY_ID" val="7"/>
</p:tagLst>
</file>

<file path=ppt/tags/tag396.xml><?xml version="1.0" encoding="utf-8"?>
<p:tagLst xmlns:p="http://schemas.openxmlformats.org/presentationml/2006/main">
  <p:tag name="KSO_WM_FULL_TEXT_BEAUTIFY_COPY_ID" val="8"/>
</p:tagLst>
</file>

<file path=ppt/tags/tag397.xml><?xml version="1.0" encoding="utf-8"?>
<p:tagLst xmlns:p="http://schemas.openxmlformats.org/presentationml/2006/main">
  <p:tag name="KSO_WM_FULL_TEXT_BEAUTIFY_COPY_ID" val="6"/>
</p:tagLst>
</file>

<file path=ppt/tags/tag398.xml><?xml version="1.0" encoding="utf-8"?>
<p:tagLst xmlns:p="http://schemas.openxmlformats.org/presentationml/2006/main">
  <p:tag name="KSO_WM_FULL_TEXT_BEAUTIFY_COPY_ID" val="150995225"/>
</p:tagLst>
</file>

<file path=ppt/tags/tag399.xml><?xml version="1.0" encoding="utf-8"?>
<p:tagLst xmlns:p="http://schemas.openxmlformats.org/presentationml/2006/main">
  <p:tag name="KSO_WM_FULL_TEXT_BEAUTIFY_COPY_ID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FULL_TEXT_BEAUTIFY_COPY_ID" val="3"/>
</p:tagLst>
</file>

<file path=ppt/tags/tag401.xml><?xml version="1.0" encoding="utf-8"?>
<p:tagLst xmlns:p="http://schemas.openxmlformats.org/presentationml/2006/main">
  <p:tag name="KSO_WM_FULL_TEXT_BEAUTIFY_COPY_ID" val="4"/>
</p:tagLst>
</file>

<file path=ppt/tags/tag402.xml><?xml version="1.0" encoding="utf-8"?>
<p:tagLst xmlns:p="http://schemas.openxmlformats.org/presentationml/2006/main">
  <p:tag name="KSO_WM_FULL_TEXT_BEAUTIFY_COPY_ID" val="5"/>
</p:tagLst>
</file>

<file path=ppt/tags/tag403.xml><?xml version="1.0" encoding="utf-8"?>
<p:tagLst xmlns:p="http://schemas.openxmlformats.org/presentationml/2006/main">
  <p:tag name="KSO_WM_FULL_TEXT_BEAUTIFY_COPY_ID" val="7"/>
</p:tagLst>
</file>

<file path=ppt/tags/tag404.xml><?xml version="1.0" encoding="utf-8"?>
<p:tagLst xmlns:p="http://schemas.openxmlformats.org/presentationml/2006/main">
  <p:tag name="KSO_WM_FULL_TEXT_BEAUTIFY_COPY_ID" val="8"/>
</p:tagLst>
</file>

<file path=ppt/tags/tag405.xml><?xml version="1.0" encoding="utf-8"?>
<p:tagLst xmlns:p="http://schemas.openxmlformats.org/presentationml/2006/main">
  <p:tag name="KSO_WM_FULL_TEXT_BEAUTIFY_COPY_ID" val="6"/>
</p:tagLst>
</file>

<file path=ppt/tags/tag406.xml><?xml version="1.0" encoding="utf-8"?>
<p:tagLst xmlns:p="http://schemas.openxmlformats.org/presentationml/2006/main">
  <p:tag name="KSO_WM_FULL_TEXT_BEAUTIFY_COPY_ID" val="150995226"/>
</p:tagLst>
</file>

<file path=ppt/tags/tag407.xml><?xml version="1.0" encoding="utf-8"?>
<p:tagLst xmlns:p="http://schemas.openxmlformats.org/presentationml/2006/main">
  <p:tag name="KSO_WM_FULL_TEXT_BEAUTIFY_COPY_ID" val="2"/>
</p:tagLst>
</file>

<file path=ppt/tags/tag408.xml><?xml version="1.0" encoding="utf-8"?>
<p:tagLst xmlns:p="http://schemas.openxmlformats.org/presentationml/2006/main">
  <p:tag name="KSO_WM_FULL_TEXT_BEAUTIFY_COPY_ID" val="3"/>
</p:tagLst>
</file>

<file path=ppt/tags/tag409.xml><?xml version="1.0" encoding="utf-8"?>
<p:tagLst xmlns:p="http://schemas.openxmlformats.org/presentationml/2006/main">
  <p:tag name="KSO_WM_FULL_TEXT_BEAUTIFY_COPY_ID" val="4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FULL_TEXT_BEAUTIFY_COPY_ID" val="5"/>
</p:tagLst>
</file>

<file path=ppt/tags/tag411.xml><?xml version="1.0" encoding="utf-8"?>
<p:tagLst xmlns:p="http://schemas.openxmlformats.org/presentationml/2006/main">
  <p:tag name="KSO_WM_FULL_TEXT_BEAUTIFY_COPY_ID" val="7"/>
</p:tagLst>
</file>

<file path=ppt/tags/tag412.xml><?xml version="1.0" encoding="utf-8"?>
<p:tagLst xmlns:p="http://schemas.openxmlformats.org/presentationml/2006/main">
  <p:tag name="KSO_WM_FULL_TEXT_BEAUTIFY_COPY_ID" val="8"/>
</p:tagLst>
</file>

<file path=ppt/tags/tag413.xml><?xml version="1.0" encoding="utf-8"?>
<p:tagLst xmlns:p="http://schemas.openxmlformats.org/presentationml/2006/main">
  <p:tag name="KSO_WM_FULL_TEXT_BEAUTIFY_COPY_ID" val="6"/>
</p:tagLst>
</file>

<file path=ppt/tags/tag414.xml><?xml version="1.0" encoding="utf-8"?>
<p:tagLst xmlns:p="http://schemas.openxmlformats.org/presentationml/2006/main">
  <p:tag name="KSO_WM_FULL_TEXT_BEAUTIFY_COPY_ID" val="150995227"/>
</p:tagLst>
</file>

<file path=ppt/tags/tag415.xml><?xml version="1.0" encoding="utf-8"?>
<p:tagLst xmlns:p="http://schemas.openxmlformats.org/presentationml/2006/main">
  <p:tag name="KSO_WM_FULL_TEXT_BEAUTIFY_COPY_ID" val="2"/>
</p:tagLst>
</file>

<file path=ppt/tags/tag416.xml><?xml version="1.0" encoding="utf-8"?>
<p:tagLst xmlns:p="http://schemas.openxmlformats.org/presentationml/2006/main">
  <p:tag name="KSO_WM_FULL_TEXT_BEAUTIFY_COPY_ID" val="3"/>
</p:tagLst>
</file>

<file path=ppt/tags/tag417.xml><?xml version="1.0" encoding="utf-8"?>
<p:tagLst xmlns:p="http://schemas.openxmlformats.org/presentationml/2006/main">
  <p:tag name="KSO_WM_FULL_TEXT_BEAUTIFY_COPY_ID" val="4"/>
</p:tagLst>
</file>

<file path=ppt/tags/tag418.xml><?xml version="1.0" encoding="utf-8"?>
<p:tagLst xmlns:p="http://schemas.openxmlformats.org/presentationml/2006/main">
  <p:tag name="KSO_WM_FULL_TEXT_BEAUTIFY_COPY_ID" val="5"/>
</p:tagLst>
</file>

<file path=ppt/tags/tag419.xml><?xml version="1.0" encoding="utf-8"?>
<p:tagLst xmlns:p="http://schemas.openxmlformats.org/presentationml/2006/main">
  <p:tag name="KSO_WM_FULL_TEXT_BEAUTIFY_COPY_ID" val="7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FULL_TEXT_BEAUTIFY_COPY_ID" val="8"/>
</p:tagLst>
</file>

<file path=ppt/tags/tag421.xml><?xml version="1.0" encoding="utf-8"?>
<p:tagLst xmlns:p="http://schemas.openxmlformats.org/presentationml/2006/main">
  <p:tag name="KSO_WM_FULL_TEXT_BEAUTIFY_COPY_ID" val="6"/>
</p:tagLst>
</file>

<file path=ppt/tags/tag422.xml><?xml version="1.0" encoding="utf-8"?>
<p:tagLst xmlns:p="http://schemas.openxmlformats.org/presentationml/2006/main">
  <p:tag name="KSO_WM_FULL_TEXT_BEAUTIFY_COPY_ID" val="150995228"/>
</p:tagLst>
</file>

<file path=ppt/tags/tag423.xml><?xml version="1.0" encoding="utf-8"?>
<p:tagLst xmlns:p="http://schemas.openxmlformats.org/presentationml/2006/main">
  <p:tag name="KSO_WM_FULL_TEXT_BEAUTIFY_COPY_ID" val="2"/>
</p:tagLst>
</file>

<file path=ppt/tags/tag424.xml><?xml version="1.0" encoding="utf-8"?>
<p:tagLst xmlns:p="http://schemas.openxmlformats.org/presentationml/2006/main">
  <p:tag name="KSO_WM_FULL_TEXT_BEAUTIFY_COPY_ID" val="3"/>
</p:tagLst>
</file>

<file path=ppt/tags/tag425.xml><?xml version="1.0" encoding="utf-8"?>
<p:tagLst xmlns:p="http://schemas.openxmlformats.org/presentationml/2006/main">
  <p:tag name="KSO_WM_FULL_TEXT_BEAUTIFY_COPY_ID" val="4"/>
</p:tagLst>
</file>

<file path=ppt/tags/tag426.xml><?xml version="1.0" encoding="utf-8"?>
<p:tagLst xmlns:p="http://schemas.openxmlformats.org/presentationml/2006/main">
  <p:tag name="KSO_WM_FULL_TEXT_BEAUTIFY_COPY_ID" val="5"/>
</p:tagLst>
</file>

<file path=ppt/tags/tag427.xml><?xml version="1.0" encoding="utf-8"?>
<p:tagLst xmlns:p="http://schemas.openxmlformats.org/presentationml/2006/main">
  <p:tag name="KSO_WM_FULL_TEXT_BEAUTIFY_COPY_ID" val="7"/>
</p:tagLst>
</file>

<file path=ppt/tags/tag428.xml><?xml version="1.0" encoding="utf-8"?>
<p:tagLst xmlns:p="http://schemas.openxmlformats.org/presentationml/2006/main">
  <p:tag name="KSO_WM_FULL_TEXT_BEAUTIFY_COPY_ID" val="8"/>
</p:tagLst>
</file>

<file path=ppt/tags/tag429.xml><?xml version="1.0" encoding="utf-8"?>
<p:tagLst xmlns:p="http://schemas.openxmlformats.org/presentationml/2006/main">
  <p:tag name="KSO_WM_FULL_TEXT_BEAUTIFY_COPY_ID" val="6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FULL_TEXT_BEAUTIFY_COPY_ID" val="150995229"/>
</p:tagLst>
</file>

<file path=ppt/tags/tag431.xml><?xml version="1.0" encoding="utf-8"?>
<p:tagLst xmlns:p="http://schemas.openxmlformats.org/presentationml/2006/main">
  <p:tag name="KSO_WM_FULL_TEXT_BEAUTIFY_COPY_ID" val="2"/>
</p:tagLst>
</file>

<file path=ppt/tags/tag432.xml><?xml version="1.0" encoding="utf-8"?>
<p:tagLst xmlns:p="http://schemas.openxmlformats.org/presentationml/2006/main">
  <p:tag name="KSO_WM_FULL_TEXT_BEAUTIFY_COPY_ID" val="3"/>
</p:tagLst>
</file>

<file path=ppt/tags/tag433.xml><?xml version="1.0" encoding="utf-8"?>
<p:tagLst xmlns:p="http://schemas.openxmlformats.org/presentationml/2006/main">
  <p:tag name="KSO_WM_FULL_TEXT_BEAUTIFY_COPY_ID" val="4"/>
</p:tagLst>
</file>

<file path=ppt/tags/tag434.xml><?xml version="1.0" encoding="utf-8"?>
<p:tagLst xmlns:p="http://schemas.openxmlformats.org/presentationml/2006/main">
  <p:tag name="KSO_WM_FULL_TEXT_BEAUTIFY_COPY_ID" val="5"/>
</p:tagLst>
</file>

<file path=ppt/tags/tag435.xml><?xml version="1.0" encoding="utf-8"?>
<p:tagLst xmlns:p="http://schemas.openxmlformats.org/presentationml/2006/main">
  <p:tag name="KSO_WM_FULL_TEXT_BEAUTIFY_COPY_ID" val="7"/>
</p:tagLst>
</file>

<file path=ppt/tags/tag436.xml><?xml version="1.0" encoding="utf-8"?>
<p:tagLst xmlns:p="http://schemas.openxmlformats.org/presentationml/2006/main">
  <p:tag name="KSO_WM_FULL_TEXT_BEAUTIFY_COPY_ID" val="8"/>
</p:tagLst>
</file>

<file path=ppt/tags/tag437.xml><?xml version="1.0" encoding="utf-8"?>
<p:tagLst xmlns:p="http://schemas.openxmlformats.org/presentationml/2006/main">
  <p:tag name="KSO_WM_FULL_TEXT_BEAUTIFY_COPY_ID" val="6"/>
</p:tagLst>
</file>

<file path=ppt/tags/tag438.xml><?xml version="1.0" encoding="utf-8"?>
<p:tagLst xmlns:p="http://schemas.openxmlformats.org/presentationml/2006/main">
  <p:tag name="KSO_WM_FULL_TEXT_BEAUTIFY_COPY_ID" val="150995230"/>
</p:tagLst>
</file>

<file path=ppt/tags/tag439.xml><?xml version="1.0" encoding="utf-8"?>
<p:tagLst xmlns:p="http://schemas.openxmlformats.org/presentationml/2006/main">
  <p:tag name="KSO_WM_FULL_TEXT_BEAUTIFY_COPY_ID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FULL_TEXT_BEAUTIFY_COPY_ID" val="3"/>
</p:tagLst>
</file>

<file path=ppt/tags/tag441.xml><?xml version="1.0" encoding="utf-8"?>
<p:tagLst xmlns:p="http://schemas.openxmlformats.org/presentationml/2006/main">
  <p:tag name="KSO_WM_FULL_TEXT_BEAUTIFY_COPY_ID" val="4"/>
</p:tagLst>
</file>

<file path=ppt/tags/tag442.xml><?xml version="1.0" encoding="utf-8"?>
<p:tagLst xmlns:p="http://schemas.openxmlformats.org/presentationml/2006/main">
  <p:tag name="KSO_WM_FULL_TEXT_BEAUTIFY_COPY_ID" val="5"/>
</p:tagLst>
</file>

<file path=ppt/tags/tag443.xml><?xml version="1.0" encoding="utf-8"?>
<p:tagLst xmlns:p="http://schemas.openxmlformats.org/presentationml/2006/main">
  <p:tag name="KSO_WM_FULL_TEXT_BEAUTIFY_COPY_ID" val="7"/>
</p:tagLst>
</file>

<file path=ppt/tags/tag444.xml><?xml version="1.0" encoding="utf-8"?>
<p:tagLst xmlns:p="http://schemas.openxmlformats.org/presentationml/2006/main">
  <p:tag name="KSO_WM_FULL_TEXT_BEAUTIFY_COPY_ID" val="8"/>
</p:tagLst>
</file>

<file path=ppt/tags/tag445.xml><?xml version="1.0" encoding="utf-8"?>
<p:tagLst xmlns:p="http://schemas.openxmlformats.org/presentationml/2006/main">
  <p:tag name="KSO_WM_FULL_TEXT_BEAUTIFY_COPY_ID" val="6"/>
</p:tagLst>
</file>

<file path=ppt/tags/tag446.xml><?xml version="1.0" encoding="utf-8"?>
<p:tagLst xmlns:p="http://schemas.openxmlformats.org/presentationml/2006/main">
  <p:tag name="KSO_WM_FULL_TEXT_BEAUTIFY_COPY_ID" val="150995231"/>
</p:tagLst>
</file>

<file path=ppt/tags/tag447.xml><?xml version="1.0" encoding="utf-8"?>
<p:tagLst xmlns:p="http://schemas.openxmlformats.org/presentationml/2006/main">
  <p:tag name="KSO_WM_FULL_TEXT_BEAUTIFY_COPY_ID" val="2"/>
</p:tagLst>
</file>

<file path=ppt/tags/tag448.xml><?xml version="1.0" encoding="utf-8"?>
<p:tagLst xmlns:p="http://schemas.openxmlformats.org/presentationml/2006/main">
  <p:tag name="KSO_WM_FULL_TEXT_BEAUTIFY_COPY_ID" val="3"/>
</p:tagLst>
</file>

<file path=ppt/tags/tag449.xml><?xml version="1.0" encoding="utf-8"?>
<p:tagLst xmlns:p="http://schemas.openxmlformats.org/presentationml/2006/main">
  <p:tag name="KSO_WM_FULL_TEXT_BEAUTIFY_COPY_ID" val="4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FULL_TEXT_BEAUTIFY_COPY_ID" val="5"/>
</p:tagLst>
</file>

<file path=ppt/tags/tag451.xml><?xml version="1.0" encoding="utf-8"?>
<p:tagLst xmlns:p="http://schemas.openxmlformats.org/presentationml/2006/main">
  <p:tag name="KSO_WM_FULL_TEXT_BEAUTIFY_COPY_ID" val="7"/>
</p:tagLst>
</file>

<file path=ppt/tags/tag452.xml><?xml version="1.0" encoding="utf-8"?>
<p:tagLst xmlns:p="http://schemas.openxmlformats.org/presentationml/2006/main">
  <p:tag name="KSO_WM_FULL_TEXT_BEAUTIFY_COPY_ID" val="8"/>
</p:tagLst>
</file>

<file path=ppt/tags/tag453.xml><?xml version="1.0" encoding="utf-8"?>
<p:tagLst xmlns:p="http://schemas.openxmlformats.org/presentationml/2006/main">
  <p:tag name="KSO_WM_FULL_TEXT_BEAUTIFY_COPY_ID" val="6"/>
</p:tagLst>
</file>

<file path=ppt/tags/tag454.xml><?xml version="1.0" encoding="utf-8"?>
<p:tagLst xmlns:p="http://schemas.openxmlformats.org/presentationml/2006/main">
  <p:tag name="KSO_WM_FULL_TEXT_BEAUTIFY_COPY_ID" val="150995232"/>
</p:tagLst>
</file>

<file path=ppt/tags/tag455.xml><?xml version="1.0" encoding="utf-8"?>
<p:tagLst xmlns:p="http://schemas.openxmlformats.org/presentationml/2006/main">
  <p:tag name="KSO_WM_FULL_TEXT_BEAUTIFY_COPY_ID" val="2"/>
</p:tagLst>
</file>

<file path=ppt/tags/tag456.xml><?xml version="1.0" encoding="utf-8"?>
<p:tagLst xmlns:p="http://schemas.openxmlformats.org/presentationml/2006/main">
  <p:tag name="KSO_WM_FULL_TEXT_BEAUTIFY_COPY_ID" val="3"/>
</p:tagLst>
</file>

<file path=ppt/tags/tag457.xml><?xml version="1.0" encoding="utf-8"?>
<p:tagLst xmlns:p="http://schemas.openxmlformats.org/presentationml/2006/main">
  <p:tag name="KSO_WM_FULL_TEXT_BEAUTIFY_COPY_ID" val="4"/>
</p:tagLst>
</file>

<file path=ppt/tags/tag458.xml><?xml version="1.0" encoding="utf-8"?>
<p:tagLst xmlns:p="http://schemas.openxmlformats.org/presentationml/2006/main">
  <p:tag name="KSO_WM_FULL_TEXT_BEAUTIFY_COPY_ID" val="5"/>
</p:tagLst>
</file>

<file path=ppt/tags/tag459.xml><?xml version="1.0" encoding="utf-8"?>
<p:tagLst xmlns:p="http://schemas.openxmlformats.org/presentationml/2006/main">
  <p:tag name="KSO_WM_FULL_TEXT_BEAUTIFY_COPY_ID" val="7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FULL_TEXT_BEAUTIFY_COPY_ID" val="8"/>
</p:tagLst>
</file>

<file path=ppt/tags/tag461.xml><?xml version="1.0" encoding="utf-8"?>
<p:tagLst xmlns:p="http://schemas.openxmlformats.org/presentationml/2006/main">
  <p:tag name="KSO_WM_FULL_TEXT_BEAUTIFY_COPY_ID" val="6"/>
</p:tagLst>
</file>

<file path=ppt/tags/tag462.xml><?xml version="1.0" encoding="utf-8"?>
<p:tagLst xmlns:p="http://schemas.openxmlformats.org/presentationml/2006/main">
  <p:tag name="KSO_WM_FULL_TEXT_BEAUTIFY_COPY_ID" val="150995233"/>
</p:tagLst>
</file>

<file path=ppt/tags/tag463.xml><?xml version="1.0" encoding="utf-8"?>
<p:tagLst xmlns:p="http://schemas.openxmlformats.org/presentationml/2006/main">
  <p:tag name="KSO_WM_FULL_TEXT_BEAUTIFY_COPY_ID" val="2"/>
</p:tagLst>
</file>

<file path=ppt/tags/tag464.xml><?xml version="1.0" encoding="utf-8"?>
<p:tagLst xmlns:p="http://schemas.openxmlformats.org/presentationml/2006/main">
  <p:tag name="KSO_WM_FULL_TEXT_BEAUTIFY_COPY_ID" val="3"/>
</p:tagLst>
</file>

<file path=ppt/tags/tag465.xml><?xml version="1.0" encoding="utf-8"?>
<p:tagLst xmlns:p="http://schemas.openxmlformats.org/presentationml/2006/main">
  <p:tag name="KSO_WM_FULL_TEXT_BEAUTIFY_COPY_ID" val="4"/>
</p:tagLst>
</file>

<file path=ppt/tags/tag466.xml><?xml version="1.0" encoding="utf-8"?>
<p:tagLst xmlns:p="http://schemas.openxmlformats.org/presentationml/2006/main">
  <p:tag name="KSO_WM_FULL_TEXT_BEAUTIFY_COPY_ID" val="5"/>
</p:tagLst>
</file>

<file path=ppt/tags/tag467.xml><?xml version="1.0" encoding="utf-8"?>
<p:tagLst xmlns:p="http://schemas.openxmlformats.org/presentationml/2006/main">
  <p:tag name="KSO_WM_FULL_TEXT_BEAUTIFY_COPY_ID" val="6"/>
</p:tagLst>
</file>

<file path=ppt/tags/tag468.xml><?xml version="1.0" encoding="utf-8"?>
<p:tagLst xmlns:p="http://schemas.openxmlformats.org/presentationml/2006/main">
  <p:tag name="KSO_WM_FULL_TEXT_BEAUTIFY_COPY_ID" val="7"/>
</p:tagLst>
</file>

<file path=ppt/tags/tag469.xml><?xml version="1.0" encoding="utf-8"?>
<p:tagLst xmlns:p="http://schemas.openxmlformats.org/presentationml/2006/main">
  <p:tag name="KSO_WM_FULL_TEXT_BEAUTIFY_COPY_ID" val="8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FULL_TEXT_BEAUTIFY_COPY_ID" val="9"/>
</p:tagLst>
</file>

<file path=ppt/tags/tag471.xml><?xml version="1.0" encoding="utf-8"?>
<p:tagLst xmlns:p="http://schemas.openxmlformats.org/presentationml/2006/main">
  <p:tag name="KSO_WM_FULL_TEXT_BEAUTIFY_COPY_ID" val="150995234"/>
</p:tagLst>
</file>

<file path=ppt/tags/tag472.xml><?xml version="1.0" encoding="utf-8"?>
<p:tagLst xmlns:p="http://schemas.openxmlformats.org/presentationml/2006/main">
  <p:tag name="KSO_WM_FULL_TEXT_BEAUTIFY_COPY_ID" val="2"/>
</p:tagLst>
</file>

<file path=ppt/tags/tag473.xml><?xml version="1.0" encoding="utf-8"?>
<p:tagLst xmlns:p="http://schemas.openxmlformats.org/presentationml/2006/main">
  <p:tag name="KSO_WM_FULL_TEXT_BEAUTIFY_COPY_ID" val="3"/>
</p:tagLst>
</file>

<file path=ppt/tags/tag474.xml><?xml version="1.0" encoding="utf-8"?>
<p:tagLst xmlns:p="http://schemas.openxmlformats.org/presentationml/2006/main">
  <p:tag name="KSO_WM_FULL_TEXT_BEAUTIFY_COPY_ID" val="4"/>
</p:tagLst>
</file>

<file path=ppt/tags/tag475.xml><?xml version="1.0" encoding="utf-8"?>
<p:tagLst xmlns:p="http://schemas.openxmlformats.org/presentationml/2006/main">
  <p:tag name="KSO_WM_FULL_TEXT_BEAUTIFY_COPY_ID" val="5"/>
</p:tagLst>
</file>

<file path=ppt/tags/tag476.xml><?xml version="1.0" encoding="utf-8"?>
<p:tagLst xmlns:p="http://schemas.openxmlformats.org/presentationml/2006/main">
  <p:tag name="KSO_WM_FULL_TEXT_BEAUTIFY_COPY_ID" val="6"/>
</p:tagLst>
</file>

<file path=ppt/tags/tag477.xml><?xml version="1.0" encoding="utf-8"?>
<p:tagLst xmlns:p="http://schemas.openxmlformats.org/presentationml/2006/main">
  <p:tag name="KSO_WM_FULL_TEXT_BEAUTIFY_COPY_ID" val="7"/>
</p:tagLst>
</file>

<file path=ppt/tags/tag478.xml><?xml version="1.0" encoding="utf-8"?>
<p:tagLst xmlns:p="http://schemas.openxmlformats.org/presentationml/2006/main">
  <p:tag name="KSO_WM_FULL_TEXT_BEAUTIFY_COPY_ID" val="8"/>
</p:tagLst>
</file>

<file path=ppt/tags/tag479.xml><?xml version="1.0" encoding="utf-8"?>
<p:tagLst xmlns:p="http://schemas.openxmlformats.org/presentationml/2006/main">
  <p:tag name="KSO_WM_FULL_TEXT_BEAUTIFY_COPY_ID" val="15099523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FULL_TEXT_BEAUTIFY_COPY_ID" val="2"/>
</p:tagLst>
</file>

<file path=ppt/tags/tag481.xml><?xml version="1.0" encoding="utf-8"?>
<p:tagLst xmlns:p="http://schemas.openxmlformats.org/presentationml/2006/main">
  <p:tag name="KSO_WM_FULL_TEXT_BEAUTIFY_COPY_ID" val="3"/>
</p:tagLst>
</file>

<file path=ppt/tags/tag482.xml><?xml version="1.0" encoding="utf-8"?>
<p:tagLst xmlns:p="http://schemas.openxmlformats.org/presentationml/2006/main">
  <p:tag name="KSO_WM_FULL_TEXT_BEAUTIFY_COPY_ID" val="4"/>
</p:tagLst>
</file>

<file path=ppt/tags/tag483.xml><?xml version="1.0" encoding="utf-8"?>
<p:tagLst xmlns:p="http://schemas.openxmlformats.org/presentationml/2006/main">
  <p:tag name="KSO_WM_FULL_TEXT_BEAUTIFY_COPY_ID" val="5"/>
</p:tagLst>
</file>

<file path=ppt/tags/tag484.xml><?xml version="1.0" encoding="utf-8"?>
<p:tagLst xmlns:p="http://schemas.openxmlformats.org/presentationml/2006/main">
  <p:tag name="KSO_WM_FULL_TEXT_BEAUTIFY_COPY_ID" val="7"/>
</p:tagLst>
</file>

<file path=ppt/tags/tag485.xml><?xml version="1.0" encoding="utf-8"?>
<p:tagLst xmlns:p="http://schemas.openxmlformats.org/presentationml/2006/main">
  <p:tag name="KSO_WM_FULL_TEXT_BEAUTIFY_COPY_ID" val="8"/>
</p:tagLst>
</file>

<file path=ppt/tags/tag486.xml><?xml version="1.0" encoding="utf-8"?>
<p:tagLst xmlns:p="http://schemas.openxmlformats.org/presentationml/2006/main">
  <p:tag name="KSO_WM_FULL_TEXT_BEAUTIFY_COPY_ID" val="6"/>
</p:tagLst>
</file>

<file path=ppt/tags/tag487.xml><?xml version="1.0" encoding="utf-8"?>
<p:tagLst xmlns:p="http://schemas.openxmlformats.org/presentationml/2006/main">
  <p:tag name="KSO_WM_FULL_TEXT_BEAUTIFY_COPY_ID" val="150995236"/>
</p:tagLst>
</file>

<file path=ppt/tags/tag488.xml><?xml version="1.0" encoding="utf-8"?>
<p:tagLst xmlns:p="http://schemas.openxmlformats.org/presentationml/2006/main">
  <p:tag name="KSO_WM_FULL_TEXT_BEAUTIFY_COPY_ID" val="2"/>
</p:tagLst>
</file>

<file path=ppt/tags/tag489.xml><?xml version="1.0" encoding="utf-8"?>
<p:tagLst xmlns:p="http://schemas.openxmlformats.org/presentationml/2006/main">
  <p:tag name="KSO_WM_FULL_TEXT_BEAUTIFY_COPY_ID" val="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FULL_TEXT_BEAUTIFY_COPY_ID" val="4"/>
</p:tagLst>
</file>

<file path=ppt/tags/tag491.xml><?xml version="1.0" encoding="utf-8"?>
<p:tagLst xmlns:p="http://schemas.openxmlformats.org/presentationml/2006/main">
  <p:tag name="KSO_WM_FULL_TEXT_BEAUTIFY_COPY_ID" val="5"/>
</p:tagLst>
</file>

<file path=ppt/tags/tag492.xml><?xml version="1.0" encoding="utf-8"?>
<p:tagLst xmlns:p="http://schemas.openxmlformats.org/presentationml/2006/main">
  <p:tag name="KSO_WM_FULL_TEXT_BEAUTIFY_COPY_ID" val="6"/>
</p:tagLst>
</file>

<file path=ppt/tags/tag493.xml><?xml version="1.0" encoding="utf-8"?>
<p:tagLst xmlns:p="http://schemas.openxmlformats.org/presentationml/2006/main">
  <p:tag name="KSO_WM_FULL_TEXT_BEAUTIFY_COPY_ID" val="7"/>
</p:tagLst>
</file>

<file path=ppt/tags/tag494.xml><?xml version="1.0" encoding="utf-8"?>
<p:tagLst xmlns:p="http://schemas.openxmlformats.org/presentationml/2006/main">
  <p:tag name="KSO_WM_FULL_TEXT_BEAUTIFY_COPY_ID" val="8"/>
</p:tagLst>
</file>

<file path=ppt/tags/tag495.xml><?xml version="1.0" encoding="utf-8"?>
<p:tagLst xmlns:p="http://schemas.openxmlformats.org/presentationml/2006/main">
  <p:tag name="KSO_WM_FULL_TEXT_BEAUTIFY_COPY_ID" val="9"/>
</p:tagLst>
</file>

<file path=ppt/tags/tag496.xml><?xml version="1.0" encoding="utf-8"?>
<p:tagLst xmlns:p="http://schemas.openxmlformats.org/presentationml/2006/main">
  <p:tag name="KSO_WM_FULL_TEXT_BEAUTIFY_COPY_ID" val="150995237"/>
</p:tagLst>
</file>

<file path=ppt/tags/tag497.xml><?xml version="1.0" encoding="utf-8"?>
<p:tagLst xmlns:p="http://schemas.openxmlformats.org/presentationml/2006/main">
  <p:tag name="KSO_WM_FULL_TEXT_BEAUTIFY_COPY_ID" val="2"/>
</p:tagLst>
</file>

<file path=ppt/tags/tag498.xml><?xml version="1.0" encoding="utf-8"?>
<p:tagLst xmlns:p="http://schemas.openxmlformats.org/presentationml/2006/main">
  <p:tag name="KSO_WM_FULL_TEXT_BEAUTIFY_COPY_ID" val="3"/>
</p:tagLst>
</file>

<file path=ppt/tags/tag499.xml><?xml version="1.0" encoding="utf-8"?>
<p:tagLst xmlns:p="http://schemas.openxmlformats.org/presentationml/2006/main">
  <p:tag name="KSO_WM_FULL_TEXT_BEAUTIFY_COPY_ID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FULL_TEXT_BEAUTIFY_COPY_ID" val="5"/>
</p:tagLst>
</file>

<file path=ppt/tags/tag501.xml><?xml version="1.0" encoding="utf-8"?>
<p:tagLst xmlns:p="http://schemas.openxmlformats.org/presentationml/2006/main">
  <p:tag name="KSO_WM_FULL_TEXT_BEAUTIFY_COPY_ID" val="7"/>
</p:tagLst>
</file>

<file path=ppt/tags/tag502.xml><?xml version="1.0" encoding="utf-8"?>
<p:tagLst xmlns:p="http://schemas.openxmlformats.org/presentationml/2006/main">
  <p:tag name="KSO_WM_FULL_TEXT_BEAUTIFY_COPY_ID" val="6"/>
</p:tagLst>
</file>

<file path=ppt/tags/tag503.xml><?xml version="1.0" encoding="utf-8"?>
<p:tagLst xmlns:p="http://schemas.openxmlformats.org/presentationml/2006/main">
  <p:tag name="KSO_WM_FULL_TEXT_BEAUTIFY_COPY_ID" val="150995238"/>
</p:tagLst>
</file>

<file path=ppt/tags/tag504.xml><?xml version="1.0" encoding="utf-8"?>
<p:tagLst xmlns:p="http://schemas.openxmlformats.org/presentationml/2006/main">
  <p:tag name="KSO_WM_FULL_TEXT_BEAUTIFY_COPY_ID" val="2"/>
</p:tagLst>
</file>

<file path=ppt/tags/tag505.xml><?xml version="1.0" encoding="utf-8"?>
<p:tagLst xmlns:p="http://schemas.openxmlformats.org/presentationml/2006/main">
  <p:tag name="KSO_WM_FULL_TEXT_BEAUTIFY_COPY_ID" val="3"/>
</p:tagLst>
</file>

<file path=ppt/tags/tag506.xml><?xml version="1.0" encoding="utf-8"?>
<p:tagLst xmlns:p="http://schemas.openxmlformats.org/presentationml/2006/main">
  <p:tag name="KSO_WM_FULL_TEXT_BEAUTIFY_COPY_ID" val="4"/>
</p:tagLst>
</file>

<file path=ppt/tags/tag507.xml><?xml version="1.0" encoding="utf-8"?>
<p:tagLst xmlns:p="http://schemas.openxmlformats.org/presentationml/2006/main">
  <p:tag name="KSO_WM_FULL_TEXT_BEAUTIFY_COPY_ID" val="5"/>
</p:tagLst>
</file>

<file path=ppt/tags/tag508.xml><?xml version="1.0" encoding="utf-8"?>
<p:tagLst xmlns:p="http://schemas.openxmlformats.org/presentationml/2006/main">
  <p:tag name="KSO_WM_FULL_TEXT_BEAUTIFY_COPY_ID" val="6"/>
</p:tagLst>
</file>

<file path=ppt/tags/tag509.xml><?xml version="1.0" encoding="utf-8"?>
<p:tagLst xmlns:p="http://schemas.openxmlformats.org/presentationml/2006/main">
  <p:tag name="KSO_WM_FULL_TEXT_BEAUTIFY_COPY_ID" val="7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FULL_TEXT_BEAUTIFY_COPY_ID" val="8"/>
</p:tagLst>
</file>

<file path=ppt/tags/tag511.xml><?xml version="1.0" encoding="utf-8"?>
<p:tagLst xmlns:p="http://schemas.openxmlformats.org/presentationml/2006/main">
  <p:tag name="KSO_WM_FULL_TEXT_BEAUTIFY_COPY_ID" val="9"/>
</p:tagLst>
</file>

<file path=ppt/tags/tag512.xml><?xml version="1.0" encoding="utf-8"?>
<p:tagLst xmlns:p="http://schemas.openxmlformats.org/presentationml/2006/main">
  <p:tag name="KSO_WM_FULL_TEXT_BEAUTIFY_COPY_ID" val="10"/>
</p:tagLst>
</file>

<file path=ppt/tags/tag513.xml><?xml version="1.0" encoding="utf-8"?>
<p:tagLst xmlns:p="http://schemas.openxmlformats.org/presentationml/2006/main">
  <p:tag name="KSO_WM_FULL_TEXT_BEAUTIFY_COPY_ID" val="11"/>
</p:tagLst>
</file>

<file path=ppt/tags/tag514.xml><?xml version="1.0" encoding="utf-8"?>
<p:tagLst xmlns:p="http://schemas.openxmlformats.org/presentationml/2006/main">
  <p:tag name="KSO_WM_FULL_TEXT_BEAUTIFY_COPY_ID" val="150995239"/>
</p:tagLst>
</file>

<file path=ppt/tags/tag515.xml><?xml version="1.0" encoding="utf-8"?>
<p:tagLst xmlns:p="http://schemas.openxmlformats.org/presentationml/2006/main">
  <p:tag name="KSO_WM_FULL_TEXT_BEAUTIFY_COPY_ID" val="2"/>
</p:tagLst>
</file>

<file path=ppt/tags/tag516.xml><?xml version="1.0" encoding="utf-8"?>
<p:tagLst xmlns:p="http://schemas.openxmlformats.org/presentationml/2006/main">
  <p:tag name="KSO_WM_FULL_TEXT_BEAUTIFY_COPY_ID" val="3"/>
</p:tagLst>
</file>

<file path=ppt/tags/tag517.xml><?xml version="1.0" encoding="utf-8"?>
<p:tagLst xmlns:p="http://schemas.openxmlformats.org/presentationml/2006/main">
  <p:tag name="KSO_WM_FULL_TEXT_BEAUTIFY_COPY_ID" val="4"/>
</p:tagLst>
</file>

<file path=ppt/tags/tag518.xml><?xml version="1.0" encoding="utf-8"?>
<p:tagLst xmlns:p="http://schemas.openxmlformats.org/presentationml/2006/main">
  <p:tag name="KSO_WM_FULL_TEXT_BEAUTIFY_COPY_ID" val="5"/>
</p:tagLst>
</file>

<file path=ppt/tags/tag519.xml><?xml version="1.0" encoding="utf-8"?>
<p:tagLst xmlns:p="http://schemas.openxmlformats.org/presentationml/2006/main">
  <p:tag name="KSO_WM_FULL_TEXT_BEAUTIFY_COPY_ID" val="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FULL_TEXT_BEAUTIFY_COPY_ID" val="7"/>
</p:tagLst>
</file>

<file path=ppt/tags/tag521.xml><?xml version="1.0" encoding="utf-8"?>
<p:tagLst xmlns:p="http://schemas.openxmlformats.org/presentationml/2006/main">
  <p:tag name="KSO_WM_FULL_TEXT_BEAUTIFY_COPY_ID" val="8"/>
</p:tagLst>
</file>

<file path=ppt/tags/tag522.xml><?xml version="1.0" encoding="utf-8"?>
<p:tagLst xmlns:p="http://schemas.openxmlformats.org/presentationml/2006/main">
  <p:tag name="KSO_WM_FULL_TEXT_BEAUTIFY_COPY_ID" val="9"/>
</p:tagLst>
</file>

<file path=ppt/tags/tag523.xml><?xml version="1.0" encoding="utf-8"?>
<p:tagLst xmlns:p="http://schemas.openxmlformats.org/presentationml/2006/main">
  <p:tag name="KSO_WM_FULL_TEXT_BEAUTIFY_COPY_ID" val="10"/>
</p:tagLst>
</file>

<file path=ppt/tags/tag524.xml><?xml version="1.0" encoding="utf-8"?>
<p:tagLst xmlns:p="http://schemas.openxmlformats.org/presentationml/2006/main">
  <p:tag name="KSO_WM_FULL_TEXT_BEAUTIFY_COPY_ID" val="11"/>
</p:tagLst>
</file>

<file path=ppt/tags/tag525.xml><?xml version="1.0" encoding="utf-8"?>
<p:tagLst xmlns:p="http://schemas.openxmlformats.org/presentationml/2006/main">
  <p:tag name="KSO_WM_FULL_TEXT_BEAUTIFY_COPY_ID" val="12"/>
</p:tagLst>
</file>

<file path=ppt/tags/tag526.xml><?xml version="1.0" encoding="utf-8"?>
<p:tagLst xmlns:p="http://schemas.openxmlformats.org/presentationml/2006/main">
  <p:tag name="KSO_WM_FULL_TEXT_BEAUTIFY_COPY_ID" val="13"/>
</p:tagLst>
</file>

<file path=ppt/tags/tag527.xml><?xml version="1.0" encoding="utf-8"?>
<p:tagLst xmlns:p="http://schemas.openxmlformats.org/presentationml/2006/main">
  <p:tag name="KSO_WM_FULL_TEXT_BEAUTIFY_COPY_ID" val="150995240"/>
</p:tagLst>
</file>

<file path=ppt/tags/tag528.xml><?xml version="1.0" encoding="utf-8"?>
<p:tagLst xmlns:p="http://schemas.openxmlformats.org/presentationml/2006/main">
  <p:tag name="KSO_WM_FULL_TEXT_BEAUTIFY_COPY_ID" val="2"/>
</p:tagLst>
</file>

<file path=ppt/tags/tag529.xml><?xml version="1.0" encoding="utf-8"?>
<p:tagLst xmlns:p="http://schemas.openxmlformats.org/presentationml/2006/main">
  <p:tag name="KSO_WM_FULL_TEXT_BEAUTIFY_COPY_ID" val="3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FULL_TEXT_BEAUTIFY_COPY_ID" val="4"/>
</p:tagLst>
</file>

<file path=ppt/tags/tag531.xml><?xml version="1.0" encoding="utf-8"?>
<p:tagLst xmlns:p="http://schemas.openxmlformats.org/presentationml/2006/main">
  <p:tag name="KSO_WM_FULL_TEXT_BEAUTIFY_COPY_ID" val="5"/>
</p:tagLst>
</file>

<file path=ppt/tags/tag532.xml><?xml version="1.0" encoding="utf-8"?>
<p:tagLst xmlns:p="http://schemas.openxmlformats.org/presentationml/2006/main">
  <p:tag name="KSO_WM_FULL_TEXT_BEAUTIFY_COPY_ID" val="6"/>
</p:tagLst>
</file>

<file path=ppt/tags/tag533.xml><?xml version="1.0" encoding="utf-8"?>
<p:tagLst xmlns:p="http://schemas.openxmlformats.org/presentationml/2006/main">
  <p:tag name="KSO_WM_FULL_TEXT_BEAUTIFY_COPY_ID" val="7"/>
</p:tagLst>
</file>

<file path=ppt/tags/tag534.xml><?xml version="1.0" encoding="utf-8"?>
<p:tagLst xmlns:p="http://schemas.openxmlformats.org/presentationml/2006/main">
  <p:tag name="KSO_WM_FULL_TEXT_BEAUTIFY_COPY_ID" val="8"/>
</p:tagLst>
</file>

<file path=ppt/tags/tag535.xml><?xml version="1.0" encoding="utf-8"?>
<p:tagLst xmlns:p="http://schemas.openxmlformats.org/presentationml/2006/main">
  <p:tag name="KSO_WM_FULL_TEXT_BEAUTIFY_COPY_ID" val="9"/>
</p:tagLst>
</file>

<file path=ppt/tags/tag536.xml><?xml version="1.0" encoding="utf-8"?>
<p:tagLst xmlns:p="http://schemas.openxmlformats.org/presentationml/2006/main">
  <p:tag name="KSO_WM_FULL_TEXT_BEAUTIFY_COPY_ID" val="10"/>
</p:tagLst>
</file>

<file path=ppt/tags/tag537.xml><?xml version="1.0" encoding="utf-8"?>
<p:tagLst xmlns:p="http://schemas.openxmlformats.org/presentationml/2006/main">
  <p:tag name="KSO_WM_FULL_TEXT_BEAUTIFY_COPY_ID" val="11"/>
</p:tagLst>
</file>

<file path=ppt/tags/tag538.xml><?xml version="1.0" encoding="utf-8"?>
<p:tagLst xmlns:p="http://schemas.openxmlformats.org/presentationml/2006/main">
  <p:tag name="KSO_WM_FULL_TEXT_BEAUTIFY_COPY_ID" val="12"/>
</p:tagLst>
</file>

<file path=ppt/tags/tag539.xml><?xml version="1.0" encoding="utf-8"?>
<p:tagLst xmlns:p="http://schemas.openxmlformats.org/presentationml/2006/main">
  <p:tag name="KSO_WM_FULL_TEXT_BEAUTIFY_COPY_ID" val="15099524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FULL_TEXT_BEAUTIFY_COPY_ID" val="2"/>
</p:tagLst>
</file>

<file path=ppt/tags/tag541.xml><?xml version="1.0" encoding="utf-8"?>
<p:tagLst xmlns:p="http://schemas.openxmlformats.org/presentationml/2006/main">
  <p:tag name="KSO_WM_FULL_TEXT_BEAUTIFY_COPY_ID" val="3"/>
</p:tagLst>
</file>

<file path=ppt/tags/tag542.xml><?xml version="1.0" encoding="utf-8"?>
<p:tagLst xmlns:p="http://schemas.openxmlformats.org/presentationml/2006/main">
  <p:tag name="KSO_WM_FULL_TEXT_BEAUTIFY_COPY_ID" val="4"/>
</p:tagLst>
</file>

<file path=ppt/tags/tag543.xml><?xml version="1.0" encoding="utf-8"?>
<p:tagLst xmlns:p="http://schemas.openxmlformats.org/presentationml/2006/main">
  <p:tag name="KSO_WM_FULL_TEXT_BEAUTIFY_COPY_ID" val="5"/>
</p:tagLst>
</file>

<file path=ppt/tags/tag544.xml><?xml version="1.0" encoding="utf-8"?>
<p:tagLst xmlns:p="http://schemas.openxmlformats.org/presentationml/2006/main">
  <p:tag name="KSO_WM_FULL_TEXT_BEAUTIFY_COPY_ID" val="6"/>
</p:tagLst>
</file>

<file path=ppt/tags/tag545.xml><?xml version="1.0" encoding="utf-8"?>
<p:tagLst xmlns:p="http://schemas.openxmlformats.org/presentationml/2006/main">
  <p:tag name="KSO_WM_FULL_TEXT_BEAUTIFY_COPY_ID" val="8"/>
</p:tagLst>
</file>

<file path=ppt/tags/tag546.xml><?xml version="1.0" encoding="utf-8"?>
<p:tagLst xmlns:p="http://schemas.openxmlformats.org/presentationml/2006/main">
  <p:tag name="KSO_WM_FULL_TEXT_BEAUTIFY_COPY_ID" val="7"/>
</p:tagLst>
</file>

<file path=ppt/tags/tag547.xml><?xml version="1.0" encoding="utf-8"?>
<p:tagLst xmlns:p="http://schemas.openxmlformats.org/presentationml/2006/main">
  <p:tag name="KSO_WM_FULL_TEXT_BEAUTIFY_COPY_ID" val="150995242"/>
</p:tagLst>
</file>

<file path=ppt/tags/tag548.xml><?xml version="1.0" encoding="utf-8"?>
<p:tagLst xmlns:p="http://schemas.openxmlformats.org/presentationml/2006/main">
  <p:tag name="KSO_WM_FULL_TEXT_BEAUTIFY_COPY_ID" val="2"/>
</p:tagLst>
</file>

<file path=ppt/tags/tag549.xml><?xml version="1.0" encoding="utf-8"?>
<p:tagLst xmlns:p="http://schemas.openxmlformats.org/presentationml/2006/main">
  <p:tag name="KSO_WM_FULL_TEXT_BEAUTIFY_COPY_ID" val="3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FULL_TEXT_BEAUTIFY_COPY_ID" val="4"/>
</p:tagLst>
</file>

<file path=ppt/tags/tag551.xml><?xml version="1.0" encoding="utf-8"?>
<p:tagLst xmlns:p="http://schemas.openxmlformats.org/presentationml/2006/main">
  <p:tag name="KSO_WM_FULL_TEXT_BEAUTIFY_COPY_ID" val="5"/>
</p:tagLst>
</file>

<file path=ppt/tags/tag552.xml><?xml version="1.0" encoding="utf-8"?>
<p:tagLst xmlns:p="http://schemas.openxmlformats.org/presentationml/2006/main">
  <p:tag name="KSO_WM_FULL_TEXT_BEAUTIFY_COPY_ID" val="6"/>
</p:tagLst>
</file>

<file path=ppt/tags/tag553.xml><?xml version="1.0" encoding="utf-8"?>
<p:tagLst xmlns:p="http://schemas.openxmlformats.org/presentationml/2006/main">
  <p:tag name="KSO_WM_FULL_TEXT_BEAUTIFY_COPY_ID" val="7"/>
</p:tagLst>
</file>

<file path=ppt/tags/tag554.xml><?xml version="1.0" encoding="utf-8"?>
<p:tagLst xmlns:p="http://schemas.openxmlformats.org/presentationml/2006/main">
  <p:tag name="KSO_WM_FULL_TEXT_BEAUTIFY_COPY_ID" val="8"/>
</p:tagLst>
</file>

<file path=ppt/tags/tag555.xml><?xml version="1.0" encoding="utf-8"?>
<p:tagLst xmlns:p="http://schemas.openxmlformats.org/presentationml/2006/main">
  <p:tag name="KSO_WM_FULL_TEXT_BEAUTIFY_COPY_ID" val="9"/>
</p:tagLst>
</file>

<file path=ppt/tags/tag556.xml><?xml version="1.0" encoding="utf-8"?>
<p:tagLst xmlns:p="http://schemas.openxmlformats.org/presentationml/2006/main">
  <p:tag name="KSO_WM_FULL_TEXT_BEAUTIFY_COPY_ID" val="10"/>
</p:tagLst>
</file>

<file path=ppt/tags/tag557.xml><?xml version="1.0" encoding="utf-8"?>
<p:tagLst xmlns:p="http://schemas.openxmlformats.org/presentationml/2006/main">
  <p:tag name="KSO_WM_FULL_TEXT_BEAUTIFY_COPY_ID" val="11"/>
</p:tagLst>
</file>

<file path=ppt/tags/tag558.xml><?xml version="1.0" encoding="utf-8"?>
<p:tagLst xmlns:p="http://schemas.openxmlformats.org/presentationml/2006/main">
  <p:tag name="KSO_WM_FULL_TEXT_BEAUTIFY_COPY_ID" val="12"/>
</p:tagLst>
</file>

<file path=ppt/tags/tag559.xml><?xml version="1.0" encoding="utf-8"?>
<p:tagLst xmlns:p="http://schemas.openxmlformats.org/presentationml/2006/main">
  <p:tag name="KSO_WM_FULL_TEXT_BEAUTIFY_COPY_ID" val="15099524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FULL_TEXT_BEAUTIFY_COPY_ID" val="2"/>
</p:tagLst>
</file>

<file path=ppt/tags/tag561.xml><?xml version="1.0" encoding="utf-8"?>
<p:tagLst xmlns:p="http://schemas.openxmlformats.org/presentationml/2006/main">
  <p:tag name="KSO_WM_FULL_TEXT_BEAUTIFY_COPY_ID" val="3"/>
</p:tagLst>
</file>

<file path=ppt/tags/tag562.xml><?xml version="1.0" encoding="utf-8"?>
<p:tagLst xmlns:p="http://schemas.openxmlformats.org/presentationml/2006/main">
  <p:tag name="KSO_WM_FULL_TEXT_BEAUTIFY_COPY_ID" val="4"/>
</p:tagLst>
</file>

<file path=ppt/tags/tag563.xml><?xml version="1.0" encoding="utf-8"?>
<p:tagLst xmlns:p="http://schemas.openxmlformats.org/presentationml/2006/main">
  <p:tag name="KSO_WM_FULL_TEXT_BEAUTIFY_COPY_ID" val="5"/>
</p:tagLst>
</file>

<file path=ppt/tags/tag564.xml><?xml version="1.0" encoding="utf-8"?>
<p:tagLst xmlns:p="http://schemas.openxmlformats.org/presentationml/2006/main">
  <p:tag name="KSO_WM_FULL_TEXT_BEAUTIFY_COPY_ID" val="6"/>
</p:tagLst>
</file>

<file path=ppt/tags/tag565.xml><?xml version="1.0" encoding="utf-8"?>
<p:tagLst xmlns:p="http://schemas.openxmlformats.org/presentationml/2006/main">
  <p:tag name="KSO_WM_FULL_TEXT_BEAUTIFY_COPY_ID" val="7"/>
</p:tagLst>
</file>

<file path=ppt/tags/tag566.xml><?xml version="1.0" encoding="utf-8"?>
<p:tagLst xmlns:p="http://schemas.openxmlformats.org/presentationml/2006/main">
  <p:tag name="KSO_WM_FULL_TEXT_BEAUTIFY_COPY_ID" val="150995244"/>
</p:tagLst>
</file>

<file path=ppt/tags/tag567.xml><?xml version="1.0" encoding="utf-8"?>
<p:tagLst xmlns:p="http://schemas.openxmlformats.org/presentationml/2006/main">
  <p:tag name="KSO_WM_FULL_TEXT_BEAUTIFY_COPY_ID" val="2"/>
</p:tagLst>
</file>

<file path=ppt/tags/tag568.xml><?xml version="1.0" encoding="utf-8"?>
<p:tagLst xmlns:p="http://schemas.openxmlformats.org/presentationml/2006/main">
  <p:tag name="KSO_WM_FULL_TEXT_BEAUTIFY_COPY_ID" val="3"/>
</p:tagLst>
</file>

<file path=ppt/tags/tag569.xml><?xml version="1.0" encoding="utf-8"?>
<p:tagLst xmlns:p="http://schemas.openxmlformats.org/presentationml/2006/main">
  <p:tag name="KSO_WM_FULL_TEXT_BEAUTIFY_COPY_ID" val="4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FULL_TEXT_BEAUTIFY_COPY_ID" val="5"/>
</p:tagLst>
</file>

<file path=ppt/tags/tag571.xml><?xml version="1.0" encoding="utf-8"?>
<p:tagLst xmlns:p="http://schemas.openxmlformats.org/presentationml/2006/main">
  <p:tag name="KSO_WM_FULL_TEXT_BEAUTIFY_COPY_ID" val="7"/>
</p:tagLst>
</file>

<file path=ppt/tags/tag572.xml><?xml version="1.0" encoding="utf-8"?>
<p:tagLst xmlns:p="http://schemas.openxmlformats.org/presentationml/2006/main">
  <p:tag name="KSO_WM_FULL_TEXT_BEAUTIFY_COPY_ID" val="8"/>
</p:tagLst>
</file>

<file path=ppt/tags/tag573.xml><?xml version="1.0" encoding="utf-8"?>
<p:tagLst xmlns:p="http://schemas.openxmlformats.org/presentationml/2006/main">
  <p:tag name="KSO_WM_FULL_TEXT_BEAUTIFY_COPY_ID" val="6"/>
</p:tagLst>
</file>

<file path=ppt/tags/tag574.xml><?xml version="1.0" encoding="utf-8"?>
<p:tagLst xmlns:p="http://schemas.openxmlformats.org/presentationml/2006/main">
  <p:tag name="KSO_WM_FULL_TEXT_BEAUTIFY_COPY_ID" val="150995245"/>
</p:tagLst>
</file>

<file path=ppt/tags/tag575.xml><?xml version="1.0" encoding="utf-8"?>
<p:tagLst xmlns:p="http://schemas.openxmlformats.org/presentationml/2006/main">
  <p:tag name="KSO_WM_FULL_TEXT_BEAUTIFY_COPY_ID" val="2"/>
</p:tagLst>
</file>

<file path=ppt/tags/tag576.xml><?xml version="1.0" encoding="utf-8"?>
<p:tagLst xmlns:p="http://schemas.openxmlformats.org/presentationml/2006/main">
  <p:tag name="KSO_WM_FULL_TEXT_BEAUTIFY_COPY_ID" val="3"/>
</p:tagLst>
</file>

<file path=ppt/tags/tag577.xml><?xml version="1.0" encoding="utf-8"?>
<p:tagLst xmlns:p="http://schemas.openxmlformats.org/presentationml/2006/main">
  <p:tag name="KSO_WM_FULL_TEXT_BEAUTIFY_COPY_ID" val="4"/>
</p:tagLst>
</file>

<file path=ppt/tags/tag578.xml><?xml version="1.0" encoding="utf-8"?>
<p:tagLst xmlns:p="http://schemas.openxmlformats.org/presentationml/2006/main">
  <p:tag name="KSO_WM_FULL_TEXT_BEAUTIFY_COPY_ID" val="5"/>
</p:tagLst>
</file>

<file path=ppt/tags/tag579.xml><?xml version="1.0" encoding="utf-8"?>
<p:tagLst xmlns:p="http://schemas.openxmlformats.org/presentationml/2006/main">
  <p:tag name="KSO_WM_FULL_TEXT_BEAUTIFY_COPY_ID" val="7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FULL_TEXT_BEAUTIFY_COPY_ID" val="8"/>
</p:tagLst>
</file>

<file path=ppt/tags/tag581.xml><?xml version="1.0" encoding="utf-8"?>
<p:tagLst xmlns:p="http://schemas.openxmlformats.org/presentationml/2006/main">
  <p:tag name="KSO_WM_FULL_TEXT_BEAUTIFY_COPY_ID" val="6"/>
</p:tagLst>
</file>

<file path=ppt/tags/tag582.xml><?xml version="1.0" encoding="utf-8"?>
<p:tagLst xmlns:p="http://schemas.openxmlformats.org/presentationml/2006/main">
  <p:tag name="KSO_WM_FULL_TEXT_BEAUTIFY_COPY_ID" val="150995246"/>
</p:tagLst>
</file>

<file path=ppt/tags/tag583.xml><?xml version="1.0" encoding="utf-8"?>
<p:tagLst xmlns:p="http://schemas.openxmlformats.org/presentationml/2006/main">
  <p:tag name="KSO_WM_FULL_TEXT_BEAUTIFY_COPY_ID" val="2"/>
</p:tagLst>
</file>

<file path=ppt/tags/tag584.xml><?xml version="1.0" encoding="utf-8"?>
<p:tagLst xmlns:p="http://schemas.openxmlformats.org/presentationml/2006/main">
  <p:tag name="KSO_WM_FULL_TEXT_BEAUTIFY_COPY_ID" val="3"/>
</p:tagLst>
</file>

<file path=ppt/tags/tag585.xml><?xml version="1.0" encoding="utf-8"?>
<p:tagLst xmlns:p="http://schemas.openxmlformats.org/presentationml/2006/main">
  <p:tag name="KSO_WM_FULL_TEXT_BEAUTIFY_COPY_ID" val="4"/>
</p:tagLst>
</file>

<file path=ppt/tags/tag586.xml><?xml version="1.0" encoding="utf-8"?>
<p:tagLst xmlns:p="http://schemas.openxmlformats.org/presentationml/2006/main">
  <p:tag name="KSO_WM_FULL_TEXT_BEAUTIFY_COPY_ID" val="5"/>
</p:tagLst>
</file>

<file path=ppt/tags/tag587.xml><?xml version="1.0" encoding="utf-8"?>
<p:tagLst xmlns:p="http://schemas.openxmlformats.org/presentationml/2006/main">
  <p:tag name="KSO_WM_FULL_TEXT_BEAUTIFY_COPY_ID" val="7"/>
</p:tagLst>
</file>

<file path=ppt/tags/tag588.xml><?xml version="1.0" encoding="utf-8"?>
<p:tagLst xmlns:p="http://schemas.openxmlformats.org/presentationml/2006/main">
  <p:tag name="KSO_WM_FULL_TEXT_BEAUTIFY_COPY_ID" val="8"/>
</p:tagLst>
</file>

<file path=ppt/tags/tag589.xml><?xml version="1.0" encoding="utf-8"?>
<p:tagLst xmlns:p="http://schemas.openxmlformats.org/presentationml/2006/main">
  <p:tag name="KSO_WM_FULL_TEXT_BEAUTIFY_COPY_ID" val="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FULL_TEXT_BEAUTIFY_COPY_ID" val="150995247"/>
</p:tagLst>
</file>

<file path=ppt/tags/tag591.xml><?xml version="1.0" encoding="utf-8"?>
<p:tagLst xmlns:p="http://schemas.openxmlformats.org/presentationml/2006/main">
  <p:tag name="KSO_WM_FULL_TEXT_BEAUTIFY_COPY_ID" val="2"/>
</p:tagLst>
</file>

<file path=ppt/tags/tag592.xml><?xml version="1.0" encoding="utf-8"?>
<p:tagLst xmlns:p="http://schemas.openxmlformats.org/presentationml/2006/main">
  <p:tag name="KSO_WM_FULL_TEXT_BEAUTIFY_COPY_ID" val="3"/>
</p:tagLst>
</file>

<file path=ppt/tags/tag593.xml><?xml version="1.0" encoding="utf-8"?>
<p:tagLst xmlns:p="http://schemas.openxmlformats.org/presentationml/2006/main">
  <p:tag name="KSO_WM_FULL_TEXT_BEAUTIFY_COPY_ID" val="4"/>
</p:tagLst>
</file>

<file path=ppt/tags/tag594.xml><?xml version="1.0" encoding="utf-8"?>
<p:tagLst xmlns:p="http://schemas.openxmlformats.org/presentationml/2006/main">
  <p:tag name="KSO_WM_FULL_TEXT_BEAUTIFY_COPY_ID" val="5"/>
</p:tagLst>
</file>

<file path=ppt/tags/tag595.xml><?xml version="1.0" encoding="utf-8"?>
<p:tagLst xmlns:p="http://schemas.openxmlformats.org/presentationml/2006/main">
  <p:tag name="KSO_WM_FULL_TEXT_BEAUTIFY_COPY_ID" val="7"/>
</p:tagLst>
</file>

<file path=ppt/tags/tag596.xml><?xml version="1.0" encoding="utf-8"?>
<p:tagLst xmlns:p="http://schemas.openxmlformats.org/presentationml/2006/main">
  <p:tag name="KSO_WM_FULL_TEXT_BEAUTIFY_COPY_ID" val="8"/>
</p:tagLst>
</file>

<file path=ppt/tags/tag597.xml><?xml version="1.0" encoding="utf-8"?>
<p:tagLst xmlns:p="http://schemas.openxmlformats.org/presentationml/2006/main">
  <p:tag name="KSO_WM_FULL_TEXT_BEAUTIFY_COPY_ID" val="6"/>
</p:tagLst>
</file>

<file path=ppt/tags/tag598.xml><?xml version="1.0" encoding="utf-8"?>
<p:tagLst xmlns:p="http://schemas.openxmlformats.org/presentationml/2006/main">
  <p:tag name="KSO_WM_FULL_TEXT_BEAUTIFY_COPY_ID" val="150995248"/>
</p:tagLst>
</file>

<file path=ppt/tags/tag599.xml><?xml version="1.0" encoding="utf-8"?>
<p:tagLst xmlns:p="http://schemas.openxmlformats.org/presentationml/2006/main">
  <p:tag name="KSO_WM_FULL_TEXT_BEAUTIFY_COPY_ID" val="2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SUBTYPE" val="q"/>
  <p:tag name="KSO_WM_UNIT_TYPE" val="i"/>
  <p:tag name="KSO_WM_UNIT_INDEX" val="1"/>
  <p:tag name="KSO_WM_UNIT_ID" val="_1*i*1"/>
  <p:tag name="KSO_WM_UNIT_BK_DARK_LIGHT" val="2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FULL_TEXT_BEAUTIFY_COPY_ID" val="3"/>
</p:tagLst>
</file>

<file path=ppt/tags/tag601.xml><?xml version="1.0" encoding="utf-8"?>
<p:tagLst xmlns:p="http://schemas.openxmlformats.org/presentationml/2006/main">
  <p:tag name="KSO_WM_FULL_TEXT_BEAUTIFY_COPY_ID" val="4"/>
</p:tagLst>
</file>

<file path=ppt/tags/tag602.xml><?xml version="1.0" encoding="utf-8"?>
<p:tagLst xmlns:p="http://schemas.openxmlformats.org/presentationml/2006/main">
  <p:tag name="KSO_WM_FULL_TEXT_BEAUTIFY_COPY_ID" val="5"/>
</p:tagLst>
</file>

<file path=ppt/tags/tag603.xml><?xml version="1.0" encoding="utf-8"?>
<p:tagLst xmlns:p="http://schemas.openxmlformats.org/presentationml/2006/main">
  <p:tag name="KSO_WM_FULL_TEXT_BEAUTIFY_COPY_ID" val="7"/>
</p:tagLst>
</file>

<file path=ppt/tags/tag604.xml><?xml version="1.0" encoding="utf-8"?>
<p:tagLst xmlns:p="http://schemas.openxmlformats.org/presentationml/2006/main">
  <p:tag name="KSO_WM_FULL_TEXT_BEAUTIFY_COPY_ID" val="8"/>
</p:tagLst>
</file>

<file path=ppt/tags/tag605.xml><?xml version="1.0" encoding="utf-8"?>
<p:tagLst xmlns:p="http://schemas.openxmlformats.org/presentationml/2006/main">
  <p:tag name="KSO_WM_FULL_TEXT_BEAUTIFY_COPY_ID" val="6"/>
</p:tagLst>
</file>

<file path=ppt/tags/tag606.xml><?xml version="1.0" encoding="utf-8"?>
<p:tagLst xmlns:p="http://schemas.openxmlformats.org/presentationml/2006/main">
  <p:tag name="KSO_WM_FULL_TEXT_BEAUTIFY_COPY_ID" val="150995249"/>
</p:tagLst>
</file>

<file path=ppt/tags/tag607.xml><?xml version="1.0" encoding="utf-8"?>
<p:tagLst xmlns:p="http://schemas.openxmlformats.org/presentationml/2006/main">
  <p:tag name="KSO_WM_FULL_TEXT_BEAUTIFY_COPY_ID" val="2"/>
</p:tagLst>
</file>

<file path=ppt/tags/tag608.xml><?xml version="1.0" encoding="utf-8"?>
<p:tagLst xmlns:p="http://schemas.openxmlformats.org/presentationml/2006/main">
  <p:tag name="KSO_WM_FULL_TEXT_BEAUTIFY_COPY_ID" val="3"/>
</p:tagLst>
</file>

<file path=ppt/tags/tag609.xml><?xml version="1.0" encoding="utf-8"?>
<p:tagLst xmlns:p="http://schemas.openxmlformats.org/presentationml/2006/main">
  <p:tag name="KSO_WM_FULL_TEXT_BEAUTIFY_COPY_ID" val="4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FULL_TEXT_BEAUTIFY_COPY_ID" val="5"/>
</p:tagLst>
</file>

<file path=ppt/tags/tag611.xml><?xml version="1.0" encoding="utf-8"?>
<p:tagLst xmlns:p="http://schemas.openxmlformats.org/presentationml/2006/main">
  <p:tag name="KSO_WM_FULL_TEXT_BEAUTIFY_COPY_ID" val="7"/>
</p:tagLst>
</file>

<file path=ppt/tags/tag612.xml><?xml version="1.0" encoding="utf-8"?>
<p:tagLst xmlns:p="http://schemas.openxmlformats.org/presentationml/2006/main">
  <p:tag name="KSO_WM_FULL_TEXT_BEAUTIFY_COPY_ID" val="8"/>
</p:tagLst>
</file>

<file path=ppt/tags/tag613.xml><?xml version="1.0" encoding="utf-8"?>
<p:tagLst xmlns:p="http://schemas.openxmlformats.org/presentationml/2006/main">
  <p:tag name="KSO_WM_FULL_TEXT_BEAUTIFY_COPY_ID" val="6"/>
</p:tagLst>
</file>

<file path=ppt/tags/tag614.xml><?xml version="1.0" encoding="utf-8"?>
<p:tagLst xmlns:p="http://schemas.openxmlformats.org/presentationml/2006/main">
  <p:tag name="KSO_WM_FULL_TEXT_BEAUTIFY_COPY_ID" val="150995250"/>
</p:tagLst>
</file>

<file path=ppt/tags/tag615.xml><?xml version="1.0" encoding="utf-8"?>
<p:tagLst xmlns:p="http://schemas.openxmlformats.org/presentationml/2006/main">
  <p:tag name="KSO_WM_FULL_TEXT_BEAUTIFY_COPY_ID" val="2"/>
</p:tagLst>
</file>

<file path=ppt/tags/tag616.xml><?xml version="1.0" encoding="utf-8"?>
<p:tagLst xmlns:p="http://schemas.openxmlformats.org/presentationml/2006/main">
  <p:tag name="KSO_WM_FULL_TEXT_BEAUTIFY_COPY_ID" val="3"/>
</p:tagLst>
</file>

<file path=ppt/tags/tag617.xml><?xml version="1.0" encoding="utf-8"?>
<p:tagLst xmlns:p="http://schemas.openxmlformats.org/presentationml/2006/main">
  <p:tag name="KSO_WM_FULL_TEXT_BEAUTIFY_COPY_ID" val="4"/>
</p:tagLst>
</file>

<file path=ppt/tags/tag618.xml><?xml version="1.0" encoding="utf-8"?>
<p:tagLst xmlns:p="http://schemas.openxmlformats.org/presentationml/2006/main">
  <p:tag name="KSO_WM_FULL_TEXT_BEAUTIFY_COPY_ID" val="5"/>
</p:tagLst>
</file>

<file path=ppt/tags/tag619.xml><?xml version="1.0" encoding="utf-8"?>
<p:tagLst xmlns:p="http://schemas.openxmlformats.org/presentationml/2006/main">
  <p:tag name="KSO_WM_FULL_TEXT_BEAUTIFY_COPY_ID" val="7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FULL_TEXT_BEAUTIFY_COPY_ID" val="8"/>
</p:tagLst>
</file>

<file path=ppt/tags/tag621.xml><?xml version="1.0" encoding="utf-8"?>
<p:tagLst xmlns:p="http://schemas.openxmlformats.org/presentationml/2006/main">
  <p:tag name="KSO_WM_FULL_TEXT_BEAUTIFY_COPY_ID" val="6"/>
</p:tagLst>
</file>

<file path=ppt/tags/tag622.xml><?xml version="1.0" encoding="utf-8"?>
<p:tagLst xmlns:p="http://schemas.openxmlformats.org/presentationml/2006/main">
  <p:tag name="KSO_WM_FULL_TEXT_BEAUTIFY_COPY_ID" val="150995251"/>
</p:tagLst>
</file>

<file path=ppt/tags/tag623.xml><?xml version="1.0" encoding="utf-8"?>
<p:tagLst xmlns:p="http://schemas.openxmlformats.org/presentationml/2006/main">
  <p:tag name="KSO_WM_FULL_TEXT_BEAUTIFY_COPY_ID" val="2"/>
</p:tagLst>
</file>

<file path=ppt/tags/tag624.xml><?xml version="1.0" encoding="utf-8"?>
<p:tagLst xmlns:p="http://schemas.openxmlformats.org/presentationml/2006/main">
  <p:tag name="KSO_WM_FULL_TEXT_BEAUTIFY_COPY_ID" val="3"/>
</p:tagLst>
</file>

<file path=ppt/tags/tag625.xml><?xml version="1.0" encoding="utf-8"?>
<p:tagLst xmlns:p="http://schemas.openxmlformats.org/presentationml/2006/main">
  <p:tag name="KSO_WM_FULL_TEXT_BEAUTIFY_COPY_ID" val="4"/>
</p:tagLst>
</file>

<file path=ppt/tags/tag626.xml><?xml version="1.0" encoding="utf-8"?>
<p:tagLst xmlns:p="http://schemas.openxmlformats.org/presentationml/2006/main">
  <p:tag name="KSO_WM_FULL_TEXT_BEAUTIFY_COPY_ID" val="5"/>
</p:tagLst>
</file>

<file path=ppt/tags/tag627.xml><?xml version="1.0" encoding="utf-8"?>
<p:tagLst xmlns:p="http://schemas.openxmlformats.org/presentationml/2006/main">
  <p:tag name="KSO_WM_FULL_TEXT_BEAUTIFY_COPY_ID" val="7"/>
</p:tagLst>
</file>

<file path=ppt/tags/tag628.xml><?xml version="1.0" encoding="utf-8"?>
<p:tagLst xmlns:p="http://schemas.openxmlformats.org/presentationml/2006/main">
  <p:tag name="KSO_WM_FULL_TEXT_BEAUTIFY_COPY_ID" val="8"/>
</p:tagLst>
</file>

<file path=ppt/tags/tag629.xml><?xml version="1.0" encoding="utf-8"?>
<p:tagLst xmlns:p="http://schemas.openxmlformats.org/presentationml/2006/main">
  <p:tag name="KSO_WM_FULL_TEXT_BEAUTIFY_COPY_ID" val="6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FULL_TEXT_BEAUTIFY_COPY_ID" val="150995252"/>
</p:tagLst>
</file>

<file path=ppt/tags/tag631.xml><?xml version="1.0" encoding="utf-8"?>
<p:tagLst xmlns:p="http://schemas.openxmlformats.org/presentationml/2006/main">
  <p:tag name="KSO_WM_FULL_TEXT_BEAUTIFY_COPY_ID" val="2"/>
</p:tagLst>
</file>

<file path=ppt/tags/tag632.xml><?xml version="1.0" encoding="utf-8"?>
<p:tagLst xmlns:p="http://schemas.openxmlformats.org/presentationml/2006/main">
  <p:tag name="KSO_WM_FULL_TEXT_BEAUTIFY_COPY_ID" val="3"/>
</p:tagLst>
</file>

<file path=ppt/tags/tag633.xml><?xml version="1.0" encoding="utf-8"?>
<p:tagLst xmlns:p="http://schemas.openxmlformats.org/presentationml/2006/main">
  <p:tag name="KSO_WM_FULL_TEXT_BEAUTIFY_COPY_ID" val="4"/>
</p:tagLst>
</file>

<file path=ppt/tags/tag634.xml><?xml version="1.0" encoding="utf-8"?>
<p:tagLst xmlns:p="http://schemas.openxmlformats.org/presentationml/2006/main">
  <p:tag name="KSO_WM_FULL_TEXT_BEAUTIFY_COPY_ID" val="5"/>
</p:tagLst>
</file>

<file path=ppt/tags/tag635.xml><?xml version="1.0" encoding="utf-8"?>
<p:tagLst xmlns:p="http://schemas.openxmlformats.org/presentationml/2006/main">
  <p:tag name="KSO_WM_FULL_TEXT_BEAUTIFY_COPY_ID" val="7"/>
</p:tagLst>
</file>

<file path=ppt/tags/tag636.xml><?xml version="1.0" encoding="utf-8"?>
<p:tagLst xmlns:p="http://schemas.openxmlformats.org/presentationml/2006/main">
  <p:tag name="KSO_WM_FULL_TEXT_BEAUTIFY_COPY_ID" val="8"/>
</p:tagLst>
</file>

<file path=ppt/tags/tag637.xml><?xml version="1.0" encoding="utf-8"?>
<p:tagLst xmlns:p="http://schemas.openxmlformats.org/presentationml/2006/main">
  <p:tag name="KSO_WM_FULL_TEXT_BEAUTIFY_COPY_ID" val="6"/>
</p:tagLst>
</file>

<file path=ppt/tags/tag638.xml><?xml version="1.0" encoding="utf-8"?>
<p:tagLst xmlns:p="http://schemas.openxmlformats.org/presentationml/2006/main">
  <p:tag name="KSO_WM_FULL_TEXT_BEAUTIFY_COPY_ID" val="150995253"/>
</p:tagLst>
</file>

<file path=ppt/tags/tag639.xml><?xml version="1.0" encoding="utf-8"?>
<p:tagLst xmlns:p="http://schemas.openxmlformats.org/presentationml/2006/main">
  <p:tag name="KSO_WM_FULL_TEXT_BEAUTIFY_COPY_ID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FULL_TEXT_BEAUTIFY_COPY_ID" val="3"/>
</p:tagLst>
</file>

<file path=ppt/tags/tag641.xml><?xml version="1.0" encoding="utf-8"?>
<p:tagLst xmlns:p="http://schemas.openxmlformats.org/presentationml/2006/main">
  <p:tag name="KSO_WM_FULL_TEXT_BEAUTIFY_COPY_ID" val="4"/>
</p:tagLst>
</file>

<file path=ppt/tags/tag642.xml><?xml version="1.0" encoding="utf-8"?>
<p:tagLst xmlns:p="http://schemas.openxmlformats.org/presentationml/2006/main">
  <p:tag name="KSO_WM_FULL_TEXT_BEAUTIFY_COPY_ID" val="5"/>
</p:tagLst>
</file>

<file path=ppt/tags/tag643.xml><?xml version="1.0" encoding="utf-8"?>
<p:tagLst xmlns:p="http://schemas.openxmlformats.org/presentationml/2006/main">
  <p:tag name="KSO_WM_FULL_TEXT_BEAUTIFY_COPY_ID" val="7"/>
</p:tagLst>
</file>

<file path=ppt/tags/tag644.xml><?xml version="1.0" encoding="utf-8"?>
<p:tagLst xmlns:p="http://schemas.openxmlformats.org/presentationml/2006/main">
  <p:tag name="KSO_WM_FULL_TEXT_BEAUTIFY_COPY_ID" val="8"/>
</p:tagLst>
</file>

<file path=ppt/tags/tag645.xml><?xml version="1.0" encoding="utf-8"?>
<p:tagLst xmlns:p="http://schemas.openxmlformats.org/presentationml/2006/main">
  <p:tag name="KSO_WM_FULL_TEXT_BEAUTIFY_COPY_ID" val="6"/>
</p:tagLst>
</file>

<file path=ppt/tags/tag646.xml><?xml version="1.0" encoding="utf-8"?>
<p:tagLst xmlns:p="http://schemas.openxmlformats.org/presentationml/2006/main">
  <p:tag name="KSO_WM_FULL_TEXT_BEAUTIFY_COPY_ID" val="150995254"/>
</p:tagLst>
</file>

<file path=ppt/tags/tag647.xml><?xml version="1.0" encoding="utf-8"?>
<p:tagLst xmlns:p="http://schemas.openxmlformats.org/presentationml/2006/main">
  <p:tag name="KSO_WM_FULL_TEXT_BEAUTIFY_COPY_ID" val="2"/>
</p:tagLst>
</file>

<file path=ppt/tags/tag648.xml><?xml version="1.0" encoding="utf-8"?>
<p:tagLst xmlns:p="http://schemas.openxmlformats.org/presentationml/2006/main">
  <p:tag name="KSO_WM_FULL_TEXT_BEAUTIFY_COPY_ID" val="3"/>
</p:tagLst>
</file>

<file path=ppt/tags/tag649.xml><?xml version="1.0" encoding="utf-8"?>
<p:tagLst xmlns:p="http://schemas.openxmlformats.org/presentationml/2006/main">
  <p:tag name="KSO_WM_FULL_TEXT_BEAUTIFY_COPY_ID" val="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FULL_TEXT_BEAUTIFY_COPY_ID" val="5"/>
</p:tagLst>
</file>

<file path=ppt/tags/tag651.xml><?xml version="1.0" encoding="utf-8"?>
<p:tagLst xmlns:p="http://schemas.openxmlformats.org/presentationml/2006/main">
  <p:tag name="KSO_WM_FULL_TEXT_BEAUTIFY_COPY_ID" val="7"/>
</p:tagLst>
</file>

<file path=ppt/tags/tag652.xml><?xml version="1.0" encoding="utf-8"?>
<p:tagLst xmlns:p="http://schemas.openxmlformats.org/presentationml/2006/main">
  <p:tag name="KSO_WM_FULL_TEXT_BEAUTIFY_COPY_ID" val="8"/>
</p:tagLst>
</file>

<file path=ppt/tags/tag653.xml><?xml version="1.0" encoding="utf-8"?>
<p:tagLst xmlns:p="http://schemas.openxmlformats.org/presentationml/2006/main">
  <p:tag name="KSO_WM_FULL_TEXT_BEAUTIFY_COPY_ID" val="6"/>
</p:tagLst>
</file>

<file path=ppt/tags/tag654.xml><?xml version="1.0" encoding="utf-8"?>
<p:tagLst xmlns:p="http://schemas.openxmlformats.org/presentationml/2006/main">
  <p:tag name="KSO_WM_FULL_TEXT_BEAUTIFY_COPY_ID" val="150995255"/>
</p:tagLst>
</file>

<file path=ppt/tags/tag655.xml><?xml version="1.0" encoding="utf-8"?>
<p:tagLst xmlns:p="http://schemas.openxmlformats.org/presentationml/2006/main">
  <p:tag name="KSO_WM_FULL_TEXT_BEAUTIFY_COPY_ID" val="2"/>
</p:tagLst>
</file>

<file path=ppt/tags/tag656.xml><?xml version="1.0" encoding="utf-8"?>
<p:tagLst xmlns:p="http://schemas.openxmlformats.org/presentationml/2006/main">
  <p:tag name="KSO_WM_FULL_TEXT_BEAUTIFY_COPY_ID" val="3"/>
</p:tagLst>
</file>

<file path=ppt/tags/tag657.xml><?xml version="1.0" encoding="utf-8"?>
<p:tagLst xmlns:p="http://schemas.openxmlformats.org/presentationml/2006/main">
  <p:tag name="KSO_WM_FULL_TEXT_BEAUTIFY_COPY_ID" val="4"/>
</p:tagLst>
</file>

<file path=ppt/tags/tag658.xml><?xml version="1.0" encoding="utf-8"?>
<p:tagLst xmlns:p="http://schemas.openxmlformats.org/presentationml/2006/main">
  <p:tag name="KSO_WM_FULL_TEXT_BEAUTIFY_COPY_ID" val="5"/>
</p:tagLst>
</file>

<file path=ppt/tags/tag659.xml><?xml version="1.0" encoding="utf-8"?>
<p:tagLst xmlns:p="http://schemas.openxmlformats.org/presentationml/2006/main">
  <p:tag name="KSO_WM_FULL_TEXT_BEAUTIFY_COPY_ID" val="7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FULL_TEXT_BEAUTIFY_COPY_ID" val="8"/>
</p:tagLst>
</file>

<file path=ppt/tags/tag661.xml><?xml version="1.0" encoding="utf-8"?>
<p:tagLst xmlns:p="http://schemas.openxmlformats.org/presentationml/2006/main">
  <p:tag name="KSO_WM_FULL_TEXT_BEAUTIFY_COPY_ID" val="6"/>
</p:tagLst>
</file>

<file path=ppt/tags/tag662.xml><?xml version="1.0" encoding="utf-8"?>
<p:tagLst xmlns:p="http://schemas.openxmlformats.org/presentationml/2006/main">
  <p:tag name="KSO_WM_FULL_TEXT_BEAUTIFY_COPY_ID" val="150995256"/>
</p:tagLst>
</file>

<file path=ppt/tags/tag663.xml><?xml version="1.0" encoding="utf-8"?>
<p:tagLst xmlns:p="http://schemas.openxmlformats.org/presentationml/2006/main">
  <p:tag name="KSO_WM_FULL_TEXT_BEAUTIFY_COPY_ID" val="2"/>
</p:tagLst>
</file>

<file path=ppt/tags/tag664.xml><?xml version="1.0" encoding="utf-8"?>
<p:tagLst xmlns:p="http://schemas.openxmlformats.org/presentationml/2006/main">
  <p:tag name="KSO_WM_FULL_TEXT_BEAUTIFY_COPY_ID" val="3"/>
</p:tagLst>
</file>

<file path=ppt/tags/tag665.xml><?xml version="1.0" encoding="utf-8"?>
<p:tagLst xmlns:p="http://schemas.openxmlformats.org/presentationml/2006/main">
  <p:tag name="KSO_WM_FULL_TEXT_BEAUTIFY_COPY_ID" val="4"/>
</p:tagLst>
</file>

<file path=ppt/tags/tag666.xml><?xml version="1.0" encoding="utf-8"?>
<p:tagLst xmlns:p="http://schemas.openxmlformats.org/presentationml/2006/main">
  <p:tag name="KSO_WM_FULL_TEXT_BEAUTIFY_COPY_ID" val="5"/>
</p:tagLst>
</file>

<file path=ppt/tags/tag667.xml><?xml version="1.0" encoding="utf-8"?>
<p:tagLst xmlns:p="http://schemas.openxmlformats.org/presentationml/2006/main">
  <p:tag name="KSO_WM_FULL_TEXT_BEAUTIFY_COPY_ID" val="7"/>
</p:tagLst>
</file>

<file path=ppt/tags/tag668.xml><?xml version="1.0" encoding="utf-8"?>
<p:tagLst xmlns:p="http://schemas.openxmlformats.org/presentationml/2006/main">
  <p:tag name="KSO_WM_FULL_TEXT_BEAUTIFY_COPY_ID" val="8"/>
</p:tagLst>
</file>

<file path=ppt/tags/tag669.xml><?xml version="1.0" encoding="utf-8"?>
<p:tagLst xmlns:p="http://schemas.openxmlformats.org/presentationml/2006/main">
  <p:tag name="KSO_WM_FULL_TEXT_BEAUTIFY_COPY_ID" val="6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FULL_TEXT_BEAUTIFY_COPY_ID" val="150995257"/>
</p:tagLst>
</file>

<file path=ppt/tags/tag671.xml><?xml version="1.0" encoding="utf-8"?>
<p:tagLst xmlns:p="http://schemas.openxmlformats.org/presentationml/2006/main">
  <p:tag name="KSO_WM_FULL_TEXT_BEAUTIFY_COPY_ID" val="2"/>
</p:tagLst>
</file>

<file path=ppt/tags/tag672.xml><?xml version="1.0" encoding="utf-8"?>
<p:tagLst xmlns:p="http://schemas.openxmlformats.org/presentationml/2006/main">
  <p:tag name="KSO_WM_FULL_TEXT_BEAUTIFY_COPY_ID" val="3"/>
</p:tagLst>
</file>

<file path=ppt/tags/tag673.xml><?xml version="1.0" encoding="utf-8"?>
<p:tagLst xmlns:p="http://schemas.openxmlformats.org/presentationml/2006/main">
  <p:tag name="KSO_WM_FULL_TEXT_BEAUTIFY_COPY_ID" val="4"/>
</p:tagLst>
</file>

<file path=ppt/tags/tag674.xml><?xml version="1.0" encoding="utf-8"?>
<p:tagLst xmlns:p="http://schemas.openxmlformats.org/presentationml/2006/main">
  <p:tag name="KSO_WM_FULL_TEXT_BEAUTIFY_COPY_ID" val="5"/>
</p:tagLst>
</file>

<file path=ppt/tags/tag675.xml><?xml version="1.0" encoding="utf-8"?>
<p:tagLst xmlns:p="http://schemas.openxmlformats.org/presentationml/2006/main">
  <p:tag name="KSO_WM_FULL_TEXT_BEAUTIFY_COPY_ID" val="7"/>
</p:tagLst>
</file>

<file path=ppt/tags/tag676.xml><?xml version="1.0" encoding="utf-8"?>
<p:tagLst xmlns:p="http://schemas.openxmlformats.org/presentationml/2006/main">
  <p:tag name="KSO_WM_FULL_TEXT_BEAUTIFY_COPY_ID" val="8"/>
</p:tagLst>
</file>

<file path=ppt/tags/tag677.xml><?xml version="1.0" encoding="utf-8"?>
<p:tagLst xmlns:p="http://schemas.openxmlformats.org/presentationml/2006/main">
  <p:tag name="KSO_WM_FULL_TEXT_BEAUTIFY_COPY_ID" val="6"/>
</p:tagLst>
</file>

<file path=ppt/tags/tag678.xml><?xml version="1.0" encoding="utf-8"?>
<p:tagLst xmlns:p="http://schemas.openxmlformats.org/presentationml/2006/main">
  <p:tag name="KSO_WM_FULL_TEXT_BEAUTIFY_COPY_ID" val="150995258"/>
</p:tagLst>
</file>

<file path=ppt/tags/tag679.xml><?xml version="1.0" encoding="utf-8"?>
<p:tagLst xmlns:p="http://schemas.openxmlformats.org/presentationml/2006/main">
  <p:tag name="KSO_WM_FULL_TEXT_BEAUTIFY_COPY_ID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FULL_TEXT_BEAUTIFY_COPY_ID" val="3"/>
</p:tagLst>
</file>

<file path=ppt/tags/tag681.xml><?xml version="1.0" encoding="utf-8"?>
<p:tagLst xmlns:p="http://schemas.openxmlformats.org/presentationml/2006/main">
  <p:tag name="KSO_WM_FULL_TEXT_BEAUTIFY_COPY_ID" val="4"/>
</p:tagLst>
</file>

<file path=ppt/tags/tag682.xml><?xml version="1.0" encoding="utf-8"?>
<p:tagLst xmlns:p="http://schemas.openxmlformats.org/presentationml/2006/main">
  <p:tag name="KSO_WM_FULL_TEXT_BEAUTIFY_COPY_ID" val="5"/>
</p:tagLst>
</file>

<file path=ppt/tags/tag683.xml><?xml version="1.0" encoding="utf-8"?>
<p:tagLst xmlns:p="http://schemas.openxmlformats.org/presentationml/2006/main">
  <p:tag name="KSO_WM_FULL_TEXT_BEAUTIFY_COPY_ID" val="6"/>
</p:tagLst>
</file>

<file path=ppt/tags/tag684.xml><?xml version="1.0" encoding="utf-8"?>
<p:tagLst xmlns:p="http://schemas.openxmlformats.org/presentationml/2006/main">
  <p:tag name="KSO_WM_FULL_TEXT_BEAUTIFY_COPY_ID" val="7"/>
</p:tagLst>
</file>

<file path=ppt/tags/tag685.xml><?xml version="1.0" encoding="utf-8"?>
<p:tagLst xmlns:p="http://schemas.openxmlformats.org/presentationml/2006/main">
  <p:tag name="KSO_WM_FULL_TEXT_BEAUTIFY_COPY_ID" val="8"/>
</p:tagLst>
</file>

<file path=ppt/tags/tag686.xml><?xml version="1.0" encoding="utf-8"?>
<p:tagLst xmlns:p="http://schemas.openxmlformats.org/presentationml/2006/main">
  <p:tag name="KSO_WM_FULL_TEXT_BEAUTIFY_COPY_ID" val="9"/>
</p:tagLst>
</file>

<file path=ppt/tags/tag687.xml><?xml version="1.0" encoding="utf-8"?>
<p:tagLst xmlns:p="http://schemas.openxmlformats.org/presentationml/2006/main">
  <p:tag name="KSO_WM_FULL_TEXT_BEAUTIFY_COPY_ID" val="10"/>
</p:tagLst>
</file>

<file path=ppt/tags/tag688.xml><?xml version="1.0" encoding="utf-8"?>
<p:tagLst xmlns:p="http://schemas.openxmlformats.org/presentationml/2006/main">
  <p:tag name="KSO_WM_FULL_TEXT_BEAUTIFY_COPY_ID" val="11"/>
</p:tagLst>
</file>

<file path=ppt/tags/tag689.xml><?xml version="1.0" encoding="utf-8"?>
<p:tagLst xmlns:p="http://schemas.openxmlformats.org/presentationml/2006/main">
  <p:tag name="KSO_WM_FULL_TEXT_BEAUTIFY_COPY_ID" val="150995259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FULL_TEXT_BEAUTIFY_COPY_ID" val="2"/>
</p:tagLst>
</file>

<file path=ppt/tags/tag691.xml><?xml version="1.0" encoding="utf-8"?>
<p:tagLst xmlns:p="http://schemas.openxmlformats.org/presentationml/2006/main">
  <p:tag name="KSO_WM_FULL_TEXT_BEAUTIFY_COPY_ID" val="3"/>
</p:tagLst>
</file>

<file path=ppt/tags/tag692.xml><?xml version="1.0" encoding="utf-8"?>
<p:tagLst xmlns:p="http://schemas.openxmlformats.org/presentationml/2006/main">
  <p:tag name="KSO_WM_FULL_TEXT_BEAUTIFY_COPY_ID" val="4"/>
</p:tagLst>
</file>

<file path=ppt/tags/tag693.xml><?xml version="1.0" encoding="utf-8"?>
<p:tagLst xmlns:p="http://schemas.openxmlformats.org/presentationml/2006/main">
  <p:tag name="KSO_WM_FULL_TEXT_BEAUTIFY_COPY_ID" val="5"/>
</p:tagLst>
</file>

<file path=ppt/tags/tag694.xml><?xml version="1.0" encoding="utf-8"?>
<p:tagLst xmlns:p="http://schemas.openxmlformats.org/presentationml/2006/main">
  <p:tag name="KSO_WM_FULL_TEXT_BEAUTIFY_COPY_ID" val="6"/>
</p:tagLst>
</file>

<file path=ppt/tags/tag695.xml><?xml version="1.0" encoding="utf-8"?>
<p:tagLst xmlns:p="http://schemas.openxmlformats.org/presentationml/2006/main">
  <p:tag name="KSO_WM_FULL_TEXT_BEAUTIFY_COPY_ID" val="7"/>
</p:tagLst>
</file>

<file path=ppt/tags/tag696.xml><?xml version="1.0" encoding="utf-8"?>
<p:tagLst xmlns:p="http://schemas.openxmlformats.org/presentationml/2006/main">
  <p:tag name="KSO_WM_FULL_TEXT_BEAUTIFY_COPY_ID" val="8"/>
</p:tagLst>
</file>

<file path=ppt/tags/tag697.xml><?xml version="1.0" encoding="utf-8"?>
<p:tagLst xmlns:p="http://schemas.openxmlformats.org/presentationml/2006/main">
  <p:tag name="KSO_WM_FULL_TEXT_BEAUTIFY_COPY_ID" val="150995260"/>
</p:tagLst>
</file>

<file path=ppt/tags/tag698.xml><?xml version="1.0" encoding="utf-8"?>
<p:tagLst xmlns:p="http://schemas.openxmlformats.org/presentationml/2006/main">
  <p:tag name="KSO_WM_FULL_TEXT_BEAUTIFY_COPY_ID" val="2"/>
</p:tagLst>
</file>

<file path=ppt/tags/tag699.xml><?xml version="1.0" encoding="utf-8"?>
<p:tagLst xmlns:p="http://schemas.openxmlformats.org/presentationml/2006/main">
  <p:tag name="KSO_WM_FULL_TEXT_BEAUTIFY_COPY_ID" val="3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FULL_TEXT_BEAUTIFY_COPY_ID" val="4"/>
</p:tagLst>
</file>

<file path=ppt/tags/tag701.xml><?xml version="1.0" encoding="utf-8"?>
<p:tagLst xmlns:p="http://schemas.openxmlformats.org/presentationml/2006/main">
  <p:tag name="KSO_WM_FULL_TEXT_BEAUTIFY_COPY_ID" val="5"/>
</p:tagLst>
</file>

<file path=ppt/tags/tag702.xml><?xml version="1.0" encoding="utf-8"?>
<p:tagLst xmlns:p="http://schemas.openxmlformats.org/presentationml/2006/main">
  <p:tag name="KSO_WM_FULL_TEXT_BEAUTIFY_COPY_ID" val="6"/>
</p:tagLst>
</file>

<file path=ppt/tags/tag703.xml><?xml version="1.0" encoding="utf-8"?>
<p:tagLst xmlns:p="http://schemas.openxmlformats.org/presentationml/2006/main">
  <p:tag name="KSO_WM_FULL_TEXT_BEAUTIFY_COPY_ID" val="7"/>
</p:tagLst>
</file>

<file path=ppt/tags/tag704.xml><?xml version="1.0" encoding="utf-8"?>
<p:tagLst xmlns:p="http://schemas.openxmlformats.org/presentationml/2006/main">
  <p:tag name="KSO_WM_FULL_TEXT_BEAUTIFY_COPY_ID" val="8"/>
</p:tagLst>
</file>

<file path=ppt/tags/tag705.xml><?xml version="1.0" encoding="utf-8"?>
<p:tagLst xmlns:p="http://schemas.openxmlformats.org/presentationml/2006/main">
  <p:tag name="KSO_WM_FULL_TEXT_BEAUTIFY_COPY_ID" val="9"/>
</p:tagLst>
</file>

<file path=ppt/tags/tag706.xml><?xml version="1.0" encoding="utf-8"?>
<p:tagLst xmlns:p="http://schemas.openxmlformats.org/presentationml/2006/main">
  <p:tag name="KSO_WM_FULL_TEXT_BEAUTIFY_COPY_ID" val="10"/>
</p:tagLst>
</file>

<file path=ppt/tags/tag707.xml><?xml version="1.0" encoding="utf-8"?>
<p:tagLst xmlns:p="http://schemas.openxmlformats.org/presentationml/2006/main">
  <p:tag name="KSO_WM_FULL_TEXT_BEAUTIFY_COPY_ID" val="11"/>
</p:tagLst>
</file>

<file path=ppt/tags/tag708.xml><?xml version="1.0" encoding="utf-8"?>
<p:tagLst xmlns:p="http://schemas.openxmlformats.org/presentationml/2006/main">
  <p:tag name="KSO_WM_FULL_TEXT_BEAUTIFY_COPY_ID" val="12"/>
</p:tagLst>
</file>

<file path=ppt/tags/tag709.xml><?xml version="1.0" encoding="utf-8"?>
<p:tagLst xmlns:p="http://schemas.openxmlformats.org/presentationml/2006/main">
  <p:tag name="KSO_WM_FULL_TEXT_BEAUTIFY_COPY_ID" val="14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FULL_TEXT_BEAUTIFY_COPY_ID" val="15"/>
</p:tagLst>
</file>

<file path=ppt/tags/tag711.xml><?xml version="1.0" encoding="utf-8"?>
<p:tagLst xmlns:p="http://schemas.openxmlformats.org/presentationml/2006/main">
  <p:tag name="KSO_WM_FULL_TEXT_BEAUTIFY_COPY_ID" val="13"/>
</p:tagLst>
</file>

<file path=ppt/tags/tag712.xml><?xml version="1.0" encoding="utf-8"?>
<p:tagLst xmlns:p="http://schemas.openxmlformats.org/presentationml/2006/main">
  <p:tag name="KSO_WM_FULL_TEXT_BEAUTIFY_COPY_ID" val="150995261"/>
</p:tagLst>
</file>

<file path=ppt/tags/tag713.xml><?xml version="1.0" encoding="utf-8"?>
<p:tagLst xmlns:p="http://schemas.openxmlformats.org/presentationml/2006/main">
  <p:tag name="KSO_WM_FULL_TEXT_BEAUTIFY_COPY_ID" val="2"/>
</p:tagLst>
</file>

<file path=ppt/tags/tag714.xml><?xml version="1.0" encoding="utf-8"?>
<p:tagLst xmlns:p="http://schemas.openxmlformats.org/presentationml/2006/main">
  <p:tag name="KSO_WM_FULL_TEXT_BEAUTIFY_COPY_ID" val="3"/>
</p:tagLst>
</file>

<file path=ppt/tags/tag715.xml><?xml version="1.0" encoding="utf-8"?>
<p:tagLst xmlns:p="http://schemas.openxmlformats.org/presentationml/2006/main">
  <p:tag name="KSO_WM_FULL_TEXT_BEAUTIFY_COPY_ID" val="4"/>
</p:tagLst>
</file>

<file path=ppt/tags/tag716.xml><?xml version="1.0" encoding="utf-8"?>
<p:tagLst xmlns:p="http://schemas.openxmlformats.org/presentationml/2006/main">
  <p:tag name="KSO_WM_FULL_TEXT_BEAUTIFY_COPY_ID" val="5"/>
</p:tagLst>
</file>

<file path=ppt/tags/tag717.xml><?xml version="1.0" encoding="utf-8"?>
<p:tagLst xmlns:p="http://schemas.openxmlformats.org/presentationml/2006/main">
  <p:tag name="KSO_WM_FULL_TEXT_BEAUTIFY_COPY_ID" val="6"/>
</p:tagLst>
</file>

<file path=ppt/tags/tag718.xml><?xml version="1.0" encoding="utf-8"?>
<p:tagLst xmlns:p="http://schemas.openxmlformats.org/presentationml/2006/main">
  <p:tag name="KSO_WM_FULL_TEXT_BEAUTIFY_COPY_ID" val="7"/>
</p:tagLst>
</file>

<file path=ppt/tags/tag719.xml><?xml version="1.0" encoding="utf-8"?>
<p:tagLst xmlns:p="http://schemas.openxmlformats.org/presentationml/2006/main">
  <p:tag name="KSO_WM_FULL_TEXT_BEAUTIFY_COPY_ID" val="8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FULL_TEXT_BEAUTIFY_COPY_ID" val="9"/>
</p:tagLst>
</file>

<file path=ppt/tags/tag721.xml><?xml version="1.0" encoding="utf-8"?>
<p:tagLst xmlns:p="http://schemas.openxmlformats.org/presentationml/2006/main">
  <p:tag name="KSO_WM_FULL_TEXT_BEAUTIFY_COPY_ID" val="10"/>
</p:tagLst>
</file>

<file path=ppt/tags/tag722.xml><?xml version="1.0" encoding="utf-8"?>
<p:tagLst xmlns:p="http://schemas.openxmlformats.org/presentationml/2006/main">
  <p:tag name="KSO_WM_FULL_TEXT_BEAUTIFY_COPY_ID" val="11"/>
</p:tagLst>
</file>

<file path=ppt/tags/tag723.xml><?xml version="1.0" encoding="utf-8"?>
<p:tagLst xmlns:p="http://schemas.openxmlformats.org/presentationml/2006/main">
  <p:tag name="KSO_WM_FULL_TEXT_BEAUTIFY_COPY_ID" val="13"/>
</p:tagLst>
</file>

<file path=ppt/tags/tag724.xml><?xml version="1.0" encoding="utf-8"?>
<p:tagLst xmlns:p="http://schemas.openxmlformats.org/presentationml/2006/main">
  <p:tag name="KSO_WM_FULL_TEXT_BEAUTIFY_COPY_ID" val="14"/>
</p:tagLst>
</file>

<file path=ppt/tags/tag725.xml><?xml version="1.0" encoding="utf-8"?>
<p:tagLst xmlns:p="http://schemas.openxmlformats.org/presentationml/2006/main">
  <p:tag name="KSO_WM_FULL_TEXT_BEAUTIFY_COPY_ID" val="12"/>
</p:tagLst>
</file>

<file path=ppt/tags/tag726.xml><?xml version="1.0" encoding="utf-8"?>
<p:tagLst xmlns:p="http://schemas.openxmlformats.org/presentationml/2006/main">
  <p:tag name="KSO_WM_FULL_TEXT_BEAUTIFY_COPY_ID" val="150995262"/>
</p:tagLst>
</file>

<file path=ppt/tags/tag727.xml><?xml version="1.0" encoding="utf-8"?>
<p:tagLst xmlns:p="http://schemas.openxmlformats.org/presentationml/2006/main">
  <p:tag name="KSO_WM_FULL_TEXT_BEAUTIFY_COPY_ID" val="2"/>
</p:tagLst>
</file>

<file path=ppt/tags/tag728.xml><?xml version="1.0" encoding="utf-8"?>
<p:tagLst xmlns:p="http://schemas.openxmlformats.org/presentationml/2006/main">
  <p:tag name="KSO_WM_FULL_TEXT_BEAUTIFY_COPY_ID" val="3"/>
</p:tagLst>
</file>

<file path=ppt/tags/tag729.xml><?xml version="1.0" encoding="utf-8"?>
<p:tagLst xmlns:p="http://schemas.openxmlformats.org/presentationml/2006/main">
  <p:tag name="KSO_WM_FULL_TEXT_BEAUTIFY_COPY_ID" val="4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BK_DARK_LIGHT" val="2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FULL_TEXT_BEAUTIFY_COPY_ID" val="5"/>
</p:tagLst>
</file>

<file path=ppt/tags/tag731.xml><?xml version="1.0" encoding="utf-8"?>
<p:tagLst xmlns:p="http://schemas.openxmlformats.org/presentationml/2006/main">
  <p:tag name="KSO_WM_FULL_TEXT_BEAUTIFY_COPY_ID" val="6"/>
</p:tagLst>
</file>

<file path=ppt/tags/tag732.xml><?xml version="1.0" encoding="utf-8"?>
<p:tagLst xmlns:p="http://schemas.openxmlformats.org/presentationml/2006/main">
  <p:tag name="KSO_WM_FULL_TEXT_BEAUTIFY_COPY_ID" val="7"/>
</p:tagLst>
</file>

<file path=ppt/tags/tag733.xml><?xml version="1.0" encoding="utf-8"?>
<p:tagLst xmlns:p="http://schemas.openxmlformats.org/presentationml/2006/main">
  <p:tag name="KSO_WM_FULL_TEXT_BEAUTIFY_COPY_ID" val="8"/>
</p:tagLst>
</file>

<file path=ppt/tags/tag734.xml><?xml version="1.0" encoding="utf-8"?>
<p:tagLst xmlns:p="http://schemas.openxmlformats.org/presentationml/2006/main">
  <p:tag name="KSO_WM_FULL_TEXT_BEAUTIFY_COPY_ID" val="9"/>
</p:tagLst>
</file>

<file path=ppt/tags/tag735.xml><?xml version="1.0" encoding="utf-8"?>
<p:tagLst xmlns:p="http://schemas.openxmlformats.org/presentationml/2006/main">
  <p:tag name="KSO_WM_FULL_TEXT_BEAUTIFY_COPY_ID" val="10"/>
</p:tagLst>
</file>

<file path=ppt/tags/tag736.xml><?xml version="1.0" encoding="utf-8"?>
<p:tagLst xmlns:p="http://schemas.openxmlformats.org/presentationml/2006/main">
  <p:tag name="KSO_WM_FULL_TEXT_BEAUTIFY_COPY_ID" val="11"/>
</p:tagLst>
</file>

<file path=ppt/tags/tag737.xml><?xml version="1.0" encoding="utf-8"?>
<p:tagLst xmlns:p="http://schemas.openxmlformats.org/presentationml/2006/main">
  <p:tag name="KSO_WM_FULL_TEXT_BEAUTIFY_COPY_ID" val="13"/>
</p:tagLst>
</file>

<file path=ppt/tags/tag738.xml><?xml version="1.0" encoding="utf-8"?>
<p:tagLst xmlns:p="http://schemas.openxmlformats.org/presentationml/2006/main">
  <p:tag name="KSO_WM_FULL_TEXT_BEAUTIFY_COPY_ID" val="14"/>
</p:tagLst>
</file>

<file path=ppt/tags/tag739.xml><?xml version="1.0" encoding="utf-8"?>
<p:tagLst xmlns:p="http://schemas.openxmlformats.org/presentationml/2006/main">
  <p:tag name="KSO_WM_FULL_TEXT_BEAUTIFY_COPY_ID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FULL_TEXT_BEAUTIFY_COPY_ID" val="150995263"/>
</p:tagLst>
</file>

<file path=ppt/tags/tag741.xml><?xml version="1.0" encoding="utf-8"?>
<p:tagLst xmlns:p="http://schemas.openxmlformats.org/presentationml/2006/main">
  <p:tag name="KSO_WM_FULL_TEXT_BEAUTIFY_COPY_ID" val="2"/>
</p:tagLst>
</file>

<file path=ppt/tags/tag742.xml><?xml version="1.0" encoding="utf-8"?>
<p:tagLst xmlns:p="http://schemas.openxmlformats.org/presentationml/2006/main">
  <p:tag name="KSO_WM_FULL_TEXT_BEAUTIFY_COPY_ID" val="3"/>
</p:tagLst>
</file>

<file path=ppt/tags/tag743.xml><?xml version="1.0" encoding="utf-8"?>
<p:tagLst xmlns:p="http://schemas.openxmlformats.org/presentationml/2006/main">
  <p:tag name="KSO_WM_FULL_TEXT_BEAUTIFY_COPY_ID" val="4"/>
</p:tagLst>
</file>

<file path=ppt/tags/tag744.xml><?xml version="1.0" encoding="utf-8"?>
<p:tagLst xmlns:p="http://schemas.openxmlformats.org/presentationml/2006/main">
  <p:tag name="KSO_WM_FULL_TEXT_BEAUTIFY_COPY_ID" val="5"/>
</p:tagLst>
</file>

<file path=ppt/tags/tag745.xml><?xml version="1.0" encoding="utf-8"?>
<p:tagLst xmlns:p="http://schemas.openxmlformats.org/presentationml/2006/main">
  <p:tag name="KSO_WM_FULL_TEXT_BEAUTIFY_COPY_ID" val="6"/>
</p:tagLst>
</file>

<file path=ppt/tags/tag746.xml><?xml version="1.0" encoding="utf-8"?>
<p:tagLst xmlns:p="http://schemas.openxmlformats.org/presentationml/2006/main">
  <p:tag name="KSO_WM_FULL_TEXT_BEAUTIFY_COPY_ID" val="7"/>
</p:tagLst>
</file>

<file path=ppt/tags/tag747.xml><?xml version="1.0" encoding="utf-8"?>
<p:tagLst xmlns:p="http://schemas.openxmlformats.org/presentationml/2006/main">
  <p:tag name="KSO_WM_FULL_TEXT_BEAUTIFY_COPY_ID" val="8"/>
</p:tagLst>
</file>

<file path=ppt/tags/tag748.xml><?xml version="1.0" encoding="utf-8"?>
<p:tagLst xmlns:p="http://schemas.openxmlformats.org/presentationml/2006/main">
  <p:tag name="KSO_WM_FULL_TEXT_BEAUTIFY_COPY_ID" val="9"/>
</p:tagLst>
</file>

<file path=ppt/tags/tag749.xml><?xml version="1.0" encoding="utf-8"?>
<p:tagLst xmlns:p="http://schemas.openxmlformats.org/presentationml/2006/main">
  <p:tag name="KSO_WM_FULL_TEXT_BEAUTIFY_COPY_ID" val="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FULL_TEXT_BEAUTIFY_COPY_ID" val="11"/>
</p:tagLst>
</file>

<file path=ppt/tags/tag751.xml><?xml version="1.0" encoding="utf-8"?>
<p:tagLst xmlns:p="http://schemas.openxmlformats.org/presentationml/2006/main">
  <p:tag name="KSO_WM_FULL_TEXT_BEAUTIFY_COPY_ID" val="12"/>
</p:tagLst>
</file>

<file path=ppt/tags/tag752.xml><?xml version="1.0" encoding="utf-8"?>
<p:tagLst xmlns:p="http://schemas.openxmlformats.org/presentationml/2006/main">
  <p:tag name="KSO_WM_FULL_TEXT_BEAUTIFY_COPY_ID" val="14"/>
</p:tagLst>
</file>

<file path=ppt/tags/tag753.xml><?xml version="1.0" encoding="utf-8"?>
<p:tagLst xmlns:p="http://schemas.openxmlformats.org/presentationml/2006/main">
  <p:tag name="KSO_WM_FULL_TEXT_BEAUTIFY_COPY_ID" val="15"/>
</p:tagLst>
</file>

<file path=ppt/tags/tag754.xml><?xml version="1.0" encoding="utf-8"?>
<p:tagLst xmlns:p="http://schemas.openxmlformats.org/presentationml/2006/main">
  <p:tag name="KSO_WM_FULL_TEXT_BEAUTIFY_COPY_ID" val="13"/>
</p:tagLst>
</file>

<file path=ppt/tags/tag755.xml><?xml version="1.0" encoding="utf-8"?>
<p:tagLst xmlns:p="http://schemas.openxmlformats.org/presentationml/2006/main">
  <p:tag name="KSO_WM_FULL_TEXT_BEAUTIFY_COPY_ID" val="150995264"/>
</p:tagLst>
</file>

<file path=ppt/tags/tag756.xml><?xml version="1.0" encoding="utf-8"?>
<p:tagLst xmlns:p="http://schemas.openxmlformats.org/presentationml/2006/main">
  <p:tag name="KSO_WM_FULL_TEXT_BEAUTIFY_COPY_ID" val="2"/>
</p:tagLst>
</file>

<file path=ppt/tags/tag757.xml><?xml version="1.0" encoding="utf-8"?>
<p:tagLst xmlns:p="http://schemas.openxmlformats.org/presentationml/2006/main">
  <p:tag name="KSO_WM_FULL_TEXT_BEAUTIFY_COPY_ID" val="3"/>
</p:tagLst>
</file>

<file path=ppt/tags/tag758.xml><?xml version="1.0" encoding="utf-8"?>
<p:tagLst xmlns:p="http://schemas.openxmlformats.org/presentationml/2006/main">
  <p:tag name="KSO_WM_FULL_TEXT_BEAUTIFY_COPY_ID" val="4"/>
</p:tagLst>
</file>

<file path=ppt/tags/tag759.xml><?xml version="1.0" encoding="utf-8"?>
<p:tagLst xmlns:p="http://schemas.openxmlformats.org/presentationml/2006/main">
  <p:tag name="KSO_WM_FULL_TEXT_BEAUTIFY_COPY_ID" val="5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FULL_TEXT_BEAUTIFY_COPY_ID" val="6"/>
</p:tagLst>
</file>

<file path=ppt/tags/tag761.xml><?xml version="1.0" encoding="utf-8"?>
<p:tagLst xmlns:p="http://schemas.openxmlformats.org/presentationml/2006/main">
  <p:tag name="KSO_WM_FULL_TEXT_BEAUTIFY_COPY_ID" val="7"/>
</p:tagLst>
</file>

<file path=ppt/tags/tag762.xml><?xml version="1.0" encoding="utf-8"?>
<p:tagLst xmlns:p="http://schemas.openxmlformats.org/presentationml/2006/main">
  <p:tag name="KSO_WM_FULL_TEXT_BEAUTIFY_COPY_ID" val="8"/>
</p:tagLst>
</file>

<file path=ppt/tags/tag763.xml><?xml version="1.0" encoding="utf-8"?>
<p:tagLst xmlns:p="http://schemas.openxmlformats.org/presentationml/2006/main">
  <p:tag name="KSO_WM_FULL_TEXT_BEAUTIFY_COPY_ID" val="9"/>
</p:tagLst>
</file>

<file path=ppt/tags/tag764.xml><?xml version="1.0" encoding="utf-8"?>
<p:tagLst xmlns:p="http://schemas.openxmlformats.org/presentationml/2006/main">
  <p:tag name="KSO_WM_FULL_TEXT_BEAUTIFY_COPY_ID" val="10"/>
</p:tagLst>
</file>

<file path=ppt/tags/tag765.xml><?xml version="1.0" encoding="utf-8"?>
<p:tagLst xmlns:p="http://schemas.openxmlformats.org/presentationml/2006/main">
  <p:tag name="KSO_WM_FULL_TEXT_BEAUTIFY_COPY_ID" val="11"/>
</p:tagLst>
</file>

<file path=ppt/tags/tag766.xml><?xml version="1.0" encoding="utf-8"?>
<p:tagLst xmlns:p="http://schemas.openxmlformats.org/presentationml/2006/main">
  <p:tag name="KSO_WM_FULL_TEXT_BEAUTIFY_COPY_ID" val="13"/>
</p:tagLst>
</file>

<file path=ppt/tags/tag767.xml><?xml version="1.0" encoding="utf-8"?>
<p:tagLst xmlns:p="http://schemas.openxmlformats.org/presentationml/2006/main">
  <p:tag name="KSO_WM_FULL_TEXT_BEAUTIFY_COPY_ID" val="14"/>
</p:tagLst>
</file>

<file path=ppt/tags/tag768.xml><?xml version="1.0" encoding="utf-8"?>
<p:tagLst xmlns:p="http://schemas.openxmlformats.org/presentationml/2006/main">
  <p:tag name="KSO_WM_FULL_TEXT_BEAUTIFY_COPY_ID" val="12"/>
</p:tagLst>
</file>

<file path=ppt/tags/tag769.xml><?xml version="1.0" encoding="utf-8"?>
<p:tagLst xmlns:p="http://schemas.openxmlformats.org/presentationml/2006/main">
  <p:tag name="KSO_WM_FULL_TEXT_BEAUTIFY_COPY_ID" val="150995265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FULL_TEXT_BEAUTIFY_COPY_ID" val="2"/>
</p:tagLst>
</file>

<file path=ppt/tags/tag771.xml><?xml version="1.0" encoding="utf-8"?>
<p:tagLst xmlns:p="http://schemas.openxmlformats.org/presentationml/2006/main">
  <p:tag name="KSO_WM_FULL_TEXT_BEAUTIFY_COPY_ID" val="3"/>
</p:tagLst>
</file>

<file path=ppt/tags/tag772.xml><?xml version="1.0" encoding="utf-8"?>
<p:tagLst xmlns:p="http://schemas.openxmlformats.org/presentationml/2006/main">
  <p:tag name="KSO_WM_FULL_TEXT_BEAUTIFY_COPY_ID" val="4"/>
</p:tagLst>
</file>

<file path=ppt/tags/tag773.xml><?xml version="1.0" encoding="utf-8"?>
<p:tagLst xmlns:p="http://schemas.openxmlformats.org/presentationml/2006/main">
  <p:tag name="KSO_WM_FULL_TEXT_BEAUTIFY_COPY_ID" val="5"/>
</p:tagLst>
</file>

<file path=ppt/tags/tag774.xml><?xml version="1.0" encoding="utf-8"?>
<p:tagLst xmlns:p="http://schemas.openxmlformats.org/presentationml/2006/main">
  <p:tag name="KSO_WM_FULL_TEXT_BEAUTIFY_COPY_ID" val="7"/>
</p:tagLst>
</file>

<file path=ppt/tags/tag775.xml><?xml version="1.0" encoding="utf-8"?>
<p:tagLst xmlns:p="http://schemas.openxmlformats.org/presentationml/2006/main">
  <p:tag name="KSO_WM_FULL_TEXT_BEAUTIFY_COPY_ID" val="8"/>
</p:tagLst>
</file>

<file path=ppt/tags/tag776.xml><?xml version="1.0" encoding="utf-8"?>
<p:tagLst xmlns:p="http://schemas.openxmlformats.org/presentationml/2006/main">
  <p:tag name="KSO_WM_FULL_TEXT_BEAUTIFY_COPY_ID" val="6"/>
</p:tagLst>
</file>

<file path=ppt/tags/tag777.xml><?xml version="1.0" encoding="utf-8"?>
<p:tagLst xmlns:p="http://schemas.openxmlformats.org/presentationml/2006/main">
  <p:tag name="KSO_WM_FULL_TEXT_BEAUTIFY_COPY_ID" val="150995266"/>
</p:tagLst>
</file>

<file path=ppt/tags/tag778.xml><?xml version="1.0" encoding="utf-8"?>
<p:tagLst xmlns:p="http://schemas.openxmlformats.org/presentationml/2006/main">
  <p:tag name="KSO_WM_FULL_TEXT_BEAUTIFY_COPY_ID" val="2"/>
</p:tagLst>
</file>

<file path=ppt/tags/tag779.xml><?xml version="1.0" encoding="utf-8"?>
<p:tagLst xmlns:p="http://schemas.openxmlformats.org/presentationml/2006/main">
  <p:tag name="KSO_WM_FULL_TEXT_BEAUTIFY_COPY_ID" val="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FULL_TEXT_BEAUTIFY_COPY_ID" val="4"/>
</p:tagLst>
</file>

<file path=ppt/tags/tag781.xml><?xml version="1.0" encoding="utf-8"?>
<p:tagLst xmlns:p="http://schemas.openxmlformats.org/presentationml/2006/main">
  <p:tag name="KSO_WM_FULL_TEXT_BEAUTIFY_COPY_ID" val="5"/>
</p:tagLst>
</file>

<file path=ppt/tags/tag782.xml><?xml version="1.0" encoding="utf-8"?>
<p:tagLst xmlns:p="http://schemas.openxmlformats.org/presentationml/2006/main">
  <p:tag name="KSO_WM_FULL_TEXT_BEAUTIFY_COPY_ID" val="7"/>
</p:tagLst>
</file>

<file path=ppt/tags/tag783.xml><?xml version="1.0" encoding="utf-8"?>
<p:tagLst xmlns:p="http://schemas.openxmlformats.org/presentationml/2006/main">
  <p:tag name="KSO_WM_FULL_TEXT_BEAUTIFY_COPY_ID" val="8"/>
</p:tagLst>
</file>

<file path=ppt/tags/tag784.xml><?xml version="1.0" encoding="utf-8"?>
<p:tagLst xmlns:p="http://schemas.openxmlformats.org/presentationml/2006/main">
  <p:tag name="KSO_WM_FULL_TEXT_BEAUTIFY_COPY_ID" val="6"/>
</p:tagLst>
</file>

<file path=ppt/tags/tag785.xml><?xml version="1.0" encoding="utf-8"?>
<p:tagLst xmlns:p="http://schemas.openxmlformats.org/presentationml/2006/main">
  <p:tag name="KSO_WM_FULL_TEXT_BEAUTIFY_COPY_ID" val="150995267"/>
</p:tagLst>
</file>

<file path=ppt/tags/tag786.xml><?xml version="1.0" encoding="utf-8"?>
<p:tagLst xmlns:p="http://schemas.openxmlformats.org/presentationml/2006/main">
  <p:tag name="KSO_WM_FULL_TEXT_BEAUTIFY_COPY_ID" val="2"/>
</p:tagLst>
</file>

<file path=ppt/tags/tag787.xml><?xml version="1.0" encoding="utf-8"?>
<p:tagLst xmlns:p="http://schemas.openxmlformats.org/presentationml/2006/main">
  <p:tag name="KSO_WM_FULL_TEXT_BEAUTIFY_COPY_ID" val="3"/>
</p:tagLst>
</file>

<file path=ppt/tags/tag788.xml><?xml version="1.0" encoding="utf-8"?>
<p:tagLst xmlns:p="http://schemas.openxmlformats.org/presentationml/2006/main">
  <p:tag name="KSO_WM_FULL_TEXT_BEAUTIFY_COPY_ID" val="4"/>
</p:tagLst>
</file>

<file path=ppt/tags/tag789.xml><?xml version="1.0" encoding="utf-8"?>
<p:tagLst xmlns:p="http://schemas.openxmlformats.org/presentationml/2006/main">
  <p:tag name="KSO_WM_FULL_TEXT_BEAUTIFY_COPY_ID" val="5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FULL_TEXT_BEAUTIFY_COPY_ID" val="7"/>
</p:tagLst>
</file>

<file path=ppt/tags/tag791.xml><?xml version="1.0" encoding="utf-8"?>
<p:tagLst xmlns:p="http://schemas.openxmlformats.org/presentationml/2006/main">
  <p:tag name="KSO_WM_FULL_TEXT_BEAUTIFY_COPY_ID" val="8"/>
</p:tagLst>
</file>

<file path=ppt/tags/tag792.xml><?xml version="1.0" encoding="utf-8"?>
<p:tagLst xmlns:p="http://schemas.openxmlformats.org/presentationml/2006/main">
  <p:tag name="KSO_WM_FULL_TEXT_BEAUTIFY_COPY_ID" val="6"/>
</p:tagLst>
</file>

<file path=ppt/tags/tag793.xml><?xml version="1.0" encoding="utf-8"?>
<p:tagLst xmlns:p="http://schemas.openxmlformats.org/presentationml/2006/main">
  <p:tag name="KSO_WM_FULL_TEXT_BEAUTIFY_COPY_ID" val="150995268"/>
</p:tagLst>
</file>

<file path=ppt/tags/tag794.xml><?xml version="1.0" encoding="utf-8"?>
<p:tagLst xmlns:p="http://schemas.openxmlformats.org/presentationml/2006/main">
  <p:tag name="KSO_WM_FULL_TEXT_BEAUTIFY_COPY_ID" val="2"/>
</p:tagLst>
</file>

<file path=ppt/tags/tag795.xml><?xml version="1.0" encoding="utf-8"?>
<p:tagLst xmlns:p="http://schemas.openxmlformats.org/presentationml/2006/main">
  <p:tag name="KSO_WM_FULL_TEXT_BEAUTIFY_COPY_ID" val="3"/>
</p:tagLst>
</file>

<file path=ppt/tags/tag796.xml><?xml version="1.0" encoding="utf-8"?>
<p:tagLst xmlns:p="http://schemas.openxmlformats.org/presentationml/2006/main">
  <p:tag name="KSO_WM_FULL_TEXT_BEAUTIFY_COPY_ID" val="4"/>
</p:tagLst>
</file>

<file path=ppt/tags/tag797.xml><?xml version="1.0" encoding="utf-8"?>
<p:tagLst xmlns:p="http://schemas.openxmlformats.org/presentationml/2006/main">
  <p:tag name="KSO_WM_FULL_TEXT_BEAUTIFY_COPY_ID" val="5"/>
</p:tagLst>
</file>

<file path=ppt/tags/tag798.xml><?xml version="1.0" encoding="utf-8"?>
<p:tagLst xmlns:p="http://schemas.openxmlformats.org/presentationml/2006/main">
  <p:tag name="KSO_WM_FULL_TEXT_BEAUTIFY_COPY_ID" val="7"/>
</p:tagLst>
</file>

<file path=ppt/tags/tag799.xml><?xml version="1.0" encoding="utf-8"?>
<p:tagLst xmlns:p="http://schemas.openxmlformats.org/presentationml/2006/main">
  <p:tag name="KSO_WM_FULL_TEXT_BEAUTIFY_COPY_ID" val="8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FULL_TEXT_BEAUTIFY_COPY_ID" val="6"/>
</p:tagLst>
</file>

<file path=ppt/tags/tag801.xml><?xml version="1.0" encoding="utf-8"?>
<p:tagLst xmlns:p="http://schemas.openxmlformats.org/presentationml/2006/main">
  <p:tag name="KSO_WM_FULL_TEXT_BEAUTIFY_COPY_ID" val="150995269"/>
</p:tagLst>
</file>

<file path=ppt/tags/tag802.xml><?xml version="1.0" encoding="utf-8"?>
<p:tagLst xmlns:p="http://schemas.openxmlformats.org/presentationml/2006/main">
  <p:tag name="KSO_WM_FULL_TEXT_BEAUTIFY_COPY_ID" val="2"/>
</p:tagLst>
</file>

<file path=ppt/tags/tag803.xml><?xml version="1.0" encoding="utf-8"?>
<p:tagLst xmlns:p="http://schemas.openxmlformats.org/presentationml/2006/main">
  <p:tag name="KSO_WM_FULL_TEXT_BEAUTIFY_COPY_ID" val="3"/>
</p:tagLst>
</file>

<file path=ppt/tags/tag804.xml><?xml version="1.0" encoding="utf-8"?>
<p:tagLst xmlns:p="http://schemas.openxmlformats.org/presentationml/2006/main">
  <p:tag name="KSO_WM_FULL_TEXT_BEAUTIFY_COPY_ID" val="4"/>
</p:tagLst>
</file>

<file path=ppt/tags/tag805.xml><?xml version="1.0" encoding="utf-8"?>
<p:tagLst xmlns:p="http://schemas.openxmlformats.org/presentationml/2006/main">
  <p:tag name="KSO_WM_FULL_TEXT_BEAUTIFY_COPY_ID" val="5"/>
</p:tagLst>
</file>

<file path=ppt/tags/tag806.xml><?xml version="1.0" encoding="utf-8"?>
<p:tagLst xmlns:p="http://schemas.openxmlformats.org/presentationml/2006/main">
  <p:tag name="KSO_WM_FULL_TEXT_BEAUTIFY_COPY_ID" val="7"/>
</p:tagLst>
</file>

<file path=ppt/tags/tag807.xml><?xml version="1.0" encoding="utf-8"?>
<p:tagLst xmlns:p="http://schemas.openxmlformats.org/presentationml/2006/main">
  <p:tag name="KSO_WM_FULL_TEXT_BEAUTIFY_COPY_ID" val="8"/>
</p:tagLst>
</file>

<file path=ppt/tags/tag808.xml><?xml version="1.0" encoding="utf-8"?>
<p:tagLst xmlns:p="http://schemas.openxmlformats.org/presentationml/2006/main">
  <p:tag name="KSO_WM_FULL_TEXT_BEAUTIFY_COPY_ID" val="6"/>
</p:tagLst>
</file>

<file path=ppt/tags/tag809.xml><?xml version="1.0" encoding="utf-8"?>
<p:tagLst xmlns:p="http://schemas.openxmlformats.org/presentationml/2006/main">
  <p:tag name="KSO_WM_FULL_TEXT_BEAUTIFY_COPY_ID" val="150995270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FULL_TEXT_BEAUTIFY_COPY_ID" val="2"/>
</p:tagLst>
</file>

<file path=ppt/tags/tag811.xml><?xml version="1.0" encoding="utf-8"?>
<p:tagLst xmlns:p="http://schemas.openxmlformats.org/presentationml/2006/main">
  <p:tag name="KSO_WM_FULL_TEXT_BEAUTIFY_COPY_ID" val="3"/>
</p:tagLst>
</file>

<file path=ppt/tags/tag812.xml><?xml version="1.0" encoding="utf-8"?>
<p:tagLst xmlns:p="http://schemas.openxmlformats.org/presentationml/2006/main">
  <p:tag name="KSO_WM_FULL_TEXT_BEAUTIFY_COPY_ID" val="4"/>
</p:tagLst>
</file>

<file path=ppt/tags/tag813.xml><?xml version="1.0" encoding="utf-8"?>
<p:tagLst xmlns:p="http://schemas.openxmlformats.org/presentationml/2006/main">
  <p:tag name="KSO_WM_FULL_TEXT_BEAUTIFY_COPY_ID" val="5"/>
</p:tagLst>
</file>

<file path=ppt/tags/tag814.xml><?xml version="1.0" encoding="utf-8"?>
<p:tagLst xmlns:p="http://schemas.openxmlformats.org/presentationml/2006/main">
  <p:tag name="KSO_WM_FULL_TEXT_BEAUTIFY_COPY_ID" val="7"/>
</p:tagLst>
</file>

<file path=ppt/tags/tag815.xml><?xml version="1.0" encoding="utf-8"?>
<p:tagLst xmlns:p="http://schemas.openxmlformats.org/presentationml/2006/main">
  <p:tag name="KSO_WM_FULL_TEXT_BEAUTIFY_COPY_ID" val="8"/>
</p:tagLst>
</file>

<file path=ppt/tags/tag816.xml><?xml version="1.0" encoding="utf-8"?>
<p:tagLst xmlns:p="http://schemas.openxmlformats.org/presentationml/2006/main">
  <p:tag name="KSO_WM_FULL_TEXT_BEAUTIFY_COPY_ID" val="6"/>
</p:tagLst>
</file>

<file path=ppt/tags/tag817.xml><?xml version="1.0" encoding="utf-8"?>
<p:tagLst xmlns:p="http://schemas.openxmlformats.org/presentationml/2006/main">
  <p:tag name="KSO_WM_FULL_TEXT_BEAUTIFY_COPY_ID" val="150995271"/>
</p:tagLst>
</file>

<file path=ppt/tags/tag818.xml><?xml version="1.0" encoding="utf-8"?>
<p:tagLst xmlns:p="http://schemas.openxmlformats.org/presentationml/2006/main">
  <p:tag name="KSO_WM_FULL_TEXT_BEAUTIFY_COPY_ID" val="2"/>
</p:tagLst>
</file>

<file path=ppt/tags/tag819.xml><?xml version="1.0" encoding="utf-8"?>
<p:tagLst xmlns:p="http://schemas.openxmlformats.org/presentationml/2006/main">
  <p:tag name="KSO_WM_FULL_TEXT_BEAUTIFY_COPY_ID" val="3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FULL_TEXT_BEAUTIFY_COPY_ID" val="4"/>
</p:tagLst>
</file>

<file path=ppt/tags/tag821.xml><?xml version="1.0" encoding="utf-8"?>
<p:tagLst xmlns:p="http://schemas.openxmlformats.org/presentationml/2006/main">
  <p:tag name="KSO_WM_FULL_TEXT_BEAUTIFY_COPY_ID" val="5"/>
</p:tagLst>
</file>

<file path=ppt/tags/tag822.xml><?xml version="1.0" encoding="utf-8"?>
<p:tagLst xmlns:p="http://schemas.openxmlformats.org/presentationml/2006/main">
  <p:tag name="KSO_WM_FULL_TEXT_BEAUTIFY_COPY_ID" val="7"/>
</p:tagLst>
</file>

<file path=ppt/tags/tag823.xml><?xml version="1.0" encoding="utf-8"?>
<p:tagLst xmlns:p="http://schemas.openxmlformats.org/presentationml/2006/main">
  <p:tag name="KSO_WM_FULL_TEXT_BEAUTIFY_COPY_ID" val="8"/>
</p:tagLst>
</file>

<file path=ppt/tags/tag824.xml><?xml version="1.0" encoding="utf-8"?>
<p:tagLst xmlns:p="http://schemas.openxmlformats.org/presentationml/2006/main">
  <p:tag name="KSO_WM_FULL_TEXT_BEAUTIFY_COPY_ID" val="6"/>
</p:tagLst>
</file>

<file path=ppt/tags/tag825.xml><?xml version="1.0" encoding="utf-8"?>
<p:tagLst xmlns:p="http://schemas.openxmlformats.org/presentationml/2006/main">
  <p:tag name="KSO_WM_FULL_TEXT_BEAUTIFY_COPY_ID" val="150995272"/>
</p:tagLst>
</file>

<file path=ppt/tags/tag826.xml><?xml version="1.0" encoding="utf-8"?>
<p:tagLst xmlns:p="http://schemas.openxmlformats.org/presentationml/2006/main">
  <p:tag name="KSO_WM_FULL_TEXT_BEAUTIFY_COPY_ID" val="2"/>
</p:tagLst>
</file>

<file path=ppt/tags/tag827.xml><?xml version="1.0" encoding="utf-8"?>
<p:tagLst xmlns:p="http://schemas.openxmlformats.org/presentationml/2006/main">
  <p:tag name="KSO_WM_FULL_TEXT_BEAUTIFY_COPY_ID" val="3"/>
</p:tagLst>
</file>

<file path=ppt/tags/tag828.xml><?xml version="1.0" encoding="utf-8"?>
<p:tagLst xmlns:p="http://schemas.openxmlformats.org/presentationml/2006/main">
  <p:tag name="KSO_WM_FULL_TEXT_BEAUTIFY_COPY_ID" val="4"/>
</p:tagLst>
</file>

<file path=ppt/tags/tag829.xml><?xml version="1.0" encoding="utf-8"?>
<p:tagLst xmlns:p="http://schemas.openxmlformats.org/presentationml/2006/main">
  <p:tag name="KSO_WM_FULL_TEXT_BEAUTIFY_COPY_ID" val="5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FULL_TEXT_BEAUTIFY_COPY_ID" val="7"/>
</p:tagLst>
</file>

<file path=ppt/tags/tag831.xml><?xml version="1.0" encoding="utf-8"?>
<p:tagLst xmlns:p="http://schemas.openxmlformats.org/presentationml/2006/main">
  <p:tag name="KSO_WM_FULL_TEXT_BEAUTIFY_COPY_ID" val="8"/>
</p:tagLst>
</file>

<file path=ppt/tags/tag832.xml><?xml version="1.0" encoding="utf-8"?>
<p:tagLst xmlns:p="http://schemas.openxmlformats.org/presentationml/2006/main">
  <p:tag name="KSO_WM_FULL_TEXT_BEAUTIFY_COPY_ID" val="6"/>
</p:tagLst>
</file>

<file path=ppt/tags/tag833.xml><?xml version="1.0" encoding="utf-8"?>
<p:tagLst xmlns:p="http://schemas.openxmlformats.org/presentationml/2006/main">
  <p:tag name="KSO_WM_FULL_TEXT_BEAUTIFY_COPY_ID" val="150995273"/>
</p:tagLst>
</file>

<file path=ppt/tags/tag834.xml><?xml version="1.0" encoding="utf-8"?>
<p:tagLst xmlns:p="http://schemas.openxmlformats.org/presentationml/2006/main">
  <p:tag name="KSO_WM_FULL_TEXT_BEAUTIFY_COPY_ID" val="2"/>
</p:tagLst>
</file>

<file path=ppt/tags/tag835.xml><?xml version="1.0" encoding="utf-8"?>
<p:tagLst xmlns:p="http://schemas.openxmlformats.org/presentationml/2006/main">
  <p:tag name="KSO_WM_FULL_TEXT_BEAUTIFY_COPY_ID" val="3"/>
</p:tagLst>
</file>

<file path=ppt/tags/tag836.xml><?xml version="1.0" encoding="utf-8"?>
<p:tagLst xmlns:p="http://schemas.openxmlformats.org/presentationml/2006/main">
  <p:tag name="KSO_WM_FULL_TEXT_BEAUTIFY_COPY_ID" val="4"/>
</p:tagLst>
</file>

<file path=ppt/tags/tag837.xml><?xml version="1.0" encoding="utf-8"?>
<p:tagLst xmlns:p="http://schemas.openxmlformats.org/presentationml/2006/main">
  <p:tag name="KSO_WM_FULL_TEXT_BEAUTIFY_COPY_ID" val="5"/>
</p:tagLst>
</file>

<file path=ppt/tags/tag838.xml><?xml version="1.0" encoding="utf-8"?>
<p:tagLst xmlns:p="http://schemas.openxmlformats.org/presentationml/2006/main">
  <p:tag name="KSO_WM_FULL_TEXT_BEAUTIFY_COPY_ID" val="7"/>
</p:tagLst>
</file>

<file path=ppt/tags/tag839.xml><?xml version="1.0" encoding="utf-8"?>
<p:tagLst xmlns:p="http://schemas.openxmlformats.org/presentationml/2006/main">
  <p:tag name="KSO_WM_FULL_TEXT_BEAUTIFY_COPY_ID" val="8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FULL_TEXT_BEAUTIFY_COPY_ID" val="6"/>
</p:tagLst>
</file>

<file path=ppt/tags/tag841.xml><?xml version="1.0" encoding="utf-8"?>
<p:tagLst xmlns:p="http://schemas.openxmlformats.org/presentationml/2006/main">
  <p:tag name="KSO_WM_FULL_TEXT_BEAUTIFY_COPY_ID" val="150995274"/>
</p:tagLst>
</file>

<file path=ppt/tags/tag842.xml><?xml version="1.0" encoding="utf-8"?>
<p:tagLst xmlns:p="http://schemas.openxmlformats.org/presentationml/2006/main">
  <p:tag name="KSO_WM_FULL_TEXT_BEAUTIFY_COPY_ID" val="2"/>
</p:tagLst>
</file>

<file path=ppt/tags/tag843.xml><?xml version="1.0" encoding="utf-8"?>
<p:tagLst xmlns:p="http://schemas.openxmlformats.org/presentationml/2006/main">
  <p:tag name="KSO_WM_FULL_TEXT_BEAUTIFY_COPY_ID" val="3"/>
</p:tagLst>
</file>

<file path=ppt/tags/tag844.xml><?xml version="1.0" encoding="utf-8"?>
<p:tagLst xmlns:p="http://schemas.openxmlformats.org/presentationml/2006/main">
  <p:tag name="KSO_WM_FULL_TEXT_BEAUTIFY_COPY_ID" val="4"/>
</p:tagLst>
</file>

<file path=ppt/tags/tag845.xml><?xml version="1.0" encoding="utf-8"?>
<p:tagLst xmlns:p="http://schemas.openxmlformats.org/presentationml/2006/main">
  <p:tag name="KSO_WM_FULL_TEXT_BEAUTIFY_COPY_ID" val="5"/>
</p:tagLst>
</file>

<file path=ppt/tags/tag846.xml><?xml version="1.0" encoding="utf-8"?>
<p:tagLst xmlns:p="http://schemas.openxmlformats.org/presentationml/2006/main">
  <p:tag name="KSO_WM_FULL_TEXT_BEAUTIFY_COPY_ID" val="7"/>
</p:tagLst>
</file>

<file path=ppt/tags/tag847.xml><?xml version="1.0" encoding="utf-8"?>
<p:tagLst xmlns:p="http://schemas.openxmlformats.org/presentationml/2006/main">
  <p:tag name="KSO_WM_FULL_TEXT_BEAUTIFY_COPY_ID" val="8"/>
</p:tagLst>
</file>

<file path=ppt/tags/tag848.xml><?xml version="1.0" encoding="utf-8"?>
<p:tagLst xmlns:p="http://schemas.openxmlformats.org/presentationml/2006/main">
  <p:tag name="KSO_WM_FULL_TEXT_BEAUTIFY_COPY_ID" val="6"/>
</p:tagLst>
</file>

<file path=ppt/tags/tag849.xml><?xml version="1.0" encoding="utf-8"?>
<p:tagLst xmlns:p="http://schemas.openxmlformats.org/presentationml/2006/main">
  <p:tag name="KSO_WM_FULL_TEXT_BEAUTIFY_COPY_ID" val="150995275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FULL_TEXT_BEAUTIFY_COPY_ID" val="2"/>
</p:tagLst>
</file>

<file path=ppt/tags/tag851.xml><?xml version="1.0" encoding="utf-8"?>
<p:tagLst xmlns:p="http://schemas.openxmlformats.org/presentationml/2006/main">
  <p:tag name="KSO_WM_FULL_TEXT_BEAUTIFY_COPY_ID" val="3"/>
</p:tagLst>
</file>

<file path=ppt/tags/tag852.xml><?xml version="1.0" encoding="utf-8"?>
<p:tagLst xmlns:p="http://schemas.openxmlformats.org/presentationml/2006/main">
  <p:tag name="KSO_WM_FULL_TEXT_BEAUTIFY_COPY_ID" val="4"/>
</p:tagLst>
</file>

<file path=ppt/tags/tag853.xml><?xml version="1.0" encoding="utf-8"?>
<p:tagLst xmlns:p="http://schemas.openxmlformats.org/presentationml/2006/main">
  <p:tag name="KSO_WM_FULL_TEXT_BEAUTIFY_COPY_ID" val="5"/>
</p:tagLst>
</file>

<file path=ppt/tags/tag854.xml><?xml version="1.0" encoding="utf-8"?>
<p:tagLst xmlns:p="http://schemas.openxmlformats.org/presentationml/2006/main">
  <p:tag name="KSO_WM_FULL_TEXT_BEAUTIFY_COPY_ID" val="7"/>
</p:tagLst>
</file>

<file path=ppt/tags/tag855.xml><?xml version="1.0" encoding="utf-8"?>
<p:tagLst xmlns:p="http://schemas.openxmlformats.org/presentationml/2006/main">
  <p:tag name="KSO_WM_FULL_TEXT_BEAUTIFY_COPY_ID" val="8"/>
</p:tagLst>
</file>

<file path=ppt/tags/tag856.xml><?xml version="1.0" encoding="utf-8"?>
<p:tagLst xmlns:p="http://schemas.openxmlformats.org/presentationml/2006/main">
  <p:tag name="KSO_WM_FULL_TEXT_BEAUTIFY_COPY_ID" val="6"/>
</p:tagLst>
</file>

<file path=ppt/tags/tag857.xml><?xml version="1.0" encoding="utf-8"?>
<p:tagLst xmlns:p="http://schemas.openxmlformats.org/presentationml/2006/main">
  <p:tag name="KSO_WM_FULL_TEXT_BEAUTIFY_COPY_ID" val="150995276"/>
</p:tagLst>
</file>

<file path=ppt/tags/tag858.xml><?xml version="1.0" encoding="utf-8"?>
<p:tagLst xmlns:p="http://schemas.openxmlformats.org/presentationml/2006/main">
  <p:tag name="KSO_WM_FULL_TEXT_BEAUTIFY_COPY_ID" val="2"/>
</p:tagLst>
</file>

<file path=ppt/tags/tag859.xml><?xml version="1.0" encoding="utf-8"?>
<p:tagLst xmlns:p="http://schemas.openxmlformats.org/presentationml/2006/main">
  <p:tag name="KSO_WM_FULL_TEXT_BEAUTIFY_COPY_ID" val="3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FULL_TEXT_BEAUTIFY_COPY_ID" val="4"/>
</p:tagLst>
</file>

<file path=ppt/tags/tag861.xml><?xml version="1.0" encoding="utf-8"?>
<p:tagLst xmlns:p="http://schemas.openxmlformats.org/presentationml/2006/main">
  <p:tag name="KSO_WM_FULL_TEXT_BEAUTIFY_COPY_ID" val="5"/>
</p:tagLst>
</file>

<file path=ppt/tags/tag862.xml><?xml version="1.0" encoding="utf-8"?>
<p:tagLst xmlns:p="http://schemas.openxmlformats.org/presentationml/2006/main">
  <p:tag name="KSO_WM_FULL_TEXT_BEAUTIFY_COPY_ID" val="7"/>
</p:tagLst>
</file>

<file path=ppt/tags/tag863.xml><?xml version="1.0" encoding="utf-8"?>
<p:tagLst xmlns:p="http://schemas.openxmlformats.org/presentationml/2006/main">
  <p:tag name="KSO_WM_FULL_TEXT_BEAUTIFY_COPY_ID" val="8"/>
</p:tagLst>
</file>

<file path=ppt/tags/tag864.xml><?xml version="1.0" encoding="utf-8"?>
<p:tagLst xmlns:p="http://schemas.openxmlformats.org/presentationml/2006/main">
  <p:tag name="KSO_WM_FULL_TEXT_BEAUTIFY_COPY_ID" val="6"/>
</p:tagLst>
</file>

<file path=ppt/tags/tag865.xml><?xml version="1.0" encoding="utf-8"?>
<p:tagLst xmlns:p="http://schemas.openxmlformats.org/presentationml/2006/main">
  <p:tag name="KSO_WM_FULL_TEXT_BEAUTIFY_COPY_ID" val="150995277"/>
</p:tagLst>
</file>

<file path=ppt/tags/tag866.xml><?xml version="1.0" encoding="utf-8"?>
<p:tagLst xmlns:p="http://schemas.openxmlformats.org/presentationml/2006/main">
  <p:tag name="KSO_WM_FULL_TEXT_BEAUTIFY_COPY_ID" val="2"/>
</p:tagLst>
</file>

<file path=ppt/tags/tag867.xml><?xml version="1.0" encoding="utf-8"?>
<p:tagLst xmlns:p="http://schemas.openxmlformats.org/presentationml/2006/main">
  <p:tag name="KSO_WM_FULL_TEXT_BEAUTIFY_COPY_ID" val="3"/>
</p:tagLst>
</file>

<file path=ppt/tags/tag868.xml><?xml version="1.0" encoding="utf-8"?>
<p:tagLst xmlns:p="http://schemas.openxmlformats.org/presentationml/2006/main">
  <p:tag name="KSO_WM_FULL_TEXT_BEAUTIFY_COPY_ID" val="4"/>
</p:tagLst>
</file>

<file path=ppt/tags/tag869.xml><?xml version="1.0" encoding="utf-8"?>
<p:tagLst xmlns:p="http://schemas.openxmlformats.org/presentationml/2006/main">
  <p:tag name="KSO_WM_FULL_TEXT_BEAUTIFY_COPY_ID" val="5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FULL_TEXT_BEAUTIFY_COPY_ID" val="7"/>
</p:tagLst>
</file>

<file path=ppt/tags/tag871.xml><?xml version="1.0" encoding="utf-8"?>
<p:tagLst xmlns:p="http://schemas.openxmlformats.org/presentationml/2006/main">
  <p:tag name="KSO_WM_FULL_TEXT_BEAUTIFY_COPY_ID" val="8"/>
</p:tagLst>
</file>

<file path=ppt/tags/tag872.xml><?xml version="1.0" encoding="utf-8"?>
<p:tagLst xmlns:p="http://schemas.openxmlformats.org/presentationml/2006/main">
  <p:tag name="KSO_WM_FULL_TEXT_BEAUTIFY_COPY_ID" val="6"/>
</p:tagLst>
</file>

<file path=ppt/tags/tag873.xml><?xml version="1.0" encoding="utf-8"?>
<p:tagLst xmlns:p="http://schemas.openxmlformats.org/presentationml/2006/main">
  <p:tag name="KSO_WM_FULL_TEXT_BEAUTIFY_COPY_ID" val="150995278"/>
</p:tagLst>
</file>

<file path=ppt/tags/tag874.xml><?xml version="1.0" encoding="utf-8"?>
<p:tagLst xmlns:p="http://schemas.openxmlformats.org/presentationml/2006/main">
  <p:tag name="KSO_WM_FULL_TEXT_BEAUTIFY_COPY_ID" val="2"/>
</p:tagLst>
</file>

<file path=ppt/tags/tag875.xml><?xml version="1.0" encoding="utf-8"?>
<p:tagLst xmlns:p="http://schemas.openxmlformats.org/presentationml/2006/main">
  <p:tag name="KSO_WM_FULL_TEXT_BEAUTIFY_COPY_ID" val="3"/>
</p:tagLst>
</file>

<file path=ppt/tags/tag876.xml><?xml version="1.0" encoding="utf-8"?>
<p:tagLst xmlns:p="http://schemas.openxmlformats.org/presentationml/2006/main">
  <p:tag name="KSO_WM_FULL_TEXT_BEAUTIFY_COPY_ID" val="4"/>
</p:tagLst>
</file>

<file path=ppt/tags/tag877.xml><?xml version="1.0" encoding="utf-8"?>
<p:tagLst xmlns:p="http://schemas.openxmlformats.org/presentationml/2006/main">
  <p:tag name="KSO_WM_FULL_TEXT_BEAUTIFY_COPY_ID" val="5"/>
</p:tagLst>
</file>

<file path=ppt/tags/tag878.xml><?xml version="1.0" encoding="utf-8"?>
<p:tagLst xmlns:p="http://schemas.openxmlformats.org/presentationml/2006/main">
  <p:tag name="KSO_WM_FULL_TEXT_BEAUTIFY_COPY_ID" val="7"/>
</p:tagLst>
</file>

<file path=ppt/tags/tag879.xml><?xml version="1.0" encoding="utf-8"?>
<p:tagLst xmlns:p="http://schemas.openxmlformats.org/presentationml/2006/main">
  <p:tag name="KSO_WM_FULL_TEXT_BEAUTIFY_COPY_ID" val="8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FULL_TEXT_BEAUTIFY_COPY_ID" val="6"/>
</p:tagLst>
</file>

<file path=ppt/tags/tag881.xml><?xml version="1.0" encoding="utf-8"?>
<p:tagLst xmlns:p="http://schemas.openxmlformats.org/presentationml/2006/main">
  <p:tag name="KSO_WM_FULL_TEXT_BEAUTIFY_COPY_ID" val="150995279"/>
</p:tagLst>
</file>

<file path=ppt/tags/tag882.xml><?xml version="1.0" encoding="utf-8"?>
<p:tagLst xmlns:p="http://schemas.openxmlformats.org/presentationml/2006/main">
  <p:tag name="KSO_WM_FULL_TEXT_BEAUTIFY_COPY_ID" val="2"/>
</p:tagLst>
</file>

<file path=ppt/tags/tag883.xml><?xml version="1.0" encoding="utf-8"?>
<p:tagLst xmlns:p="http://schemas.openxmlformats.org/presentationml/2006/main">
  <p:tag name="KSO_WM_FULL_TEXT_BEAUTIFY_COPY_ID" val="3"/>
</p:tagLst>
</file>

<file path=ppt/tags/tag884.xml><?xml version="1.0" encoding="utf-8"?>
<p:tagLst xmlns:p="http://schemas.openxmlformats.org/presentationml/2006/main">
  <p:tag name="KSO_WM_FULL_TEXT_BEAUTIFY_COPY_ID" val="4"/>
</p:tagLst>
</file>

<file path=ppt/tags/tag885.xml><?xml version="1.0" encoding="utf-8"?>
<p:tagLst xmlns:p="http://schemas.openxmlformats.org/presentationml/2006/main">
  <p:tag name="KSO_WM_FULL_TEXT_BEAUTIFY_COPY_ID" val="5"/>
</p:tagLst>
</file>

<file path=ppt/tags/tag886.xml><?xml version="1.0" encoding="utf-8"?>
<p:tagLst xmlns:p="http://schemas.openxmlformats.org/presentationml/2006/main">
  <p:tag name="KSO_WM_FULL_TEXT_BEAUTIFY_COPY_ID" val="6"/>
</p:tagLst>
</file>

<file path=ppt/tags/tag887.xml><?xml version="1.0" encoding="utf-8"?>
<p:tagLst xmlns:p="http://schemas.openxmlformats.org/presentationml/2006/main">
  <p:tag name="KSO_WM_FULL_TEXT_BEAUTIFY_COPY_ID" val="7"/>
</p:tagLst>
</file>

<file path=ppt/tags/tag888.xml><?xml version="1.0" encoding="utf-8"?>
<p:tagLst xmlns:p="http://schemas.openxmlformats.org/presentationml/2006/main">
  <p:tag name="KSO_WM_FULL_TEXT_BEAUTIFY_COPY_ID" val="8"/>
</p:tagLst>
</file>

<file path=ppt/tags/tag889.xml><?xml version="1.0" encoding="utf-8"?>
<p:tagLst xmlns:p="http://schemas.openxmlformats.org/presentationml/2006/main">
  <p:tag name="KSO_WM_FULL_TEXT_BEAUTIFY_COPY_ID" val="10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FULL_TEXT_BEAUTIFY_COPY_ID" val="11"/>
</p:tagLst>
</file>

<file path=ppt/tags/tag891.xml><?xml version="1.0" encoding="utf-8"?>
<p:tagLst xmlns:p="http://schemas.openxmlformats.org/presentationml/2006/main">
  <p:tag name="KSO_WM_FULL_TEXT_BEAUTIFY_COPY_ID" val="12"/>
</p:tagLst>
</file>

<file path=ppt/tags/tag892.xml><?xml version="1.0" encoding="utf-8"?>
<p:tagLst xmlns:p="http://schemas.openxmlformats.org/presentationml/2006/main">
  <p:tag name="KSO_WM_FULL_TEXT_BEAUTIFY_COPY_ID" val="13"/>
</p:tagLst>
</file>

<file path=ppt/tags/tag893.xml><?xml version="1.0" encoding="utf-8"?>
<p:tagLst xmlns:p="http://schemas.openxmlformats.org/presentationml/2006/main">
  <p:tag name="KSO_WM_FULL_TEXT_BEAUTIFY_COPY_ID" val="14"/>
</p:tagLst>
</file>

<file path=ppt/tags/tag894.xml><?xml version="1.0" encoding="utf-8"?>
<p:tagLst xmlns:p="http://schemas.openxmlformats.org/presentationml/2006/main">
  <p:tag name="KSO_WM_FULL_TEXT_BEAUTIFY_COPY_ID" val="15"/>
</p:tagLst>
</file>

<file path=ppt/tags/tag895.xml><?xml version="1.0" encoding="utf-8"?>
<p:tagLst xmlns:p="http://schemas.openxmlformats.org/presentationml/2006/main">
  <p:tag name="KSO_WM_FULL_TEXT_BEAUTIFY_COPY_ID" val="150995280"/>
</p:tagLst>
</file>

<file path=ppt/tags/tag896.xml><?xml version="1.0" encoding="utf-8"?>
<p:tagLst xmlns:p="http://schemas.openxmlformats.org/presentationml/2006/main">
  <p:tag name="KSO_WM_FULL_TEXT_BEAUTIFY_COPY_ID" val="2"/>
</p:tagLst>
</file>

<file path=ppt/tags/tag897.xml><?xml version="1.0" encoding="utf-8"?>
<p:tagLst xmlns:p="http://schemas.openxmlformats.org/presentationml/2006/main">
  <p:tag name="KSO_WM_FULL_TEXT_BEAUTIFY_COPY_ID" val="3"/>
</p:tagLst>
</file>

<file path=ppt/tags/tag898.xml><?xml version="1.0" encoding="utf-8"?>
<p:tagLst xmlns:p="http://schemas.openxmlformats.org/presentationml/2006/main">
  <p:tag name="KSO_WM_FULL_TEXT_BEAUTIFY_COPY_ID" val="4"/>
</p:tagLst>
</file>

<file path=ppt/tags/tag899.xml><?xml version="1.0" encoding="utf-8"?>
<p:tagLst xmlns:p="http://schemas.openxmlformats.org/presentationml/2006/main">
  <p:tag name="KSO_WM_FULL_TEXT_BEAUTIFY_COPY_ID" val="5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FULL_TEXT_BEAUTIFY_COPY_ID" val="6"/>
</p:tagLst>
</file>

<file path=ppt/tags/tag901.xml><?xml version="1.0" encoding="utf-8"?>
<p:tagLst xmlns:p="http://schemas.openxmlformats.org/presentationml/2006/main">
  <p:tag name="KSO_WM_FULL_TEXT_BEAUTIFY_COPY_ID" val="7"/>
</p:tagLst>
</file>

<file path=ppt/tags/tag902.xml><?xml version="1.0" encoding="utf-8"?>
<p:tagLst xmlns:p="http://schemas.openxmlformats.org/presentationml/2006/main">
  <p:tag name="KSO_WM_FULL_TEXT_BEAUTIFY_COPY_ID" val="8"/>
</p:tagLst>
</file>

<file path=ppt/tags/tag903.xml><?xml version="1.0" encoding="utf-8"?>
<p:tagLst xmlns:p="http://schemas.openxmlformats.org/presentationml/2006/main">
  <p:tag name="KSO_WM_FULL_TEXT_BEAUTIFY_COPY_ID" val="10"/>
</p:tagLst>
</file>

<file path=ppt/tags/tag904.xml><?xml version="1.0" encoding="utf-8"?>
<p:tagLst xmlns:p="http://schemas.openxmlformats.org/presentationml/2006/main">
  <p:tag name="KSO_WM_FULL_TEXT_BEAUTIFY_COPY_ID" val="11"/>
</p:tagLst>
</file>

<file path=ppt/tags/tag905.xml><?xml version="1.0" encoding="utf-8"?>
<p:tagLst xmlns:p="http://schemas.openxmlformats.org/presentationml/2006/main">
  <p:tag name="KSO_WM_FULL_TEXT_BEAUTIFY_COPY_ID" val="12"/>
</p:tagLst>
</file>

<file path=ppt/tags/tag906.xml><?xml version="1.0" encoding="utf-8"?>
<p:tagLst xmlns:p="http://schemas.openxmlformats.org/presentationml/2006/main">
  <p:tag name="KSO_WM_FULL_TEXT_BEAUTIFY_COPY_ID" val="150995281"/>
</p:tagLst>
</file>

<file path=ppt/tags/tag907.xml><?xml version="1.0" encoding="utf-8"?>
<p:tagLst xmlns:p="http://schemas.openxmlformats.org/presentationml/2006/main">
  <p:tag name="KSO_WM_FULL_TEXT_BEAUTIFY_COPY_ID" val="2"/>
</p:tagLst>
</file>

<file path=ppt/tags/tag9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18"/>
</p:tagLst>
</file>

<file path=ppt/tags/tag909.xml><?xml version="1.0" encoding="utf-8"?>
<p:tagLst xmlns:p="http://schemas.openxmlformats.org/presentationml/2006/main">
  <p:tag name="KSO_WM_FULL_TEXT_BEAUTIFY_COPY_ID" val="2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FULL_TEXT_BEAUTIFY_COPY_ID" val="3"/>
</p:tagLst>
</file>

<file path=ppt/tags/tag911.xml><?xml version="1.0" encoding="utf-8"?>
<p:tagLst xmlns:p="http://schemas.openxmlformats.org/presentationml/2006/main">
  <p:tag name="KSO_WM_FULL_TEXT_BEAUTIFY_COPY_ID" val="4"/>
</p:tagLst>
</file>

<file path=ppt/tags/tag912.xml><?xml version="1.0" encoding="utf-8"?>
<p:tagLst xmlns:p="http://schemas.openxmlformats.org/presentationml/2006/main">
  <p:tag name="KSO_WM_FULL_TEXT_BEAUTIFY_COPY_ID" val="5"/>
</p:tagLst>
</file>

<file path=ppt/tags/tag913.xml><?xml version="1.0" encoding="utf-8"?>
<p:tagLst xmlns:p="http://schemas.openxmlformats.org/presentationml/2006/main">
  <p:tag name="KSO_WM_FULL_TEXT_BEAUTIFY_COPY_ID" val="6"/>
</p:tagLst>
</file>

<file path=ppt/tags/tag914.xml><?xml version="1.0" encoding="utf-8"?>
<p:tagLst xmlns:p="http://schemas.openxmlformats.org/presentationml/2006/main">
  <p:tag name="KSO_WM_FULL_TEXT_BEAUTIFY_COPY_ID" val="7"/>
</p:tagLst>
</file>

<file path=ppt/tags/tag915.xml><?xml version="1.0" encoding="utf-8"?>
<p:tagLst xmlns:p="http://schemas.openxmlformats.org/presentationml/2006/main">
  <p:tag name="KSO_WM_FULL_TEXT_BEAUTIFY_COPY_ID" val="8"/>
</p:tagLst>
</file>

<file path=ppt/tags/tag916.xml><?xml version="1.0" encoding="utf-8"?>
<p:tagLst xmlns:p="http://schemas.openxmlformats.org/presentationml/2006/main">
  <p:tag name="KSO_WM_FULL_TEXT_BEAUTIFY_COPY_ID" val="9"/>
</p:tagLst>
</file>

<file path=ppt/tags/tag917.xml><?xml version="1.0" encoding="utf-8"?>
<p:tagLst xmlns:p="http://schemas.openxmlformats.org/presentationml/2006/main">
  <p:tag name="KSO_WM_FULL_TEXT_BEAUTIFY_COPY_ID" val="10"/>
</p:tagLst>
</file>

<file path=ppt/tags/tag918.xml><?xml version="1.0" encoding="utf-8"?>
<p:tagLst xmlns:p="http://schemas.openxmlformats.org/presentationml/2006/main">
  <p:tag name="KSO_WM_FULL_TEXT_BEAUTIFY_COPY_ID" val="11"/>
</p:tagLst>
</file>

<file path=ppt/tags/tag919.xml><?xml version="1.0" encoding="utf-8"?>
<p:tagLst xmlns:p="http://schemas.openxmlformats.org/presentationml/2006/main">
  <p:tag name="KSO_WM_FULL_TEXT_BEAUTIFY_COPY_ID" val="150995282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FULL_TEXT_BEAUTIFY_COPY_ID" val="2"/>
</p:tagLst>
</file>

<file path=ppt/tags/tag921.xml><?xml version="1.0" encoding="utf-8"?>
<p:tagLst xmlns:p="http://schemas.openxmlformats.org/presentationml/2006/main">
  <p:tag name="KSO_WM_FULL_TEXT_BEAUTIFY_COPY_ID" val="3"/>
</p:tagLst>
</file>

<file path=ppt/tags/tag922.xml><?xml version="1.0" encoding="utf-8"?>
<p:tagLst xmlns:p="http://schemas.openxmlformats.org/presentationml/2006/main">
  <p:tag name="KSO_WM_FULL_TEXT_BEAUTIFY_COPY_ID" val="4"/>
</p:tagLst>
</file>

<file path=ppt/tags/tag923.xml><?xml version="1.0" encoding="utf-8"?>
<p:tagLst xmlns:p="http://schemas.openxmlformats.org/presentationml/2006/main">
  <p:tag name="KSO_WM_FULL_TEXT_BEAUTIFY_COPY_ID" val="5"/>
</p:tagLst>
</file>

<file path=ppt/tags/tag924.xml><?xml version="1.0" encoding="utf-8"?>
<p:tagLst xmlns:p="http://schemas.openxmlformats.org/presentationml/2006/main">
  <p:tag name="KSO_WM_FULL_TEXT_BEAUTIFY_COPY_ID" val="6"/>
</p:tagLst>
</file>

<file path=ppt/tags/tag925.xml><?xml version="1.0" encoding="utf-8"?>
<p:tagLst xmlns:p="http://schemas.openxmlformats.org/presentationml/2006/main">
  <p:tag name="KSO_WM_FULL_TEXT_BEAUTIFY_COPY_ID" val="7"/>
</p:tagLst>
</file>

<file path=ppt/tags/tag926.xml><?xml version="1.0" encoding="utf-8"?>
<p:tagLst xmlns:p="http://schemas.openxmlformats.org/presentationml/2006/main">
  <p:tag name="KSO_WM_FULL_TEXT_BEAUTIFY_COPY_ID" val="8"/>
</p:tagLst>
</file>

<file path=ppt/tags/tag927.xml><?xml version="1.0" encoding="utf-8"?>
<p:tagLst xmlns:p="http://schemas.openxmlformats.org/presentationml/2006/main">
  <p:tag name="KSO_WM_FULL_TEXT_BEAUTIFY_COPY_ID" val="9"/>
</p:tagLst>
</file>

<file path=ppt/tags/tag928.xml><?xml version="1.0" encoding="utf-8"?>
<p:tagLst xmlns:p="http://schemas.openxmlformats.org/presentationml/2006/main">
  <p:tag name="KSO_WM_FULL_TEXT_BEAUTIFY_COPY_ID" val="10"/>
</p:tagLst>
</file>

<file path=ppt/tags/tag929.xml><?xml version="1.0" encoding="utf-8"?>
<p:tagLst xmlns:p="http://schemas.openxmlformats.org/presentationml/2006/main">
  <p:tag name="KSO_WM_FULL_TEXT_BEAUTIFY_COPY_ID" val="11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FULL_TEXT_BEAUTIFY_COPY_ID" val="12"/>
</p:tagLst>
</file>

<file path=ppt/tags/tag931.xml><?xml version="1.0" encoding="utf-8"?>
<p:tagLst xmlns:p="http://schemas.openxmlformats.org/presentationml/2006/main">
  <p:tag name="KSO_WM_FULL_TEXT_BEAUTIFY_COPY_ID" val="13"/>
</p:tagLst>
</file>

<file path=ppt/tags/tag932.xml><?xml version="1.0" encoding="utf-8"?>
<p:tagLst xmlns:p="http://schemas.openxmlformats.org/presentationml/2006/main">
  <p:tag name="KSO_WM_FULL_TEXT_BEAUTIFY_COPY_ID" val="14"/>
</p:tagLst>
</file>

<file path=ppt/tags/tag933.xml><?xml version="1.0" encoding="utf-8"?>
<p:tagLst xmlns:p="http://schemas.openxmlformats.org/presentationml/2006/main">
  <p:tag name="KSO_WM_FULL_TEXT_BEAUTIFY_COPY_ID" val="15"/>
</p:tagLst>
</file>

<file path=ppt/tags/tag934.xml><?xml version="1.0" encoding="utf-8"?>
<p:tagLst xmlns:p="http://schemas.openxmlformats.org/presentationml/2006/main">
  <p:tag name="KSO_WM_FULL_TEXT_BEAUTIFY_COPY_ID" val="16"/>
</p:tagLst>
</file>

<file path=ppt/tags/tag935.xml><?xml version="1.0" encoding="utf-8"?>
<p:tagLst xmlns:p="http://schemas.openxmlformats.org/presentationml/2006/main">
  <p:tag name="KSO_WM_FULL_TEXT_BEAUTIFY_COPY_ID" val="150995283"/>
</p:tagLst>
</file>

<file path=ppt/tags/tag936.xml><?xml version="1.0" encoding="utf-8"?>
<p:tagLst xmlns:p="http://schemas.openxmlformats.org/presentationml/2006/main">
  <p:tag name="KSO_WM_FULL_TEXT_BEAUTIFY_COPY_ID" val="2"/>
</p:tagLst>
</file>

<file path=ppt/tags/tag937.xml><?xml version="1.0" encoding="utf-8"?>
<p:tagLst xmlns:p="http://schemas.openxmlformats.org/presentationml/2006/main">
  <p:tag name="KSO_WM_FULL_TEXT_BEAUTIFY_COPY_ID" val="3"/>
</p:tagLst>
</file>

<file path=ppt/tags/tag938.xml><?xml version="1.0" encoding="utf-8"?>
<p:tagLst xmlns:p="http://schemas.openxmlformats.org/presentationml/2006/main">
  <p:tag name="KSO_WM_FULL_TEXT_BEAUTIFY_COPY_ID" val="4"/>
</p:tagLst>
</file>

<file path=ppt/tags/tag939.xml><?xml version="1.0" encoding="utf-8"?>
<p:tagLst xmlns:p="http://schemas.openxmlformats.org/presentationml/2006/main">
  <p:tag name="KSO_WM_FULL_TEXT_BEAUTIFY_COPY_ID" val="5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0.xml><?xml version="1.0" encoding="utf-8"?>
<p:tagLst xmlns:p="http://schemas.openxmlformats.org/presentationml/2006/main">
  <p:tag name="KSO_WM_FULL_TEXT_BEAUTIFY_COPY_ID" val="6"/>
</p:tagLst>
</file>

<file path=ppt/tags/tag941.xml><?xml version="1.0" encoding="utf-8"?>
<p:tagLst xmlns:p="http://schemas.openxmlformats.org/presentationml/2006/main">
  <p:tag name="KSO_WM_FULL_TEXT_BEAUTIFY_COPY_ID" val="7"/>
</p:tagLst>
</file>

<file path=ppt/tags/tag942.xml><?xml version="1.0" encoding="utf-8"?>
<p:tagLst xmlns:p="http://schemas.openxmlformats.org/presentationml/2006/main">
  <p:tag name="KSO_WM_FULL_TEXT_BEAUTIFY_COPY_ID" val="8"/>
</p:tagLst>
</file>

<file path=ppt/tags/tag943.xml><?xml version="1.0" encoding="utf-8"?>
<p:tagLst xmlns:p="http://schemas.openxmlformats.org/presentationml/2006/main">
  <p:tag name="KSO_WM_FULL_TEXT_BEAUTIFY_COPY_ID" val="9"/>
</p:tagLst>
</file>

<file path=ppt/tags/tag944.xml><?xml version="1.0" encoding="utf-8"?>
<p:tagLst xmlns:p="http://schemas.openxmlformats.org/presentationml/2006/main">
  <p:tag name="KSO_WM_FULL_TEXT_BEAUTIFY_COPY_ID" val="10"/>
</p:tagLst>
</file>

<file path=ppt/tags/tag945.xml><?xml version="1.0" encoding="utf-8"?>
<p:tagLst xmlns:p="http://schemas.openxmlformats.org/presentationml/2006/main">
  <p:tag name="KSO_WM_FULL_TEXT_BEAUTIFY_COPY_ID" val="11"/>
</p:tagLst>
</file>

<file path=ppt/tags/tag946.xml><?xml version="1.0" encoding="utf-8"?>
<p:tagLst xmlns:p="http://schemas.openxmlformats.org/presentationml/2006/main">
  <p:tag name="KSO_WM_FULL_TEXT_BEAUTIFY_COPY_ID" val="12"/>
</p:tagLst>
</file>

<file path=ppt/tags/tag947.xml><?xml version="1.0" encoding="utf-8"?>
<p:tagLst xmlns:p="http://schemas.openxmlformats.org/presentationml/2006/main">
  <p:tag name="KSO_WM_FULL_TEXT_BEAUTIFY_COPY_ID" val="13"/>
</p:tagLst>
</file>

<file path=ppt/tags/tag948.xml><?xml version="1.0" encoding="utf-8"?>
<p:tagLst xmlns:p="http://schemas.openxmlformats.org/presentationml/2006/main">
  <p:tag name="KSO_WM_FULL_TEXT_BEAUTIFY_COPY_ID" val="14"/>
</p:tagLst>
</file>

<file path=ppt/tags/tag949.xml><?xml version="1.0" encoding="utf-8"?>
<p:tagLst xmlns:p="http://schemas.openxmlformats.org/presentationml/2006/main">
  <p:tag name="KSO_WM_FULL_TEXT_BEAUTIFY_COPY_ID" val="150995284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FULL_TEXT_BEAUTIFY_COPY_ID" val="2"/>
</p:tagLst>
</file>

<file path=ppt/tags/tag9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22"/>
</p:tagLst>
</file>

<file path=ppt/tags/tag952.xml><?xml version="1.0" encoding="utf-8"?>
<p:tagLst xmlns:p="http://schemas.openxmlformats.org/presentationml/2006/main">
  <p:tag name="KSO_WM_FULL_TEXT_BEAUTIFY_COPY_ID" val="2"/>
</p:tagLst>
</file>

<file path=ppt/tags/tag953.xml><?xml version="1.0" encoding="utf-8"?>
<p:tagLst xmlns:p="http://schemas.openxmlformats.org/presentationml/2006/main">
  <p:tag name="KSO_WM_FULL_TEXT_BEAUTIFY_COPY_ID" val="3"/>
</p:tagLst>
</file>

<file path=ppt/tags/tag954.xml><?xml version="1.0" encoding="utf-8"?>
<p:tagLst xmlns:p="http://schemas.openxmlformats.org/presentationml/2006/main">
  <p:tag name="KSO_WM_FULL_TEXT_BEAUTIFY_COPY_ID" val="4"/>
</p:tagLst>
</file>

<file path=ppt/tags/tag955.xml><?xml version="1.0" encoding="utf-8"?>
<p:tagLst xmlns:p="http://schemas.openxmlformats.org/presentationml/2006/main">
  <p:tag name="KSO_WM_FULL_TEXT_BEAUTIFY_COPY_ID" val="5"/>
</p:tagLst>
</file>

<file path=ppt/tags/tag956.xml><?xml version="1.0" encoding="utf-8"?>
<p:tagLst xmlns:p="http://schemas.openxmlformats.org/presentationml/2006/main">
  <p:tag name="KSO_WM_FULL_TEXT_BEAUTIFY_COPY_ID" val="6"/>
</p:tagLst>
</file>

<file path=ppt/tags/tag957.xml><?xml version="1.0" encoding="utf-8"?>
<p:tagLst xmlns:p="http://schemas.openxmlformats.org/presentationml/2006/main">
  <p:tag name="KSO_WM_FULL_TEXT_BEAUTIFY_COPY_ID" val="7"/>
</p:tagLst>
</file>

<file path=ppt/tags/tag958.xml><?xml version="1.0" encoding="utf-8"?>
<p:tagLst xmlns:p="http://schemas.openxmlformats.org/presentationml/2006/main">
  <p:tag name="KSO_WM_FULL_TEXT_BEAUTIFY_COPY_ID" val="8"/>
</p:tagLst>
</file>

<file path=ppt/tags/tag959.xml><?xml version="1.0" encoding="utf-8"?>
<p:tagLst xmlns:p="http://schemas.openxmlformats.org/presentationml/2006/main">
  <p:tag name="KSO_WM_FULL_TEXT_BEAUTIFY_COPY_ID" val="9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FULL_TEXT_BEAUTIFY_COPY_ID" val="10"/>
</p:tagLst>
</file>

<file path=ppt/tags/tag961.xml><?xml version="1.0" encoding="utf-8"?>
<p:tagLst xmlns:p="http://schemas.openxmlformats.org/presentationml/2006/main">
  <p:tag name="KSO_WM_FULL_TEXT_BEAUTIFY_COPY_ID" val="11"/>
</p:tagLst>
</file>

<file path=ppt/tags/tag962.xml><?xml version="1.0" encoding="utf-8"?>
<p:tagLst xmlns:p="http://schemas.openxmlformats.org/presentationml/2006/main">
  <p:tag name="KSO_WM_FULL_TEXT_BEAUTIFY_COPY_ID" val="150995285"/>
</p:tagLst>
</file>

<file path=ppt/tags/tag963.xml><?xml version="1.0" encoding="utf-8"?>
<p:tagLst xmlns:p="http://schemas.openxmlformats.org/presentationml/2006/main">
  <p:tag name="KSO_WM_FULL_TEXT_BEAUTIFY_COPY_ID" val="2"/>
</p:tagLst>
</file>

<file path=ppt/tags/tag964.xml><?xml version="1.0" encoding="utf-8"?>
<p:tagLst xmlns:p="http://schemas.openxmlformats.org/presentationml/2006/main">
  <p:tag name="KSO_WM_FULL_TEXT_BEAUTIFY_COPY_ID" val="3"/>
</p:tagLst>
</file>

<file path=ppt/tags/tag965.xml><?xml version="1.0" encoding="utf-8"?>
<p:tagLst xmlns:p="http://schemas.openxmlformats.org/presentationml/2006/main">
  <p:tag name="KSO_WM_FULL_TEXT_BEAUTIFY_COPY_ID" val="4"/>
</p:tagLst>
</file>

<file path=ppt/tags/tag966.xml><?xml version="1.0" encoding="utf-8"?>
<p:tagLst xmlns:p="http://schemas.openxmlformats.org/presentationml/2006/main">
  <p:tag name="KSO_WM_FULL_TEXT_BEAUTIFY_COPY_ID" val="5"/>
</p:tagLst>
</file>

<file path=ppt/tags/tag967.xml><?xml version="1.0" encoding="utf-8"?>
<p:tagLst xmlns:p="http://schemas.openxmlformats.org/presentationml/2006/main">
  <p:tag name="KSO_WM_FULL_TEXT_BEAUTIFY_COPY_ID" val="9"/>
</p:tagLst>
</file>

<file path=ppt/tags/tag968.xml><?xml version="1.0" encoding="utf-8"?>
<p:tagLst xmlns:p="http://schemas.openxmlformats.org/presentationml/2006/main">
  <p:tag name="KSO_WM_FULL_TEXT_BEAUTIFY_COPY_ID" val="10"/>
</p:tagLst>
</file>

<file path=ppt/tags/tag969.xml><?xml version="1.0" encoding="utf-8"?>
<p:tagLst xmlns:p="http://schemas.openxmlformats.org/presentationml/2006/main">
  <p:tag name="KSO_WM_FULL_TEXT_BEAUTIFY_COPY_ID" val="6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FULL_TEXT_BEAUTIFY_COPY_ID" val="7"/>
</p:tagLst>
</file>

<file path=ppt/tags/tag971.xml><?xml version="1.0" encoding="utf-8"?>
<p:tagLst xmlns:p="http://schemas.openxmlformats.org/presentationml/2006/main">
  <p:tag name="KSO_WM_FULL_TEXT_BEAUTIFY_COPY_ID" val="8"/>
</p:tagLst>
</file>

<file path=ppt/tags/tag972.xml><?xml version="1.0" encoding="utf-8"?>
<p:tagLst xmlns:p="http://schemas.openxmlformats.org/presentationml/2006/main">
  <p:tag name="KSO_WM_FULL_TEXT_BEAUTIFY_COPY_ID" val="150995286"/>
</p:tagLst>
</file>

<file path=ppt/tags/tag973.xml><?xml version="1.0" encoding="utf-8"?>
<p:tagLst xmlns:p="http://schemas.openxmlformats.org/presentationml/2006/main">
  <p:tag name="KSO_WM_FULL_TEXT_BEAUTIFY_COPY_ID" val="2"/>
</p:tagLst>
</file>

<file path=ppt/tags/tag974.xml><?xml version="1.0" encoding="utf-8"?>
<p:tagLst xmlns:p="http://schemas.openxmlformats.org/presentationml/2006/main">
  <p:tag name="KSO_WM_FULL_TEXT_BEAUTIFY_COPY_ID" val="3"/>
</p:tagLst>
</file>

<file path=ppt/tags/tag975.xml><?xml version="1.0" encoding="utf-8"?>
<p:tagLst xmlns:p="http://schemas.openxmlformats.org/presentationml/2006/main">
  <p:tag name="KSO_WM_FULL_TEXT_BEAUTIFY_COPY_ID" val="4"/>
</p:tagLst>
</file>

<file path=ppt/tags/tag976.xml><?xml version="1.0" encoding="utf-8"?>
<p:tagLst xmlns:p="http://schemas.openxmlformats.org/presentationml/2006/main">
  <p:tag name="KSO_WM_FULL_TEXT_BEAUTIFY_COPY_ID" val="5"/>
</p:tagLst>
</file>

<file path=ppt/tags/tag977.xml><?xml version="1.0" encoding="utf-8"?>
<p:tagLst xmlns:p="http://schemas.openxmlformats.org/presentationml/2006/main">
  <p:tag name="KSO_WM_FULL_TEXT_BEAUTIFY_COPY_ID" val="9"/>
</p:tagLst>
</file>

<file path=ppt/tags/tag978.xml><?xml version="1.0" encoding="utf-8"?>
<p:tagLst xmlns:p="http://schemas.openxmlformats.org/presentationml/2006/main">
  <p:tag name="KSO_WM_FULL_TEXT_BEAUTIFY_COPY_ID" val="10"/>
</p:tagLst>
</file>

<file path=ppt/tags/tag979.xml><?xml version="1.0" encoding="utf-8"?>
<p:tagLst xmlns:p="http://schemas.openxmlformats.org/presentationml/2006/main">
  <p:tag name="KSO_WM_FULL_TEXT_BEAUTIFY_COPY_ID" val="6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FULL_TEXT_BEAUTIFY_COPY_ID" val="7"/>
</p:tagLst>
</file>

<file path=ppt/tags/tag981.xml><?xml version="1.0" encoding="utf-8"?>
<p:tagLst xmlns:p="http://schemas.openxmlformats.org/presentationml/2006/main">
  <p:tag name="KSO_WM_FULL_TEXT_BEAUTIFY_COPY_ID" val="8"/>
</p:tagLst>
</file>

<file path=ppt/tags/tag982.xml><?xml version="1.0" encoding="utf-8"?>
<p:tagLst xmlns:p="http://schemas.openxmlformats.org/presentationml/2006/main">
  <p:tag name="KSO_WM_FULL_TEXT_BEAUTIFY_COPY_ID" val="150995287"/>
</p:tagLst>
</file>

<file path=ppt/tags/tag983.xml><?xml version="1.0" encoding="utf-8"?>
<p:tagLst xmlns:p="http://schemas.openxmlformats.org/presentationml/2006/main">
  <p:tag name="KSO_WM_FULL_TEXT_BEAUTIFY_COPY_ID" val="2"/>
</p:tagLst>
</file>

<file path=ppt/tags/tag984.xml><?xml version="1.0" encoding="utf-8"?>
<p:tagLst xmlns:p="http://schemas.openxmlformats.org/presentationml/2006/main">
  <p:tag name="KSO_WM_FULL_TEXT_BEAUTIFY_COPY_ID" val="3"/>
</p:tagLst>
</file>

<file path=ppt/tags/tag985.xml><?xml version="1.0" encoding="utf-8"?>
<p:tagLst xmlns:p="http://schemas.openxmlformats.org/presentationml/2006/main">
  <p:tag name="KSO_WM_FULL_TEXT_BEAUTIFY_COPY_ID" val="4"/>
</p:tagLst>
</file>

<file path=ppt/tags/tag986.xml><?xml version="1.0" encoding="utf-8"?>
<p:tagLst xmlns:p="http://schemas.openxmlformats.org/presentationml/2006/main">
  <p:tag name="KSO_WM_FULL_TEXT_BEAUTIFY_COPY_ID" val="5"/>
</p:tagLst>
</file>

<file path=ppt/tags/tag987.xml><?xml version="1.0" encoding="utf-8"?>
<p:tagLst xmlns:p="http://schemas.openxmlformats.org/presentationml/2006/main">
  <p:tag name="KSO_WM_FULL_TEXT_BEAUTIFY_COPY_ID" val="9"/>
</p:tagLst>
</file>

<file path=ppt/tags/tag988.xml><?xml version="1.0" encoding="utf-8"?>
<p:tagLst xmlns:p="http://schemas.openxmlformats.org/presentationml/2006/main">
  <p:tag name="KSO_WM_FULL_TEXT_BEAUTIFY_COPY_ID" val="10"/>
</p:tagLst>
</file>

<file path=ppt/tags/tag989.xml><?xml version="1.0" encoding="utf-8"?>
<p:tagLst xmlns:p="http://schemas.openxmlformats.org/presentationml/2006/main">
  <p:tag name="KSO_WM_FULL_TEXT_BEAUTIFY_COPY_ID" val="6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0.xml><?xml version="1.0" encoding="utf-8"?>
<p:tagLst xmlns:p="http://schemas.openxmlformats.org/presentationml/2006/main">
  <p:tag name="KSO_WM_FULL_TEXT_BEAUTIFY_COPY_ID" val="7"/>
</p:tagLst>
</file>

<file path=ppt/tags/tag991.xml><?xml version="1.0" encoding="utf-8"?>
<p:tagLst xmlns:p="http://schemas.openxmlformats.org/presentationml/2006/main">
  <p:tag name="KSO_WM_FULL_TEXT_BEAUTIFY_COPY_ID" val="8"/>
</p:tagLst>
</file>

<file path=ppt/tags/tag992.xml><?xml version="1.0" encoding="utf-8"?>
<p:tagLst xmlns:p="http://schemas.openxmlformats.org/presentationml/2006/main">
  <p:tag name="KSO_WM_FULL_TEXT_BEAUTIFY_COPY_ID" val="150995288"/>
</p:tagLst>
</file>

<file path=ppt/tags/tag993.xml><?xml version="1.0" encoding="utf-8"?>
<p:tagLst xmlns:p="http://schemas.openxmlformats.org/presentationml/2006/main">
  <p:tag name="KSO_WM_FULL_TEXT_BEAUTIFY_COPY_ID" val="2"/>
</p:tagLst>
</file>

<file path=ppt/tags/tag994.xml><?xml version="1.0" encoding="utf-8"?>
<p:tagLst xmlns:p="http://schemas.openxmlformats.org/presentationml/2006/main">
  <p:tag name="KSO_WM_FULL_TEXT_BEAUTIFY_COPY_ID" val="3"/>
</p:tagLst>
</file>

<file path=ppt/tags/tag995.xml><?xml version="1.0" encoding="utf-8"?>
<p:tagLst xmlns:p="http://schemas.openxmlformats.org/presentationml/2006/main">
  <p:tag name="KSO_WM_FULL_TEXT_BEAUTIFY_COPY_ID" val="4"/>
</p:tagLst>
</file>

<file path=ppt/tags/tag996.xml><?xml version="1.0" encoding="utf-8"?>
<p:tagLst xmlns:p="http://schemas.openxmlformats.org/presentationml/2006/main">
  <p:tag name="KSO_WM_FULL_TEXT_BEAUTIFY_COPY_ID" val="5"/>
</p:tagLst>
</file>

<file path=ppt/tags/tag997.xml><?xml version="1.0" encoding="utf-8"?>
<p:tagLst xmlns:p="http://schemas.openxmlformats.org/presentationml/2006/main">
  <p:tag name="KSO_WM_FULL_TEXT_BEAUTIFY_COPY_ID" val="9"/>
</p:tagLst>
</file>

<file path=ppt/tags/tag998.xml><?xml version="1.0" encoding="utf-8"?>
<p:tagLst xmlns:p="http://schemas.openxmlformats.org/presentationml/2006/main">
  <p:tag name="KSO_WM_FULL_TEXT_BEAUTIFY_COPY_ID" val="10"/>
</p:tagLst>
</file>

<file path=ppt/tags/tag999.xml><?xml version="1.0" encoding="utf-8"?>
<p:tagLst xmlns:p="http://schemas.openxmlformats.org/presentationml/2006/main">
  <p:tag name="KSO_WM_FULL_TEXT_BEAUTIFY_COPY_ID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BEBEB"/>
      </a:dk2>
      <a:lt2>
        <a:srgbClr val="FEFEFE"/>
      </a:lt2>
      <a:accent1>
        <a:srgbClr val="BC1A20"/>
      </a:accent1>
      <a:accent2>
        <a:srgbClr val="C6391F"/>
      </a:accent2>
      <a:accent3>
        <a:srgbClr val="D4651C"/>
      </a:accent3>
      <a:accent4>
        <a:srgbClr val="DC8A24"/>
      </a:accent4>
      <a:accent5>
        <a:srgbClr val="E1AF2B"/>
      </a:accent5>
      <a:accent6>
        <a:srgbClr val="DED536"/>
      </a:accent6>
      <a:hlink>
        <a:srgbClr val="2318D5"/>
      </a:hlink>
      <a:folHlink>
        <a:srgbClr val="9B329E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16659</Words>
  <Application>WPS 演示</Application>
  <PresentationFormat>On-screen Show (4:3)</PresentationFormat>
  <Paragraphs>1330</Paragraphs>
  <Slides>109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109</vt:i4>
      </vt:variant>
    </vt:vector>
  </HeadingPairs>
  <TitlesOfParts>
    <vt:vector size="128" baseType="lpstr">
      <vt:lpstr>Arial</vt:lpstr>
      <vt:lpstr>宋体</vt:lpstr>
      <vt:lpstr>Wingdings</vt:lpstr>
      <vt:lpstr>微软雅黑</vt:lpstr>
      <vt:lpstr>楷体</vt:lpstr>
      <vt:lpstr>Microsoft JhengHei</vt:lpstr>
      <vt:lpstr>隶书</vt:lpstr>
      <vt:lpstr>Arial</vt:lpstr>
      <vt:lpstr>汉仪尚巍手书W</vt:lpstr>
      <vt:lpstr>Wingdings</vt:lpstr>
      <vt:lpstr>Times New Roman</vt:lpstr>
      <vt:lpstr>Arial Unicode MS</vt:lpstr>
      <vt:lpstr>Calibri</vt:lpstr>
      <vt:lpstr>΢</vt:lpstr>
      <vt:lpstr>Segoe Print</vt:lpstr>
      <vt:lpstr>汉仪旗黑-75S</vt:lpstr>
      <vt:lpstr>Office Theme</vt:lpstr>
      <vt:lpstr>1_Office 主题​​</vt:lpstr>
      <vt:lpstr>2_Office 主题​​</vt:lpstr>
      <vt:lpstr>中国现代文学史</vt:lpstr>
      <vt:lpstr>知 识 框 架</vt:lpstr>
      <vt:lpstr>3.3.3 孙犁</vt:lpstr>
      <vt:lpstr>PowerPoint 演示文稿</vt:lpstr>
      <vt:lpstr>孙犁小说的总体创作特色：	主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3.3.4 李季、阮章竞</vt:lpstr>
      <vt:lpstr>《王贵与李香香》</vt:lpstr>
      <vt:lpstr>3.3.4 李季、阮章竞</vt:lpstr>
      <vt:lpstr>PowerPoint 演示文稿</vt:lpstr>
      <vt:lpstr>3.3.4 李季、阮章竞</vt:lpstr>
      <vt:lpstr>3.3.4 李季、阮章竞</vt:lpstr>
      <vt:lpstr>PowerPoint 演示文稿</vt:lpstr>
      <vt:lpstr>层层绿树重重雾， 重重高山云断路。</vt:lpstr>
      <vt:lpstr>名词解释：《漳河水》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第四章	50至70年代文学</vt:lpstr>
      <vt:lpstr>第四章	50~70年代文学（1949-1977）</vt:lpstr>
      <vt:lpstr>时代背景</vt:lpstr>
      <vt:lpstr>第一节	概述</vt:lpstr>
      <vt:lpstr>第一节	十七年文学概述</vt:lpstr>
      <vt:lpstr>第一节	十七年文学概述</vt:lpstr>
      <vt:lpstr>第一节	十七年文学概述</vt:lpstr>
      <vt:lpstr>第一节	十七年文学概述</vt:lpstr>
      <vt:lpstr>第一节	十七年文学概述</vt:lpstr>
      <vt:lpstr>第一节	十七年文学概述</vt:lpstr>
      <vt:lpstr>PowerPoint 演示文稿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4.1 第一节	概述</vt:lpstr>
      <vt:lpstr>第二节	“十七年”的小说</vt:lpstr>
      <vt:lpstr>4.2 第二节	“十七年”的小说</vt:lpstr>
      <vt:lpstr>4.2 第二节	“十七年”的小说</vt:lpstr>
      <vt:lpstr>4.2 第二节	“十七年”的小说</vt:lpstr>
      <vt:lpstr>4.2 第二节	“十七年”的小说</vt:lpstr>
      <vt:lpstr>4.2 第二节	“十七年”的小说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4.2.2 几部重要的长篇小说</vt:lpstr>
      <vt:lpstr>1.基本信息：《红岩》1961年出版，作者罗广斌、杨益言。</vt:lpstr>
      <vt:lpstr>PowerPoint 演示文稿</vt:lpstr>
      <vt:lpstr>1.作者简介：梁斌，主要作品有《红旗谱》（1957），《播火记》（1963），《烽烟图》</vt:lpstr>
      <vt:lpstr>（四）杨沫《青春之歌》</vt:lpstr>
      <vt:lpstr>（五）柳青《创业史》</vt:lpstr>
      <vt:lpstr>PowerPoint 演示文稿</vt:lpstr>
      <vt:lpstr>简析柳青《创业史》中梁三老汉的形象：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PowerPoint 演示文稿</vt:lpstr>
      <vt:lpstr>PowerPoint 演示文稿</vt:lpstr>
      <vt:lpstr>4.2.3	王蒙 茹志鹃</vt:lpstr>
      <vt:lpstr>PowerPoint 演示文稿</vt:lpstr>
      <vt:lpstr>PowerPoint 演示文稿</vt:lpstr>
      <vt:lpstr>4.2.3	王蒙 茹志鹃</vt:lpstr>
      <vt:lpstr>PowerPoint 演示文稿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 识 框 架</dc:title>
  <dc:creator>Administrator</dc:creator>
  <cp:lastModifiedBy>阿彦</cp:lastModifiedBy>
  <cp:revision>9</cp:revision>
  <dcterms:created xsi:type="dcterms:W3CDTF">2020-08-21T07:32:00Z</dcterms:created>
  <dcterms:modified xsi:type="dcterms:W3CDTF">2021-02-20T09:57:37Z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2020-08-21T00:00:00Z</vt:filetime>
  </property>
  <property fmtid="{D5CDD505-2E9C-101B-9397-08002B2CF9AE}" pid="5" name="KSOProductBuildVer">
    <vt:lpwstr>2052-11.1.0.10314</vt:lpwstr>
  </property>
  <property fmtid="{D5CDD505-2E9C-101B-9397-08002B2CF9AE}" pid="6" name="KSOSaveFontToCloudKey">
    <vt:lpwstr>370439260_embed</vt:lpwstr>
  </property>
</Properties>
</file>